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63" r:id="rId3"/>
    <p:sldId id="310" r:id="rId4"/>
    <p:sldId id="262" r:id="rId5"/>
    <p:sldId id="265" r:id="rId6"/>
    <p:sldId id="266" r:id="rId7"/>
    <p:sldId id="294" r:id="rId8"/>
    <p:sldId id="273" r:id="rId9"/>
    <p:sldId id="295" r:id="rId10"/>
    <p:sldId id="303" r:id="rId11"/>
    <p:sldId id="276" r:id="rId12"/>
    <p:sldId id="271" r:id="rId13"/>
    <p:sldId id="277" r:id="rId14"/>
    <p:sldId id="304" r:id="rId15"/>
    <p:sldId id="292" r:id="rId16"/>
    <p:sldId id="300" r:id="rId17"/>
    <p:sldId id="291" r:id="rId18"/>
    <p:sldId id="270" r:id="rId19"/>
    <p:sldId id="298" r:id="rId20"/>
    <p:sldId id="305" r:id="rId21"/>
    <p:sldId id="306" r:id="rId22"/>
    <p:sldId id="309" r:id="rId23"/>
    <p:sldId id="308" r:id="rId24"/>
    <p:sldId id="280" r:id="rId25"/>
    <p:sldId id="301" r:id="rId26"/>
    <p:sldId id="299" r:id="rId27"/>
    <p:sldId id="278" r:id="rId28"/>
    <p:sldId id="279" r:id="rId29"/>
    <p:sldId id="284" r:id="rId30"/>
    <p:sldId id="282" r:id="rId31"/>
    <p:sldId id="302" r:id="rId32"/>
    <p:sldId id="311" r:id="rId33"/>
    <p:sldId id="31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5" d="100"/>
          <a:sy n="75" d="100"/>
        </p:scale>
        <p:origin x="-123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EB825-4EFA-4D96-A304-9605126051A1}" type="datetimeFigureOut">
              <a:rPr lang="en-IN" smtClean="0"/>
              <a:t>15-04-2013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97CC7-5685-4C55-A2A4-132FE7EB4BF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022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97CC7-5685-4C55-A2A4-132FE7EB4BF4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521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850C-6EA1-4C7C-BC71-7A4050601341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450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38152-5BC6-439F-A268-3245B165343D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69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A9FB3-CEE2-480C-9C5A-5D21881AAC93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967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0FC06-0F46-41DC-B223-9E2AFC45FB44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304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4F-DE3A-4AA9-9E24-7DD87A655209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452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47408-8FAA-4CA8-A45A-D7B9DBF9DFAE}" type="datetime1">
              <a:rPr lang="en-IN" smtClean="0"/>
              <a:t>15-04-2013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131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FE89-8D83-4DC1-A233-E3A53B365066}" type="datetime1">
              <a:rPr lang="en-IN" smtClean="0"/>
              <a:t>15-04-2013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585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8EC6-C792-466F-B6FC-0E8AABDD67D7}" type="datetime1">
              <a:rPr lang="en-IN" smtClean="0"/>
              <a:t>15-04-2013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757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5AEBA-D5EE-46E6-BF43-40F5C922E70E}" type="datetime1">
              <a:rPr lang="en-IN" smtClean="0"/>
              <a:t>15-04-2013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145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B349A-0676-4FDB-BC44-49F8C8B16D2B}" type="datetime1">
              <a:rPr lang="en-IN" smtClean="0"/>
              <a:t>15-04-2013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4804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DFE09-A15B-4569-8769-0BDCBE9C9CC5}" type="datetime1">
              <a:rPr lang="en-IN" smtClean="0"/>
              <a:t>15-04-2013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921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F793F-60DD-484A-A610-579DF6635910}" type="datetime1">
              <a:rPr lang="en-IN" smtClean="0"/>
              <a:t>15-04-2013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80DA7-D4E7-46FE-95F7-831CEEB0C8C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418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8863" y="1340768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iamond 1"/>
          <p:cNvSpPr/>
          <p:nvPr/>
        </p:nvSpPr>
        <p:spPr>
          <a:xfrm>
            <a:off x="2843808" y="1988840"/>
            <a:ext cx="864096" cy="936104"/>
          </a:xfrm>
          <a:prstGeom prst="diamon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Left-Right Arrow 10"/>
          <p:cNvSpPr/>
          <p:nvPr/>
        </p:nvSpPr>
        <p:spPr>
          <a:xfrm>
            <a:off x="2735796" y="3501008"/>
            <a:ext cx="1080120" cy="792088"/>
          </a:xfrm>
          <a:prstGeom prst="left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Diamond 11"/>
          <p:cNvSpPr/>
          <p:nvPr/>
        </p:nvSpPr>
        <p:spPr>
          <a:xfrm>
            <a:off x="4680012" y="3429000"/>
            <a:ext cx="864096" cy="93610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Left-Right Arrow 6"/>
          <p:cNvSpPr/>
          <p:nvPr/>
        </p:nvSpPr>
        <p:spPr>
          <a:xfrm>
            <a:off x="4572000" y="2060848"/>
            <a:ext cx="1080120" cy="792088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1367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79713" y="1340768"/>
            <a:ext cx="3888432" cy="38164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Diamond 11"/>
          <p:cNvSpPr/>
          <p:nvPr/>
        </p:nvSpPr>
        <p:spPr>
          <a:xfrm>
            <a:off x="4301623" y="3474256"/>
            <a:ext cx="864096" cy="93610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miley Face 2"/>
          <p:cNvSpPr/>
          <p:nvPr/>
        </p:nvSpPr>
        <p:spPr>
          <a:xfrm>
            <a:off x="2689796" y="200092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Smiley Face 7"/>
          <p:cNvSpPr/>
          <p:nvPr/>
        </p:nvSpPr>
        <p:spPr>
          <a:xfrm>
            <a:off x="2665264" y="3485108"/>
            <a:ext cx="914400" cy="914400"/>
          </a:xfrm>
          <a:prstGeom prst="smileyFac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Diamond 8"/>
          <p:cNvSpPr/>
          <p:nvPr/>
        </p:nvSpPr>
        <p:spPr>
          <a:xfrm>
            <a:off x="4301623" y="1990068"/>
            <a:ext cx="864096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0210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9380" y="1340768"/>
            <a:ext cx="4104456" cy="28083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70080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28889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77281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08922" y="288894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73681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1608" y="28889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28208" y="1769852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20320" y="2924944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739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1052736"/>
            <a:ext cx="4911941" cy="40816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Right Arrow 1"/>
          <p:cNvSpPr/>
          <p:nvPr/>
        </p:nvSpPr>
        <p:spPr>
          <a:xfrm>
            <a:off x="2699792" y="1988840"/>
            <a:ext cx="978408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ight Arrow 2"/>
          <p:cNvSpPr/>
          <p:nvPr/>
        </p:nvSpPr>
        <p:spPr>
          <a:xfrm>
            <a:off x="4394760" y="2227722"/>
            <a:ext cx="288032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31796" y="325237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349084" y="3553248"/>
            <a:ext cx="313184" cy="312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9856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1052736"/>
            <a:ext cx="4911941" cy="40816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31796" y="325237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349084" y="3553248"/>
            <a:ext cx="313184" cy="3126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2731796" y="1844824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349084" y="2145699"/>
            <a:ext cx="313184" cy="312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1436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39752" y="1196752"/>
            <a:ext cx="4983949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3167844" y="3247788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771404" y="1916832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4132730" y="3247788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Decision 7"/>
          <p:cNvSpPr/>
          <p:nvPr/>
        </p:nvSpPr>
        <p:spPr>
          <a:xfrm>
            <a:off x="4601964" y="1959696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Decision 8"/>
          <p:cNvSpPr/>
          <p:nvPr/>
        </p:nvSpPr>
        <p:spPr>
          <a:xfrm>
            <a:off x="5026372" y="3301504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5652120" y="1916832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Triangle 10"/>
          <p:cNvSpPr/>
          <p:nvPr/>
        </p:nvSpPr>
        <p:spPr>
          <a:xfrm>
            <a:off x="6104754" y="3247788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7062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1052736"/>
            <a:ext cx="4911941" cy="40816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31796" y="325237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505676" y="2145699"/>
            <a:ext cx="313184" cy="3126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2731796" y="1844824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505676" y="3553248"/>
            <a:ext cx="313184" cy="312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779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2347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ight Triangle 2"/>
          <p:cNvSpPr/>
          <p:nvPr/>
        </p:nvSpPr>
        <p:spPr>
          <a:xfrm>
            <a:off x="3039024" y="3290867"/>
            <a:ext cx="914400" cy="914400"/>
          </a:xfrm>
          <a:prstGeom prst="rt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Isosceles Triangle 3"/>
          <p:cNvSpPr/>
          <p:nvPr/>
        </p:nvSpPr>
        <p:spPr>
          <a:xfrm>
            <a:off x="4604364" y="328425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Isosceles Triangle 8"/>
          <p:cNvSpPr/>
          <p:nvPr/>
        </p:nvSpPr>
        <p:spPr>
          <a:xfrm>
            <a:off x="2965872" y="1772816"/>
            <a:ext cx="1060704" cy="9144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4677516" y="1772816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3119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1052736"/>
            <a:ext cx="4911941" cy="40816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31796" y="325237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349084" y="3553248"/>
            <a:ext cx="313184" cy="31265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2731796" y="1844824"/>
            <a:ext cx="9144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349084" y="2145699"/>
            <a:ext cx="313184" cy="312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273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46651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Up-Down Arrow 3"/>
          <p:cNvSpPr/>
          <p:nvPr/>
        </p:nvSpPr>
        <p:spPr>
          <a:xfrm>
            <a:off x="4716016" y="1678699"/>
            <a:ext cx="1008112" cy="136815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Up-Down Arrow 5"/>
          <p:cNvSpPr/>
          <p:nvPr/>
        </p:nvSpPr>
        <p:spPr>
          <a:xfrm>
            <a:off x="3066666" y="3558468"/>
            <a:ext cx="433660" cy="64807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Up-Down Arrow 6"/>
          <p:cNvSpPr/>
          <p:nvPr/>
        </p:nvSpPr>
        <p:spPr>
          <a:xfrm>
            <a:off x="5003242" y="3558468"/>
            <a:ext cx="433660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8519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47764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37170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56503" y="3752168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9992" y="370556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36096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36096" y="376906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868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9731" y="1340768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Diamond 11"/>
          <p:cNvSpPr/>
          <p:nvPr/>
        </p:nvSpPr>
        <p:spPr>
          <a:xfrm>
            <a:off x="4655127" y="3474256"/>
            <a:ext cx="864096" cy="93610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miley Face 2"/>
          <p:cNvSpPr/>
          <p:nvPr/>
        </p:nvSpPr>
        <p:spPr>
          <a:xfrm>
            <a:off x="2689796" y="2000920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Smiley Face 7"/>
          <p:cNvSpPr/>
          <p:nvPr/>
        </p:nvSpPr>
        <p:spPr>
          <a:xfrm>
            <a:off x="2665264" y="3485108"/>
            <a:ext cx="914400" cy="914400"/>
          </a:xfrm>
          <a:prstGeom prst="smileyFac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Diamond 8"/>
          <p:cNvSpPr/>
          <p:nvPr/>
        </p:nvSpPr>
        <p:spPr>
          <a:xfrm>
            <a:off x="4689283" y="1990068"/>
            <a:ext cx="864096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3804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6294" y="1196752"/>
            <a:ext cx="4551901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71800" y="328498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771404" y="1916832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3771404" y="3284984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Decision 7"/>
          <p:cNvSpPr/>
          <p:nvPr/>
        </p:nvSpPr>
        <p:spPr>
          <a:xfrm>
            <a:off x="4601964" y="1959696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Decision 8"/>
          <p:cNvSpPr/>
          <p:nvPr/>
        </p:nvSpPr>
        <p:spPr>
          <a:xfrm>
            <a:off x="4601964" y="3355220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5652120" y="1916832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Triangle 10"/>
          <p:cNvSpPr/>
          <p:nvPr/>
        </p:nvSpPr>
        <p:spPr>
          <a:xfrm>
            <a:off x="5868142" y="3301504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0398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9380" y="1340768"/>
            <a:ext cx="4104456" cy="30963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70080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299695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77281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08922" y="3064644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73681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1608" y="3028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28208" y="1769852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28208" y="303308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8160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46651"/>
            <a:ext cx="3406979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lowchart: Punched Tape 2"/>
          <p:cNvSpPr/>
          <p:nvPr/>
        </p:nvSpPr>
        <p:spPr>
          <a:xfrm>
            <a:off x="4139952" y="1916832"/>
            <a:ext cx="914400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Flowchart: Decision 3"/>
          <p:cNvSpPr/>
          <p:nvPr/>
        </p:nvSpPr>
        <p:spPr>
          <a:xfrm>
            <a:off x="2803848" y="3853035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Stored Data 6"/>
          <p:cNvSpPr/>
          <p:nvPr/>
        </p:nvSpPr>
        <p:spPr>
          <a:xfrm>
            <a:off x="4139952" y="3853035"/>
            <a:ext cx="914400" cy="61264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8473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46294" y="1196752"/>
            <a:ext cx="4551901" cy="2880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71800" y="2780928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771404" y="1916832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3771404" y="2791780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Decision 7"/>
          <p:cNvSpPr/>
          <p:nvPr/>
        </p:nvSpPr>
        <p:spPr>
          <a:xfrm>
            <a:off x="4601964" y="1959696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Decision 8"/>
          <p:cNvSpPr/>
          <p:nvPr/>
        </p:nvSpPr>
        <p:spPr>
          <a:xfrm>
            <a:off x="4601964" y="2834644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5652120" y="1916832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Triangle 10"/>
          <p:cNvSpPr/>
          <p:nvPr/>
        </p:nvSpPr>
        <p:spPr>
          <a:xfrm>
            <a:off x="5652119" y="2727212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7540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46651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Up-Down Arrow 3"/>
          <p:cNvSpPr/>
          <p:nvPr/>
        </p:nvSpPr>
        <p:spPr>
          <a:xfrm>
            <a:off x="4716016" y="1678699"/>
            <a:ext cx="1008112" cy="136815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Up-Down Arrow 5"/>
          <p:cNvSpPr/>
          <p:nvPr/>
        </p:nvSpPr>
        <p:spPr>
          <a:xfrm>
            <a:off x="3066666" y="3558468"/>
            <a:ext cx="433660" cy="64807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Up-Down Arrow 6"/>
          <p:cNvSpPr/>
          <p:nvPr/>
        </p:nvSpPr>
        <p:spPr>
          <a:xfrm>
            <a:off x="5003242" y="3558468"/>
            <a:ext cx="433660" cy="64807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488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2347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71800" y="3128967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918596" y="3128967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918596" y="19159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275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9380" y="1124744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353701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56503" y="357301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9992" y="353701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36096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36096" y="360902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6917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46651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Up-Down Arrow 5"/>
          <p:cNvSpPr/>
          <p:nvPr/>
        </p:nvSpPr>
        <p:spPr>
          <a:xfrm>
            <a:off x="3066666" y="3558468"/>
            <a:ext cx="433660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lowchart: Punched Tape 2"/>
          <p:cNvSpPr/>
          <p:nvPr/>
        </p:nvSpPr>
        <p:spPr>
          <a:xfrm>
            <a:off x="4762872" y="1916832"/>
            <a:ext cx="914400" cy="80467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Punched Tape 7"/>
          <p:cNvSpPr/>
          <p:nvPr/>
        </p:nvSpPr>
        <p:spPr>
          <a:xfrm>
            <a:off x="4991472" y="3667443"/>
            <a:ext cx="457200" cy="430121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67585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80402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lowchart: Punched Tape 2"/>
          <p:cNvSpPr/>
          <p:nvPr/>
        </p:nvSpPr>
        <p:spPr>
          <a:xfrm>
            <a:off x="4762872" y="1916832"/>
            <a:ext cx="914400" cy="804672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Flowchart: Decision 3"/>
          <p:cNvSpPr/>
          <p:nvPr/>
        </p:nvSpPr>
        <p:spPr>
          <a:xfrm>
            <a:off x="2791148" y="3561444"/>
            <a:ext cx="1132780" cy="10769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Stored Data 6"/>
          <p:cNvSpPr/>
          <p:nvPr/>
        </p:nvSpPr>
        <p:spPr>
          <a:xfrm>
            <a:off x="4763616" y="3631870"/>
            <a:ext cx="913656" cy="936103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33910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80402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lowchart: Punched Tape 2"/>
          <p:cNvSpPr/>
          <p:nvPr/>
        </p:nvSpPr>
        <p:spPr>
          <a:xfrm>
            <a:off x="4762872" y="1916832"/>
            <a:ext cx="914400" cy="804672"/>
          </a:xfrm>
          <a:prstGeom prst="flowChartPunchedTa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Flowchart: Decision 3"/>
          <p:cNvSpPr/>
          <p:nvPr/>
        </p:nvSpPr>
        <p:spPr>
          <a:xfrm>
            <a:off x="2791148" y="3561444"/>
            <a:ext cx="1132780" cy="10769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Stored Data 6"/>
          <p:cNvSpPr/>
          <p:nvPr/>
        </p:nvSpPr>
        <p:spPr>
          <a:xfrm>
            <a:off x="4763616" y="3631870"/>
            <a:ext cx="913656" cy="936103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8404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744" y="1556791"/>
            <a:ext cx="4104456" cy="3459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126190" y="2284884"/>
            <a:ext cx="798895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752020" y="2212876"/>
            <a:ext cx="936104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4824028" y="3717032"/>
            <a:ext cx="792088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>
            <a:off x="3057586" y="3645024"/>
            <a:ext cx="936104" cy="86409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10305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80402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Flowchart: Punched Tape 2"/>
          <p:cNvSpPr/>
          <p:nvPr/>
        </p:nvSpPr>
        <p:spPr>
          <a:xfrm>
            <a:off x="4762872" y="1916832"/>
            <a:ext cx="914400" cy="804672"/>
          </a:xfrm>
          <a:prstGeom prst="flowChartPunchedTap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Flowchart: Decision 3"/>
          <p:cNvSpPr/>
          <p:nvPr/>
        </p:nvSpPr>
        <p:spPr>
          <a:xfrm>
            <a:off x="2791148" y="3561444"/>
            <a:ext cx="1132780" cy="1076957"/>
          </a:xfrm>
          <a:prstGeom prst="flowChartDecis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Stored Data 6"/>
          <p:cNvSpPr/>
          <p:nvPr/>
        </p:nvSpPr>
        <p:spPr>
          <a:xfrm>
            <a:off x="4763616" y="3631870"/>
            <a:ext cx="913656" cy="936103"/>
          </a:xfrm>
          <a:prstGeom prst="flowChartOnlineStorag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93606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149" y="1246651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Up-Down Arrow 1"/>
          <p:cNvSpPr/>
          <p:nvPr/>
        </p:nvSpPr>
        <p:spPr>
          <a:xfrm>
            <a:off x="2779440" y="1678699"/>
            <a:ext cx="1008112" cy="1368152"/>
          </a:xfrm>
          <a:prstGeom prst="up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Up-Down Arrow 3"/>
          <p:cNvSpPr/>
          <p:nvPr/>
        </p:nvSpPr>
        <p:spPr>
          <a:xfrm>
            <a:off x="4716016" y="1678699"/>
            <a:ext cx="1008112" cy="136815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Up-Down Arrow 5"/>
          <p:cNvSpPr/>
          <p:nvPr/>
        </p:nvSpPr>
        <p:spPr>
          <a:xfrm>
            <a:off x="3066666" y="3558468"/>
            <a:ext cx="433660" cy="648072"/>
          </a:xfrm>
          <a:prstGeom prst="up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Up-Down Arrow 6"/>
          <p:cNvSpPr/>
          <p:nvPr/>
        </p:nvSpPr>
        <p:spPr>
          <a:xfrm>
            <a:off x="5003242" y="3429000"/>
            <a:ext cx="433660" cy="648072"/>
          </a:xfrm>
          <a:prstGeom prst="upDown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1911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9380" y="1124744"/>
            <a:ext cx="4104456" cy="30963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299695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08922" y="3064644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1608" y="302864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36096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28208" y="3033080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38529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2047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9144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762672" y="3133734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/>
          <p:cNvSpPr/>
          <p:nvPr/>
        </p:nvSpPr>
        <p:spPr>
          <a:xfrm>
            <a:off x="4918596" y="3128967"/>
            <a:ext cx="9144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918596" y="1915964"/>
            <a:ext cx="9144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014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2347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ight Triangle 2"/>
          <p:cNvSpPr/>
          <p:nvPr/>
        </p:nvSpPr>
        <p:spPr>
          <a:xfrm>
            <a:off x="3039024" y="3290867"/>
            <a:ext cx="914400" cy="914400"/>
          </a:xfrm>
          <a:prstGeom prst="rt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Isosceles Triangle 3"/>
          <p:cNvSpPr/>
          <p:nvPr/>
        </p:nvSpPr>
        <p:spPr>
          <a:xfrm>
            <a:off x="4591416" y="177281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Isosceles Triangle 8"/>
          <p:cNvSpPr/>
          <p:nvPr/>
        </p:nvSpPr>
        <p:spPr>
          <a:xfrm>
            <a:off x="2965872" y="1772816"/>
            <a:ext cx="1060704" cy="9144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4664568" y="3290867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8482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2347" y="1291535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Left-Right Arrow 5"/>
          <p:cNvSpPr/>
          <p:nvPr/>
        </p:nvSpPr>
        <p:spPr>
          <a:xfrm>
            <a:off x="4674220" y="1890540"/>
            <a:ext cx="1216152" cy="74637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Flowchart: Connector 10"/>
          <p:cNvSpPr/>
          <p:nvPr/>
        </p:nvSpPr>
        <p:spPr>
          <a:xfrm>
            <a:off x="2895948" y="3336156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Delay 6"/>
          <p:cNvSpPr/>
          <p:nvPr/>
        </p:nvSpPr>
        <p:spPr>
          <a:xfrm>
            <a:off x="2895948" y="1893666"/>
            <a:ext cx="882388" cy="797234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Decision 7"/>
          <p:cNvSpPr/>
          <p:nvPr/>
        </p:nvSpPr>
        <p:spPr>
          <a:xfrm>
            <a:off x="4767126" y="3435022"/>
            <a:ext cx="1030340" cy="8103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0837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51230" y="1196752"/>
            <a:ext cx="4551901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771800" y="191683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979316" y="328498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771404" y="1916832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3959932" y="3284984"/>
            <a:ext cx="648072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Decision 7"/>
          <p:cNvSpPr/>
          <p:nvPr/>
        </p:nvSpPr>
        <p:spPr>
          <a:xfrm>
            <a:off x="4601964" y="1959696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Flowchart: Decision 8"/>
          <p:cNvSpPr/>
          <p:nvPr/>
        </p:nvSpPr>
        <p:spPr>
          <a:xfrm>
            <a:off x="4737720" y="3327848"/>
            <a:ext cx="914400" cy="6126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Triangle 9"/>
          <p:cNvSpPr/>
          <p:nvPr/>
        </p:nvSpPr>
        <p:spPr>
          <a:xfrm>
            <a:off x="5652120" y="1916832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Triangle 10"/>
          <p:cNvSpPr/>
          <p:nvPr/>
        </p:nvSpPr>
        <p:spPr>
          <a:xfrm>
            <a:off x="5868144" y="3247788"/>
            <a:ext cx="698377" cy="72008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0333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744" y="1556791"/>
            <a:ext cx="4104456" cy="3459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126190" y="2284884"/>
            <a:ext cx="798895" cy="72008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767188" y="3645024"/>
            <a:ext cx="936104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4737720" y="2284884"/>
            <a:ext cx="792088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/>
          <p:cNvSpPr/>
          <p:nvPr/>
        </p:nvSpPr>
        <p:spPr>
          <a:xfrm>
            <a:off x="3057586" y="3645024"/>
            <a:ext cx="936104" cy="86409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381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9380" y="1124744"/>
            <a:ext cx="4104456" cy="33123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/>
          <p:cNvSpPr/>
          <p:nvPr/>
        </p:nvSpPr>
        <p:spPr>
          <a:xfrm>
            <a:off x="26997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Oval 3"/>
          <p:cNvSpPr/>
          <p:nvPr/>
        </p:nvSpPr>
        <p:spPr>
          <a:xfrm>
            <a:off x="2699792" y="328498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3608922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3608922" y="3320988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9992" y="155679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/>
          <p:cNvSpPr/>
          <p:nvPr/>
        </p:nvSpPr>
        <p:spPr>
          <a:xfrm>
            <a:off x="4491608" y="3284984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436096" y="1592796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5428208" y="3320988"/>
            <a:ext cx="6480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02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8863" y="1340768"/>
            <a:ext cx="4104456" cy="3600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Diamond 1"/>
          <p:cNvSpPr/>
          <p:nvPr/>
        </p:nvSpPr>
        <p:spPr>
          <a:xfrm>
            <a:off x="2843808" y="3429000"/>
            <a:ext cx="864096" cy="936104"/>
          </a:xfrm>
          <a:prstGeom prst="diamon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Left-Right Arrow 10"/>
          <p:cNvSpPr/>
          <p:nvPr/>
        </p:nvSpPr>
        <p:spPr>
          <a:xfrm>
            <a:off x="2686956" y="2060848"/>
            <a:ext cx="1080120" cy="792088"/>
          </a:xfrm>
          <a:prstGeom prst="leftRight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Diamond 11"/>
          <p:cNvSpPr/>
          <p:nvPr/>
        </p:nvSpPr>
        <p:spPr>
          <a:xfrm>
            <a:off x="4680012" y="3429000"/>
            <a:ext cx="864096" cy="93610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Left-Right Arrow 6"/>
          <p:cNvSpPr/>
          <p:nvPr/>
        </p:nvSpPr>
        <p:spPr>
          <a:xfrm>
            <a:off x="4572000" y="2060848"/>
            <a:ext cx="1080120" cy="792088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80DA7-D4E7-46FE-95F7-831CEEB0C8C1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830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34</Words>
  <Application>Microsoft Office PowerPoint</Application>
  <PresentationFormat>On-screen Show (4:3)</PresentationFormat>
  <Paragraphs>34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Jitendra</dc:creator>
  <cp:lastModifiedBy>Jitendra</cp:lastModifiedBy>
  <cp:revision>36</cp:revision>
  <dcterms:created xsi:type="dcterms:W3CDTF">2013-04-14T09:36:57Z</dcterms:created>
  <dcterms:modified xsi:type="dcterms:W3CDTF">2013-04-15T07:02:46Z</dcterms:modified>
</cp:coreProperties>
</file>