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742950" lvl="0" indent="-742950"/>
            <a:r>
              <a:rPr lang="en-US" dirty="0" smtClean="0"/>
              <a:t>1. Jane was walking down Main Street in Baltimore.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74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10. Jane indicated that she had bought something from the video store.</a:t>
            </a:r>
            <a:endParaRPr lang="en-US" dirty="0"/>
          </a:p>
        </p:txBody>
      </p:sp>
    </p:spTree>
  </p:cSld>
  <p:clrMapOvr>
    <a:masterClrMapping/>
  </p:clrMapOvr>
  <p:transition advTm="557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11. She showed her friend the new Simpsons DVD.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 Her friend did not approve of her selection.</a:t>
            </a:r>
            <a:endParaRPr lang="en-US" dirty="0"/>
          </a:p>
        </p:txBody>
      </p:sp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13. They continued to talk.</a:t>
            </a:r>
            <a:endParaRPr lang="en-US" dirty="0"/>
          </a:p>
        </p:txBody>
      </p:sp>
    </p:spTree>
  </p:cSld>
  <p:clrMapOvr>
    <a:masterClrMapping/>
  </p:clrMapOvr>
  <p:transition advTm="558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 They then hugged goodbye.</a:t>
            </a:r>
            <a:endParaRPr lang="en-US" dirty="0"/>
          </a:p>
        </p:txBody>
      </p:sp>
    </p:spTree>
  </p:cSld>
  <p:clrMapOvr>
    <a:masterClrMapping/>
  </p:clrMapOvr>
  <p:transition advTm="575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15. They walked in opposite directions.</a:t>
            </a:r>
            <a:endParaRPr lang="en-US" dirty="0"/>
          </a:p>
        </p:txBody>
      </p:sp>
    </p:spTree>
  </p:cSld>
  <p:clrMapOvr>
    <a:masterClrMapping/>
  </p:clrMapOvr>
  <p:transition advTm="550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16. Jane continued down Main Street, passing by a woman on a cell phone.</a:t>
            </a:r>
            <a:endParaRPr lang="en-US" dirty="0"/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17. A man was walking across the street towards Jane.</a:t>
            </a:r>
            <a:endParaRPr lang="en-US" dirty="0"/>
          </a:p>
        </p:txBody>
      </p:sp>
    </p:spTree>
  </p:cSld>
  <p:clrMapOvr>
    <a:masterClrMapping/>
  </p:clrMapOvr>
  <p:transition advTm="552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18. The man was headed directly towards the girl, who was oblivious to him.</a:t>
            </a:r>
            <a:endParaRPr lang="en-US" dirty="0"/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19. The man bumped into Jane from behind.</a:t>
            </a:r>
            <a:endParaRPr lang="en-US" dirty="0"/>
          </a:p>
        </p:txBody>
      </p:sp>
    </p:spTree>
  </p:cSld>
  <p:clrMapOvr>
    <a:masterClrMapping/>
  </p:clrMapOvr>
  <p:transition advTm="56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742950" lvl="0" indent="-742950"/>
            <a:r>
              <a:rPr lang="en-US" dirty="0" smtClean="0"/>
              <a:t>2. She was window shopping and continued walking.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39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20. This bump caused her bag to fall to the ground.</a:t>
            </a:r>
            <a:endParaRPr lang="en-US" dirty="0"/>
          </a:p>
        </p:txBody>
      </p:sp>
    </p:spTree>
  </p:cSld>
  <p:clrMapOvr>
    <a:masterClrMapping/>
  </p:clrMapOvr>
  <p:transition advTm="541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21. Her new DVD, sunglasses, mirror and other things fell out of the bag.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0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22. After he bumped into her, she felt sore and rubbed her arm.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23. The man apologized for running into her.</a:t>
            </a:r>
            <a:endParaRPr lang="en-US" dirty="0"/>
          </a:p>
        </p:txBody>
      </p:sp>
    </p:spTree>
  </p:cSld>
  <p:clrMapOvr>
    <a:masterClrMapping/>
  </p:clrMapOvr>
  <p:transition advTm="558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24. She was angry because all of her items were wet and on the ground.</a:t>
            </a:r>
            <a:endParaRPr lang="en-US" dirty="0"/>
          </a:p>
        </p:txBody>
      </p:sp>
    </p:spTree>
  </p:cSld>
  <p:clrMapOvr>
    <a:masterClrMapping/>
  </p:clrMapOvr>
  <p:transition advTm="539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25. Both of them stooped to the ground to pick up the items.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26. He placed her mirror back in the plastic bag, while she picked up her tape dispenser.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27. The girl stood up and turned around to make sure nothing else had fallen out.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28. While her back was turned, the man reached with his hand into her pocketbook.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29. He took her wallet and hid it in his pants pocket.</a:t>
            </a:r>
            <a:endParaRPr lang="en-US" dirty="0"/>
          </a:p>
        </p:txBody>
      </p:sp>
    </p:spTree>
  </p:cSld>
  <p:clrMapOvr>
    <a:masterClrMapping/>
  </p:clrMapOvr>
  <p:transition advTm="594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Jane stopped to look at a video store after passing a hair salon.</a:t>
            </a:r>
            <a:endParaRPr lang="en-US" dirty="0"/>
          </a:p>
        </p:txBody>
      </p:sp>
    </p:spTree>
  </p:cSld>
  <p:clrMapOvr>
    <a:masterClrMapping/>
  </p:clrMapOvr>
  <p:transition advTm="5444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30. He helped her with her plastic bag that had a yellow smiley face on it.</a:t>
            </a:r>
            <a:endParaRPr lang="en-US" dirty="0"/>
          </a:p>
        </p:txBody>
      </p:sp>
    </p:spTree>
  </p:cSld>
  <p:clrMapOvr>
    <a:masterClrMapping/>
  </p:clrMapOvr>
  <p:transition advTm="546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31. They put the plastic bag back inside her other bag.</a:t>
            </a:r>
            <a:endParaRPr lang="en-US" dirty="0"/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32. Jane shook his hand to thank him for helping her out.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33. The man headed back towards the street, first watching a man who was getting something out of his car trunk.</a:t>
            </a:r>
            <a:endParaRPr lang="en-US" dirty="0"/>
          </a:p>
        </p:txBody>
      </p:sp>
    </p:spTree>
  </p:cSld>
  <p:clrMapOvr>
    <a:masterClrMapping/>
  </p:clrMapOvr>
  <p:transition advTm="549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34. The man crossed the street.</a:t>
            </a:r>
            <a:endParaRPr lang="en-US" dirty="0"/>
          </a:p>
        </p:txBody>
      </p:sp>
    </p:spTree>
  </p:cSld>
  <p:clrMapOvr>
    <a:masterClrMapping/>
  </p:clrMapOvr>
  <p:transition advTm="5663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35. As Jane continued down the street, the woman talking on her cell phone was finishing her conversation. </a:t>
            </a:r>
            <a:endParaRPr lang="en-US" dirty="0"/>
          </a:p>
        </p:txBody>
      </p:sp>
    </p:spTree>
  </p:cSld>
  <p:clrMapOvr>
    <a:masterClrMapping/>
  </p:clrMapOvr>
  <p:transition advTm="558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36. Jane took out her cell phone.</a:t>
            </a:r>
            <a:endParaRPr lang="en-US" dirty="0"/>
          </a:p>
        </p:txBody>
      </p:sp>
    </p:spTree>
  </p:cSld>
  <p:clrMapOvr>
    <a:masterClrMapping/>
  </p:clrMapOvr>
  <p:transition advTm="553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37. Suddenly Jane realized that her wallet was missing. </a:t>
            </a:r>
            <a:endParaRPr lang="en-US" dirty="0"/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38. She searched frantically in her bag for her wallet.</a:t>
            </a:r>
            <a:endParaRPr lang="en-US" dirty="0"/>
          </a:p>
        </p:txBody>
      </p:sp>
    </p:spTree>
  </p:cSld>
  <p:clrMapOvr>
    <a:masterClrMapping/>
  </p:clrMapOvr>
  <p:transition advTm="556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39. The woman who had been on the cell phone called out to Jane.</a:t>
            </a:r>
            <a:endParaRPr lang="en-US" dirty="0"/>
          </a:p>
        </p:txBody>
      </p:sp>
    </p:spTree>
  </p:cSld>
  <p:clrMapOvr>
    <a:masterClrMapping/>
  </p:clrMapOvr>
  <p:transition advTm="56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4. She went inside.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72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40. The woman had a green backpack on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advTm="553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41. The woman explained what she had seen the man do and pointed towards the direction the man headed.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4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42. Jane looked across the street to see if he was there.</a:t>
            </a:r>
            <a:endParaRPr lang="en-US" dirty="0"/>
          </a:p>
        </p:txBody>
      </p:sp>
    </p:spTree>
  </p:cSld>
  <p:clrMapOvr>
    <a:masterClrMapping/>
  </p:clrMapOvr>
  <p:transition advTm="552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43. Unfortunately, the man had already disappeared. </a:t>
            </a:r>
            <a:endParaRPr lang="en-US" dirty="0"/>
          </a:p>
        </p:txBody>
      </p:sp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44. Jane turned back to the woman with a disappointed look. </a:t>
            </a:r>
            <a:endParaRPr lang="en-US" dirty="0"/>
          </a:p>
        </p:txBody>
      </p:sp>
    </p:spTree>
  </p:cSld>
  <p:clrMapOvr>
    <a:masterClrMapping/>
  </p:clrMapOvr>
  <p:transition advTm="5584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45. Jane shrugged her shoulders, realizing that she would not be able to catch up with him now.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398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46. Jane thanked the woman for trying to help her. </a:t>
            </a:r>
            <a:endParaRPr lang="en-US" dirty="0"/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47. The two headed in opposite directions. </a:t>
            </a:r>
            <a:endParaRPr lang="en-US" dirty="0"/>
          </a:p>
        </p:txBody>
      </p:sp>
    </p:spTree>
  </p:cSld>
  <p:clrMapOvr>
    <a:masterClrMapping/>
  </p:clrMapOvr>
  <p:transition advTm="5366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48. Jane turned a corner and disappeared. </a:t>
            </a:r>
            <a:endParaRPr lang="en-US" dirty="0"/>
          </a:p>
        </p:txBody>
      </p:sp>
    </p:spTree>
  </p:cSld>
  <p:clrMapOvr>
    <a:masterClrMapping/>
  </p:clrMapOvr>
  <p:transition advTm="5335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49. The other side of the street still looked empty.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63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5. Jane bought something inside, and left the video store.</a:t>
            </a:r>
            <a:endParaRPr lang="en-US" dirty="0"/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50. The man, who had been watching them, came out from his hiding place.</a:t>
            </a:r>
            <a:endParaRPr lang="en-US" dirty="0"/>
          </a:p>
        </p:txBody>
      </p:sp>
    </p:spTree>
  </p:cSld>
  <p:clrMapOvr>
    <a:masterClrMapping/>
  </p:clrMapOvr>
  <p:transition advTm="57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 On her way up the stairs from the store, she saw a friend.</a:t>
            </a:r>
            <a:endParaRPr lang="en-US" dirty="0"/>
          </a:p>
        </p:txBody>
      </p:sp>
    </p:spTree>
  </p:cSld>
  <p:clrMapOvr>
    <a:masterClrMapping/>
  </p:clrMapOvr>
  <p:transition advTm="596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7. Jane waved hello, and he smiled.</a:t>
            </a:r>
            <a:endParaRPr lang="en-US" dirty="0"/>
          </a:p>
        </p:txBody>
      </p:sp>
    </p:spTree>
  </p:cSld>
  <p:clrMapOvr>
    <a:masterClrMapping/>
  </p:clrMapOvr>
  <p:transition advTm="541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8. The two friends hugged.</a:t>
            </a:r>
            <a:endParaRPr lang="en-US" dirty="0"/>
          </a:p>
        </p:txBody>
      </p:sp>
    </p:spTree>
  </p:cSld>
  <p:clrMapOvr>
    <a:masterClrMapping/>
  </p:clrMapOvr>
  <p:transition advTm="475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9. They chatted for a little while.</a:t>
            </a:r>
            <a:endParaRPr lang="en-US" dirty="0"/>
          </a:p>
        </p:txBody>
      </p:sp>
    </p:spTree>
  </p:cSld>
  <p:clrMapOvr>
    <a:masterClrMapping/>
  </p:clrMapOvr>
  <p:transition advTm="566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667</Words>
  <Application>Microsoft Office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1. Jane was walking down Main Street in Baltimore.  </vt:lpstr>
      <vt:lpstr>2. She was window shopping and continued walking.  </vt:lpstr>
      <vt:lpstr>3. Jane stopped to look at a video store after passing a hair salon.</vt:lpstr>
      <vt:lpstr>4. She went inside.  </vt:lpstr>
      <vt:lpstr>5. Jane bought something inside, and left the video store.</vt:lpstr>
      <vt:lpstr>6. On her way up the stairs from the store, she saw a friend.</vt:lpstr>
      <vt:lpstr>7. Jane waved hello, and he smiled.</vt:lpstr>
      <vt:lpstr>8. The two friends hugged.</vt:lpstr>
      <vt:lpstr>9. They chatted for a little while.</vt:lpstr>
      <vt:lpstr>10. Jane indicated that she had bought something from the video store.</vt:lpstr>
      <vt:lpstr>11. She showed her friend the new Simpsons DVD.</vt:lpstr>
      <vt:lpstr>12. Her friend did not approve of her selection.</vt:lpstr>
      <vt:lpstr>13. They continued to talk.</vt:lpstr>
      <vt:lpstr>14. They then hugged goodbye.</vt:lpstr>
      <vt:lpstr>15. They walked in opposite directions.</vt:lpstr>
      <vt:lpstr>16. Jane continued down Main Street, passing by a woman on a cell phone.</vt:lpstr>
      <vt:lpstr>17. A man was walking across the street towards Jane.</vt:lpstr>
      <vt:lpstr>18. The man was headed directly towards the girl, who was oblivious to him.</vt:lpstr>
      <vt:lpstr>19. The man bumped into Jane from behind.</vt:lpstr>
      <vt:lpstr>20. This bump caused her bag to fall to the ground.</vt:lpstr>
      <vt:lpstr>21. Her new DVD, sunglasses, mirror and other things fell out of the bag. </vt:lpstr>
      <vt:lpstr>22. After he bumped into her, she felt sore and rubbed her arm.</vt:lpstr>
      <vt:lpstr>23. The man apologized for running into her.</vt:lpstr>
      <vt:lpstr>24. She was angry because all of her items were wet and on the ground.</vt:lpstr>
      <vt:lpstr>25. Both of them stooped to the ground to pick up the items. </vt:lpstr>
      <vt:lpstr>26. He placed her mirror back in the plastic bag, while she picked up her tape dispenser.</vt:lpstr>
      <vt:lpstr>27. The girl stood up and turned around to make sure nothing else had fallen out.</vt:lpstr>
      <vt:lpstr>28. While her back was turned, the man reached with his hand into her pocketbook.</vt:lpstr>
      <vt:lpstr>29. He took her wallet and hid it in his pants pocket.</vt:lpstr>
      <vt:lpstr>30. He helped her with her plastic bag that had a yellow smiley face on it.</vt:lpstr>
      <vt:lpstr>31. They put the plastic bag back inside her other bag.</vt:lpstr>
      <vt:lpstr>32. Jane shook his hand to thank him for helping her out.</vt:lpstr>
      <vt:lpstr>33. The man headed back towards the street, first watching a man who was getting something out of his car trunk.</vt:lpstr>
      <vt:lpstr>34. The man crossed the street.</vt:lpstr>
      <vt:lpstr>35. As Jane continued down the street, the woman talking on her cell phone was finishing her conversation. </vt:lpstr>
      <vt:lpstr>36. Jane took out her cell phone.</vt:lpstr>
      <vt:lpstr>37. Suddenly Jane realized that her wallet was missing. </vt:lpstr>
      <vt:lpstr>38. She searched frantically in her bag for her wallet.</vt:lpstr>
      <vt:lpstr>39. The woman who had been on the cell phone called out to Jane.</vt:lpstr>
      <vt:lpstr>40. The woman had a green backpack on.</vt:lpstr>
      <vt:lpstr>41. The woman explained what she had seen the man do and pointed towards the direction the man headed.   </vt:lpstr>
      <vt:lpstr>42. Jane looked across the street to see if he was there.</vt:lpstr>
      <vt:lpstr>43. Unfortunately, the man had already disappeared. </vt:lpstr>
      <vt:lpstr>44. Jane turned back to the woman with a disappointed look. </vt:lpstr>
      <vt:lpstr>45. Jane shrugged her shoulders, realizing that she would not be able to catch up with him now.  </vt:lpstr>
      <vt:lpstr>46. Jane thanked the woman for trying to help her. </vt:lpstr>
      <vt:lpstr>47. The two headed in opposite directions. </vt:lpstr>
      <vt:lpstr>48. Jane turned a corner and disappeared. </vt:lpstr>
      <vt:lpstr>49. The other side of the street still looked empty.  </vt:lpstr>
      <vt:lpstr>50. The man, who had been watching them, came out from his hiding place.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Aala</dc:creator>
  <cp:lastModifiedBy>Abul Aala Nalband</cp:lastModifiedBy>
  <cp:revision>8</cp:revision>
  <dcterms:created xsi:type="dcterms:W3CDTF">2006-08-16T00:00:00Z</dcterms:created>
  <dcterms:modified xsi:type="dcterms:W3CDTF">2013-04-08T18:11:24Z</dcterms:modified>
</cp:coreProperties>
</file>