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18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42" autoAdjust="0"/>
  </p:normalViewPr>
  <p:slideViewPr>
    <p:cSldViewPr>
      <p:cViewPr varScale="1">
        <p:scale>
          <a:sx n="73" d="100"/>
          <a:sy n="73" d="100"/>
        </p:scale>
        <p:origin x="-12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CD9A9-0038-4EF8-B049-51F7C79589F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F39F0-4337-4C2E-82A7-E56348EA3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CD9A9-0038-4EF8-B049-51F7C79589F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F39F0-4337-4C2E-82A7-E56348EA3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CD9A9-0038-4EF8-B049-51F7C79589F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F39F0-4337-4C2E-82A7-E56348EA3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CD9A9-0038-4EF8-B049-51F7C79589F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F39F0-4337-4C2E-82A7-E56348EA3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CD9A9-0038-4EF8-B049-51F7C79589F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F39F0-4337-4C2E-82A7-E56348EA3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CD9A9-0038-4EF8-B049-51F7C79589F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F39F0-4337-4C2E-82A7-E56348EA3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CD9A9-0038-4EF8-B049-51F7C79589F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F39F0-4337-4C2E-82A7-E56348EA3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CD9A9-0038-4EF8-B049-51F7C79589F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F39F0-4337-4C2E-82A7-E56348EA3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CD9A9-0038-4EF8-B049-51F7C79589F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F39F0-4337-4C2E-82A7-E56348EA3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CD9A9-0038-4EF8-B049-51F7C79589F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F39F0-4337-4C2E-82A7-E56348EA3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CD9A9-0038-4EF8-B049-51F7C79589F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F39F0-4337-4C2E-82A7-E56348EA3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CD9A9-0038-4EF8-B049-51F7C79589F7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F39F0-4337-4C2E-82A7-E56348EA34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51" name="Picture 2" descr="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3752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372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Picture 11" descr="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362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11-SouthP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68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12-Displeas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44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Picture 14" descr="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386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635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51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18" descr="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333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276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18-Coff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9" y="0"/>
            <a:ext cx="9142501" cy="6967728"/>
          </a:xfrm>
          <a:prstGeom prst="rect">
            <a:avLst/>
          </a:prstGeom>
          <a:noFill/>
        </p:spPr>
      </p:pic>
    </p:spTree>
  </p:cSld>
  <p:clrMapOvr>
    <a:masterClrMapping/>
  </p:clrMapOvr>
  <p:transition advTm="3791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21" descr="19-Ba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3495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83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604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3" descr="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51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24" descr="22-A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3526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5" descr="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338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" descr="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682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27" descr="25-TiedLa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3681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8" descr="26-Mirr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166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9" descr="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681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0" descr="28-LeftA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3557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1" descr="29-JacketPock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744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994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2" descr="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61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3" descr="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4243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4" descr="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advTm="3541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791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6" descr="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3354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7" descr="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603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8" descr="36-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62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9" descr="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3698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1" descr="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11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2" descr="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99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3" name="Picture 5" descr="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3541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43" descr="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4056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4" descr="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56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5" descr="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962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46" descr="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3651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7" descr="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25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8" descr="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931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49" descr="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3526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0" descr="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775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1" descr="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165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2" descr="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383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182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8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77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1" name="Picture 8" descr="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363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4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276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0</Words>
  <Application>Microsoft Office PowerPoint</Application>
  <PresentationFormat>On-screen Show (4:3)</PresentationFormat>
  <Paragraphs>0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Abul Aala Nalband</dc:creator>
  <cp:lastModifiedBy>Abul Aala Nalband</cp:lastModifiedBy>
  <cp:revision>10</cp:revision>
  <dcterms:created xsi:type="dcterms:W3CDTF">2013-04-07T05:01:37Z</dcterms:created>
  <dcterms:modified xsi:type="dcterms:W3CDTF">2013-04-09T16:35:15Z</dcterms:modified>
</cp:coreProperties>
</file>