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7" r:id="rId4"/>
    <p:sldId id="288" r:id="rId5"/>
    <p:sldId id="259" r:id="rId6"/>
    <p:sldId id="260" r:id="rId7"/>
    <p:sldId id="261" r:id="rId8"/>
    <p:sldId id="262" r:id="rId9"/>
    <p:sldId id="298" r:id="rId10"/>
    <p:sldId id="263" r:id="rId11"/>
    <p:sldId id="265" r:id="rId12"/>
    <p:sldId id="266" r:id="rId13"/>
    <p:sldId id="271" r:id="rId14"/>
    <p:sldId id="272" r:id="rId15"/>
    <p:sldId id="274" r:id="rId16"/>
    <p:sldId id="275" r:id="rId17"/>
    <p:sldId id="276" r:id="rId18"/>
    <p:sldId id="278" r:id="rId19"/>
    <p:sldId id="293" r:id="rId20"/>
    <p:sldId id="283" r:id="rId21"/>
    <p:sldId id="285" r:id="rId22"/>
    <p:sldId id="296" r:id="rId23"/>
    <p:sldId id="282" r:id="rId24"/>
    <p:sldId id="297" r:id="rId25"/>
    <p:sldId id="294" r:id="rId26"/>
    <p:sldId id="279" r:id="rId27"/>
    <p:sldId id="280" r:id="rId28"/>
    <p:sldId id="295" r:id="rId29"/>
    <p:sldId id="292" r:id="rId30"/>
    <p:sldId id="290" r:id="rId31"/>
    <p:sldId id="291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1F2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3A46-BAD4-4EED-8AFC-3FC708B893BB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47E3-CD7D-4CB5-96E4-2B72583BF9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24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7B1E-ABB1-46B6-B8A6-8D4F0CECF6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41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28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76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11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78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75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56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4724401" y="1111624"/>
            <a:ext cx="2743199" cy="27432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9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4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leaf.com/learn/latex/Tutorials" TargetMode="External"/><Relationship Id="rId2" Type="http://schemas.openxmlformats.org/officeDocument/2006/relationships/hyperlink" Target="http://www.geeksforgeeks.org/python-programming-languag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k.ac.in/users/purushot/courses/ml/faq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90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MLConversations" TargetMode="External"/><Relationship Id="rId2" Type="http://schemas.openxmlformats.org/officeDocument/2006/relationships/hyperlink" Target="https://www.cse.iitk.ac.in/users/purushot/courses/ml/2023-24-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purushottamkar/cs771" TargetMode="External"/><Relationship Id="rId4" Type="http://schemas.openxmlformats.org/officeDocument/2006/relationships/hyperlink" Target="https://piazza.com/iitk.ac.in/secondsemester2024/cs77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urushot@cse.iitk.ac.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93AD-7862-C248-3C87-63CA5D5B5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A8D27-CEC4-7154-3516-22D26C033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CS771: Introduction to Machine Learning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43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FFB9-8570-E09C-4302-6C44474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6548-F189-ADE0-D38F-8D769009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single textbook for the course</a:t>
            </a:r>
          </a:p>
          <a:p>
            <a:endParaRPr lang="en-IN" dirty="0"/>
          </a:p>
          <a:p>
            <a:r>
              <a:rPr lang="en-IN" dirty="0"/>
              <a:t>List of reference material is up on course website</a:t>
            </a:r>
          </a:p>
          <a:p>
            <a:endParaRPr lang="en-IN" dirty="0"/>
          </a:p>
          <a:p>
            <a:r>
              <a:rPr lang="en-IN" dirty="0"/>
              <a:t>Python Resources: several available – choose your favourite</a:t>
            </a:r>
          </a:p>
          <a:p>
            <a:pPr lvl="1"/>
            <a:r>
              <a:rPr lang="en-IN" dirty="0">
                <a:hlinkClick r:id="rId2"/>
              </a:rPr>
              <a:t>www.geeksforgeeks.org/python-programming-language/</a:t>
            </a:r>
            <a:endParaRPr lang="en-IN" dirty="0"/>
          </a:p>
          <a:p>
            <a:pPr lvl="1"/>
            <a:endParaRPr lang="en-IN" dirty="0"/>
          </a:p>
          <a:p>
            <a:r>
              <a:rPr lang="en-IN" dirty="0"/>
              <a:t>LaTeX resources: several available – choose your favourite</a:t>
            </a:r>
          </a:p>
          <a:p>
            <a:pPr lvl="1"/>
            <a:r>
              <a:rPr lang="en-IN" dirty="0">
                <a:hlinkClick r:id="rId3"/>
              </a:rPr>
              <a:t>www.overleaf.com/learn/latex/Tutorials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82CAF-DAC9-A0E2-288A-46878957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Thanks to Amit Chandak and Gourav Takhar for the helpful links!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3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8A8D7-A707-6326-7532-0E700B21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  <a:endParaRPr lang="en-IN" dirty="0"/>
          </a:p>
        </p:txBody>
      </p:sp>
      <p:pic>
        <p:nvPicPr>
          <p:cNvPr id="8" name="Content Placeholder 7" descr="Books with solid fill">
            <a:extLst>
              <a:ext uri="{FF2B5EF4-FFF2-40B4-BE49-F238E27FC236}">
                <a16:creationId xmlns:a16="http://schemas.microsoft.com/office/drawing/2014/main" id="{4B6D99E7-A0DF-2EFF-05F6-02C298313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595" y="1166761"/>
            <a:ext cx="914400" cy="9144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27D4D-6D51-CF73-8635-0294A652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8120" y="1111624"/>
            <a:ext cx="4825561" cy="5300822"/>
          </a:xfrm>
        </p:spPr>
        <p:txBody>
          <a:bodyPr>
            <a:normAutofit/>
          </a:bodyPr>
          <a:lstStyle/>
          <a:p>
            <a:r>
              <a:rPr lang="en-IN" sz="3200" dirty="0"/>
              <a:t>Detailed syllabus for this course</a:t>
            </a:r>
          </a:p>
          <a:p>
            <a:r>
              <a:rPr lang="en-IN" sz="3200" dirty="0"/>
              <a:t>Course calendar: schedule for holidays, exams, quizzes</a:t>
            </a:r>
          </a:p>
          <a:p>
            <a:r>
              <a:rPr lang="en-IN" sz="3200" dirty="0"/>
              <a:t>Course policy: assessment, course drop, make-up</a:t>
            </a:r>
          </a:p>
          <a:p>
            <a:r>
              <a:rPr lang="en-IN" sz="3200" dirty="0"/>
              <a:t>Use of unfair means, penalties and safeguards</a:t>
            </a:r>
          </a:p>
          <a:p>
            <a:r>
              <a:rPr lang="en-IN" sz="3200" dirty="0"/>
              <a:t>Course etiquettes</a:t>
            </a:r>
          </a:p>
        </p:txBody>
      </p:sp>
      <p:pic>
        <p:nvPicPr>
          <p:cNvPr id="16" name="Graphic 15" descr="Weights Uneven with solid fill">
            <a:extLst>
              <a:ext uri="{FF2B5EF4-FFF2-40B4-BE49-F238E27FC236}">
                <a16:creationId xmlns:a16="http://schemas.microsoft.com/office/drawing/2014/main" id="{7CB3204B-215B-4520-540D-E44EAC73F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1595" y="4078944"/>
            <a:ext cx="914400" cy="914400"/>
          </a:xfrm>
          <a:prstGeom prst="rect">
            <a:avLst/>
          </a:prstGeom>
        </p:spPr>
      </p:pic>
      <p:pic>
        <p:nvPicPr>
          <p:cNvPr id="20" name="Graphic 19" descr="Gavel with solid fill">
            <a:extLst>
              <a:ext uri="{FF2B5EF4-FFF2-40B4-BE49-F238E27FC236}">
                <a16:creationId xmlns:a16="http://schemas.microsoft.com/office/drawing/2014/main" id="{DF2BA012-CC1C-32DA-F560-8F64280E3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1595" y="3107621"/>
            <a:ext cx="914400" cy="914400"/>
          </a:xfrm>
          <a:prstGeom prst="rect">
            <a:avLst/>
          </a:prstGeom>
        </p:spPr>
      </p:pic>
      <p:pic>
        <p:nvPicPr>
          <p:cNvPr id="22" name="Graphic 21" descr="Daily calendar with solid fill">
            <a:extLst>
              <a:ext uri="{FF2B5EF4-FFF2-40B4-BE49-F238E27FC236}">
                <a16:creationId xmlns:a16="http://schemas.microsoft.com/office/drawing/2014/main" id="{C6BE71ED-85F6-F210-A790-45C16E4A67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1595" y="2136298"/>
            <a:ext cx="914400" cy="914400"/>
          </a:xfrm>
          <a:prstGeom prst="rect">
            <a:avLst/>
          </a:prstGeom>
        </p:spPr>
      </p:pic>
      <p:pic>
        <p:nvPicPr>
          <p:cNvPr id="23" name="Graphic 22" descr="Chat with solid fill">
            <a:extLst>
              <a:ext uri="{FF2B5EF4-FFF2-40B4-BE49-F238E27FC236}">
                <a16:creationId xmlns:a16="http://schemas.microsoft.com/office/drawing/2014/main" id="{83F530D5-7F4E-2951-A6DB-30CC83159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0045" y="5050267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108FF-E852-84BA-C969-1078973336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353" y="1166762"/>
            <a:ext cx="5728232" cy="47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288827-A883-AF15-4EB2-9F68AF72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 of To-Dos for You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DDC7-63FC-FD2E-C6C3-739EFB00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746376"/>
          </a:xfrm>
        </p:spPr>
        <p:txBody>
          <a:bodyPr>
            <a:normAutofit/>
          </a:bodyPr>
          <a:lstStyle/>
          <a:p>
            <a:r>
              <a:rPr lang="en-US" dirty="0"/>
              <a:t>Everybody</a:t>
            </a:r>
          </a:p>
          <a:p>
            <a:pPr lvl="2"/>
            <a:r>
              <a:rPr lang="en-US" dirty="0"/>
              <a:t>Refresh your calculus, probability theory, linear algebra basics</a:t>
            </a:r>
          </a:p>
          <a:p>
            <a:pPr lvl="2"/>
            <a:r>
              <a:rPr lang="en-US" dirty="0"/>
              <a:t>Start learning/refreshing Python and LaTeX skills</a:t>
            </a:r>
          </a:p>
          <a:p>
            <a:r>
              <a:rPr lang="en-IN" dirty="0"/>
              <a:t>Create a homepage on CC/CSE home servers</a:t>
            </a:r>
            <a:endParaRPr lang="en-US" dirty="0"/>
          </a:p>
          <a:p>
            <a:r>
              <a:rPr lang="en-US" dirty="0"/>
              <a:t>Students who are already registered</a:t>
            </a:r>
          </a:p>
          <a:p>
            <a:pPr lvl="2"/>
            <a:r>
              <a:rPr lang="en-US" dirty="0"/>
              <a:t>Start forming groups of five (5) students – do not wait long</a:t>
            </a:r>
          </a:p>
          <a:p>
            <a:r>
              <a:rPr lang="en-US" dirty="0"/>
              <a:t>Students who wish to audit</a:t>
            </a:r>
          </a:p>
          <a:p>
            <a:pPr lvl="2"/>
            <a:r>
              <a:rPr lang="en-US" dirty="0"/>
              <a:t>Send an email to the instructor if not already done so</a:t>
            </a:r>
          </a:p>
          <a:p>
            <a:r>
              <a:rPr lang="en-US" dirty="0"/>
              <a:t>Students who wish to credit</a:t>
            </a:r>
          </a:p>
          <a:p>
            <a:pPr lvl="2"/>
            <a:r>
              <a:rPr lang="en-US" dirty="0"/>
              <a:t>Apply during add-drop – will use published policy to accept</a:t>
            </a:r>
          </a:p>
          <a:p>
            <a:pPr lvl="2"/>
            <a:r>
              <a:rPr lang="en-US" dirty="0"/>
              <a:t>Policy: </a:t>
            </a:r>
            <a:r>
              <a:rPr lang="en-US" dirty="0">
                <a:hlinkClick r:id="rId2"/>
              </a:rPr>
              <a:t>https://www.cse.iitk.ac.in/users/purushot/courses/ml/faq.html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10F22-83CA-BB01-EBEE-F28AC1BA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Teaser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57D69-A6A0-66C4-E048-7083789A4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point of machine learning?</a:t>
            </a:r>
          </a:p>
          <a:p>
            <a:r>
              <a:rPr lang="en-US" dirty="0"/>
              <a:t>A few cool ML apps developed by your peers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276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719EF-17E4-D24D-466A-089A7D7D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point of ML anyway?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C5F675-D034-9341-AC81-12987997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art and science of designing adaptive algorithms</a:t>
            </a:r>
          </a:p>
          <a:p>
            <a:endParaRPr lang="en-IN" dirty="0"/>
          </a:p>
          <a:p>
            <a:r>
              <a:rPr lang="en-IN" dirty="0"/>
              <a:t>ML is a way to uncover hidden patterns in data</a:t>
            </a:r>
          </a:p>
          <a:p>
            <a:r>
              <a:rPr lang="en-IN" dirty="0"/>
              <a:t>ML is a way to automate tedious and repetitive tasks</a:t>
            </a:r>
          </a:p>
          <a:p>
            <a:r>
              <a:rPr lang="en-IN" dirty="0"/>
              <a:t>ML is a way to predict the future by looking at the past</a:t>
            </a:r>
          </a:p>
          <a:p>
            <a:endParaRPr lang="en-IN" dirty="0"/>
          </a:p>
          <a:p>
            <a:r>
              <a:rPr lang="en-IN" dirty="0"/>
              <a:t>At a high-level ML does this by</a:t>
            </a:r>
          </a:p>
          <a:p>
            <a:pPr lvl="1"/>
            <a:r>
              <a:rPr lang="en-IN" dirty="0"/>
              <a:t>Looking at lots of data to examine input-output behaviour</a:t>
            </a:r>
          </a:p>
          <a:p>
            <a:pPr lvl="1"/>
            <a:r>
              <a:rPr lang="en-IN" dirty="0"/>
              <a:t>Replicate that behaviour by writing a 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8EA446-8F82-28E8-BB0B-459E6B4EB15D}"/>
              </a:ext>
            </a:extLst>
          </p:cNvPr>
          <p:cNvGrpSpPr/>
          <p:nvPr/>
        </p:nvGrpSpPr>
        <p:grpSpPr>
          <a:xfrm>
            <a:off x="783418" y="36191"/>
            <a:ext cx="10573900" cy="2697470"/>
            <a:chOff x="783418" y="36191"/>
            <a:chExt cx="10573900" cy="26974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25F073-17EE-0B9B-00A7-459BC26902E8}"/>
                </a:ext>
              </a:extLst>
            </p:cNvPr>
            <p:cNvSpPr txBox="1"/>
            <p:nvPr/>
          </p:nvSpPr>
          <p:spPr>
            <a:xfrm>
              <a:off x="783418" y="517670"/>
              <a:ext cx="9927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rPr>
                <a:t>“</a:t>
              </a:r>
              <a:endParaRPr lang="en-US" sz="13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22FA2A-9BFE-E9A1-3271-D33301C9393E}"/>
                </a:ext>
              </a:extLst>
            </p:cNvPr>
            <p:cNvSpPr txBox="1"/>
            <p:nvPr/>
          </p:nvSpPr>
          <p:spPr>
            <a:xfrm rot="10800000">
              <a:off x="10364590" y="36191"/>
              <a:ext cx="9927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rPr>
                <a:t>“</a:t>
              </a:r>
              <a:endParaRPr lang="en-US" sz="13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F276BC-908E-6E68-2A54-D544EA18A39D}"/>
              </a:ext>
            </a:extLst>
          </p:cNvPr>
          <p:cNvSpPr txBox="1"/>
          <p:nvPr/>
        </p:nvSpPr>
        <p:spPr>
          <a:xfrm>
            <a:off x="1776147" y="1040890"/>
            <a:ext cx="86756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The art and science of dealing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2601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3352" y="1785199"/>
                <a:ext cx="5757977" cy="4627247"/>
              </a:xfrm>
            </p:spPr>
            <p:txBody>
              <a:bodyPr/>
              <a:lstStyle/>
              <a:p>
                <a:r>
                  <a:rPr lang="en-IN" dirty="0"/>
                  <a:t>A Non-adaptive Algorithm</a:t>
                </a:r>
              </a:p>
              <a:p>
                <a:r>
                  <a:rPr lang="en-IN" b="1" dirty="0"/>
                  <a:t>Sorting</a:t>
                </a:r>
                <a:r>
                  <a:rPr lang="en-IN" dirty="0"/>
                  <a:t>: given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numbers, sort them in decreasing order of their value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3352" y="1785199"/>
                <a:ext cx="5757977" cy="4627247"/>
              </a:xfrm>
              <a:blipFill>
                <a:blip r:embed="rId3"/>
                <a:stretch>
                  <a:fillRect l="-636" t="-2635" r="-34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11330" y="1785199"/>
                <a:ext cx="5842352" cy="4627247"/>
              </a:xfrm>
            </p:spPr>
            <p:txBody>
              <a:bodyPr/>
              <a:lstStyle/>
              <a:p>
                <a:r>
                  <a:rPr lang="en-IN" dirty="0"/>
                  <a:t>An Adaptive Algorithm</a:t>
                </a:r>
              </a:p>
              <a:p>
                <a:r>
                  <a:rPr lang="en-IN" b="1" dirty="0"/>
                  <a:t>Recommendation</a:t>
                </a:r>
                <a:r>
                  <a:rPr lang="en-IN" dirty="0"/>
                  <a:t>: given a person John and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items, sort items in decreasing order of how much John likes them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11330" y="1785199"/>
                <a:ext cx="5842352" cy="4627247"/>
              </a:xfrm>
              <a:blipFill>
                <a:blip r:embed="rId4"/>
                <a:stretch>
                  <a:fillRect l="-521" t="-2635" r="-1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65597" y="3293806"/>
            <a:ext cx="560439" cy="3231655"/>
            <a:chOff x="530942" y="3293806"/>
            <a:chExt cx="560439" cy="3231655"/>
          </a:xfrm>
        </p:grpSpPr>
        <p:sp>
          <p:nvSpPr>
            <p:cNvPr id="11" name="TextBox 10"/>
            <p:cNvSpPr txBox="1"/>
            <p:nvPr/>
          </p:nvSpPr>
          <p:spPr>
            <a:xfrm>
              <a:off x="530942" y="329380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942" y="375547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942" y="421713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942" y="467880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0942" y="514046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0942" y="560213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942" y="606379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9470" y="3293806"/>
            <a:ext cx="560440" cy="3231655"/>
            <a:chOff x="530941" y="3293806"/>
            <a:chExt cx="560440" cy="3231655"/>
          </a:xfrm>
        </p:grpSpPr>
        <p:sp>
          <p:nvSpPr>
            <p:cNvPr id="20" name="TextBox 19"/>
            <p:cNvSpPr txBox="1"/>
            <p:nvPr/>
          </p:nvSpPr>
          <p:spPr>
            <a:xfrm>
              <a:off x="530942" y="329380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942" y="375547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942" y="421713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0942" y="467880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0942" y="514046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942" y="560213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0941" y="606379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1767" y="3293806"/>
            <a:ext cx="560439" cy="3231655"/>
            <a:chOff x="530942" y="3293806"/>
            <a:chExt cx="560439" cy="3231655"/>
          </a:xfrm>
        </p:grpSpPr>
        <p:sp>
          <p:nvSpPr>
            <p:cNvPr id="28" name="TextBox 27"/>
            <p:cNvSpPr txBox="1"/>
            <p:nvPr/>
          </p:nvSpPr>
          <p:spPr>
            <a:xfrm>
              <a:off x="530942" y="329380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42" y="375547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-6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42" y="421713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942" y="467880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-3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0942" y="514046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-2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0942" y="560213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0942" y="606379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53866" y="3293806"/>
            <a:ext cx="560440" cy="3231655"/>
            <a:chOff x="530941" y="3293806"/>
            <a:chExt cx="560440" cy="3231655"/>
          </a:xfrm>
        </p:grpSpPr>
        <p:sp>
          <p:nvSpPr>
            <p:cNvPr id="36" name="TextBox 35"/>
            <p:cNvSpPr txBox="1"/>
            <p:nvPr/>
          </p:nvSpPr>
          <p:spPr>
            <a:xfrm>
              <a:off x="530942" y="329380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942" y="375547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0942" y="421713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0942" y="467880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0942" y="514046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-2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0942" y="5602131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-3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0941" y="6063796"/>
              <a:ext cx="560439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-6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8584872" y="2897041"/>
            <a:ext cx="1212680" cy="1754518"/>
            <a:chOff x="6778639" y="-817741"/>
            <a:chExt cx="1212680" cy="1754518"/>
          </a:xfrm>
        </p:grpSpPr>
        <p:grpSp>
          <p:nvGrpSpPr>
            <p:cNvPr id="178" name="Group 177"/>
            <p:cNvGrpSpPr/>
            <p:nvPr/>
          </p:nvGrpSpPr>
          <p:grpSpPr>
            <a:xfrm>
              <a:off x="6778639" y="-817741"/>
              <a:ext cx="1212680" cy="1735522"/>
              <a:chOff x="5942645" y="-656900"/>
              <a:chExt cx="3568475" cy="5107009"/>
            </a:xfrm>
          </p:grpSpPr>
          <p:sp>
            <p:nvSpPr>
              <p:cNvPr id="180" name="Freeform 179"/>
              <p:cNvSpPr/>
              <p:nvPr/>
            </p:nvSpPr>
            <p:spPr>
              <a:xfrm>
                <a:off x="6938331" y="1858963"/>
                <a:ext cx="1548230" cy="2469003"/>
              </a:xfrm>
              <a:custGeom>
                <a:avLst/>
                <a:gdLst>
                  <a:gd name="connsiteX0" fmla="*/ 122766 w 1566333"/>
                  <a:gd name="connsiteY0" fmla="*/ 0 h 2307166"/>
                  <a:gd name="connsiteX1" fmla="*/ 0 w 1566333"/>
                  <a:gd name="connsiteY1" fmla="*/ 2307166 h 2307166"/>
                  <a:gd name="connsiteX2" fmla="*/ 1566333 w 1566333"/>
                  <a:gd name="connsiteY2" fmla="*/ 2298700 h 2307166"/>
                  <a:gd name="connsiteX3" fmla="*/ 1473200 w 1566333"/>
                  <a:gd name="connsiteY3" fmla="*/ 16933 h 2307166"/>
                  <a:gd name="connsiteX4" fmla="*/ 122766 w 1566333"/>
                  <a:gd name="connsiteY4" fmla="*/ 0 h 230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333" h="2307166">
                    <a:moveTo>
                      <a:pt x="122766" y="0"/>
                    </a:moveTo>
                    <a:lnTo>
                      <a:pt x="0" y="2307166"/>
                    </a:lnTo>
                    <a:lnTo>
                      <a:pt x="1566333" y="2298700"/>
                    </a:lnTo>
                    <a:lnTo>
                      <a:pt x="1473200" y="16933"/>
                    </a:lnTo>
                    <a:lnTo>
                      <a:pt x="122766" y="0"/>
                    </a:lnTo>
                    <a:close/>
                  </a:path>
                </a:pathLst>
              </a:custGeom>
              <a:solidFill>
                <a:srgbClr val="462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>
              <a:xfrm rot="16200000">
                <a:off x="7044125" y="2886644"/>
                <a:ext cx="1365515" cy="1761414"/>
              </a:xfrm>
              <a:custGeom>
                <a:avLst/>
                <a:gdLst>
                  <a:gd name="connsiteX0" fmla="*/ 1365515 w 1365515"/>
                  <a:gd name="connsiteY0" fmla="*/ 942241 h 1928932"/>
                  <a:gd name="connsiteX1" fmla="*/ 1363457 w 1365515"/>
                  <a:gd name="connsiteY1" fmla="*/ 964466 h 1928932"/>
                  <a:gd name="connsiteX2" fmla="*/ 1365515 w 1365515"/>
                  <a:gd name="connsiteY2" fmla="*/ 986691 h 1928932"/>
                  <a:gd name="connsiteX3" fmla="*/ 1361401 w 1365515"/>
                  <a:gd name="connsiteY3" fmla="*/ 986672 h 1928932"/>
                  <a:gd name="connsiteX4" fmla="*/ 1353717 w 1365515"/>
                  <a:gd name="connsiteY4" fmla="*/ 1069645 h 1928932"/>
                  <a:gd name="connsiteX5" fmla="*/ 1087717 w 1365515"/>
                  <a:gd name="connsiteY5" fmla="*/ 1885121 h 1928932"/>
                  <a:gd name="connsiteX6" fmla="*/ 0 w 1365515"/>
                  <a:gd name="connsiteY6" fmla="*/ 1916866 h 1928932"/>
                  <a:gd name="connsiteX7" fmla="*/ 800 w 1365515"/>
                  <a:gd name="connsiteY7" fmla="*/ 1432730 h 1928932"/>
                  <a:gd name="connsiteX8" fmla="*/ 1574 w 1365515"/>
                  <a:gd name="connsiteY8" fmla="*/ 964466 h 1928932"/>
                  <a:gd name="connsiteX9" fmla="*/ 800 w 1365515"/>
                  <a:gd name="connsiteY9" fmla="*/ 496202 h 1928932"/>
                  <a:gd name="connsiteX10" fmla="*/ 0 w 1365515"/>
                  <a:gd name="connsiteY10" fmla="*/ 12066 h 1928932"/>
                  <a:gd name="connsiteX11" fmla="*/ 1087717 w 1365515"/>
                  <a:gd name="connsiteY11" fmla="*/ 43811 h 1928932"/>
                  <a:gd name="connsiteX12" fmla="*/ 1353717 w 1365515"/>
                  <a:gd name="connsiteY12" fmla="*/ 859287 h 1928932"/>
                  <a:gd name="connsiteX13" fmla="*/ 1361401 w 1365515"/>
                  <a:gd name="connsiteY13" fmla="*/ 94226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5515" h="1928932">
                    <a:moveTo>
                      <a:pt x="1365515" y="942241"/>
                    </a:moveTo>
                    <a:lnTo>
                      <a:pt x="1363457" y="964466"/>
                    </a:lnTo>
                    <a:lnTo>
                      <a:pt x="1365515" y="986691"/>
                    </a:lnTo>
                    <a:lnTo>
                      <a:pt x="1361401" y="986672"/>
                    </a:lnTo>
                    <a:lnTo>
                      <a:pt x="1353717" y="1069645"/>
                    </a:lnTo>
                    <a:cubicBezTo>
                      <a:pt x="1296944" y="1676922"/>
                      <a:pt x="1269329" y="1844953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574" y="964466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69329" y="83979"/>
                      <a:pt x="1296944" y="252010"/>
                      <a:pt x="1353717" y="859287"/>
                    </a:cubicBezTo>
                    <a:lnTo>
                      <a:pt x="1361401" y="942260"/>
                    </a:lnTo>
                    <a:close/>
                  </a:path>
                </a:pathLst>
              </a:cu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Pie 181"/>
              <p:cNvSpPr/>
              <p:nvPr/>
            </p:nvSpPr>
            <p:spPr>
              <a:xfrm rot="10800000" flipH="1">
                <a:off x="5942645" y="-656900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Pie 182"/>
              <p:cNvSpPr/>
              <p:nvPr/>
            </p:nvSpPr>
            <p:spPr>
              <a:xfrm>
                <a:off x="6985842" y="1896604"/>
                <a:ext cx="419611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7045378" y="1284881"/>
                <a:ext cx="1359543" cy="1719377"/>
              </a:xfrm>
              <a:custGeom>
                <a:avLst/>
                <a:gdLst>
                  <a:gd name="connsiteX0" fmla="*/ 681504 w 1363008"/>
                  <a:gd name="connsiteY0" fmla="*/ 0 h 1719377"/>
                  <a:gd name="connsiteX1" fmla="*/ 1349162 w 1363008"/>
                  <a:gd name="connsiteY1" fmla="*/ 556249 h 1719377"/>
                  <a:gd name="connsiteX2" fmla="*/ 1358825 w 1363008"/>
                  <a:gd name="connsiteY2" fmla="*/ 654229 h 1719377"/>
                  <a:gd name="connsiteX3" fmla="*/ 1363008 w 1363008"/>
                  <a:gd name="connsiteY3" fmla="*/ 656873 h 1719377"/>
                  <a:gd name="connsiteX4" fmla="*/ 1361587 w 1363008"/>
                  <a:gd name="connsiteY4" fmla="*/ 682238 h 1719377"/>
                  <a:gd name="connsiteX5" fmla="*/ 1363008 w 1363008"/>
                  <a:gd name="connsiteY5" fmla="*/ 696648 h 1719377"/>
                  <a:gd name="connsiteX6" fmla="*/ 1360699 w 1363008"/>
                  <a:gd name="connsiteY6" fmla="*/ 698086 h 1719377"/>
                  <a:gd name="connsiteX7" fmla="*/ 1354396 w 1363008"/>
                  <a:gd name="connsiteY7" fmla="*/ 810591 h 1719377"/>
                  <a:gd name="connsiteX8" fmla="*/ 681504 w 1363008"/>
                  <a:gd name="connsiteY8" fmla="*/ 1719377 h 1719377"/>
                  <a:gd name="connsiteX9" fmla="*/ 10641 w 1363008"/>
                  <a:gd name="connsiteY9" fmla="*/ 816876 h 1719377"/>
                  <a:gd name="connsiteX10" fmla="*/ 2760 w 1363008"/>
                  <a:gd name="connsiteY10" fmla="*/ 698366 h 1719377"/>
                  <a:gd name="connsiteX11" fmla="*/ 0 w 1363008"/>
                  <a:gd name="connsiteY11" fmla="*/ 696648 h 1719377"/>
                  <a:gd name="connsiteX12" fmla="*/ 1580 w 1363008"/>
                  <a:gd name="connsiteY12" fmla="*/ 680628 h 1719377"/>
                  <a:gd name="connsiteX13" fmla="*/ 0 w 1363008"/>
                  <a:gd name="connsiteY13" fmla="*/ 656873 h 1719377"/>
                  <a:gd name="connsiteX14" fmla="*/ 4330 w 1363008"/>
                  <a:gd name="connsiteY14" fmla="*/ 652738 h 1719377"/>
                  <a:gd name="connsiteX15" fmla="*/ 13846 w 1363008"/>
                  <a:gd name="connsiteY15" fmla="*/ 556249 h 1719377"/>
                  <a:gd name="connsiteX16" fmla="*/ 681504 w 1363008"/>
                  <a:gd name="connsiteY16" fmla="*/ 0 h 171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008" h="1719377">
                    <a:moveTo>
                      <a:pt x="681504" y="0"/>
                    </a:moveTo>
                    <a:cubicBezTo>
                      <a:pt x="1010840" y="0"/>
                      <a:pt x="1285615" y="238799"/>
                      <a:pt x="1349162" y="556249"/>
                    </a:cubicBezTo>
                    <a:lnTo>
                      <a:pt x="1358825" y="654229"/>
                    </a:lnTo>
                    <a:lnTo>
                      <a:pt x="1363008" y="656873"/>
                    </a:lnTo>
                    <a:lnTo>
                      <a:pt x="1361587" y="682238"/>
                    </a:lnTo>
                    <a:lnTo>
                      <a:pt x="1363008" y="696648"/>
                    </a:lnTo>
                    <a:lnTo>
                      <a:pt x="1360699" y="698086"/>
                    </a:lnTo>
                    <a:lnTo>
                      <a:pt x="1354396" y="810591"/>
                    </a:lnTo>
                    <a:cubicBezTo>
                      <a:pt x="1313528" y="1194067"/>
                      <a:pt x="1122492" y="1719376"/>
                      <a:pt x="681504" y="1719377"/>
                    </a:cubicBezTo>
                    <a:cubicBezTo>
                      <a:pt x="240517" y="1719378"/>
                      <a:pt x="54891" y="1210826"/>
                      <a:pt x="10641" y="816876"/>
                    </a:cubicBezTo>
                    <a:lnTo>
                      <a:pt x="2760" y="698366"/>
                    </a:lnTo>
                    <a:lnTo>
                      <a:pt x="0" y="696648"/>
                    </a:lnTo>
                    <a:lnTo>
                      <a:pt x="1580" y="680628"/>
                    </a:lnTo>
                    <a:lnTo>
                      <a:pt x="0" y="656873"/>
                    </a:lnTo>
                    <a:lnTo>
                      <a:pt x="4330" y="652738"/>
                    </a:lnTo>
                    <a:lnTo>
                      <a:pt x="13846" y="556249"/>
                    </a:lnTo>
                    <a:cubicBezTo>
                      <a:pt x="77394" y="238799"/>
                      <a:pt x="352168" y="0"/>
                      <a:pt x="681504" y="0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7048450" y="1281413"/>
                <a:ext cx="1356472" cy="1243347"/>
              </a:xfrm>
              <a:custGeom>
                <a:avLst/>
                <a:gdLst>
                  <a:gd name="connsiteX0" fmla="*/ 676139 w 1352278"/>
                  <a:gd name="connsiteY0" fmla="*/ 0 h 642243"/>
                  <a:gd name="connsiteX1" fmla="*/ 1343797 w 1352278"/>
                  <a:gd name="connsiteY1" fmla="*/ 556249 h 642243"/>
                  <a:gd name="connsiteX2" fmla="*/ 1352278 w 1352278"/>
                  <a:gd name="connsiteY2" fmla="*/ 642243 h 642243"/>
                  <a:gd name="connsiteX3" fmla="*/ 0 w 1352278"/>
                  <a:gd name="connsiteY3" fmla="*/ 642243 h 642243"/>
                  <a:gd name="connsiteX4" fmla="*/ 8481 w 1352278"/>
                  <a:gd name="connsiteY4" fmla="*/ 556249 h 642243"/>
                  <a:gd name="connsiteX5" fmla="*/ 676139 w 1352278"/>
                  <a:gd name="connsiteY5" fmla="*/ 0 h 642243"/>
                  <a:gd name="connsiteX0" fmla="*/ 676139 w 1343797"/>
                  <a:gd name="connsiteY0" fmla="*/ 0 h 1241683"/>
                  <a:gd name="connsiteX1" fmla="*/ 1343797 w 1343797"/>
                  <a:gd name="connsiteY1" fmla="*/ 556249 h 1241683"/>
                  <a:gd name="connsiteX2" fmla="*/ 1260838 w 1343797"/>
                  <a:gd name="connsiteY2" fmla="*/ 1241683 h 1241683"/>
                  <a:gd name="connsiteX3" fmla="*/ 0 w 1343797"/>
                  <a:gd name="connsiteY3" fmla="*/ 642243 h 1241683"/>
                  <a:gd name="connsiteX4" fmla="*/ 8481 w 1343797"/>
                  <a:gd name="connsiteY4" fmla="*/ 556249 h 1241683"/>
                  <a:gd name="connsiteX5" fmla="*/ 676139 w 1343797"/>
                  <a:gd name="connsiteY5" fmla="*/ 0 h 1241683"/>
                  <a:gd name="connsiteX0" fmla="*/ 676139 w 1343797"/>
                  <a:gd name="connsiteY0" fmla="*/ 0 h 1241683"/>
                  <a:gd name="connsiteX1" fmla="*/ 1343797 w 1343797"/>
                  <a:gd name="connsiteY1" fmla="*/ 556249 h 1241683"/>
                  <a:gd name="connsiteX2" fmla="*/ 1260838 w 1343797"/>
                  <a:gd name="connsiteY2" fmla="*/ 1241683 h 1241683"/>
                  <a:gd name="connsiteX3" fmla="*/ 415160 w 1343797"/>
                  <a:gd name="connsiteY3" fmla="*/ 460950 h 1241683"/>
                  <a:gd name="connsiteX4" fmla="*/ 0 w 1343797"/>
                  <a:gd name="connsiteY4" fmla="*/ 642243 h 1241683"/>
                  <a:gd name="connsiteX5" fmla="*/ 8481 w 1343797"/>
                  <a:gd name="connsiteY5" fmla="*/ 556249 h 1241683"/>
                  <a:gd name="connsiteX6" fmla="*/ 676139 w 1343797"/>
                  <a:gd name="connsiteY6" fmla="*/ 0 h 1241683"/>
                  <a:gd name="connsiteX0" fmla="*/ 676139 w 1346623"/>
                  <a:gd name="connsiteY0" fmla="*/ 0 h 1241683"/>
                  <a:gd name="connsiteX1" fmla="*/ 1343797 w 1346623"/>
                  <a:gd name="connsiteY1" fmla="*/ 556249 h 1241683"/>
                  <a:gd name="connsiteX2" fmla="*/ 1260838 w 1346623"/>
                  <a:gd name="connsiteY2" fmla="*/ 1241683 h 1241683"/>
                  <a:gd name="connsiteX3" fmla="*/ 415160 w 1346623"/>
                  <a:gd name="connsiteY3" fmla="*/ 460950 h 1241683"/>
                  <a:gd name="connsiteX4" fmla="*/ 0 w 1346623"/>
                  <a:gd name="connsiteY4" fmla="*/ 642243 h 1241683"/>
                  <a:gd name="connsiteX5" fmla="*/ 8481 w 1346623"/>
                  <a:gd name="connsiteY5" fmla="*/ 556249 h 1241683"/>
                  <a:gd name="connsiteX6" fmla="*/ 676139 w 1346623"/>
                  <a:gd name="connsiteY6" fmla="*/ 0 h 1241683"/>
                  <a:gd name="connsiteX0" fmla="*/ 676139 w 1348316"/>
                  <a:gd name="connsiteY0" fmla="*/ 0 h 1241683"/>
                  <a:gd name="connsiteX1" fmla="*/ 1343797 w 1348316"/>
                  <a:gd name="connsiteY1" fmla="*/ 556249 h 1241683"/>
                  <a:gd name="connsiteX2" fmla="*/ 1260838 w 1348316"/>
                  <a:gd name="connsiteY2" fmla="*/ 1241683 h 1241683"/>
                  <a:gd name="connsiteX3" fmla="*/ 415160 w 1348316"/>
                  <a:gd name="connsiteY3" fmla="*/ 460950 h 1241683"/>
                  <a:gd name="connsiteX4" fmla="*/ 0 w 1348316"/>
                  <a:gd name="connsiteY4" fmla="*/ 642243 h 1241683"/>
                  <a:gd name="connsiteX5" fmla="*/ 8481 w 1348316"/>
                  <a:gd name="connsiteY5" fmla="*/ 556249 h 1241683"/>
                  <a:gd name="connsiteX6" fmla="*/ 676139 w 1348316"/>
                  <a:gd name="connsiteY6" fmla="*/ 0 h 1241683"/>
                  <a:gd name="connsiteX0" fmla="*/ 676139 w 1348316"/>
                  <a:gd name="connsiteY0" fmla="*/ 0 h 1241683"/>
                  <a:gd name="connsiteX1" fmla="*/ 1343797 w 1348316"/>
                  <a:gd name="connsiteY1" fmla="*/ 556249 h 1241683"/>
                  <a:gd name="connsiteX2" fmla="*/ 1260838 w 1348316"/>
                  <a:gd name="connsiteY2" fmla="*/ 1241683 h 1241683"/>
                  <a:gd name="connsiteX3" fmla="*/ 415160 w 1348316"/>
                  <a:gd name="connsiteY3" fmla="*/ 460950 h 1241683"/>
                  <a:gd name="connsiteX4" fmla="*/ 0 w 1348316"/>
                  <a:gd name="connsiteY4" fmla="*/ 642243 h 1241683"/>
                  <a:gd name="connsiteX5" fmla="*/ 8481 w 1348316"/>
                  <a:gd name="connsiteY5" fmla="*/ 556249 h 1241683"/>
                  <a:gd name="connsiteX6" fmla="*/ 676139 w 1348316"/>
                  <a:gd name="connsiteY6" fmla="*/ 0 h 1241683"/>
                  <a:gd name="connsiteX0" fmla="*/ 667658 w 1339835"/>
                  <a:gd name="connsiteY0" fmla="*/ 0 h 1241683"/>
                  <a:gd name="connsiteX1" fmla="*/ 1335316 w 1339835"/>
                  <a:gd name="connsiteY1" fmla="*/ 556249 h 1241683"/>
                  <a:gd name="connsiteX2" fmla="*/ 1252357 w 1339835"/>
                  <a:gd name="connsiteY2" fmla="*/ 1241683 h 1241683"/>
                  <a:gd name="connsiteX3" fmla="*/ 406679 w 1339835"/>
                  <a:gd name="connsiteY3" fmla="*/ 460950 h 1241683"/>
                  <a:gd name="connsiteX4" fmla="*/ 27079 w 1339835"/>
                  <a:gd name="connsiteY4" fmla="*/ 1008003 h 1241683"/>
                  <a:gd name="connsiteX5" fmla="*/ 0 w 1339835"/>
                  <a:gd name="connsiteY5" fmla="*/ 556249 h 1241683"/>
                  <a:gd name="connsiteX6" fmla="*/ 667658 w 1339835"/>
                  <a:gd name="connsiteY6" fmla="*/ 0 h 1241683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27079 w 1339835"/>
                  <a:gd name="connsiteY4" fmla="*/ 100808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27079 w 1339835"/>
                  <a:gd name="connsiteY4" fmla="*/ 100808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1679 w 1339835"/>
                  <a:gd name="connsiteY4" fmla="*/ 101824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75581 w 1347758"/>
                  <a:gd name="connsiteY0" fmla="*/ 77 h 1241760"/>
                  <a:gd name="connsiteX1" fmla="*/ 1343239 w 1347758"/>
                  <a:gd name="connsiteY1" fmla="*/ 556326 h 1241760"/>
                  <a:gd name="connsiteX2" fmla="*/ 1260280 w 1347758"/>
                  <a:gd name="connsiteY2" fmla="*/ 1241760 h 1241760"/>
                  <a:gd name="connsiteX3" fmla="*/ 414602 w 1347758"/>
                  <a:gd name="connsiteY3" fmla="*/ 461027 h 1241760"/>
                  <a:gd name="connsiteX4" fmla="*/ 9602 w 1347758"/>
                  <a:gd name="connsiteY4" fmla="*/ 1018240 h 1241760"/>
                  <a:gd name="connsiteX5" fmla="*/ 7923 w 1347758"/>
                  <a:gd name="connsiteY5" fmla="*/ 556326 h 1241760"/>
                  <a:gd name="connsiteX6" fmla="*/ 675581 w 1347758"/>
                  <a:gd name="connsiteY6" fmla="*/ 77 h 1241760"/>
                  <a:gd name="connsiteX0" fmla="*/ 684072 w 1356249"/>
                  <a:gd name="connsiteY0" fmla="*/ 77 h 1241760"/>
                  <a:gd name="connsiteX1" fmla="*/ 1351730 w 1356249"/>
                  <a:gd name="connsiteY1" fmla="*/ 556326 h 1241760"/>
                  <a:gd name="connsiteX2" fmla="*/ 1268771 w 1356249"/>
                  <a:gd name="connsiteY2" fmla="*/ 1241760 h 1241760"/>
                  <a:gd name="connsiteX3" fmla="*/ 423093 w 1356249"/>
                  <a:gd name="connsiteY3" fmla="*/ 461027 h 1241760"/>
                  <a:gd name="connsiteX4" fmla="*/ 18093 w 1356249"/>
                  <a:gd name="connsiteY4" fmla="*/ 1018240 h 1241760"/>
                  <a:gd name="connsiteX5" fmla="*/ 16414 w 1356249"/>
                  <a:gd name="connsiteY5" fmla="*/ 556326 h 1241760"/>
                  <a:gd name="connsiteX6" fmla="*/ 684072 w 1356249"/>
                  <a:gd name="connsiteY6" fmla="*/ 77 h 1241760"/>
                  <a:gd name="connsiteX0" fmla="*/ 676598 w 1348775"/>
                  <a:gd name="connsiteY0" fmla="*/ 77 h 1241760"/>
                  <a:gd name="connsiteX1" fmla="*/ 1344256 w 1348775"/>
                  <a:gd name="connsiteY1" fmla="*/ 556326 h 1241760"/>
                  <a:gd name="connsiteX2" fmla="*/ 1261297 w 1348775"/>
                  <a:gd name="connsiteY2" fmla="*/ 1241760 h 1241760"/>
                  <a:gd name="connsiteX3" fmla="*/ 415619 w 1348775"/>
                  <a:gd name="connsiteY3" fmla="*/ 461027 h 1241760"/>
                  <a:gd name="connsiteX4" fmla="*/ 37607 w 1348775"/>
                  <a:gd name="connsiteY4" fmla="*/ 992840 h 1241760"/>
                  <a:gd name="connsiteX5" fmla="*/ 8940 w 1348775"/>
                  <a:gd name="connsiteY5" fmla="*/ 556326 h 1241760"/>
                  <a:gd name="connsiteX6" fmla="*/ 676598 w 1348775"/>
                  <a:gd name="connsiteY6" fmla="*/ 77 h 1241760"/>
                  <a:gd name="connsiteX0" fmla="*/ 678432 w 1350609"/>
                  <a:gd name="connsiteY0" fmla="*/ 77 h 1241760"/>
                  <a:gd name="connsiteX1" fmla="*/ 1346090 w 1350609"/>
                  <a:gd name="connsiteY1" fmla="*/ 556326 h 1241760"/>
                  <a:gd name="connsiteX2" fmla="*/ 1263131 w 1350609"/>
                  <a:gd name="connsiteY2" fmla="*/ 1241760 h 1241760"/>
                  <a:gd name="connsiteX3" fmla="*/ 417453 w 1350609"/>
                  <a:gd name="connsiteY3" fmla="*/ 461027 h 1241760"/>
                  <a:gd name="connsiteX4" fmla="*/ 29916 w 1350609"/>
                  <a:gd name="connsiteY4" fmla="*/ 969028 h 1241760"/>
                  <a:gd name="connsiteX5" fmla="*/ 10774 w 1350609"/>
                  <a:gd name="connsiteY5" fmla="*/ 556326 h 1241760"/>
                  <a:gd name="connsiteX6" fmla="*/ 678432 w 1350609"/>
                  <a:gd name="connsiteY6" fmla="*/ 77 h 1241760"/>
                  <a:gd name="connsiteX0" fmla="*/ 678432 w 1350609"/>
                  <a:gd name="connsiteY0" fmla="*/ 77 h 1241760"/>
                  <a:gd name="connsiteX1" fmla="*/ 1346090 w 1350609"/>
                  <a:gd name="connsiteY1" fmla="*/ 556326 h 1241760"/>
                  <a:gd name="connsiteX2" fmla="*/ 1263131 w 1350609"/>
                  <a:gd name="connsiteY2" fmla="*/ 1241760 h 1241760"/>
                  <a:gd name="connsiteX3" fmla="*/ 417453 w 1350609"/>
                  <a:gd name="connsiteY3" fmla="*/ 461027 h 1241760"/>
                  <a:gd name="connsiteX4" fmla="*/ 29916 w 1350609"/>
                  <a:gd name="connsiteY4" fmla="*/ 969028 h 1241760"/>
                  <a:gd name="connsiteX5" fmla="*/ 10774 w 1350609"/>
                  <a:gd name="connsiteY5" fmla="*/ 556326 h 1241760"/>
                  <a:gd name="connsiteX6" fmla="*/ 678432 w 1350609"/>
                  <a:gd name="connsiteY6" fmla="*/ 77 h 1241760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56472"/>
                  <a:gd name="connsiteY0" fmla="*/ 77 h 1243347"/>
                  <a:gd name="connsiteX1" fmla="*/ 1346090 w 1356472"/>
                  <a:gd name="connsiteY1" fmla="*/ 556326 h 1243347"/>
                  <a:gd name="connsiteX2" fmla="*/ 1250431 w 1356472"/>
                  <a:gd name="connsiteY2" fmla="*/ 1243347 h 1243347"/>
                  <a:gd name="connsiteX3" fmla="*/ 417453 w 1356472"/>
                  <a:gd name="connsiteY3" fmla="*/ 461027 h 1243347"/>
                  <a:gd name="connsiteX4" fmla="*/ 29916 w 1356472"/>
                  <a:gd name="connsiteY4" fmla="*/ 969028 h 1243347"/>
                  <a:gd name="connsiteX5" fmla="*/ 10774 w 1356472"/>
                  <a:gd name="connsiteY5" fmla="*/ 556326 h 1243347"/>
                  <a:gd name="connsiteX6" fmla="*/ 678432 w 1356472"/>
                  <a:gd name="connsiteY6" fmla="*/ 77 h 124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6472" h="1243347">
                    <a:moveTo>
                      <a:pt x="678432" y="77"/>
                    </a:moveTo>
                    <a:cubicBezTo>
                      <a:pt x="1083968" y="5157"/>
                      <a:pt x="1282543" y="238876"/>
                      <a:pt x="1346090" y="556326"/>
                    </a:cubicBezTo>
                    <a:cubicBezTo>
                      <a:pt x="1383207" y="979537"/>
                      <a:pt x="1313644" y="1101229"/>
                      <a:pt x="1250431" y="1243347"/>
                    </a:cubicBezTo>
                    <a:cubicBezTo>
                      <a:pt x="958802" y="888382"/>
                      <a:pt x="746864" y="583900"/>
                      <a:pt x="417453" y="461027"/>
                    </a:cubicBezTo>
                    <a:lnTo>
                      <a:pt x="29916" y="969028"/>
                    </a:lnTo>
                    <a:cubicBezTo>
                      <a:pt x="9036" y="891257"/>
                      <a:pt x="-14066" y="745857"/>
                      <a:pt x="10774" y="556326"/>
                    </a:cubicBezTo>
                    <a:cubicBezTo>
                      <a:pt x="74322" y="238876"/>
                      <a:pt x="272896" y="-5003"/>
                      <a:pt x="678432" y="77"/>
                    </a:cubicBezTo>
                    <a:close/>
                  </a:path>
                </a:pathLst>
              </a:custGeom>
              <a:solidFill>
                <a:srgbClr val="462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>
              <a:xfrm rot="16200000">
                <a:off x="7061859" y="2902235"/>
                <a:ext cx="1326581" cy="1761414"/>
              </a:xfrm>
              <a:custGeom>
                <a:avLst/>
                <a:gdLst>
                  <a:gd name="connsiteX0" fmla="*/ 1326581 w 1326581"/>
                  <a:gd name="connsiteY0" fmla="*/ 540853 h 1761414"/>
                  <a:gd name="connsiteX1" fmla="*/ 254712 w 1326581"/>
                  <a:gd name="connsiteY1" fmla="*/ 881375 h 1761414"/>
                  <a:gd name="connsiteX2" fmla="*/ 1326419 w 1326581"/>
                  <a:gd name="connsiteY2" fmla="*/ 1221844 h 1761414"/>
                  <a:gd name="connsiteX3" fmla="*/ 1313743 w 1326581"/>
                  <a:gd name="connsiteY3" fmla="*/ 1321892 h 1761414"/>
                  <a:gd name="connsiteX4" fmla="*/ 1087717 w 1326581"/>
                  <a:gd name="connsiteY4" fmla="*/ 1721408 h 1761414"/>
                  <a:gd name="connsiteX5" fmla="*/ 0 w 1326581"/>
                  <a:gd name="connsiteY5" fmla="*/ 1750396 h 1761414"/>
                  <a:gd name="connsiteX6" fmla="*/ 800 w 1326581"/>
                  <a:gd name="connsiteY6" fmla="*/ 1308305 h 1761414"/>
                  <a:gd name="connsiteX7" fmla="*/ 1574 w 1326581"/>
                  <a:gd name="connsiteY7" fmla="*/ 880707 h 1761414"/>
                  <a:gd name="connsiteX8" fmla="*/ 800 w 1326581"/>
                  <a:gd name="connsiteY8" fmla="*/ 453110 h 1761414"/>
                  <a:gd name="connsiteX9" fmla="*/ 0 w 1326581"/>
                  <a:gd name="connsiteY9" fmla="*/ 11018 h 1761414"/>
                  <a:gd name="connsiteX10" fmla="*/ 1087717 w 1326581"/>
                  <a:gd name="connsiteY10" fmla="*/ 40006 h 1761414"/>
                  <a:gd name="connsiteX11" fmla="*/ 1313743 w 1326581"/>
                  <a:gd name="connsiteY11" fmla="*/ 439522 h 176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6581" h="1761414">
                    <a:moveTo>
                      <a:pt x="1326581" y="540853"/>
                    </a:moveTo>
                    <a:lnTo>
                      <a:pt x="254712" y="881375"/>
                    </a:lnTo>
                    <a:lnTo>
                      <a:pt x="1326419" y="1221844"/>
                    </a:lnTo>
                    <a:lnTo>
                      <a:pt x="1313743" y="1321892"/>
                    </a:lnTo>
                    <a:cubicBezTo>
                      <a:pt x="1273512" y="1600712"/>
                      <a:pt x="1223926" y="1693898"/>
                      <a:pt x="1087717" y="1721408"/>
                    </a:cubicBezTo>
                    <a:cubicBezTo>
                      <a:pt x="850028" y="1744599"/>
                      <a:pt x="307538" y="1779389"/>
                      <a:pt x="0" y="1750396"/>
                    </a:cubicBezTo>
                    <a:cubicBezTo>
                      <a:pt x="267" y="1606899"/>
                      <a:pt x="534" y="1457602"/>
                      <a:pt x="800" y="1308305"/>
                    </a:cubicBezTo>
                    <a:lnTo>
                      <a:pt x="1574" y="880707"/>
                    </a:lnTo>
                    <a:lnTo>
                      <a:pt x="800" y="453110"/>
                    </a:lnTo>
                    <a:cubicBezTo>
                      <a:pt x="534" y="303812"/>
                      <a:pt x="267" y="154516"/>
                      <a:pt x="0" y="11018"/>
                    </a:cubicBezTo>
                    <a:cubicBezTo>
                      <a:pt x="307538" y="-17975"/>
                      <a:pt x="850028" y="16815"/>
                      <a:pt x="1087717" y="40006"/>
                    </a:cubicBezTo>
                    <a:cubicBezTo>
                      <a:pt x="1223926" y="67516"/>
                      <a:pt x="1273512" y="160703"/>
                      <a:pt x="1313743" y="43952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7724775" y="1278789"/>
                <a:ext cx="884264" cy="3168619"/>
              </a:xfrm>
              <a:custGeom>
                <a:avLst/>
                <a:gdLst>
                  <a:gd name="connsiteX0" fmla="*/ 7324 w 888032"/>
                  <a:gd name="connsiteY0" fmla="*/ 0 h 3168619"/>
                  <a:gd name="connsiteX1" fmla="*/ 674982 w 888032"/>
                  <a:gd name="connsiteY1" fmla="*/ 556249 h 3168619"/>
                  <a:gd name="connsiteX2" fmla="*/ 681370 w 888032"/>
                  <a:gd name="connsiteY2" fmla="*/ 657734 h 3168619"/>
                  <a:gd name="connsiteX3" fmla="*/ 685363 w 888032"/>
                  <a:gd name="connsiteY3" fmla="*/ 660264 h 3168619"/>
                  <a:gd name="connsiteX4" fmla="*/ 683946 w 888032"/>
                  <a:gd name="connsiteY4" fmla="*/ 685629 h 3168619"/>
                  <a:gd name="connsiteX5" fmla="*/ 685363 w 888032"/>
                  <a:gd name="connsiteY5" fmla="*/ 700039 h 3168619"/>
                  <a:gd name="connsiteX6" fmla="*/ 684083 w 888032"/>
                  <a:gd name="connsiteY6" fmla="*/ 700839 h 3168619"/>
                  <a:gd name="connsiteX7" fmla="*/ 684121 w 888032"/>
                  <a:gd name="connsiteY7" fmla="*/ 701448 h 3168619"/>
                  <a:gd name="connsiteX8" fmla="*/ 684583 w 888032"/>
                  <a:gd name="connsiteY8" fmla="*/ 822153 h 3168619"/>
                  <a:gd name="connsiteX9" fmla="*/ 683875 w 888032"/>
                  <a:gd name="connsiteY9" fmla="*/ 832430 h 3168619"/>
                  <a:gd name="connsiteX10" fmla="*/ 724908 w 888032"/>
                  <a:gd name="connsiteY10" fmla="*/ 1920820 h 3168619"/>
                  <a:gd name="connsiteX11" fmla="*/ 740776 w 888032"/>
                  <a:gd name="connsiteY11" fmla="*/ 1928021 h 3168619"/>
                  <a:gd name="connsiteX12" fmla="*/ 832664 w 888032"/>
                  <a:gd name="connsiteY12" fmla="*/ 2029857 h 3168619"/>
                  <a:gd name="connsiteX13" fmla="*/ 833050 w 888032"/>
                  <a:gd name="connsiteY13" fmla="*/ 2031195 h 3168619"/>
                  <a:gd name="connsiteX14" fmla="*/ 834396 w 888032"/>
                  <a:gd name="connsiteY14" fmla="*/ 2033733 h 3168619"/>
                  <a:gd name="connsiteX15" fmla="*/ 848025 w 888032"/>
                  <a:gd name="connsiteY15" fmla="*/ 2080902 h 3168619"/>
                  <a:gd name="connsiteX16" fmla="*/ 877014 w 888032"/>
                  <a:gd name="connsiteY16" fmla="*/ 3168619 h 3168619"/>
                  <a:gd name="connsiteX17" fmla="*/ 434922 w 888032"/>
                  <a:gd name="connsiteY17" fmla="*/ 3167819 h 3168619"/>
                  <a:gd name="connsiteX18" fmla="*/ 34687 w 888032"/>
                  <a:gd name="connsiteY18" fmla="*/ 3167094 h 3168619"/>
                  <a:gd name="connsiteX19" fmla="*/ 0 w 888032"/>
                  <a:gd name="connsiteY19" fmla="*/ 3168572 h 3168619"/>
                  <a:gd name="connsiteX20" fmla="*/ 0 w 888032"/>
                  <a:gd name="connsiteY20" fmla="*/ 484 h 316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88032" h="3168619">
                    <a:moveTo>
                      <a:pt x="7324" y="0"/>
                    </a:moveTo>
                    <a:cubicBezTo>
                      <a:pt x="412860" y="5080"/>
                      <a:pt x="611435" y="238799"/>
                      <a:pt x="674982" y="556249"/>
                    </a:cubicBezTo>
                    <a:lnTo>
                      <a:pt x="681370" y="657734"/>
                    </a:lnTo>
                    <a:lnTo>
                      <a:pt x="685363" y="660264"/>
                    </a:lnTo>
                    <a:lnTo>
                      <a:pt x="683946" y="685629"/>
                    </a:lnTo>
                    <a:lnTo>
                      <a:pt x="685363" y="700039"/>
                    </a:lnTo>
                    <a:lnTo>
                      <a:pt x="684083" y="700839"/>
                    </a:lnTo>
                    <a:lnTo>
                      <a:pt x="684121" y="701448"/>
                    </a:lnTo>
                    <a:cubicBezTo>
                      <a:pt x="685648" y="745556"/>
                      <a:pt x="685728" y="785581"/>
                      <a:pt x="684583" y="822153"/>
                    </a:cubicBezTo>
                    <a:lnTo>
                      <a:pt x="683875" y="832430"/>
                    </a:lnTo>
                    <a:lnTo>
                      <a:pt x="724908" y="1920820"/>
                    </a:lnTo>
                    <a:lnTo>
                      <a:pt x="740776" y="1928021"/>
                    </a:lnTo>
                    <a:cubicBezTo>
                      <a:pt x="786967" y="1953859"/>
                      <a:pt x="815487" y="1986447"/>
                      <a:pt x="832664" y="2029857"/>
                    </a:cubicBezTo>
                    <a:lnTo>
                      <a:pt x="833050" y="2031195"/>
                    </a:lnTo>
                    <a:lnTo>
                      <a:pt x="834396" y="2033733"/>
                    </a:lnTo>
                    <a:cubicBezTo>
                      <a:pt x="840122" y="2048203"/>
                      <a:pt x="844587" y="2063876"/>
                      <a:pt x="848025" y="2080902"/>
                    </a:cubicBezTo>
                    <a:cubicBezTo>
                      <a:pt x="871217" y="2318591"/>
                      <a:pt x="906006" y="2861081"/>
                      <a:pt x="877014" y="3168619"/>
                    </a:cubicBezTo>
                    <a:cubicBezTo>
                      <a:pt x="733517" y="3168352"/>
                      <a:pt x="584220" y="3168085"/>
                      <a:pt x="434922" y="3167819"/>
                    </a:cubicBezTo>
                    <a:lnTo>
                      <a:pt x="34687" y="3167094"/>
                    </a:lnTo>
                    <a:lnTo>
                      <a:pt x="0" y="3168572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9" name="Freeform 178"/>
            <p:cNvSpPr/>
            <p:nvPr/>
          </p:nvSpPr>
          <p:spPr>
            <a:xfrm>
              <a:off x="6902841" y="-189745"/>
              <a:ext cx="973073" cy="1126522"/>
            </a:xfrm>
            <a:custGeom>
              <a:avLst/>
              <a:gdLst>
                <a:gd name="connsiteX0" fmla="*/ 601 w 973073"/>
                <a:gd name="connsiteY0" fmla="*/ 973074 h 1126522"/>
                <a:gd name="connsiteX1" fmla="*/ 973073 w 973073"/>
                <a:gd name="connsiteY1" fmla="*/ 973074 h 1126522"/>
                <a:gd name="connsiteX2" fmla="*/ 973073 w 973073"/>
                <a:gd name="connsiteY2" fmla="*/ 1126522 h 1126522"/>
                <a:gd name="connsiteX3" fmla="*/ 601 w 973073"/>
                <a:gd name="connsiteY3" fmla="*/ 1126522 h 1126522"/>
                <a:gd name="connsiteX4" fmla="*/ 0 w 973073"/>
                <a:gd name="connsiteY4" fmla="*/ 488035 h 1126522"/>
                <a:gd name="connsiteX5" fmla="*/ 9756 w 973073"/>
                <a:gd name="connsiteY5" fmla="*/ 584809 h 1126522"/>
                <a:gd name="connsiteX6" fmla="*/ 388354 w 973073"/>
                <a:gd name="connsiteY6" fmla="*/ 963408 h 1126522"/>
                <a:gd name="connsiteX7" fmla="*/ 484236 w 973073"/>
                <a:gd name="connsiteY7" fmla="*/ 973073 h 1126522"/>
                <a:gd name="connsiteX8" fmla="*/ 0 w 973073"/>
                <a:gd name="connsiteY8" fmla="*/ 973073 h 1126522"/>
                <a:gd name="connsiteX9" fmla="*/ 0 w 973073"/>
                <a:gd name="connsiteY9" fmla="*/ 0 h 1126522"/>
                <a:gd name="connsiteX10" fmla="*/ 973073 w 973073"/>
                <a:gd name="connsiteY10" fmla="*/ 0 h 1126522"/>
                <a:gd name="connsiteX11" fmla="*/ 973073 w 973073"/>
                <a:gd name="connsiteY11" fmla="*/ 973073 h 1126522"/>
                <a:gd name="connsiteX12" fmla="*/ 488580 w 973073"/>
                <a:gd name="connsiteY12" fmla="*/ 973073 h 1126522"/>
                <a:gd name="connsiteX13" fmla="*/ 584462 w 973073"/>
                <a:gd name="connsiteY13" fmla="*/ 963408 h 1126522"/>
                <a:gd name="connsiteX14" fmla="*/ 972945 w 973073"/>
                <a:gd name="connsiteY14" fmla="*/ 486755 h 1126522"/>
                <a:gd name="connsiteX15" fmla="*/ 486408 w 973073"/>
                <a:gd name="connsiteY15" fmla="*/ 218 h 1126522"/>
                <a:gd name="connsiteX16" fmla="*/ 9756 w 973073"/>
                <a:gd name="connsiteY16" fmla="*/ 388701 h 1126522"/>
                <a:gd name="connsiteX17" fmla="*/ 0 w 973073"/>
                <a:gd name="connsiteY17" fmla="*/ 485476 h 112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3073" h="1126522">
                  <a:moveTo>
                    <a:pt x="601" y="973074"/>
                  </a:moveTo>
                  <a:lnTo>
                    <a:pt x="973073" y="973074"/>
                  </a:lnTo>
                  <a:lnTo>
                    <a:pt x="973073" y="1126522"/>
                  </a:lnTo>
                  <a:lnTo>
                    <a:pt x="601" y="1126522"/>
                  </a:lnTo>
                  <a:close/>
                  <a:moveTo>
                    <a:pt x="0" y="488035"/>
                  </a:moveTo>
                  <a:lnTo>
                    <a:pt x="9756" y="584809"/>
                  </a:lnTo>
                  <a:cubicBezTo>
                    <a:pt x="48642" y="774844"/>
                    <a:pt x="198320" y="924521"/>
                    <a:pt x="388354" y="963408"/>
                  </a:cubicBezTo>
                  <a:lnTo>
                    <a:pt x="484236" y="973073"/>
                  </a:lnTo>
                  <a:lnTo>
                    <a:pt x="0" y="973073"/>
                  </a:lnTo>
                  <a:close/>
                  <a:moveTo>
                    <a:pt x="0" y="0"/>
                  </a:moveTo>
                  <a:lnTo>
                    <a:pt x="973073" y="0"/>
                  </a:lnTo>
                  <a:lnTo>
                    <a:pt x="973073" y="973073"/>
                  </a:lnTo>
                  <a:lnTo>
                    <a:pt x="488580" y="973073"/>
                  </a:lnTo>
                  <a:lnTo>
                    <a:pt x="584462" y="963408"/>
                  </a:lnTo>
                  <a:cubicBezTo>
                    <a:pt x="806169" y="918040"/>
                    <a:pt x="972945" y="721874"/>
                    <a:pt x="972945" y="486755"/>
                  </a:cubicBezTo>
                  <a:cubicBezTo>
                    <a:pt x="972945" y="218048"/>
                    <a:pt x="755115" y="218"/>
                    <a:pt x="486408" y="218"/>
                  </a:cubicBezTo>
                  <a:cubicBezTo>
                    <a:pt x="251289" y="218"/>
                    <a:pt x="55123" y="166994"/>
                    <a:pt x="9756" y="388701"/>
                  </a:cubicBezTo>
                  <a:lnTo>
                    <a:pt x="0" y="48547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688779" y="2919037"/>
            <a:ext cx="1212680" cy="1738294"/>
            <a:chOff x="5241036" y="24700"/>
            <a:chExt cx="1212680" cy="1738294"/>
          </a:xfrm>
        </p:grpSpPr>
        <p:grpSp>
          <p:nvGrpSpPr>
            <p:cNvPr id="166" name="Group 165"/>
            <p:cNvGrpSpPr/>
            <p:nvPr/>
          </p:nvGrpSpPr>
          <p:grpSpPr>
            <a:xfrm>
              <a:off x="5241036" y="24700"/>
              <a:ext cx="1212680" cy="1735522"/>
              <a:chOff x="3117934" y="-589604"/>
              <a:chExt cx="3568475" cy="5107009"/>
            </a:xfrm>
          </p:grpSpPr>
          <p:sp>
            <p:nvSpPr>
              <p:cNvPr id="168" name="Pie 167"/>
              <p:cNvSpPr/>
              <p:nvPr/>
            </p:nvSpPr>
            <p:spPr>
              <a:xfrm flipH="1">
                <a:off x="5223601" y="1963900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Pie 168"/>
              <p:cNvSpPr/>
              <p:nvPr/>
            </p:nvSpPr>
            <p:spPr>
              <a:xfrm rot="10800000" flipH="1">
                <a:off x="3117934" y="-589604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>
              <a:xfrm rot="16200000">
                <a:off x="4208436" y="2881428"/>
                <a:ext cx="1343020" cy="1928932"/>
              </a:xfrm>
              <a:custGeom>
                <a:avLst/>
                <a:gdLst>
                  <a:gd name="connsiteX0" fmla="*/ 1343020 w 1343020"/>
                  <a:gd name="connsiteY0" fmla="*/ 747019 h 1928932"/>
                  <a:gd name="connsiteX1" fmla="*/ 1296527 w 1343020"/>
                  <a:gd name="connsiteY1" fmla="*/ 742332 h 1928932"/>
                  <a:gd name="connsiteX2" fmla="*/ 1056103 w 1343020"/>
                  <a:gd name="connsiteY2" fmla="*/ 982756 h 1928932"/>
                  <a:gd name="connsiteX3" fmla="*/ 1296527 w 1343020"/>
                  <a:gd name="connsiteY3" fmla="*/ 1223180 h 1928932"/>
                  <a:gd name="connsiteX4" fmla="*/ 1339311 w 1343020"/>
                  <a:gd name="connsiteY4" fmla="*/ 1218867 h 1928932"/>
                  <a:gd name="connsiteX5" fmla="*/ 1333436 w 1343020"/>
                  <a:gd name="connsiteY5" fmla="*/ 1277393 h 1928932"/>
                  <a:gd name="connsiteX6" fmla="*/ 1087717 w 1343020"/>
                  <a:gd name="connsiteY6" fmla="*/ 1885121 h 1928932"/>
                  <a:gd name="connsiteX7" fmla="*/ 0 w 1343020"/>
                  <a:gd name="connsiteY7" fmla="*/ 1916866 h 1928932"/>
                  <a:gd name="connsiteX8" fmla="*/ 800 w 1343020"/>
                  <a:gd name="connsiteY8" fmla="*/ 1432730 h 1928932"/>
                  <a:gd name="connsiteX9" fmla="*/ 1574 w 1343020"/>
                  <a:gd name="connsiteY9" fmla="*/ 964466 h 1928932"/>
                  <a:gd name="connsiteX10" fmla="*/ 800 w 1343020"/>
                  <a:gd name="connsiteY10" fmla="*/ 496202 h 1928932"/>
                  <a:gd name="connsiteX11" fmla="*/ 0 w 1343020"/>
                  <a:gd name="connsiteY11" fmla="*/ 12066 h 1928932"/>
                  <a:gd name="connsiteX12" fmla="*/ 1087717 w 1343020"/>
                  <a:gd name="connsiteY12" fmla="*/ 43811 h 1928932"/>
                  <a:gd name="connsiteX13" fmla="*/ 1333436 w 1343020"/>
                  <a:gd name="connsiteY13" fmla="*/ 65154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3020" h="1928932">
                    <a:moveTo>
                      <a:pt x="1343020" y="747019"/>
                    </a:moveTo>
                    <a:lnTo>
                      <a:pt x="1296527" y="742332"/>
                    </a:lnTo>
                    <a:cubicBezTo>
                      <a:pt x="1163744" y="742332"/>
                      <a:pt x="1056103" y="849973"/>
                      <a:pt x="1056103" y="982756"/>
                    </a:cubicBezTo>
                    <a:cubicBezTo>
                      <a:pt x="1056103" y="1115539"/>
                      <a:pt x="1163744" y="1223180"/>
                      <a:pt x="1296527" y="1223180"/>
                    </a:cubicBezTo>
                    <a:lnTo>
                      <a:pt x="1339311" y="1218867"/>
                    </a:lnTo>
                    <a:lnTo>
                      <a:pt x="1333436" y="1277393"/>
                    </a:lnTo>
                    <a:cubicBezTo>
                      <a:pt x="1287634" y="1716932"/>
                      <a:pt x="1246628" y="1849974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574" y="964466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46628" y="78958"/>
                      <a:pt x="1287634" y="212000"/>
                      <a:pt x="1333436" y="651540"/>
                    </a:cubicBez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Pie 170"/>
              <p:cNvSpPr/>
              <p:nvPr/>
            </p:nvSpPr>
            <p:spPr>
              <a:xfrm>
                <a:off x="4113619" y="1963900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Oval 49"/>
              <p:cNvSpPr/>
              <p:nvPr/>
            </p:nvSpPr>
            <p:spPr>
              <a:xfrm>
                <a:off x="4220668" y="1352177"/>
                <a:ext cx="1363008" cy="783729"/>
              </a:xfrm>
              <a:custGeom>
                <a:avLst/>
                <a:gdLst>
                  <a:gd name="connsiteX0" fmla="*/ 0 w 1363008"/>
                  <a:gd name="connsiteY0" fmla="*/ 696648 h 1393296"/>
                  <a:gd name="connsiteX1" fmla="*/ 681504 w 1363008"/>
                  <a:gd name="connsiteY1" fmla="*/ 0 h 1393296"/>
                  <a:gd name="connsiteX2" fmla="*/ 1363008 w 1363008"/>
                  <a:gd name="connsiteY2" fmla="*/ 696648 h 1393296"/>
                  <a:gd name="connsiteX3" fmla="*/ 681504 w 1363008"/>
                  <a:gd name="connsiteY3" fmla="*/ 1393296 h 1393296"/>
                  <a:gd name="connsiteX4" fmla="*/ 0 w 1363008"/>
                  <a:gd name="connsiteY4" fmla="*/ 696648 h 1393296"/>
                  <a:gd name="connsiteX0" fmla="*/ 0 w 1363008"/>
                  <a:gd name="connsiteY0" fmla="*/ 696648 h 783729"/>
                  <a:gd name="connsiteX1" fmla="*/ 681504 w 1363008"/>
                  <a:gd name="connsiteY1" fmla="*/ 0 h 783729"/>
                  <a:gd name="connsiteX2" fmla="*/ 1363008 w 1363008"/>
                  <a:gd name="connsiteY2" fmla="*/ 696648 h 783729"/>
                  <a:gd name="connsiteX3" fmla="*/ 0 w 1363008"/>
                  <a:gd name="connsiteY3" fmla="*/ 696648 h 78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3008" h="783729">
                    <a:moveTo>
                      <a:pt x="0" y="696648"/>
                    </a:moveTo>
                    <a:cubicBezTo>
                      <a:pt x="0" y="311900"/>
                      <a:pt x="305120" y="0"/>
                      <a:pt x="681504" y="0"/>
                    </a:cubicBezTo>
                    <a:cubicBezTo>
                      <a:pt x="1057888" y="0"/>
                      <a:pt x="1363008" y="311900"/>
                      <a:pt x="1363008" y="696648"/>
                    </a:cubicBezTo>
                    <a:cubicBezTo>
                      <a:pt x="1249424" y="812756"/>
                      <a:pt x="113584" y="812756"/>
                      <a:pt x="0" y="696648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Oval 50"/>
              <p:cNvSpPr/>
              <p:nvPr/>
            </p:nvSpPr>
            <p:spPr>
              <a:xfrm flipV="1">
                <a:off x="4220668" y="1896605"/>
                <a:ext cx="1363008" cy="1174950"/>
              </a:xfrm>
              <a:custGeom>
                <a:avLst/>
                <a:gdLst>
                  <a:gd name="connsiteX0" fmla="*/ 0 w 1393296"/>
                  <a:gd name="connsiteY0" fmla="*/ 696648 h 1393296"/>
                  <a:gd name="connsiteX1" fmla="*/ 696648 w 1393296"/>
                  <a:gd name="connsiteY1" fmla="*/ 0 h 1393296"/>
                  <a:gd name="connsiteX2" fmla="*/ 1393296 w 1393296"/>
                  <a:gd name="connsiteY2" fmla="*/ 696648 h 1393296"/>
                  <a:gd name="connsiteX3" fmla="*/ 696648 w 1393296"/>
                  <a:gd name="connsiteY3" fmla="*/ 1393296 h 1393296"/>
                  <a:gd name="connsiteX4" fmla="*/ 0 w 1393296"/>
                  <a:gd name="connsiteY4" fmla="*/ 696648 h 1393296"/>
                  <a:gd name="connsiteX0" fmla="*/ 0 w 1393296"/>
                  <a:gd name="connsiteY0" fmla="*/ 696648 h 783729"/>
                  <a:gd name="connsiteX1" fmla="*/ 696648 w 1393296"/>
                  <a:gd name="connsiteY1" fmla="*/ 0 h 783729"/>
                  <a:gd name="connsiteX2" fmla="*/ 1393296 w 1393296"/>
                  <a:gd name="connsiteY2" fmla="*/ 696648 h 783729"/>
                  <a:gd name="connsiteX3" fmla="*/ 0 w 1393296"/>
                  <a:gd name="connsiteY3" fmla="*/ 696648 h 783729"/>
                  <a:gd name="connsiteX0" fmla="*/ 19365 w 1412661"/>
                  <a:gd name="connsiteY0" fmla="*/ 1118570 h 1233514"/>
                  <a:gd name="connsiteX1" fmla="*/ 716013 w 1412661"/>
                  <a:gd name="connsiteY1" fmla="*/ 0 h 1233514"/>
                  <a:gd name="connsiteX2" fmla="*/ 1412661 w 1412661"/>
                  <a:gd name="connsiteY2" fmla="*/ 1118570 h 1233514"/>
                  <a:gd name="connsiteX3" fmla="*/ 19365 w 1412661"/>
                  <a:gd name="connsiteY3" fmla="*/ 1118570 h 1233514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471 w 1393767"/>
                  <a:gd name="connsiteY0" fmla="*/ 1120592 h 1235536"/>
                  <a:gd name="connsiteX1" fmla="*/ 697119 w 1393767"/>
                  <a:gd name="connsiteY1" fmla="*/ 2022 h 1235536"/>
                  <a:gd name="connsiteX2" fmla="*/ 1393767 w 1393767"/>
                  <a:gd name="connsiteY2" fmla="*/ 1120592 h 1235536"/>
                  <a:gd name="connsiteX3" fmla="*/ 471 w 1393767"/>
                  <a:gd name="connsiteY3" fmla="*/ 1120592 h 1235536"/>
                  <a:gd name="connsiteX0" fmla="*/ 0 w 1393296"/>
                  <a:gd name="connsiteY0" fmla="*/ 1120576 h 1235520"/>
                  <a:gd name="connsiteX1" fmla="*/ 696648 w 1393296"/>
                  <a:gd name="connsiteY1" fmla="*/ 2006 h 1235520"/>
                  <a:gd name="connsiteX2" fmla="*/ 1393296 w 1393296"/>
                  <a:gd name="connsiteY2" fmla="*/ 1120576 h 1235520"/>
                  <a:gd name="connsiteX3" fmla="*/ 0 w 1393296"/>
                  <a:gd name="connsiteY3" fmla="*/ 1120576 h 1235520"/>
                  <a:gd name="connsiteX0" fmla="*/ 0 w 1393296"/>
                  <a:gd name="connsiteY0" fmla="*/ 1120527 h 1235471"/>
                  <a:gd name="connsiteX1" fmla="*/ 696648 w 1393296"/>
                  <a:gd name="connsiteY1" fmla="*/ 1957 h 1235471"/>
                  <a:gd name="connsiteX2" fmla="*/ 1393296 w 1393296"/>
                  <a:gd name="connsiteY2" fmla="*/ 1120527 h 1235471"/>
                  <a:gd name="connsiteX3" fmla="*/ 0 w 1393296"/>
                  <a:gd name="connsiteY3" fmla="*/ 1120527 h 1235471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571 h 1233515"/>
                  <a:gd name="connsiteX1" fmla="*/ 696648 w 1393296"/>
                  <a:gd name="connsiteY1" fmla="*/ 1 h 1233515"/>
                  <a:gd name="connsiteX2" fmla="*/ 1393296 w 1393296"/>
                  <a:gd name="connsiteY2" fmla="*/ 1118571 h 1233515"/>
                  <a:gd name="connsiteX3" fmla="*/ 0 w 1393296"/>
                  <a:gd name="connsiteY3" fmla="*/ 1118571 h 1233515"/>
                  <a:gd name="connsiteX0" fmla="*/ 0 w 1393296"/>
                  <a:gd name="connsiteY0" fmla="*/ 1053660 h 1168604"/>
                  <a:gd name="connsiteX1" fmla="*/ 690157 w 1393296"/>
                  <a:gd name="connsiteY1" fmla="*/ 1 h 1168604"/>
                  <a:gd name="connsiteX2" fmla="*/ 1393296 w 1393296"/>
                  <a:gd name="connsiteY2" fmla="*/ 1053660 h 1168604"/>
                  <a:gd name="connsiteX3" fmla="*/ 0 w 1393296"/>
                  <a:gd name="connsiteY3" fmla="*/ 1053660 h 1168604"/>
                  <a:gd name="connsiteX0" fmla="*/ 0 w 1393296"/>
                  <a:gd name="connsiteY0" fmla="*/ 774542 h 889486"/>
                  <a:gd name="connsiteX1" fmla="*/ 690157 w 1393296"/>
                  <a:gd name="connsiteY1" fmla="*/ 1 h 889486"/>
                  <a:gd name="connsiteX2" fmla="*/ 1393296 w 1393296"/>
                  <a:gd name="connsiteY2" fmla="*/ 774542 h 889486"/>
                  <a:gd name="connsiteX3" fmla="*/ 0 w 1393296"/>
                  <a:gd name="connsiteY3" fmla="*/ 774542 h 889486"/>
                  <a:gd name="connsiteX0" fmla="*/ 0 w 1393296"/>
                  <a:gd name="connsiteY0" fmla="*/ 1092605 h 1207549"/>
                  <a:gd name="connsiteX1" fmla="*/ 703139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605 h 1207549"/>
                  <a:gd name="connsiteX1" fmla="*/ 690157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777 h 1207721"/>
                  <a:gd name="connsiteX1" fmla="*/ 690157 w 1393296"/>
                  <a:gd name="connsiteY1" fmla="*/ 172 h 1207721"/>
                  <a:gd name="connsiteX2" fmla="*/ 1393296 w 1393296"/>
                  <a:gd name="connsiteY2" fmla="*/ 1092777 h 1207721"/>
                  <a:gd name="connsiteX3" fmla="*/ 0 w 1393296"/>
                  <a:gd name="connsiteY3" fmla="*/ 1092777 h 1207721"/>
                  <a:gd name="connsiteX0" fmla="*/ 0 w 1393296"/>
                  <a:gd name="connsiteY0" fmla="*/ 1086289 h 1201233"/>
                  <a:gd name="connsiteX1" fmla="*/ 670684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94 h 1201238"/>
                  <a:gd name="connsiteX1" fmla="*/ 683666 w 1393296"/>
                  <a:gd name="connsiteY1" fmla="*/ 180 h 1201238"/>
                  <a:gd name="connsiteX2" fmla="*/ 1393296 w 1393296"/>
                  <a:gd name="connsiteY2" fmla="*/ 1086294 h 1201238"/>
                  <a:gd name="connsiteX3" fmla="*/ 0 w 1393296"/>
                  <a:gd name="connsiteY3" fmla="*/ 1086294 h 1201238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115 h 1201059"/>
                  <a:gd name="connsiteX1" fmla="*/ 683666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296" h="1201059">
                    <a:moveTo>
                      <a:pt x="0" y="1086115"/>
                    </a:moveTo>
                    <a:cubicBezTo>
                      <a:pt x="7223" y="678991"/>
                      <a:pt x="181463" y="0"/>
                      <a:pt x="696648" y="1"/>
                    </a:cubicBezTo>
                    <a:cubicBezTo>
                      <a:pt x="1211833" y="2"/>
                      <a:pt x="1393296" y="701367"/>
                      <a:pt x="1393296" y="1086115"/>
                    </a:cubicBezTo>
                    <a:cubicBezTo>
                      <a:pt x="1277188" y="1202223"/>
                      <a:pt x="116108" y="1272543"/>
                      <a:pt x="0" y="1086115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>
              <a:xfrm rot="5400000">
                <a:off x="4557080" y="2145107"/>
                <a:ext cx="688665" cy="1165023"/>
              </a:xfrm>
              <a:custGeom>
                <a:avLst/>
                <a:gdLst>
                  <a:gd name="connsiteX0" fmla="*/ 104 w 688665"/>
                  <a:gd name="connsiteY0" fmla="*/ 592623 h 1165023"/>
                  <a:gd name="connsiteX1" fmla="*/ 52981 w 688665"/>
                  <a:gd name="connsiteY1" fmla="*/ 379549 h 1165023"/>
                  <a:gd name="connsiteX2" fmla="*/ 119905 w 688665"/>
                  <a:gd name="connsiteY2" fmla="*/ 290141 h 1165023"/>
                  <a:gd name="connsiteX3" fmla="*/ 167246 w 688665"/>
                  <a:gd name="connsiteY3" fmla="*/ 253205 h 1165023"/>
                  <a:gd name="connsiteX4" fmla="*/ 165976 w 688665"/>
                  <a:gd name="connsiteY4" fmla="*/ 0 h 1165023"/>
                  <a:gd name="connsiteX5" fmla="*/ 298556 w 688665"/>
                  <a:gd name="connsiteY5" fmla="*/ 53566 h 1165023"/>
                  <a:gd name="connsiteX6" fmla="*/ 688665 w 688665"/>
                  <a:gd name="connsiteY6" fmla="*/ 583313 h 1165023"/>
                  <a:gd name="connsiteX7" fmla="*/ 306766 w 688665"/>
                  <a:gd name="connsiteY7" fmla="*/ 1110410 h 1165023"/>
                  <a:gd name="connsiteX8" fmla="*/ 171820 w 688665"/>
                  <a:gd name="connsiteY8" fmla="*/ 1165023 h 1165023"/>
                  <a:gd name="connsiteX9" fmla="*/ 170571 w 688665"/>
                  <a:gd name="connsiteY9" fmla="*/ 916009 h 1165023"/>
                  <a:gd name="connsiteX10" fmla="*/ 133247 w 688665"/>
                  <a:gd name="connsiteY10" fmla="*/ 889473 h 1165023"/>
                  <a:gd name="connsiteX11" fmla="*/ 62411 w 688665"/>
                  <a:gd name="connsiteY11" fmla="*/ 803132 h 1165023"/>
                  <a:gd name="connsiteX12" fmla="*/ 104 w 688665"/>
                  <a:gd name="connsiteY12" fmla="*/ 592623 h 116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65" h="1165023">
                    <a:moveTo>
                      <a:pt x="104" y="592623"/>
                    </a:moveTo>
                    <a:cubicBezTo>
                      <a:pt x="-1526" y="519415"/>
                      <a:pt x="16042" y="445781"/>
                      <a:pt x="52981" y="379549"/>
                    </a:cubicBezTo>
                    <a:cubicBezTo>
                      <a:pt x="71451" y="346433"/>
                      <a:pt x="94040" y="316465"/>
                      <a:pt x="119905" y="290141"/>
                    </a:cubicBezTo>
                    <a:lnTo>
                      <a:pt x="167246" y="253205"/>
                    </a:lnTo>
                    <a:lnTo>
                      <a:pt x="165976" y="0"/>
                    </a:lnTo>
                    <a:lnTo>
                      <a:pt x="298556" y="53566"/>
                    </a:lnTo>
                    <a:cubicBezTo>
                      <a:pt x="517134" y="160944"/>
                      <a:pt x="688664" y="331320"/>
                      <a:pt x="688665" y="583313"/>
                    </a:cubicBezTo>
                    <a:cubicBezTo>
                      <a:pt x="688665" y="835305"/>
                      <a:pt x="522608" y="1003915"/>
                      <a:pt x="306766" y="1110410"/>
                    </a:cubicBezTo>
                    <a:lnTo>
                      <a:pt x="171820" y="1165023"/>
                    </a:lnTo>
                    <a:lnTo>
                      <a:pt x="170571" y="916009"/>
                    </a:lnTo>
                    <a:lnTo>
                      <a:pt x="133247" y="889473"/>
                    </a:lnTo>
                    <a:cubicBezTo>
                      <a:pt x="106237" y="864326"/>
                      <a:pt x="82336" y="835393"/>
                      <a:pt x="62411" y="803132"/>
                    </a:cubicBezTo>
                    <a:cubicBezTo>
                      <a:pt x="22561" y="738611"/>
                      <a:pt x="1733" y="665831"/>
                      <a:pt x="104" y="592623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Chord 174"/>
              <p:cNvSpPr/>
              <p:nvPr/>
            </p:nvSpPr>
            <p:spPr>
              <a:xfrm rot="16200000">
                <a:off x="4710338" y="2382890"/>
                <a:ext cx="383667" cy="383667"/>
              </a:xfrm>
              <a:prstGeom prst="chord">
                <a:avLst>
                  <a:gd name="adj1" fmla="val 5317236"/>
                  <a:gd name="adj2" fmla="val 16200000"/>
                </a:avLst>
              </a:pr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4219908" y="1266089"/>
                <a:ext cx="1366278" cy="908663"/>
              </a:xfrm>
              <a:custGeom>
                <a:avLst/>
                <a:gdLst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872594"/>
                  <a:gd name="connsiteX1" fmla="*/ 1349162 w 1363008"/>
                  <a:gd name="connsiteY1" fmla="*/ 556249 h 872594"/>
                  <a:gd name="connsiteX2" fmla="*/ 1358825 w 1363008"/>
                  <a:gd name="connsiteY2" fmla="*/ 654229 h 872594"/>
                  <a:gd name="connsiteX3" fmla="*/ 1363008 w 1363008"/>
                  <a:gd name="connsiteY3" fmla="*/ 656873 h 872594"/>
                  <a:gd name="connsiteX4" fmla="*/ 1361587 w 1363008"/>
                  <a:gd name="connsiteY4" fmla="*/ 682238 h 872594"/>
                  <a:gd name="connsiteX5" fmla="*/ 1363008 w 1363008"/>
                  <a:gd name="connsiteY5" fmla="*/ 696648 h 872594"/>
                  <a:gd name="connsiteX6" fmla="*/ 1360699 w 1363008"/>
                  <a:gd name="connsiteY6" fmla="*/ 698086 h 872594"/>
                  <a:gd name="connsiteX7" fmla="*/ 1356017 w 1363008"/>
                  <a:gd name="connsiteY7" fmla="*/ 781663 h 872594"/>
                  <a:gd name="connsiteX8" fmla="*/ 8300 w 1363008"/>
                  <a:gd name="connsiteY8" fmla="*/ 781663 h 872594"/>
                  <a:gd name="connsiteX9" fmla="*/ 2760 w 1363008"/>
                  <a:gd name="connsiteY9" fmla="*/ 698366 h 872594"/>
                  <a:gd name="connsiteX10" fmla="*/ 0 w 1363008"/>
                  <a:gd name="connsiteY10" fmla="*/ 696648 h 872594"/>
                  <a:gd name="connsiteX11" fmla="*/ 1580 w 1363008"/>
                  <a:gd name="connsiteY11" fmla="*/ 680629 h 872594"/>
                  <a:gd name="connsiteX12" fmla="*/ 0 w 1363008"/>
                  <a:gd name="connsiteY12" fmla="*/ 656873 h 872594"/>
                  <a:gd name="connsiteX13" fmla="*/ 4331 w 1363008"/>
                  <a:gd name="connsiteY13" fmla="*/ 652738 h 872594"/>
                  <a:gd name="connsiteX14" fmla="*/ 13846 w 1363008"/>
                  <a:gd name="connsiteY14" fmla="*/ 556249 h 872594"/>
                  <a:gd name="connsiteX15" fmla="*/ 681504 w 1363008"/>
                  <a:gd name="connsiteY15" fmla="*/ 0 h 872594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76729"/>
                  <a:gd name="connsiteX1" fmla="*/ 1349162 w 1363008"/>
                  <a:gd name="connsiteY1" fmla="*/ 556249 h 876729"/>
                  <a:gd name="connsiteX2" fmla="*/ 1358825 w 1363008"/>
                  <a:gd name="connsiteY2" fmla="*/ 654229 h 876729"/>
                  <a:gd name="connsiteX3" fmla="*/ 1363008 w 1363008"/>
                  <a:gd name="connsiteY3" fmla="*/ 656873 h 876729"/>
                  <a:gd name="connsiteX4" fmla="*/ 1361587 w 1363008"/>
                  <a:gd name="connsiteY4" fmla="*/ 682238 h 876729"/>
                  <a:gd name="connsiteX5" fmla="*/ 1363008 w 1363008"/>
                  <a:gd name="connsiteY5" fmla="*/ 696648 h 876729"/>
                  <a:gd name="connsiteX6" fmla="*/ 1360699 w 1363008"/>
                  <a:gd name="connsiteY6" fmla="*/ 698086 h 876729"/>
                  <a:gd name="connsiteX7" fmla="*/ 1356017 w 1363008"/>
                  <a:gd name="connsiteY7" fmla="*/ 781663 h 876729"/>
                  <a:gd name="connsiteX8" fmla="*/ 21000 w 1363008"/>
                  <a:gd name="connsiteY8" fmla="*/ 851513 h 876729"/>
                  <a:gd name="connsiteX9" fmla="*/ 2760 w 1363008"/>
                  <a:gd name="connsiteY9" fmla="*/ 698366 h 876729"/>
                  <a:gd name="connsiteX10" fmla="*/ 0 w 1363008"/>
                  <a:gd name="connsiteY10" fmla="*/ 696648 h 876729"/>
                  <a:gd name="connsiteX11" fmla="*/ 1580 w 1363008"/>
                  <a:gd name="connsiteY11" fmla="*/ 680629 h 876729"/>
                  <a:gd name="connsiteX12" fmla="*/ 0 w 1363008"/>
                  <a:gd name="connsiteY12" fmla="*/ 656873 h 876729"/>
                  <a:gd name="connsiteX13" fmla="*/ 4331 w 1363008"/>
                  <a:gd name="connsiteY13" fmla="*/ 652738 h 876729"/>
                  <a:gd name="connsiteX14" fmla="*/ 13846 w 1363008"/>
                  <a:gd name="connsiteY14" fmla="*/ 556249 h 876729"/>
                  <a:gd name="connsiteX15" fmla="*/ 681504 w 1363008"/>
                  <a:gd name="connsiteY15" fmla="*/ 0 h 876729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84838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60779 w 1363008"/>
                  <a:gd name="connsiteY7" fmla="*/ 776901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76901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6278" h="908663">
                    <a:moveTo>
                      <a:pt x="681504" y="0"/>
                    </a:moveTo>
                    <a:cubicBezTo>
                      <a:pt x="1163240" y="0"/>
                      <a:pt x="1285615" y="238799"/>
                      <a:pt x="1349162" y="556249"/>
                    </a:cubicBezTo>
                    <a:lnTo>
                      <a:pt x="1358825" y="654229"/>
                    </a:lnTo>
                    <a:lnTo>
                      <a:pt x="1363008" y="656873"/>
                    </a:lnTo>
                    <a:cubicBezTo>
                      <a:pt x="1362534" y="665328"/>
                      <a:pt x="1362061" y="673783"/>
                      <a:pt x="1361587" y="682238"/>
                    </a:cubicBezTo>
                    <a:lnTo>
                      <a:pt x="1363008" y="696648"/>
                    </a:lnTo>
                    <a:lnTo>
                      <a:pt x="1360699" y="698086"/>
                    </a:lnTo>
                    <a:cubicBezTo>
                      <a:pt x="1360726" y="724358"/>
                      <a:pt x="1368690" y="750629"/>
                      <a:pt x="1365542" y="776901"/>
                    </a:cubicBezTo>
                    <a:cubicBezTo>
                      <a:pt x="852803" y="1119801"/>
                      <a:pt x="518182" y="29505"/>
                      <a:pt x="16238" y="908663"/>
                    </a:cubicBezTo>
                    <a:cubicBezTo>
                      <a:pt x="-5718" y="727439"/>
                      <a:pt x="7253" y="768465"/>
                      <a:pt x="2760" y="698366"/>
                    </a:cubicBezTo>
                    <a:lnTo>
                      <a:pt x="0" y="696648"/>
                    </a:lnTo>
                    <a:lnTo>
                      <a:pt x="1580" y="680629"/>
                    </a:lnTo>
                    <a:lnTo>
                      <a:pt x="0" y="656873"/>
                    </a:lnTo>
                    <a:lnTo>
                      <a:pt x="4331" y="652738"/>
                    </a:lnTo>
                    <a:lnTo>
                      <a:pt x="13846" y="556249"/>
                    </a:lnTo>
                    <a:cubicBezTo>
                      <a:pt x="77394" y="238799"/>
                      <a:pt x="199768" y="0"/>
                      <a:pt x="681504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>
              <a:xfrm flipH="1">
                <a:off x="4910180" y="1266678"/>
                <a:ext cx="934101" cy="3250726"/>
              </a:xfrm>
              <a:custGeom>
                <a:avLst/>
                <a:gdLst>
                  <a:gd name="connsiteX0" fmla="*/ 934101 w 934101"/>
                  <a:gd name="connsiteY0" fmla="*/ 0 h 3250726"/>
                  <a:gd name="connsiteX1" fmla="*/ 778607 w 934101"/>
                  <a:gd name="connsiteY1" fmla="*/ 10292 h 3250726"/>
                  <a:gd name="connsiteX2" fmla="*/ 275342 w 934101"/>
                  <a:gd name="connsiteY2" fmla="*/ 555660 h 3250726"/>
                  <a:gd name="connsiteX3" fmla="*/ 265679 w 934101"/>
                  <a:gd name="connsiteY3" fmla="*/ 653640 h 3250726"/>
                  <a:gd name="connsiteX4" fmla="*/ 261496 w 934101"/>
                  <a:gd name="connsiteY4" fmla="*/ 656284 h 3250726"/>
                  <a:gd name="connsiteX5" fmla="*/ 262917 w 934101"/>
                  <a:gd name="connsiteY5" fmla="*/ 681649 h 3250726"/>
                  <a:gd name="connsiteX6" fmla="*/ 261496 w 934101"/>
                  <a:gd name="connsiteY6" fmla="*/ 696059 h 3250726"/>
                  <a:gd name="connsiteX7" fmla="*/ 263805 w 934101"/>
                  <a:gd name="connsiteY7" fmla="*/ 697497 h 3250726"/>
                  <a:gd name="connsiteX8" fmla="*/ 260399 w 934101"/>
                  <a:gd name="connsiteY8" fmla="*/ 734656 h 3250726"/>
                  <a:gd name="connsiteX9" fmla="*/ 252544 w 934101"/>
                  <a:gd name="connsiteY9" fmla="*/ 738266 h 3250726"/>
                  <a:gd name="connsiteX10" fmla="*/ 153834 w 934101"/>
                  <a:gd name="connsiteY10" fmla="*/ 929537 h 3250726"/>
                  <a:gd name="connsiteX11" fmla="*/ 265680 w 934101"/>
                  <a:gd name="connsiteY11" fmla="*/ 1113141 h 3250726"/>
                  <a:gd name="connsiteX12" fmla="*/ 313488 w 934101"/>
                  <a:gd name="connsiteY12" fmla="*/ 1131461 h 3250726"/>
                  <a:gd name="connsiteX13" fmla="*/ 343481 w 934101"/>
                  <a:gd name="connsiteY13" fmla="*/ 1243958 h 3250726"/>
                  <a:gd name="connsiteX14" fmla="*/ 402611 w 934101"/>
                  <a:gd name="connsiteY14" fmla="*/ 1394142 h 3250726"/>
                  <a:gd name="connsiteX15" fmla="*/ 413244 w 934101"/>
                  <a:gd name="connsiteY15" fmla="*/ 1413158 h 3250726"/>
                  <a:gd name="connsiteX16" fmla="*/ 414054 w 934101"/>
                  <a:gd name="connsiteY16" fmla="*/ 1415164 h 3250726"/>
                  <a:gd name="connsiteX17" fmla="*/ 418179 w 934101"/>
                  <a:gd name="connsiteY17" fmla="*/ 1421983 h 3250726"/>
                  <a:gd name="connsiteX18" fmla="*/ 479660 w 934101"/>
                  <a:gd name="connsiteY18" fmla="*/ 1531935 h 3250726"/>
                  <a:gd name="connsiteX19" fmla="*/ 498939 w 934101"/>
                  <a:gd name="connsiteY19" fmla="*/ 1555514 h 3250726"/>
                  <a:gd name="connsiteX20" fmla="*/ 506691 w 934101"/>
                  <a:gd name="connsiteY20" fmla="*/ 1568331 h 3250726"/>
                  <a:gd name="connsiteX21" fmla="*/ 525918 w 934101"/>
                  <a:gd name="connsiteY21" fmla="*/ 1588512 h 3250726"/>
                  <a:gd name="connsiteX22" fmla="*/ 575800 w 934101"/>
                  <a:gd name="connsiteY22" fmla="*/ 1649519 h 3250726"/>
                  <a:gd name="connsiteX23" fmla="*/ 606692 w 934101"/>
                  <a:gd name="connsiteY23" fmla="*/ 1673288 h 3250726"/>
                  <a:gd name="connsiteX24" fmla="*/ 624697 w 934101"/>
                  <a:gd name="connsiteY24" fmla="*/ 1692185 h 3250726"/>
                  <a:gd name="connsiteX25" fmla="*/ 684258 w 934101"/>
                  <a:gd name="connsiteY25" fmla="*/ 1732967 h 3250726"/>
                  <a:gd name="connsiteX26" fmla="*/ 692198 w 934101"/>
                  <a:gd name="connsiteY26" fmla="*/ 1739076 h 3250726"/>
                  <a:gd name="connsiteX27" fmla="*/ 736965 w 934101"/>
                  <a:gd name="connsiteY27" fmla="*/ 1760020 h 3250726"/>
                  <a:gd name="connsiteX28" fmla="*/ 707678 w 934101"/>
                  <a:gd name="connsiteY28" fmla="*/ 1911655 h 3250726"/>
                  <a:gd name="connsiteX29" fmla="*/ 651539 w 934101"/>
                  <a:gd name="connsiteY29" fmla="*/ 1917290 h 3250726"/>
                  <a:gd name="connsiteX30" fmla="*/ 43811 w 934101"/>
                  <a:gd name="connsiteY30" fmla="*/ 2163009 h 3250726"/>
                  <a:gd name="connsiteX31" fmla="*/ 12066 w 934101"/>
                  <a:gd name="connsiteY31" fmla="*/ 3250726 h 3250726"/>
                  <a:gd name="connsiteX32" fmla="*/ 496202 w 934101"/>
                  <a:gd name="connsiteY32" fmla="*/ 3249926 h 3250726"/>
                  <a:gd name="connsiteX33" fmla="*/ 915600 w 934101"/>
                  <a:gd name="connsiteY33" fmla="*/ 3249233 h 3250726"/>
                  <a:gd name="connsiteX34" fmla="*/ 934101 w 934101"/>
                  <a:gd name="connsiteY34" fmla="*/ 3250021 h 32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34101" h="3250726">
                    <a:moveTo>
                      <a:pt x="934101" y="0"/>
                    </a:moveTo>
                    <a:lnTo>
                      <a:pt x="778607" y="10292"/>
                    </a:lnTo>
                    <a:cubicBezTo>
                      <a:pt x="431590" y="60340"/>
                      <a:pt x="330946" y="277891"/>
                      <a:pt x="275342" y="555660"/>
                    </a:cubicBezTo>
                    <a:lnTo>
                      <a:pt x="265679" y="653640"/>
                    </a:lnTo>
                    <a:lnTo>
                      <a:pt x="261496" y="656284"/>
                    </a:lnTo>
                    <a:cubicBezTo>
                      <a:pt x="261970" y="664739"/>
                      <a:pt x="262443" y="673194"/>
                      <a:pt x="262917" y="681649"/>
                    </a:cubicBezTo>
                    <a:lnTo>
                      <a:pt x="261496" y="696059"/>
                    </a:lnTo>
                    <a:lnTo>
                      <a:pt x="263805" y="697497"/>
                    </a:lnTo>
                    <a:lnTo>
                      <a:pt x="260399" y="734656"/>
                    </a:lnTo>
                    <a:lnTo>
                      <a:pt x="252544" y="738266"/>
                    </a:lnTo>
                    <a:cubicBezTo>
                      <a:pt x="189532" y="781006"/>
                      <a:pt x="150971" y="852241"/>
                      <a:pt x="153834" y="929537"/>
                    </a:cubicBezTo>
                    <a:cubicBezTo>
                      <a:pt x="156685" y="1006509"/>
                      <a:pt x="200073" y="1074716"/>
                      <a:pt x="265680" y="1113141"/>
                    </a:cubicBezTo>
                    <a:lnTo>
                      <a:pt x="313488" y="1131461"/>
                    </a:lnTo>
                    <a:lnTo>
                      <a:pt x="343481" y="1243958"/>
                    </a:lnTo>
                    <a:cubicBezTo>
                      <a:pt x="360334" y="1295216"/>
                      <a:pt x="379979" y="1345712"/>
                      <a:pt x="402611" y="1394142"/>
                    </a:cubicBezTo>
                    <a:lnTo>
                      <a:pt x="413244" y="1413158"/>
                    </a:lnTo>
                    <a:lnTo>
                      <a:pt x="414054" y="1415164"/>
                    </a:lnTo>
                    <a:lnTo>
                      <a:pt x="418179" y="1421983"/>
                    </a:lnTo>
                    <a:lnTo>
                      <a:pt x="479660" y="1531935"/>
                    </a:lnTo>
                    <a:lnTo>
                      <a:pt x="498939" y="1555514"/>
                    </a:lnTo>
                    <a:lnTo>
                      <a:pt x="506691" y="1568331"/>
                    </a:lnTo>
                    <a:lnTo>
                      <a:pt x="525918" y="1588512"/>
                    </a:lnTo>
                    <a:lnTo>
                      <a:pt x="575800" y="1649519"/>
                    </a:lnTo>
                    <a:lnTo>
                      <a:pt x="606692" y="1673288"/>
                    </a:lnTo>
                    <a:lnTo>
                      <a:pt x="624697" y="1692185"/>
                    </a:lnTo>
                    <a:lnTo>
                      <a:pt x="684258" y="1732967"/>
                    </a:lnTo>
                    <a:lnTo>
                      <a:pt x="692198" y="1739076"/>
                    </a:lnTo>
                    <a:lnTo>
                      <a:pt x="736965" y="1760020"/>
                    </a:lnTo>
                    <a:lnTo>
                      <a:pt x="707678" y="1911655"/>
                    </a:lnTo>
                    <a:lnTo>
                      <a:pt x="651539" y="1917290"/>
                    </a:lnTo>
                    <a:cubicBezTo>
                      <a:pt x="212000" y="1963092"/>
                      <a:pt x="78958" y="2004098"/>
                      <a:pt x="43811" y="2163009"/>
                    </a:cubicBezTo>
                    <a:cubicBezTo>
                      <a:pt x="18414" y="2400698"/>
                      <a:pt x="-19684" y="2943188"/>
                      <a:pt x="12066" y="3250726"/>
                    </a:cubicBezTo>
                    <a:cubicBezTo>
                      <a:pt x="169210" y="3250459"/>
                      <a:pt x="332706" y="3250192"/>
                      <a:pt x="496202" y="3249926"/>
                    </a:cubicBezTo>
                    <a:lnTo>
                      <a:pt x="915600" y="3249233"/>
                    </a:lnTo>
                    <a:lnTo>
                      <a:pt x="934101" y="3250021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7" name="Freeform 166"/>
            <p:cNvSpPr/>
            <p:nvPr/>
          </p:nvSpPr>
          <p:spPr>
            <a:xfrm>
              <a:off x="5353286" y="636472"/>
              <a:ext cx="973073" cy="1126522"/>
            </a:xfrm>
            <a:custGeom>
              <a:avLst/>
              <a:gdLst>
                <a:gd name="connsiteX0" fmla="*/ 601 w 973073"/>
                <a:gd name="connsiteY0" fmla="*/ 973074 h 1126522"/>
                <a:gd name="connsiteX1" fmla="*/ 973073 w 973073"/>
                <a:gd name="connsiteY1" fmla="*/ 973074 h 1126522"/>
                <a:gd name="connsiteX2" fmla="*/ 973073 w 973073"/>
                <a:gd name="connsiteY2" fmla="*/ 1126522 h 1126522"/>
                <a:gd name="connsiteX3" fmla="*/ 601 w 973073"/>
                <a:gd name="connsiteY3" fmla="*/ 1126522 h 1126522"/>
                <a:gd name="connsiteX4" fmla="*/ 0 w 973073"/>
                <a:gd name="connsiteY4" fmla="*/ 488035 h 1126522"/>
                <a:gd name="connsiteX5" fmla="*/ 9756 w 973073"/>
                <a:gd name="connsiteY5" fmla="*/ 584809 h 1126522"/>
                <a:gd name="connsiteX6" fmla="*/ 388354 w 973073"/>
                <a:gd name="connsiteY6" fmla="*/ 963408 h 1126522"/>
                <a:gd name="connsiteX7" fmla="*/ 484236 w 973073"/>
                <a:gd name="connsiteY7" fmla="*/ 973073 h 1126522"/>
                <a:gd name="connsiteX8" fmla="*/ 0 w 973073"/>
                <a:gd name="connsiteY8" fmla="*/ 973073 h 1126522"/>
                <a:gd name="connsiteX9" fmla="*/ 0 w 973073"/>
                <a:gd name="connsiteY9" fmla="*/ 0 h 1126522"/>
                <a:gd name="connsiteX10" fmla="*/ 973073 w 973073"/>
                <a:gd name="connsiteY10" fmla="*/ 0 h 1126522"/>
                <a:gd name="connsiteX11" fmla="*/ 973073 w 973073"/>
                <a:gd name="connsiteY11" fmla="*/ 973073 h 1126522"/>
                <a:gd name="connsiteX12" fmla="*/ 488580 w 973073"/>
                <a:gd name="connsiteY12" fmla="*/ 973073 h 1126522"/>
                <a:gd name="connsiteX13" fmla="*/ 584462 w 973073"/>
                <a:gd name="connsiteY13" fmla="*/ 963408 h 1126522"/>
                <a:gd name="connsiteX14" fmla="*/ 972945 w 973073"/>
                <a:gd name="connsiteY14" fmla="*/ 486755 h 1126522"/>
                <a:gd name="connsiteX15" fmla="*/ 486408 w 973073"/>
                <a:gd name="connsiteY15" fmla="*/ 218 h 1126522"/>
                <a:gd name="connsiteX16" fmla="*/ 9756 w 973073"/>
                <a:gd name="connsiteY16" fmla="*/ 388701 h 1126522"/>
                <a:gd name="connsiteX17" fmla="*/ 0 w 973073"/>
                <a:gd name="connsiteY17" fmla="*/ 485476 h 112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3073" h="1126522">
                  <a:moveTo>
                    <a:pt x="601" y="973074"/>
                  </a:moveTo>
                  <a:lnTo>
                    <a:pt x="973073" y="973074"/>
                  </a:lnTo>
                  <a:lnTo>
                    <a:pt x="973073" y="1126522"/>
                  </a:lnTo>
                  <a:lnTo>
                    <a:pt x="601" y="1126522"/>
                  </a:lnTo>
                  <a:close/>
                  <a:moveTo>
                    <a:pt x="0" y="488035"/>
                  </a:moveTo>
                  <a:lnTo>
                    <a:pt x="9756" y="584809"/>
                  </a:lnTo>
                  <a:cubicBezTo>
                    <a:pt x="48642" y="774844"/>
                    <a:pt x="198320" y="924521"/>
                    <a:pt x="388354" y="963408"/>
                  </a:cubicBezTo>
                  <a:lnTo>
                    <a:pt x="484236" y="973073"/>
                  </a:lnTo>
                  <a:lnTo>
                    <a:pt x="0" y="973073"/>
                  </a:lnTo>
                  <a:close/>
                  <a:moveTo>
                    <a:pt x="0" y="0"/>
                  </a:moveTo>
                  <a:lnTo>
                    <a:pt x="973073" y="0"/>
                  </a:lnTo>
                  <a:lnTo>
                    <a:pt x="973073" y="973073"/>
                  </a:lnTo>
                  <a:lnTo>
                    <a:pt x="488580" y="973073"/>
                  </a:lnTo>
                  <a:lnTo>
                    <a:pt x="584462" y="963408"/>
                  </a:lnTo>
                  <a:cubicBezTo>
                    <a:pt x="806169" y="918040"/>
                    <a:pt x="972945" y="721874"/>
                    <a:pt x="972945" y="486755"/>
                  </a:cubicBezTo>
                  <a:cubicBezTo>
                    <a:pt x="972945" y="218048"/>
                    <a:pt x="755115" y="218"/>
                    <a:pt x="486408" y="218"/>
                  </a:cubicBezTo>
                  <a:cubicBezTo>
                    <a:pt x="251289" y="218"/>
                    <a:pt x="55123" y="166994"/>
                    <a:pt x="9756" y="388701"/>
                  </a:cubicBezTo>
                  <a:lnTo>
                    <a:pt x="0" y="48547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6" name="Group 555"/>
          <p:cNvGrpSpPr/>
          <p:nvPr/>
        </p:nvGrpSpPr>
        <p:grpSpPr>
          <a:xfrm>
            <a:off x="7584955" y="3507989"/>
            <a:ext cx="978192" cy="3250959"/>
            <a:chOff x="7024735" y="3507989"/>
            <a:chExt cx="978192" cy="3250959"/>
          </a:xfrm>
        </p:grpSpPr>
        <p:pic>
          <p:nvPicPr>
            <p:cNvPr id="351" name="Picture 3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8331" y="4452513"/>
              <a:ext cx="640399" cy="619287"/>
            </a:xfrm>
            <a:prstGeom prst="rect">
              <a:avLst/>
            </a:prstGeom>
          </p:spPr>
        </p:pic>
        <p:pic>
          <p:nvPicPr>
            <p:cNvPr id="352" name="Picture 3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4735" y="5274894"/>
              <a:ext cx="978192" cy="654474"/>
            </a:xfrm>
            <a:prstGeom prst="rect">
              <a:avLst/>
            </a:prstGeom>
          </p:spPr>
        </p:pic>
        <p:pic>
          <p:nvPicPr>
            <p:cNvPr id="353" name="Picture 3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852" y="6043484"/>
              <a:ext cx="518418" cy="715464"/>
            </a:xfrm>
            <a:prstGeom prst="rect">
              <a:avLst/>
            </a:prstGeom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553" y="3507989"/>
              <a:ext cx="626325" cy="795221"/>
            </a:xfrm>
            <a:prstGeom prst="rect">
              <a:avLst/>
            </a:prstGeom>
          </p:spPr>
        </p:pic>
      </p:grpSp>
      <p:grpSp>
        <p:nvGrpSpPr>
          <p:cNvPr id="555" name="Group 554"/>
          <p:cNvGrpSpPr/>
          <p:nvPr/>
        </p:nvGrpSpPr>
        <p:grpSpPr>
          <a:xfrm>
            <a:off x="9363352" y="3501672"/>
            <a:ext cx="978192" cy="3229169"/>
            <a:chOff x="9029143" y="3501672"/>
            <a:chExt cx="978192" cy="3229169"/>
          </a:xfrm>
        </p:grpSpPr>
        <p:pic>
          <p:nvPicPr>
            <p:cNvPr id="350" name="Picture 3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0633" y="6034143"/>
              <a:ext cx="645091" cy="696698"/>
            </a:xfrm>
            <a:prstGeom prst="rect">
              <a:avLst/>
            </a:prstGeom>
          </p:spPr>
        </p:pic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4326" y="3501672"/>
              <a:ext cx="518418" cy="715464"/>
            </a:xfrm>
            <a:prstGeom prst="rect">
              <a:avLst/>
            </a:prstGeom>
          </p:spPr>
        </p:pic>
        <p:pic>
          <p:nvPicPr>
            <p:cNvPr id="363" name="Picture 3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9143" y="4394126"/>
              <a:ext cx="978192" cy="654474"/>
            </a:xfrm>
            <a:prstGeom prst="rect">
              <a:avLst/>
            </a:prstGeom>
          </p:spPr>
        </p:pic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2101" y="5122418"/>
              <a:ext cx="602867" cy="806950"/>
            </a:xfrm>
            <a:prstGeom prst="rect">
              <a:avLst/>
            </a:prstGeom>
          </p:spPr>
        </p:pic>
      </p:grpSp>
      <p:grpSp>
        <p:nvGrpSpPr>
          <p:cNvPr id="460" name="Group 459"/>
          <p:cNvGrpSpPr/>
          <p:nvPr/>
        </p:nvGrpSpPr>
        <p:grpSpPr>
          <a:xfrm>
            <a:off x="10265608" y="2919037"/>
            <a:ext cx="1212680" cy="1737610"/>
            <a:chOff x="3320212" y="1112857"/>
            <a:chExt cx="1212680" cy="1737610"/>
          </a:xfrm>
        </p:grpSpPr>
        <p:grpSp>
          <p:nvGrpSpPr>
            <p:cNvPr id="540" name="Group 539"/>
            <p:cNvGrpSpPr/>
            <p:nvPr/>
          </p:nvGrpSpPr>
          <p:grpSpPr>
            <a:xfrm>
              <a:off x="3320212" y="1112857"/>
              <a:ext cx="1212680" cy="1735522"/>
              <a:chOff x="164675" y="143203"/>
              <a:chExt cx="3568475" cy="5107009"/>
            </a:xfrm>
          </p:grpSpPr>
          <p:sp>
            <p:nvSpPr>
              <p:cNvPr id="542" name="Pie 541"/>
              <p:cNvSpPr/>
              <p:nvPr/>
            </p:nvSpPr>
            <p:spPr>
              <a:xfrm flipH="1">
                <a:off x="2270342" y="2696707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Pie 542"/>
              <p:cNvSpPr/>
              <p:nvPr/>
            </p:nvSpPr>
            <p:spPr>
              <a:xfrm rot="10800000" flipH="1">
                <a:off x="164675" y="143203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Pie 543"/>
              <p:cNvSpPr/>
              <p:nvPr/>
            </p:nvSpPr>
            <p:spPr>
              <a:xfrm>
                <a:off x="1160360" y="2696707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Oval 49"/>
              <p:cNvSpPr/>
              <p:nvPr/>
            </p:nvSpPr>
            <p:spPr>
              <a:xfrm>
                <a:off x="1267409" y="2084984"/>
                <a:ext cx="1363008" cy="783729"/>
              </a:xfrm>
              <a:custGeom>
                <a:avLst/>
                <a:gdLst>
                  <a:gd name="connsiteX0" fmla="*/ 0 w 1363008"/>
                  <a:gd name="connsiteY0" fmla="*/ 696648 h 1393296"/>
                  <a:gd name="connsiteX1" fmla="*/ 681504 w 1363008"/>
                  <a:gd name="connsiteY1" fmla="*/ 0 h 1393296"/>
                  <a:gd name="connsiteX2" fmla="*/ 1363008 w 1363008"/>
                  <a:gd name="connsiteY2" fmla="*/ 696648 h 1393296"/>
                  <a:gd name="connsiteX3" fmla="*/ 681504 w 1363008"/>
                  <a:gd name="connsiteY3" fmla="*/ 1393296 h 1393296"/>
                  <a:gd name="connsiteX4" fmla="*/ 0 w 1363008"/>
                  <a:gd name="connsiteY4" fmla="*/ 696648 h 1393296"/>
                  <a:gd name="connsiteX0" fmla="*/ 0 w 1363008"/>
                  <a:gd name="connsiteY0" fmla="*/ 696648 h 783729"/>
                  <a:gd name="connsiteX1" fmla="*/ 681504 w 1363008"/>
                  <a:gd name="connsiteY1" fmla="*/ 0 h 783729"/>
                  <a:gd name="connsiteX2" fmla="*/ 1363008 w 1363008"/>
                  <a:gd name="connsiteY2" fmla="*/ 696648 h 783729"/>
                  <a:gd name="connsiteX3" fmla="*/ 0 w 1363008"/>
                  <a:gd name="connsiteY3" fmla="*/ 696648 h 78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3008" h="783729">
                    <a:moveTo>
                      <a:pt x="0" y="696648"/>
                    </a:moveTo>
                    <a:cubicBezTo>
                      <a:pt x="0" y="311900"/>
                      <a:pt x="305120" y="0"/>
                      <a:pt x="681504" y="0"/>
                    </a:cubicBezTo>
                    <a:cubicBezTo>
                      <a:pt x="1057888" y="0"/>
                      <a:pt x="1363008" y="311900"/>
                      <a:pt x="1363008" y="696648"/>
                    </a:cubicBezTo>
                    <a:cubicBezTo>
                      <a:pt x="1249424" y="812756"/>
                      <a:pt x="113584" y="812756"/>
                      <a:pt x="0" y="696648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Oval 50"/>
              <p:cNvSpPr/>
              <p:nvPr/>
            </p:nvSpPr>
            <p:spPr>
              <a:xfrm flipV="1">
                <a:off x="1267409" y="2629412"/>
                <a:ext cx="1363008" cy="1174950"/>
              </a:xfrm>
              <a:custGeom>
                <a:avLst/>
                <a:gdLst>
                  <a:gd name="connsiteX0" fmla="*/ 0 w 1393296"/>
                  <a:gd name="connsiteY0" fmla="*/ 696648 h 1393296"/>
                  <a:gd name="connsiteX1" fmla="*/ 696648 w 1393296"/>
                  <a:gd name="connsiteY1" fmla="*/ 0 h 1393296"/>
                  <a:gd name="connsiteX2" fmla="*/ 1393296 w 1393296"/>
                  <a:gd name="connsiteY2" fmla="*/ 696648 h 1393296"/>
                  <a:gd name="connsiteX3" fmla="*/ 696648 w 1393296"/>
                  <a:gd name="connsiteY3" fmla="*/ 1393296 h 1393296"/>
                  <a:gd name="connsiteX4" fmla="*/ 0 w 1393296"/>
                  <a:gd name="connsiteY4" fmla="*/ 696648 h 1393296"/>
                  <a:gd name="connsiteX0" fmla="*/ 0 w 1393296"/>
                  <a:gd name="connsiteY0" fmla="*/ 696648 h 783729"/>
                  <a:gd name="connsiteX1" fmla="*/ 696648 w 1393296"/>
                  <a:gd name="connsiteY1" fmla="*/ 0 h 783729"/>
                  <a:gd name="connsiteX2" fmla="*/ 1393296 w 1393296"/>
                  <a:gd name="connsiteY2" fmla="*/ 696648 h 783729"/>
                  <a:gd name="connsiteX3" fmla="*/ 0 w 1393296"/>
                  <a:gd name="connsiteY3" fmla="*/ 696648 h 783729"/>
                  <a:gd name="connsiteX0" fmla="*/ 19365 w 1412661"/>
                  <a:gd name="connsiteY0" fmla="*/ 1118570 h 1233514"/>
                  <a:gd name="connsiteX1" fmla="*/ 716013 w 1412661"/>
                  <a:gd name="connsiteY1" fmla="*/ 0 h 1233514"/>
                  <a:gd name="connsiteX2" fmla="*/ 1412661 w 1412661"/>
                  <a:gd name="connsiteY2" fmla="*/ 1118570 h 1233514"/>
                  <a:gd name="connsiteX3" fmla="*/ 19365 w 1412661"/>
                  <a:gd name="connsiteY3" fmla="*/ 1118570 h 1233514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471 w 1393767"/>
                  <a:gd name="connsiteY0" fmla="*/ 1120592 h 1235536"/>
                  <a:gd name="connsiteX1" fmla="*/ 697119 w 1393767"/>
                  <a:gd name="connsiteY1" fmla="*/ 2022 h 1235536"/>
                  <a:gd name="connsiteX2" fmla="*/ 1393767 w 1393767"/>
                  <a:gd name="connsiteY2" fmla="*/ 1120592 h 1235536"/>
                  <a:gd name="connsiteX3" fmla="*/ 471 w 1393767"/>
                  <a:gd name="connsiteY3" fmla="*/ 1120592 h 1235536"/>
                  <a:gd name="connsiteX0" fmla="*/ 0 w 1393296"/>
                  <a:gd name="connsiteY0" fmla="*/ 1120576 h 1235520"/>
                  <a:gd name="connsiteX1" fmla="*/ 696648 w 1393296"/>
                  <a:gd name="connsiteY1" fmla="*/ 2006 h 1235520"/>
                  <a:gd name="connsiteX2" fmla="*/ 1393296 w 1393296"/>
                  <a:gd name="connsiteY2" fmla="*/ 1120576 h 1235520"/>
                  <a:gd name="connsiteX3" fmla="*/ 0 w 1393296"/>
                  <a:gd name="connsiteY3" fmla="*/ 1120576 h 1235520"/>
                  <a:gd name="connsiteX0" fmla="*/ 0 w 1393296"/>
                  <a:gd name="connsiteY0" fmla="*/ 1120527 h 1235471"/>
                  <a:gd name="connsiteX1" fmla="*/ 696648 w 1393296"/>
                  <a:gd name="connsiteY1" fmla="*/ 1957 h 1235471"/>
                  <a:gd name="connsiteX2" fmla="*/ 1393296 w 1393296"/>
                  <a:gd name="connsiteY2" fmla="*/ 1120527 h 1235471"/>
                  <a:gd name="connsiteX3" fmla="*/ 0 w 1393296"/>
                  <a:gd name="connsiteY3" fmla="*/ 1120527 h 1235471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571 h 1233515"/>
                  <a:gd name="connsiteX1" fmla="*/ 696648 w 1393296"/>
                  <a:gd name="connsiteY1" fmla="*/ 1 h 1233515"/>
                  <a:gd name="connsiteX2" fmla="*/ 1393296 w 1393296"/>
                  <a:gd name="connsiteY2" fmla="*/ 1118571 h 1233515"/>
                  <a:gd name="connsiteX3" fmla="*/ 0 w 1393296"/>
                  <a:gd name="connsiteY3" fmla="*/ 1118571 h 1233515"/>
                  <a:gd name="connsiteX0" fmla="*/ 0 w 1393296"/>
                  <a:gd name="connsiteY0" fmla="*/ 1053660 h 1168604"/>
                  <a:gd name="connsiteX1" fmla="*/ 690157 w 1393296"/>
                  <a:gd name="connsiteY1" fmla="*/ 1 h 1168604"/>
                  <a:gd name="connsiteX2" fmla="*/ 1393296 w 1393296"/>
                  <a:gd name="connsiteY2" fmla="*/ 1053660 h 1168604"/>
                  <a:gd name="connsiteX3" fmla="*/ 0 w 1393296"/>
                  <a:gd name="connsiteY3" fmla="*/ 1053660 h 1168604"/>
                  <a:gd name="connsiteX0" fmla="*/ 0 w 1393296"/>
                  <a:gd name="connsiteY0" fmla="*/ 774542 h 889486"/>
                  <a:gd name="connsiteX1" fmla="*/ 690157 w 1393296"/>
                  <a:gd name="connsiteY1" fmla="*/ 1 h 889486"/>
                  <a:gd name="connsiteX2" fmla="*/ 1393296 w 1393296"/>
                  <a:gd name="connsiteY2" fmla="*/ 774542 h 889486"/>
                  <a:gd name="connsiteX3" fmla="*/ 0 w 1393296"/>
                  <a:gd name="connsiteY3" fmla="*/ 774542 h 889486"/>
                  <a:gd name="connsiteX0" fmla="*/ 0 w 1393296"/>
                  <a:gd name="connsiteY0" fmla="*/ 1092605 h 1207549"/>
                  <a:gd name="connsiteX1" fmla="*/ 703139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605 h 1207549"/>
                  <a:gd name="connsiteX1" fmla="*/ 690157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777 h 1207721"/>
                  <a:gd name="connsiteX1" fmla="*/ 690157 w 1393296"/>
                  <a:gd name="connsiteY1" fmla="*/ 172 h 1207721"/>
                  <a:gd name="connsiteX2" fmla="*/ 1393296 w 1393296"/>
                  <a:gd name="connsiteY2" fmla="*/ 1092777 h 1207721"/>
                  <a:gd name="connsiteX3" fmla="*/ 0 w 1393296"/>
                  <a:gd name="connsiteY3" fmla="*/ 1092777 h 1207721"/>
                  <a:gd name="connsiteX0" fmla="*/ 0 w 1393296"/>
                  <a:gd name="connsiteY0" fmla="*/ 1086289 h 1201233"/>
                  <a:gd name="connsiteX1" fmla="*/ 670684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94 h 1201238"/>
                  <a:gd name="connsiteX1" fmla="*/ 683666 w 1393296"/>
                  <a:gd name="connsiteY1" fmla="*/ 180 h 1201238"/>
                  <a:gd name="connsiteX2" fmla="*/ 1393296 w 1393296"/>
                  <a:gd name="connsiteY2" fmla="*/ 1086294 h 1201238"/>
                  <a:gd name="connsiteX3" fmla="*/ 0 w 1393296"/>
                  <a:gd name="connsiteY3" fmla="*/ 1086294 h 1201238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115 h 1201059"/>
                  <a:gd name="connsiteX1" fmla="*/ 683666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296" h="1201059">
                    <a:moveTo>
                      <a:pt x="0" y="1086115"/>
                    </a:moveTo>
                    <a:cubicBezTo>
                      <a:pt x="7223" y="678991"/>
                      <a:pt x="181463" y="0"/>
                      <a:pt x="696648" y="1"/>
                    </a:cubicBezTo>
                    <a:cubicBezTo>
                      <a:pt x="1211833" y="2"/>
                      <a:pt x="1393296" y="701367"/>
                      <a:pt x="1393296" y="1086115"/>
                    </a:cubicBezTo>
                    <a:cubicBezTo>
                      <a:pt x="1277188" y="1202223"/>
                      <a:pt x="116108" y="1272543"/>
                      <a:pt x="0" y="1086115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Chord 546"/>
              <p:cNvSpPr/>
              <p:nvPr/>
            </p:nvSpPr>
            <p:spPr>
              <a:xfrm rot="16200000">
                <a:off x="1757079" y="3115697"/>
                <a:ext cx="383667" cy="383667"/>
              </a:xfrm>
              <a:prstGeom prst="chord">
                <a:avLst>
                  <a:gd name="adj1" fmla="val 5317236"/>
                  <a:gd name="adj2" fmla="val 16200000"/>
                </a:avLst>
              </a:pr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Freeform 547"/>
              <p:cNvSpPr/>
              <p:nvPr/>
            </p:nvSpPr>
            <p:spPr>
              <a:xfrm>
                <a:off x="1261182" y="1998896"/>
                <a:ext cx="1370048" cy="980101"/>
              </a:xfrm>
              <a:custGeom>
                <a:avLst/>
                <a:gdLst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872594"/>
                  <a:gd name="connsiteX1" fmla="*/ 1349162 w 1363008"/>
                  <a:gd name="connsiteY1" fmla="*/ 556249 h 872594"/>
                  <a:gd name="connsiteX2" fmla="*/ 1358825 w 1363008"/>
                  <a:gd name="connsiteY2" fmla="*/ 654229 h 872594"/>
                  <a:gd name="connsiteX3" fmla="*/ 1363008 w 1363008"/>
                  <a:gd name="connsiteY3" fmla="*/ 656873 h 872594"/>
                  <a:gd name="connsiteX4" fmla="*/ 1361587 w 1363008"/>
                  <a:gd name="connsiteY4" fmla="*/ 682238 h 872594"/>
                  <a:gd name="connsiteX5" fmla="*/ 1363008 w 1363008"/>
                  <a:gd name="connsiteY5" fmla="*/ 696648 h 872594"/>
                  <a:gd name="connsiteX6" fmla="*/ 1360699 w 1363008"/>
                  <a:gd name="connsiteY6" fmla="*/ 698086 h 872594"/>
                  <a:gd name="connsiteX7" fmla="*/ 1356017 w 1363008"/>
                  <a:gd name="connsiteY7" fmla="*/ 781663 h 872594"/>
                  <a:gd name="connsiteX8" fmla="*/ 8300 w 1363008"/>
                  <a:gd name="connsiteY8" fmla="*/ 781663 h 872594"/>
                  <a:gd name="connsiteX9" fmla="*/ 2760 w 1363008"/>
                  <a:gd name="connsiteY9" fmla="*/ 698366 h 872594"/>
                  <a:gd name="connsiteX10" fmla="*/ 0 w 1363008"/>
                  <a:gd name="connsiteY10" fmla="*/ 696648 h 872594"/>
                  <a:gd name="connsiteX11" fmla="*/ 1580 w 1363008"/>
                  <a:gd name="connsiteY11" fmla="*/ 680629 h 872594"/>
                  <a:gd name="connsiteX12" fmla="*/ 0 w 1363008"/>
                  <a:gd name="connsiteY12" fmla="*/ 656873 h 872594"/>
                  <a:gd name="connsiteX13" fmla="*/ 4331 w 1363008"/>
                  <a:gd name="connsiteY13" fmla="*/ 652738 h 872594"/>
                  <a:gd name="connsiteX14" fmla="*/ 13846 w 1363008"/>
                  <a:gd name="connsiteY14" fmla="*/ 556249 h 872594"/>
                  <a:gd name="connsiteX15" fmla="*/ 681504 w 1363008"/>
                  <a:gd name="connsiteY15" fmla="*/ 0 h 872594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76729"/>
                  <a:gd name="connsiteX1" fmla="*/ 1349162 w 1363008"/>
                  <a:gd name="connsiteY1" fmla="*/ 556249 h 876729"/>
                  <a:gd name="connsiteX2" fmla="*/ 1358825 w 1363008"/>
                  <a:gd name="connsiteY2" fmla="*/ 654229 h 876729"/>
                  <a:gd name="connsiteX3" fmla="*/ 1363008 w 1363008"/>
                  <a:gd name="connsiteY3" fmla="*/ 656873 h 876729"/>
                  <a:gd name="connsiteX4" fmla="*/ 1361587 w 1363008"/>
                  <a:gd name="connsiteY4" fmla="*/ 682238 h 876729"/>
                  <a:gd name="connsiteX5" fmla="*/ 1363008 w 1363008"/>
                  <a:gd name="connsiteY5" fmla="*/ 696648 h 876729"/>
                  <a:gd name="connsiteX6" fmla="*/ 1360699 w 1363008"/>
                  <a:gd name="connsiteY6" fmla="*/ 698086 h 876729"/>
                  <a:gd name="connsiteX7" fmla="*/ 1356017 w 1363008"/>
                  <a:gd name="connsiteY7" fmla="*/ 781663 h 876729"/>
                  <a:gd name="connsiteX8" fmla="*/ 21000 w 1363008"/>
                  <a:gd name="connsiteY8" fmla="*/ 851513 h 876729"/>
                  <a:gd name="connsiteX9" fmla="*/ 2760 w 1363008"/>
                  <a:gd name="connsiteY9" fmla="*/ 698366 h 876729"/>
                  <a:gd name="connsiteX10" fmla="*/ 0 w 1363008"/>
                  <a:gd name="connsiteY10" fmla="*/ 696648 h 876729"/>
                  <a:gd name="connsiteX11" fmla="*/ 1580 w 1363008"/>
                  <a:gd name="connsiteY11" fmla="*/ 680629 h 876729"/>
                  <a:gd name="connsiteX12" fmla="*/ 0 w 1363008"/>
                  <a:gd name="connsiteY12" fmla="*/ 656873 h 876729"/>
                  <a:gd name="connsiteX13" fmla="*/ 4331 w 1363008"/>
                  <a:gd name="connsiteY13" fmla="*/ 652738 h 876729"/>
                  <a:gd name="connsiteX14" fmla="*/ 13846 w 1363008"/>
                  <a:gd name="connsiteY14" fmla="*/ 556249 h 876729"/>
                  <a:gd name="connsiteX15" fmla="*/ 681504 w 1363008"/>
                  <a:gd name="connsiteY15" fmla="*/ 0 h 876729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84838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60779 w 1363008"/>
                  <a:gd name="connsiteY7" fmla="*/ 776901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76901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30073"/>
                  <a:gd name="connsiteX1" fmla="*/ 1349162 w 1366278"/>
                  <a:gd name="connsiteY1" fmla="*/ 556249 h 930073"/>
                  <a:gd name="connsiteX2" fmla="*/ 1358825 w 1366278"/>
                  <a:gd name="connsiteY2" fmla="*/ 654229 h 930073"/>
                  <a:gd name="connsiteX3" fmla="*/ 1363008 w 1366278"/>
                  <a:gd name="connsiteY3" fmla="*/ 656873 h 930073"/>
                  <a:gd name="connsiteX4" fmla="*/ 1361587 w 1366278"/>
                  <a:gd name="connsiteY4" fmla="*/ 682238 h 930073"/>
                  <a:gd name="connsiteX5" fmla="*/ 1363008 w 1366278"/>
                  <a:gd name="connsiteY5" fmla="*/ 696648 h 930073"/>
                  <a:gd name="connsiteX6" fmla="*/ 1360699 w 1366278"/>
                  <a:gd name="connsiteY6" fmla="*/ 698086 h 930073"/>
                  <a:gd name="connsiteX7" fmla="*/ 1365542 w 1366278"/>
                  <a:gd name="connsiteY7" fmla="*/ 776901 h 930073"/>
                  <a:gd name="connsiteX8" fmla="*/ 16238 w 1366278"/>
                  <a:gd name="connsiteY8" fmla="*/ 908663 h 930073"/>
                  <a:gd name="connsiteX9" fmla="*/ 2760 w 1366278"/>
                  <a:gd name="connsiteY9" fmla="*/ 698366 h 930073"/>
                  <a:gd name="connsiteX10" fmla="*/ 0 w 1366278"/>
                  <a:gd name="connsiteY10" fmla="*/ 696648 h 930073"/>
                  <a:gd name="connsiteX11" fmla="*/ 1580 w 1366278"/>
                  <a:gd name="connsiteY11" fmla="*/ 680629 h 930073"/>
                  <a:gd name="connsiteX12" fmla="*/ 0 w 1366278"/>
                  <a:gd name="connsiteY12" fmla="*/ 656873 h 930073"/>
                  <a:gd name="connsiteX13" fmla="*/ 4331 w 1366278"/>
                  <a:gd name="connsiteY13" fmla="*/ 652738 h 930073"/>
                  <a:gd name="connsiteX14" fmla="*/ 13846 w 1366278"/>
                  <a:gd name="connsiteY14" fmla="*/ 556249 h 930073"/>
                  <a:gd name="connsiteX15" fmla="*/ 681504 w 1366278"/>
                  <a:gd name="connsiteY15" fmla="*/ 0 h 930073"/>
                  <a:gd name="connsiteX0" fmla="*/ 681504 w 1366278"/>
                  <a:gd name="connsiteY0" fmla="*/ 0 h 910842"/>
                  <a:gd name="connsiteX1" fmla="*/ 1349162 w 1366278"/>
                  <a:gd name="connsiteY1" fmla="*/ 556249 h 910842"/>
                  <a:gd name="connsiteX2" fmla="*/ 1358825 w 1366278"/>
                  <a:gd name="connsiteY2" fmla="*/ 654229 h 910842"/>
                  <a:gd name="connsiteX3" fmla="*/ 1363008 w 1366278"/>
                  <a:gd name="connsiteY3" fmla="*/ 656873 h 910842"/>
                  <a:gd name="connsiteX4" fmla="*/ 1361587 w 1366278"/>
                  <a:gd name="connsiteY4" fmla="*/ 682238 h 910842"/>
                  <a:gd name="connsiteX5" fmla="*/ 1363008 w 1366278"/>
                  <a:gd name="connsiteY5" fmla="*/ 696648 h 910842"/>
                  <a:gd name="connsiteX6" fmla="*/ 1360699 w 1366278"/>
                  <a:gd name="connsiteY6" fmla="*/ 698086 h 910842"/>
                  <a:gd name="connsiteX7" fmla="*/ 1365542 w 1366278"/>
                  <a:gd name="connsiteY7" fmla="*/ 776901 h 910842"/>
                  <a:gd name="connsiteX8" fmla="*/ 845784 w 1366278"/>
                  <a:gd name="connsiteY8" fmla="*/ 418337 h 910842"/>
                  <a:gd name="connsiteX9" fmla="*/ 16238 w 1366278"/>
                  <a:gd name="connsiteY9" fmla="*/ 908663 h 910842"/>
                  <a:gd name="connsiteX10" fmla="*/ 2760 w 1366278"/>
                  <a:gd name="connsiteY10" fmla="*/ 698366 h 910842"/>
                  <a:gd name="connsiteX11" fmla="*/ 0 w 1366278"/>
                  <a:gd name="connsiteY11" fmla="*/ 696648 h 910842"/>
                  <a:gd name="connsiteX12" fmla="*/ 1580 w 1366278"/>
                  <a:gd name="connsiteY12" fmla="*/ 680629 h 910842"/>
                  <a:gd name="connsiteX13" fmla="*/ 0 w 1366278"/>
                  <a:gd name="connsiteY13" fmla="*/ 656873 h 910842"/>
                  <a:gd name="connsiteX14" fmla="*/ 4331 w 1366278"/>
                  <a:gd name="connsiteY14" fmla="*/ 652738 h 910842"/>
                  <a:gd name="connsiteX15" fmla="*/ 13846 w 1366278"/>
                  <a:gd name="connsiteY15" fmla="*/ 556249 h 910842"/>
                  <a:gd name="connsiteX16" fmla="*/ 681504 w 1366278"/>
                  <a:gd name="connsiteY16" fmla="*/ 0 h 910842"/>
                  <a:gd name="connsiteX0" fmla="*/ 681504 w 1366278"/>
                  <a:gd name="connsiteY0" fmla="*/ 0 h 913533"/>
                  <a:gd name="connsiteX1" fmla="*/ 1349162 w 1366278"/>
                  <a:gd name="connsiteY1" fmla="*/ 556249 h 913533"/>
                  <a:gd name="connsiteX2" fmla="*/ 1358825 w 1366278"/>
                  <a:gd name="connsiteY2" fmla="*/ 654229 h 913533"/>
                  <a:gd name="connsiteX3" fmla="*/ 1363008 w 1366278"/>
                  <a:gd name="connsiteY3" fmla="*/ 656873 h 913533"/>
                  <a:gd name="connsiteX4" fmla="*/ 1361587 w 1366278"/>
                  <a:gd name="connsiteY4" fmla="*/ 682238 h 913533"/>
                  <a:gd name="connsiteX5" fmla="*/ 1363008 w 1366278"/>
                  <a:gd name="connsiteY5" fmla="*/ 696648 h 913533"/>
                  <a:gd name="connsiteX6" fmla="*/ 1360699 w 1366278"/>
                  <a:gd name="connsiteY6" fmla="*/ 698086 h 913533"/>
                  <a:gd name="connsiteX7" fmla="*/ 1365542 w 1366278"/>
                  <a:gd name="connsiteY7" fmla="*/ 776901 h 913533"/>
                  <a:gd name="connsiteX8" fmla="*/ 845784 w 1366278"/>
                  <a:gd name="connsiteY8" fmla="*/ 418337 h 913533"/>
                  <a:gd name="connsiteX9" fmla="*/ 16238 w 1366278"/>
                  <a:gd name="connsiteY9" fmla="*/ 908663 h 913533"/>
                  <a:gd name="connsiteX10" fmla="*/ 2760 w 1366278"/>
                  <a:gd name="connsiteY10" fmla="*/ 698366 h 913533"/>
                  <a:gd name="connsiteX11" fmla="*/ 0 w 1366278"/>
                  <a:gd name="connsiteY11" fmla="*/ 696648 h 913533"/>
                  <a:gd name="connsiteX12" fmla="*/ 1580 w 1366278"/>
                  <a:gd name="connsiteY12" fmla="*/ 680629 h 913533"/>
                  <a:gd name="connsiteX13" fmla="*/ 0 w 1366278"/>
                  <a:gd name="connsiteY13" fmla="*/ 656873 h 913533"/>
                  <a:gd name="connsiteX14" fmla="*/ 4331 w 1366278"/>
                  <a:gd name="connsiteY14" fmla="*/ 652738 h 913533"/>
                  <a:gd name="connsiteX15" fmla="*/ 13846 w 1366278"/>
                  <a:gd name="connsiteY15" fmla="*/ 556249 h 913533"/>
                  <a:gd name="connsiteX16" fmla="*/ 681504 w 1366278"/>
                  <a:gd name="connsiteY16" fmla="*/ 0 h 913533"/>
                  <a:gd name="connsiteX0" fmla="*/ 681504 w 1366278"/>
                  <a:gd name="connsiteY0" fmla="*/ 0 h 911912"/>
                  <a:gd name="connsiteX1" fmla="*/ 1349162 w 1366278"/>
                  <a:gd name="connsiteY1" fmla="*/ 556249 h 911912"/>
                  <a:gd name="connsiteX2" fmla="*/ 1358825 w 1366278"/>
                  <a:gd name="connsiteY2" fmla="*/ 654229 h 911912"/>
                  <a:gd name="connsiteX3" fmla="*/ 1363008 w 1366278"/>
                  <a:gd name="connsiteY3" fmla="*/ 656873 h 911912"/>
                  <a:gd name="connsiteX4" fmla="*/ 1361587 w 1366278"/>
                  <a:gd name="connsiteY4" fmla="*/ 682238 h 911912"/>
                  <a:gd name="connsiteX5" fmla="*/ 1363008 w 1366278"/>
                  <a:gd name="connsiteY5" fmla="*/ 696648 h 911912"/>
                  <a:gd name="connsiteX6" fmla="*/ 1360699 w 1366278"/>
                  <a:gd name="connsiteY6" fmla="*/ 698086 h 911912"/>
                  <a:gd name="connsiteX7" fmla="*/ 1365542 w 1366278"/>
                  <a:gd name="connsiteY7" fmla="*/ 776901 h 911912"/>
                  <a:gd name="connsiteX8" fmla="*/ 981250 w 1366278"/>
                  <a:gd name="connsiteY8" fmla="*/ 295571 h 911912"/>
                  <a:gd name="connsiteX9" fmla="*/ 16238 w 1366278"/>
                  <a:gd name="connsiteY9" fmla="*/ 908663 h 911912"/>
                  <a:gd name="connsiteX10" fmla="*/ 2760 w 1366278"/>
                  <a:gd name="connsiteY10" fmla="*/ 698366 h 911912"/>
                  <a:gd name="connsiteX11" fmla="*/ 0 w 1366278"/>
                  <a:gd name="connsiteY11" fmla="*/ 696648 h 911912"/>
                  <a:gd name="connsiteX12" fmla="*/ 1580 w 1366278"/>
                  <a:gd name="connsiteY12" fmla="*/ 680629 h 911912"/>
                  <a:gd name="connsiteX13" fmla="*/ 0 w 1366278"/>
                  <a:gd name="connsiteY13" fmla="*/ 656873 h 911912"/>
                  <a:gd name="connsiteX14" fmla="*/ 4331 w 1366278"/>
                  <a:gd name="connsiteY14" fmla="*/ 652738 h 911912"/>
                  <a:gd name="connsiteX15" fmla="*/ 13846 w 1366278"/>
                  <a:gd name="connsiteY15" fmla="*/ 556249 h 911912"/>
                  <a:gd name="connsiteX16" fmla="*/ 681504 w 1366278"/>
                  <a:gd name="connsiteY16" fmla="*/ 0 h 911912"/>
                  <a:gd name="connsiteX0" fmla="*/ 681504 w 1363008"/>
                  <a:gd name="connsiteY0" fmla="*/ 0 h 914025"/>
                  <a:gd name="connsiteX1" fmla="*/ 1349162 w 1363008"/>
                  <a:gd name="connsiteY1" fmla="*/ 556249 h 914025"/>
                  <a:gd name="connsiteX2" fmla="*/ 1358825 w 1363008"/>
                  <a:gd name="connsiteY2" fmla="*/ 654229 h 914025"/>
                  <a:gd name="connsiteX3" fmla="*/ 1363008 w 1363008"/>
                  <a:gd name="connsiteY3" fmla="*/ 656873 h 914025"/>
                  <a:gd name="connsiteX4" fmla="*/ 1361587 w 1363008"/>
                  <a:gd name="connsiteY4" fmla="*/ 682238 h 914025"/>
                  <a:gd name="connsiteX5" fmla="*/ 1363008 w 1363008"/>
                  <a:gd name="connsiteY5" fmla="*/ 696648 h 914025"/>
                  <a:gd name="connsiteX6" fmla="*/ 1360699 w 1363008"/>
                  <a:gd name="connsiteY6" fmla="*/ 698086 h 914025"/>
                  <a:gd name="connsiteX7" fmla="*/ 1357075 w 1363008"/>
                  <a:gd name="connsiteY7" fmla="*/ 912368 h 914025"/>
                  <a:gd name="connsiteX8" fmla="*/ 981250 w 1363008"/>
                  <a:gd name="connsiteY8" fmla="*/ 295571 h 914025"/>
                  <a:gd name="connsiteX9" fmla="*/ 16238 w 1363008"/>
                  <a:gd name="connsiteY9" fmla="*/ 908663 h 914025"/>
                  <a:gd name="connsiteX10" fmla="*/ 2760 w 1363008"/>
                  <a:gd name="connsiteY10" fmla="*/ 698366 h 914025"/>
                  <a:gd name="connsiteX11" fmla="*/ 0 w 1363008"/>
                  <a:gd name="connsiteY11" fmla="*/ 696648 h 914025"/>
                  <a:gd name="connsiteX12" fmla="*/ 1580 w 1363008"/>
                  <a:gd name="connsiteY12" fmla="*/ 680629 h 914025"/>
                  <a:gd name="connsiteX13" fmla="*/ 0 w 1363008"/>
                  <a:gd name="connsiteY13" fmla="*/ 656873 h 914025"/>
                  <a:gd name="connsiteX14" fmla="*/ 4331 w 1363008"/>
                  <a:gd name="connsiteY14" fmla="*/ 652738 h 914025"/>
                  <a:gd name="connsiteX15" fmla="*/ 13846 w 1363008"/>
                  <a:gd name="connsiteY15" fmla="*/ 556249 h 914025"/>
                  <a:gd name="connsiteX16" fmla="*/ 681504 w 1363008"/>
                  <a:gd name="connsiteY16" fmla="*/ 0 h 914025"/>
                  <a:gd name="connsiteX0" fmla="*/ 681504 w 1363008"/>
                  <a:gd name="connsiteY0" fmla="*/ 0 h 912368"/>
                  <a:gd name="connsiteX1" fmla="*/ 1349162 w 1363008"/>
                  <a:gd name="connsiteY1" fmla="*/ 556249 h 912368"/>
                  <a:gd name="connsiteX2" fmla="*/ 1358825 w 1363008"/>
                  <a:gd name="connsiteY2" fmla="*/ 654229 h 912368"/>
                  <a:gd name="connsiteX3" fmla="*/ 1363008 w 1363008"/>
                  <a:gd name="connsiteY3" fmla="*/ 656873 h 912368"/>
                  <a:gd name="connsiteX4" fmla="*/ 1361587 w 1363008"/>
                  <a:gd name="connsiteY4" fmla="*/ 682238 h 912368"/>
                  <a:gd name="connsiteX5" fmla="*/ 1363008 w 1363008"/>
                  <a:gd name="connsiteY5" fmla="*/ 696648 h 912368"/>
                  <a:gd name="connsiteX6" fmla="*/ 1360699 w 1363008"/>
                  <a:gd name="connsiteY6" fmla="*/ 698086 h 912368"/>
                  <a:gd name="connsiteX7" fmla="*/ 1357075 w 1363008"/>
                  <a:gd name="connsiteY7" fmla="*/ 912368 h 912368"/>
                  <a:gd name="connsiteX8" fmla="*/ 981250 w 1363008"/>
                  <a:gd name="connsiteY8" fmla="*/ 295571 h 912368"/>
                  <a:gd name="connsiteX9" fmla="*/ 16238 w 1363008"/>
                  <a:gd name="connsiteY9" fmla="*/ 908663 h 912368"/>
                  <a:gd name="connsiteX10" fmla="*/ 2760 w 1363008"/>
                  <a:gd name="connsiteY10" fmla="*/ 698366 h 912368"/>
                  <a:gd name="connsiteX11" fmla="*/ 0 w 1363008"/>
                  <a:gd name="connsiteY11" fmla="*/ 696648 h 912368"/>
                  <a:gd name="connsiteX12" fmla="*/ 1580 w 1363008"/>
                  <a:gd name="connsiteY12" fmla="*/ 680629 h 912368"/>
                  <a:gd name="connsiteX13" fmla="*/ 0 w 1363008"/>
                  <a:gd name="connsiteY13" fmla="*/ 656873 h 912368"/>
                  <a:gd name="connsiteX14" fmla="*/ 4331 w 1363008"/>
                  <a:gd name="connsiteY14" fmla="*/ 652738 h 912368"/>
                  <a:gd name="connsiteX15" fmla="*/ 13846 w 1363008"/>
                  <a:gd name="connsiteY15" fmla="*/ 556249 h 912368"/>
                  <a:gd name="connsiteX16" fmla="*/ 681504 w 1363008"/>
                  <a:gd name="connsiteY16" fmla="*/ 0 h 912368"/>
                  <a:gd name="connsiteX0" fmla="*/ 681504 w 1363008"/>
                  <a:gd name="connsiteY0" fmla="*/ 0 h 916601"/>
                  <a:gd name="connsiteX1" fmla="*/ 1349162 w 1363008"/>
                  <a:gd name="connsiteY1" fmla="*/ 556249 h 916601"/>
                  <a:gd name="connsiteX2" fmla="*/ 1358825 w 1363008"/>
                  <a:gd name="connsiteY2" fmla="*/ 654229 h 916601"/>
                  <a:gd name="connsiteX3" fmla="*/ 1363008 w 1363008"/>
                  <a:gd name="connsiteY3" fmla="*/ 656873 h 916601"/>
                  <a:gd name="connsiteX4" fmla="*/ 1361587 w 1363008"/>
                  <a:gd name="connsiteY4" fmla="*/ 682238 h 916601"/>
                  <a:gd name="connsiteX5" fmla="*/ 1363008 w 1363008"/>
                  <a:gd name="connsiteY5" fmla="*/ 696648 h 916601"/>
                  <a:gd name="connsiteX6" fmla="*/ 1360699 w 1363008"/>
                  <a:gd name="connsiteY6" fmla="*/ 698086 h 916601"/>
                  <a:gd name="connsiteX7" fmla="*/ 1314742 w 1363008"/>
                  <a:gd name="connsiteY7" fmla="*/ 916601 h 916601"/>
                  <a:gd name="connsiteX8" fmla="*/ 981250 w 1363008"/>
                  <a:gd name="connsiteY8" fmla="*/ 295571 h 916601"/>
                  <a:gd name="connsiteX9" fmla="*/ 16238 w 1363008"/>
                  <a:gd name="connsiteY9" fmla="*/ 908663 h 916601"/>
                  <a:gd name="connsiteX10" fmla="*/ 2760 w 1363008"/>
                  <a:gd name="connsiteY10" fmla="*/ 698366 h 916601"/>
                  <a:gd name="connsiteX11" fmla="*/ 0 w 1363008"/>
                  <a:gd name="connsiteY11" fmla="*/ 696648 h 916601"/>
                  <a:gd name="connsiteX12" fmla="*/ 1580 w 1363008"/>
                  <a:gd name="connsiteY12" fmla="*/ 680629 h 916601"/>
                  <a:gd name="connsiteX13" fmla="*/ 0 w 1363008"/>
                  <a:gd name="connsiteY13" fmla="*/ 656873 h 916601"/>
                  <a:gd name="connsiteX14" fmla="*/ 4331 w 1363008"/>
                  <a:gd name="connsiteY14" fmla="*/ 652738 h 916601"/>
                  <a:gd name="connsiteX15" fmla="*/ 13846 w 1363008"/>
                  <a:gd name="connsiteY15" fmla="*/ 556249 h 916601"/>
                  <a:gd name="connsiteX16" fmla="*/ 681504 w 1363008"/>
                  <a:gd name="connsiteY16" fmla="*/ 0 h 916601"/>
                  <a:gd name="connsiteX0" fmla="*/ 681504 w 1364581"/>
                  <a:gd name="connsiteY0" fmla="*/ 0 h 958978"/>
                  <a:gd name="connsiteX1" fmla="*/ 1349162 w 1364581"/>
                  <a:gd name="connsiteY1" fmla="*/ 556249 h 958978"/>
                  <a:gd name="connsiteX2" fmla="*/ 1358825 w 1364581"/>
                  <a:gd name="connsiteY2" fmla="*/ 654229 h 958978"/>
                  <a:gd name="connsiteX3" fmla="*/ 1363008 w 1364581"/>
                  <a:gd name="connsiteY3" fmla="*/ 656873 h 958978"/>
                  <a:gd name="connsiteX4" fmla="*/ 1361587 w 1364581"/>
                  <a:gd name="connsiteY4" fmla="*/ 682238 h 958978"/>
                  <a:gd name="connsiteX5" fmla="*/ 1363008 w 1364581"/>
                  <a:gd name="connsiteY5" fmla="*/ 696648 h 958978"/>
                  <a:gd name="connsiteX6" fmla="*/ 1360699 w 1364581"/>
                  <a:gd name="connsiteY6" fmla="*/ 698086 h 958978"/>
                  <a:gd name="connsiteX7" fmla="*/ 1362251 w 1364581"/>
                  <a:gd name="connsiteY7" fmla="*/ 903054 h 958978"/>
                  <a:gd name="connsiteX8" fmla="*/ 1314742 w 1364581"/>
                  <a:gd name="connsiteY8" fmla="*/ 916601 h 958978"/>
                  <a:gd name="connsiteX9" fmla="*/ 981250 w 1364581"/>
                  <a:gd name="connsiteY9" fmla="*/ 295571 h 958978"/>
                  <a:gd name="connsiteX10" fmla="*/ 16238 w 1364581"/>
                  <a:gd name="connsiteY10" fmla="*/ 908663 h 958978"/>
                  <a:gd name="connsiteX11" fmla="*/ 2760 w 1364581"/>
                  <a:gd name="connsiteY11" fmla="*/ 698366 h 958978"/>
                  <a:gd name="connsiteX12" fmla="*/ 0 w 1364581"/>
                  <a:gd name="connsiteY12" fmla="*/ 696648 h 958978"/>
                  <a:gd name="connsiteX13" fmla="*/ 1580 w 1364581"/>
                  <a:gd name="connsiteY13" fmla="*/ 680629 h 958978"/>
                  <a:gd name="connsiteX14" fmla="*/ 0 w 1364581"/>
                  <a:gd name="connsiteY14" fmla="*/ 656873 h 958978"/>
                  <a:gd name="connsiteX15" fmla="*/ 4331 w 1364581"/>
                  <a:gd name="connsiteY15" fmla="*/ 652738 h 958978"/>
                  <a:gd name="connsiteX16" fmla="*/ 13846 w 1364581"/>
                  <a:gd name="connsiteY16" fmla="*/ 556249 h 958978"/>
                  <a:gd name="connsiteX17" fmla="*/ 681504 w 1364581"/>
                  <a:gd name="connsiteY17" fmla="*/ 0 h 958978"/>
                  <a:gd name="connsiteX0" fmla="*/ 681504 w 1364581"/>
                  <a:gd name="connsiteY0" fmla="*/ 0 h 958978"/>
                  <a:gd name="connsiteX1" fmla="*/ 1349162 w 1364581"/>
                  <a:gd name="connsiteY1" fmla="*/ 556249 h 958978"/>
                  <a:gd name="connsiteX2" fmla="*/ 1358825 w 1364581"/>
                  <a:gd name="connsiteY2" fmla="*/ 654229 h 958978"/>
                  <a:gd name="connsiteX3" fmla="*/ 1363008 w 1364581"/>
                  <a:gd name="connsiteY3" fmla="*/ 656873 h 958978"/>
                  <a:gd name="connsiteX4" fmla="*/ 1361587 w 1364581"/>
                  <a:gd name="connsiteY4" fmla="*/ 682238 h 958978"/>
                  <a:gd name="connsiteX5" fmla="*/ 1363008 w 1364581"/>
                  <a:gd name="connsiteY5" fmla="*/ 696648 h 958978"/>
                  <a:gd name="connsiteX6" fmla="*/ 1360699 w 1364581"/>
                  <a:gd name="connsiteY6" fmla="*/ 698086 h 958978"/>
                  <a:gd name="connsiteX7" fmla="*/ 1362251 w 1364581"/>
                  <a:gd name="connsiteY7" fmla="*/ 903054 h 958978"/>
                  <a:gd name="connsiteX8" fmla="*/ 1314742 w 1364581"/>
                  <a:gd name="connsiteY8" fmla="*/ 916601 h 958978"/>
                  <a:gd name="connsiteX9" fmla="*/ 981250 w 1364581"/>
                  <a:gd name="connsiteY9" fmla="*/ 295571 h 958978"/>
                  <a:gd name="connsiteX10" fmla="*/ 16238 w 1364581"/>
                  <a:gd name="connsiteY10" fmla="*/ 908663 h 958978"/>
                  <a:gd name="connsiteX11" fmla="*/ 2760 w 1364581"/>
                  <a:gd name="connsiteY11" fmla="*/ 698366 h 958978"/>
                  <a:gd name="connsiteX12" fmla="*/ 0 w 1364581"/>
                  <a:gd name="connsiteY12" fmla="*/ 696648 h 958978"/>
                  <a:gd name="connsiteX13" fmla="*/ 1580 w 1364581"/>
                  <a:gd name="connsiteY13" fmla="*/ 680629 h 958978"/>
                  <a:gd name="connsiteX14" fmla="*/ 0 w 1364581"/>
                  <a:gd name="connsiteY14" fmla="*/ 656873 h 958978"/>
                  <a:gd name="connsiteX15" fmla="*/ 4331 w 1364581"/>
                  <a:gd name="connsiteY15" fmla="*/ 652738 h 958978"/>
                  <a:gd name="connsiteX16" fmla="*/ 13846 w 1364581"/>
                  <a:gd name="connsiteY16" fmla="*/ 556249 h 958978"/>
                  <a:gd name="connsiteX17" fmla="*/ 681504 w 1364581"/>
                  <a:gd name="connsiteY17" fmla="*/ 0 h 958978"/>
                  <a:gd name="connsiteX0" fmla="*/ 681504 w 1364581"/>
                  <a:gd name="connsiteY0" fmla="*/ 0 h 958978"/>
                  <a:gd name="connsiteX1" fmla="*/ 1349162 w 1364581"/>
                  <a:gd name="connsiteY1" fmla="*/ 556249 h 958978"/>
                  <a:gd name="connsiteX2" fmla="*/ 1358825 w 1364581"/>
                  <a:gd name="connsiteY2" fmla="*/ 654229 h 958978"/>
                  <a:gd name="connsiteX3" fmla="*/ 1363008 w 1364581"/>
                  <a:gd name="connsiteY3" fmla="*/ 656873 h 958978"/>
                  <a:gd name="connsiteX4" fmla="*/ 1361587 w 1364581"/>
                  <a:gd name="connsiteY4" fmla="*/ 682238 h 958978"/>
                  <a:gd name="connsiteX5" fmla="*/ 1363008 w 1364581"/>
                  <a:gd name="connsiteY5" fmla="*/ 696648 h 958978"/>
                  <a:gd name="connsiteX6" fmla="*/ 1360699 w 1364581"/>
                  <a:gd name="connsiteY6" fmla="*/ 698086 h 958978"/>
                  <a:gd name="connsiteX7" fmla="*/ 1362251 w 1364581"/>
                  <a:gd name="connsiteY7" fmla="*/ 903054 h 958978"/>
                  <a:gd name="connsiteX8" fmla="*/ 1314742 w 1364581"/>
                  <a:gd name="connsiteY8" fmla="*/ 916601 h 958978"/>
                  <a:gd name="connsiteX9" fmla="*/ 981250 w 1364581"/>
                  <a:gd name="connsiteY9" fmla="*/ 295571 h 958978"/>
                  <a:gd name="connsiteX10" fmla="*/ 16238 w 1364581"/>
                  <a:gd name="connsiteY10" fmla="*/ 908663 h 958978"/>
                  <a:gd name="connsiteX11" fmla="*/ 2760 w 1364581"/>
                  <a:gd name="connsiteY11" fmla="*/ 698366 h 958978"/>
                  <a:gd name="connsiteX12" fmla="*/ 0 w 1364581"/>
                  <a:gd name="connsiteY12" fmla="*/ 696648 h 958978"/>
                  <a:gd name="connsiteX13" fmla="*/ 1580 w 1364581"/>
                  <a:gd name="connsiteY13" fmla="*/ 680629 h 958978"/>
                  <a:gd name="connsiteX14" fmla="*/ 0 w 1364581"/>
                  <a:gd name="connsiteY14" fmla="*/ 656873 h 958978"/>
                  <a:gd name="connsiteX15" fmla="*/ 4331 w 1364581"/>
                  <a:gd name="connsiteY15" fmla="*/ 652738 h 958978"/>
                  <a:gd name="connsiteX16" fmla="*/ 13846 w 1364581"/>
                  <a:gd name="connsiteY16" fmla="*/ 556249 h 958978"/>
                  <a:gd name="connsiteX17" fmla="*/ 681504 w 1364581"/>
                  <a:gd name="connsiteY17" fmla="*/ 0 h 958978"/>
                  <a:gd name="connsiteX0" fmla="*/ 681504 w 1364581"/>
                  <a:gd name="connsiteY0" fmla="*/ 0 h 958978"/>
                  <a:gd name="connsiteX1" fmla="*/ 1349162 w 1364581"/>
                  <a:gd name="connsiteY1" fmla="*/ 556249 h 958978"/>
                  <a:gd name="connsiteX2" fmla="*/ 1358825 w 1364581"/>
                  <a:gd name="connsiteY2" fmla="*/ 654229 h 958978"/>
                  <a:gd name="connsiteX3" fmla="*/ 1363008 w 1364581"/>
                  <a:gd name="connsiteY3" fmla="*/ 656873 h 958978"/>
                  <a:gd name="connsiteX4" fmla="*/ 1361587 w 1364581"/>
                  <a:gd name="connsiteY4" fmla="*/ 682238 h 958978"/>
                  <a:gd name="connsiteX5" fmla="*/ 1363008 w 1364581"/>
                  <a:gd name="connsiteY5" fmla="*/ 696648 h 958978"/>
                  <a:gd name="connsiteX6" fmla="*/ 1360699 w 1364581"/>
                  <a:gd name="connsiteY6" fmla="*/ 698086 h 958978"/>
                  <a:gd name="connsiteX7" fmla="*/ 1362251 w 1364581"/>
                  <a:gd name="connsiteY7" fmla="*/ 903054 h 958978"/>
                  <a:gd name="connsiteX8" fmla="*/ 1273467 w 1364581"/>
                  <a:gd name="connsiteY8" fmla="*/ 916601 h 958978"/>
                  <a:gd name="connsiteX9" fmla="*/ 981250 w 1364581"/>
                  <a:gd name="connsiteY9" fmla="*/ 295571 h 958978"/>
                  <a:gd name="connsiteX10" fmla="*/ 16238 w 1364581"/>
                  <a:gd name="connsiteY10" fmla="*/ 908663 h 958978"/>
                  <a:gd name="connsiteX11" fmla="*/ 2760 w 1364581"/>
                  <a:gd name="connsiteY11" fmla="*/ 698366 h 958978"/>
                  <a:gd name="connsiteX12" fmla="*/ 0 w 1364581"/>
                  <a:gd name="connsiteY12" fmla="*/ 696648 h 958978"/>
                  <a:gd name="connsiteX13" fmla="*/ 1580 w 1364581"/>
                  <a:gd name="connsiteY13" fmla="*/ 680629 h 958978"/>
                  <a:gd name="connsiteX14" fmla="*/ 0 w 1364581"/>
                  <a:gd name="connsiteY14" fmla="*/ 656873 h 958978"/>
                  <a:gd name="connsiteX15" fmla="*/ 4331 w 1364581"/>
                  <a:gd name="connsiteY15" fmla="*/ 652738 h 958978"/>
                  <a:gd name="connsiteX16" fmla="*/ 13846 w 1364581"/>
                  <a:gd name="connsiteY16" fmla="*/ 556249 h 958978"/>
                  <a:gd name="connsiteX17" fmla="*/ 681504 w 1364581"/>
                  <a:gd name="connsiteY17" fmla="*/ 0 h 958978"/>
                  <a:gd name="connsiteX0" fmla="*/ 681504 w 1383531"/>
                  <a:gd name="connsiteY0" fmla="*/ 0 h 920461"/>
                  <a:gd name="connsiteX1" fmla="*/ 1349162 w 1383531"/>
                  <a:gd name="connsiteY1" fmla="*/ 556249 h 920461"/>
                  <a:gd name="connsiteX2" fmla="*/ 1358825 w 1383531"/>
                  <a:gd name="connsiteY2" fmla="*/ 654229 h 920461"/>
                  <a:gd name="connsiteX3" fmla="*/ 1363008 w 1383531"/>
                  <a:gd name="connsiteY3" fmla="*/ 656873 h 920461"/>
                  <a:gd name="connsiteX4" fmla="*/ 1361587 w 1383531"/>
                  <a:gd name="connsiteY4" fmla="*/ 682238 h 920461"/>
                  <a:gd name="connsiteX5" fmla="*/ 1363008 w 1383531"/>
                  <a:gd name="connsiteY5" fmla="*/ 696648 h 920461"/>
                  <a:gd name="connsiteX6" fmla="*/ 1360699 w 1383531"/>
                  <a:gd name="connsiteY6" fmla="*/ 698086 h 920461"/>
                  <a:gd name="connsiteX7" fmla="*/ 1362251 w 1383531"/>
                  <a:gd name="connsiteY7" fmla="*/ 903054 h 920461"/>
                  <a:gd name="connsiteX8" fmla="*/ 1273467 w 1383531"/>
                  <a:gd name="connsiteY8" fmla="*/ 916601 h 920461"/>
                  <a:gd name="connsiteX9" fmla="*/ 981250 w 1383531"/>
                  <a:gd name="connsiteY9" fmla="*/ 295571 h 920461"/>
                  <a:gd name="connsiteX10" fmla="*/ 16238 w 1383531"/>
                  <a:gd name="connsiteY10" fmla="*/ 908663 h 920461"/>
                  <a:gd name="connsiteX11" fmla="*/ 2760 w 1383531"/>
                  <a:gd name="connsiteY11" fmla="*/ 698366 h 920461"/>
                  <a:gd name="connsiteX12" fmla="*/ 0 w 1383531"/>
                  <a:gd name="connsiteY12" fmla="*/ 696648 h 920461"/>
                  <a:gd name="connsiteX13" fmla="*/ 1580 w 1383531"/>
                  <a:gd name="connsiteY13" fmla="*/ 680629 h 920461"/>
                  <a:gd name="connsiteX14" fmla="*/ 0 w 1383531"/>
                  <a:gd name="connsiteY14" fmla="*/ 656873 h 920461"/>
                  <a:gd name="connsiteX15" fmla="*/ 4331 w 1383531"/>
                  <a:gd name="connsiteY15" fmla="*/ 652738 h 920461"/>
                  <a:gd name="connsiteX16" fmla="*/ 13846 w 1383531"/>
                  <a:gd name="connsiteY16" fmla="*/ 556249 h 920461"/>
                  <a:gd name="connsiteX17" fmla="*/ 681504 w 1383531"/>
                  <a:gd name="connsiteY17" fmla="*/ 0 h 920461"/>
                  <a:gd name="connsiteX0" fmla="*/ 681504 w 1390517"/>
                  <a:gd name="connsiteY0" fmla="*/ 0 h 980101"/>
                  <a:gd name="connsiteX1" fmla="*/ 1349162 w 1390517"/>
                  <a:gd name="connsiteY1" fmla="*/ 556249 h 980101"/>
                  <a:gd name="connsiteX2" fmla="*/ 1358825 w 1390517"/>
                  <a:gd name="connsiteY2" fmla="*/ 654229 h 980101"/>
                  <a:gd name="connsiteX3" fmla="*/ 1363008 w 1390517"/>
                  <a:gd name="connsiteY3" fmla="*/ 656873 h 980101"/>
                  <a:gd name="connsiteX4" fmla="*/ 1361587 w 1390517"/>
                  <a:gd name="connsiteY4" fmla="*/ 682238 h 980101"/>
                  <a:gd name="connsiteX5" fmla="*/ 1363008 w 1390517"/>
                  <a:gd name="connsiteY5" fmla="*/ 696648 h 980101"/>
                  <a:gd name="connsiteX6" fmla="*/ 1360699 w 1390517"/>
                  <a:gd name="connsiteY6" fmla="*/ 698086 h 980101"/>
                  <a:gd name="connsiteX7" fmla="*/ 1362251 w 1390517"/>
                  <a:gd name="connsiteY7" fmla="*/ 903054 h 980101"/>
                  <a:gd name="connsiteX8" fmla="*/ 1286167 w 1390517"/>
                  <a:gd name="connsiteY8" fmla="*/ 980101 h 980101"/>
                  <a:gd name="connsiteX9" fmla="*/ 981250 w 1390517"/>
                  <a:gd name="connsiteY9" fmla="*/ 295571 h 980101"/>
                  <a:gd name="connsiteX10" fmla="*/ 16238 w 1390517"/>
                  <a:gd name="connsiteY10" fmla="*/ 908663 h 980101"/>
                  <a:gd name="connsiteX11" fmla="*/ 2760 w 1390517"/>
                  <a:gd name="connsiteY11" fmla="*/ 698366 h 980101"/>
                  <a:gd name="connsiteX12" fmla="*/ 0 w 1390517"/>
                  <a:gd name="connsiteY12" fmla="*/ 696648 h 980101"/>
                  <a:gd name="connsiteX13" fmla="*/ 1580 w 1390517"/>
                  <a:gd name="connsiteY13" fmla="*/ 680629 h 980101"/>
                  <a:gd name="connsiteX14" fmla="*/ 0 w 1390517"/>
                  <a:gd name="connsiteY14" fmla="*/ 656873 h 980101"/>
                  <a:gd name="connsiteX15" fmla="*/ 4331 w 1390517"/>
                  <a:gd name="connsiteY15" fmla="*/ 652738 h 980101"/>
                  <a:gd name="connsiteX16" fmla="*/ 13846 w 1390517"/>
                  <a:gd name="connsiteY16" fmla="*/ 556249 h 980101"/>
                  <a:gd name="connsiteX17" fmla="*/ 681504 w 1390517"/>
                  <a:gd name="connsiteY17" fmla="*/ 0 h 980101"/>
                  <a:gd name="connsiteX0" fmla="*/ 681504 w 1364581"/>
                  <a:gd name="connsiteY0" fmla="*/ 0 h 980101"/>
                  <a:gd name="connsiteX1" fmla="*/ 1349162 w 1364581"/>
                  <a:gd name="connsiteY1" fmla="*/ 556249 h 980101"/>
                  <a:gd name="connsiteX2" fmla="*/ 1358825 w 1364581"/>
                  <a:gd name="connsiteY2" fmla="*/ 654229 h 980101"/>
                  <a:gd name="connsiteX3" fmla="*/ 1363008 w 1364581"/>
                  <a:gd name="connsiteY3" fmla="*/ 656873 h 980101"/>
                  <a:gd name="connsiteX4" fmla="*/ 1361587 w 1364581"/>
                  <a:gd name="connsiteY4" fmla="*/ 682238 h 980101"/>
                  <a:gd name="connsiteX5" fmla="*/ 1363008 w 1364581"/>
                  <a:gd name="connsiteY5" fmla="*/ 696648 h 980101"/>
                  <a:gd name="connsiteX6" fmla="*/ 1360699 w 1364581"/>
                  <a:gd name="connsiteY6" fmla="*/ 698086 h 980101"/>
                  <a:gd name="connsiteX7" fmla="*/ 1362251 w 1364581"/>
                  <a:gd name="connsiteY7" fmla="*/ 903054 h 980101"/>
                  <a:gd name="connsiteX8" fmla="*/ 1286167 w 1364581"/>
                  <a:gd name="connsiteY8" fmla="*/ 980101 h 980101"/>
                  <a:gd name="connsiteX9" fmla="*/ 981250 w 1364581"/>
                  <a:gd name="connsiteY9" fmla="*/ 295571 h 980101"/>
                  <a:gd name="connsiteX10" fmla="*/ 16238 w 1364581"/>
                  <a:gd name="connsiteY10" fmla="*/ 908663 h 980101"/>
                  <a:gd name="connsiteX11" fmla="*/ 2760 w 1364581"/>
                  <a:gd name="connsiteY11" fmla="*/ 698366 h 980101"/>
                  <a:gd name="connsiteX12" fmla="*/ 0 w 1364581"/>
                  <a:gd name="connsiteY12" fmla="*/ 696648 h 980101"/>
                  <a:gd name="connsiteX13" fmla="*/ 1580 w 1364581"/>
                  <a:gd name="connsiteY13" fmla="*/ 680629 h 980101"/>
                  <a:gd name="connsiteX14" fmla="*/ 0 w 1364581"/>
                  <a:gd name="connsiteY14" fmla="*/ 656873 h 980101"/>
                  <a:gd name="connsiteX15" fmla="*/ 4331 w 1364581"/>
                  <a:gd name="connsiteY15" fmla="*/ 652738 h 980101"/>
                  <a:gd name="connsiteX16" fmla="*/ 13846 w 1364581"/>
                  <a:gd name="connsiteY16" fmla="*/ 556249 h 980101"/>
                  <a:gd name="connsiteX17" fmla="*/ 681504 w 1364581"/>
                  <a:gd name="connsiteY17" fmla="*/ 0 h 980101"/>
                  <a:gd name="connsiteX0" fmla="*/ 681504 w 1364581"/>
                  <a:gd name="connsiteY0" fmla="*/ 0 h 980101"/>
                  <a:gd name="connsiteX1" fmla="*/ 1349162 w 1364581"/>
                  <a:gd name="connsiteY1" fmla="*/ 556249 h 980101"/>
                  <a:gd name="connsiteX2" fmla="*/ 1358825 w 1364581"/>
                  <a:gd name="connsiteY2" fmla="*/ 654229 h 980101"/>
                  <a:gd name="connsiteX3" fmla="*/ 1363008 w 1364581"/>
                  <a:gd name="connsiteY3" fmla="*/ 656873 h 980101"/>
                  <a:gd name="connsiteX4" fmla="*/ 1361587 w 1364581"/>
                  <a:gd name="connsiteY4" fmla="*/ 682238 h 980101"/>
                  <a:gd name="connsiteX5" fmla="*/ 1363008 w 1364581"/>
                  <a:gd name="connsiteY5" fmla="*/ 696648 h 980101"/>
                  <a:gd name="connsiteX6" fmla="*/ 1360699 w 1364581"/>
                  <a:gd name="connsiteY6" fmla="*/ 698086 h 980101"/>
                  <a:gd name="connsiteX7" fmla="*/ 1362251 w 1364581"/>
                  <a:gd name="connsiteY7" fmla="*/ 903054 h 980101"/>
                  <a:gd name="connsiteX8" fmla="*/ 1286167 w 1364581"/>
                  <a:gd name="connsiteY8" fmla="*/ 980101 h 980101"/>
                  <a:gd name="connsiteX9" fmla="*/ 981250 w 1364581"/>
                  <a:gd name="connsiteY9" fmla="*/ 295571 h 980101"/>
                  <a:gd name="connsiteX10" fmla="*/ 16238 w 1364581"/>
                  <a:gd name="connsiteY10" fmla="*/ 908663 h 980101"/>
                  <a:gd name="connsiteX11" fmla="*/ 2760 w 1364581"/>
                  <a:gd name="connsiteY11" fmla="*/ 698366 h 980101"/>
                  <a:gd name="connsiteX12" fmla="*/ 0 w 1364581"/>
                  <a:gd name="connsiteY12" fmla="*/ 696648 h 980101"/>
                  <a:gd name="connsiteX13" fmla="*/ 1580 w 1364581"/>
                  <a:gd name="connsiteY13" fmla="*/ 680629 h 980101"/>
                  <a:gd name="connsiteX14" fmla="*/ 0 w 1364581"/>
                  <a:gd name="connsiteY14" fmla="*/ 656873 h 980101"/>
                  <a:gd name="connsiteX15" fmla="*/ 4331 w 1364581"/>
                  <a:gd name="connsiteY15" fmla="*/ 652738 h 980101"/>
                  <a:gd name="connsiteX16" fmla="*/ 13846 w 1364581"/>
                  <a:gd name="connsiteY16" fmla="*/ 556249 h 980101"/>
                  <a:gd name="connsiteX17" fmla="*/ 681504 w 1364581"/>
                  <a:gd name="connsiteY17" fmla="*/ 0 h 980101"/>
                  <a:gd name="connsiteX0" fmla="*/ 681504 w 1364581"/>
                  <a:gd name="connsiteY0" fmla="*/ 0 h 980101"/>
                  <a:gd name="connsiteX1" fmla="*/ 1349162 w 1364581"/>
                  <a:gd name="connsiteY1" fmla="*/ 556249 h 980101"/>
                  <a:gd name="connsiteX2" fmla="*/ 1358825 w 1364581"/>
                  <a:gd name="connsiteY2" fmla="*/ 654229 h 980101"/>
                  <a:gd name="connsiteX3" fmla="*/ 1363008 w 1364581"/>
                  <a:gd name="connsiteY3" fmla="*/ 656873 h 980101"/>
                  <a:gd name="connsiteX4" fmla="*/ 1361587 w 1364581"/>
                  <a:gd name="connsiteY4" fmla="*/ 682238 h 980101"/>
                  <a:gd name="connsiteX5" fmla="*/ 1363008 w 1364581"/>
                  <a:gd name="connsiteY5" fmla="*/ 696648 h 980101"/>
                  <a:gd name="connsiteX6" fmla="*/ 1360699 w 1364581"/>
                  <a:gd name="connsiteY6" fmla="*/ 698086 h 980101"/>
                  <a:gd name="connsiteX7" fmla="*/ 1362251 w 1364581"/>
                  <a:gd name="connsiteY7" fmla="*/ 903054 h 980101"/>
                  <a:gd name="connsiteX8" fmla="*/ 1286167 w 1364581"/>
                  <a:gd name="connsiteY8" fmla="*/ 980101 h 980101"/>
                  <a:gd name="connsiteX9" fmla="*/ 981250 w 1364581"/>
                  <a:gd name="connsiteY9" fmla="*/ 295571 h 980101"/>
                  <a:gd name="connsiteX10" fmla="*/ 16238 w 1364581"/>
                  <a:gd name="connsiteY10" fmla="*/ 908663 h 980101"/>
                  <a:gd name="connsiteX11" fmla="*/ 2760 w 1364581"/>
                  <a:gd name="connsiteY11" fmla="*/ 698366 h 980101"/>
                  <a:gd name="connsiteX12" fmla="*/ 0 w 1364581"/>
                  <a:gd name="connsiteY12" fmla="*/ 696648 h 980101"/>
                  <a:gd name="connsiteX13" fmla="*/ 1580 w 1364581"/>
                  <a:gd name="connsiteY13" fmla="*/ 680629 h 980101"/>
                  <a:gd name="connsiteX14" fmla="*/ 0 w 1364581"/>
                  <a:gd name="connsiteY14" fmla="*/ 656873 h 980101"/>
                  <a:gd name="connsiteX15" fmla="*/ 4331 w 1364581"/>
                  <a:gd name="connsiteY15" fmla="*/ 652738 h 980101"/>
                  <a:gd name="connsiteX16" fmla="*/ 13846 w 1364581"/>
                  <a:gd name="connsiteY16" fmla="*/ 556249 h 980101"/>
                  <a:gd name="connsiteX17" fmla="*/ 681504 w 1364581"/>
                  <a:gd name="connsiteY17" fmla="*/ 0 h 980101"/>
                  <a:gd name="connsiteX0" fmla="*/ 681504 w 1364581"/>
                  <a:gd name="connsiteY0" fmla="*/ 0 h 980101"/>
                  <a:gd name="connsiteX1" fmla="*/ 1349162 w 1364581"/>
                  <a:gd name="connsiteY1" fmla="*/ 556249 h 980101"/>
                  <a:gd name="connsiteX2" fmla="*/ 1358825 w 1364581"/>
                  <a:gd name="connsiteY2" fmla="*/ 654229 h 980101"/>
                  <a:gd name="connsiteX3" fmla="*/ 1363008 w 1364581"/>
                  <a:gd name="connsiteY3" fmla="*/ 656873 h 980101"/>
                  <a:gd name="connsiteX4" fmla="*/ 1361587 w 1364581"/>
                  <a:gd name="connsiteY4" fmla="*/ 682238 h 980101"/>
                  <a:gd name="connsiteX5" fmla="*/ 1363008 w 1364581"/>
                  <a:gd name="connsiteY5" fmla="*/ 696648 h 980101"/>
                  <a:gd name="connsiteX6" fmla="*/ 1360699 w 1364581"/>
                  <a:gd name="connsiteY6" fmla="*/ 698086 h 980101"/>
                  <a:gd name="connsiteX7" fmla="*/ 1362251 w 1364581"/>
                  <a:gd name="connsiteY7" fmla="*/ 903054 h 980101"/>
                  <a:gd name="connsiteX8" fmla="*/ 1286167 w 1364581"/>
                  <a:gd name="connsiteY8" fmla="*/ 980101 h 980101"/>
                  <a:gd name="connsiteX9" fmla="*/ 981250 w 1364581"/>
                  <a:gd name="connsiteY9" fmla="*/ 295571 h 980101"/>
                  <a:gd name="connsiteX10" fmla="*/ 16238 w 1364581"/>
                  <a:gd name="connsiteY10" fmla="*/ 908663 h 980101"/>
                  <a:gd name="connsiteX11" fmla="*/ 2760 w 1364581"/>
                  <a:gd name="connsiteY11" fmla="*/ 698366 h 980101"/>
                  <a:gd name="connsiteX12" fmla="*/ 0 w 1364581"/>
                  <a:gd name="connsiteY12" fmla="*/ 696648 h 980101"/>
                  <a:gd name="connsiteX13" fmla="*/ 1580 w 1364581"/>
                  <a:gd name="connsiteY13" fmla="*/ 680629 h 980101"/>
                  <a:gd name="connsiteX14" fmla="*/ 0 w 1364581"/>
                  <a:gd name="connsiteY14" fmla="*/ 656873 h 980101"/>
                  <a:gd name="connsiteX15" fmla="*/ 4331 w 1364581"/>
                  <a:gd name="connsiteY15" fmla="*/ 652738 h 980101"/>
                  <a:gd name="connsiteX16" fmla="*/ 13846 w 1364581"/>
                  <a:gd name="connsiteY16" fmla="*/ 556249 h 980101"/>
                  <a:gd name="connsiteX17" fmla="*/ 681504 w 1364581"/>
                  <a:gd name="connsiteY17" fmla="*/ 0 h 980101"/>
                  <a:gd name="connsiteX0" fmla="*/ 686971 w 1370048"/>
                  <a:gd name="connsiteY0" fmla="*/ 0 h 980101"/>
                  <a:gd name="connsiteX1" fmla="*/ 1354629 w 1370048"/>
                  <a:gd name="connsiteY1" fmla="*/ 556249 h 980101"/>
                  <a:gd name="connsiteX2" fmla="*/ 1364292 w 1370048"/>
                  <a:gd name="connsiteY2" fmla="*/ 654229 h 980101"/>
                  <a:gd name="connsiteX3" fmla="*/ 1368475 w 1370048"/>
                  <a:gd name="connsiteY3" fmla="*/ 656873 h 980101"/>
                  <a:gd name="connsiteX4" fmla="*/ 1367054 w 1370048"/>
                  <a:gd name="connsiteY4" fmla="*/ 682238 h 980101"/>
                  <a:gd name="connsiteX5" fmla="*/ 1368475 w 1370048"/>
                  <a:gd name="connsiteY5" fmla="*/ 696648 h 980101"/>
                  <a:gd name="connsiteX6" fmla="*/ 1366166 w 1370048"/>
                  <a:gd name="connsiteY6" fmla="*/ 698086 h 980101"/>
                  <a:gd name="connsiteX7" fmla="*/ 1367718 w 1370048"/>
                  <a:gd name="connsiteY7" fmla="*/ 903054 h 980101"/>
                  <a:gd name="connsiteX8" fmla="*/ 1291634 w 1370048"/>
                  <a:gd name="connsiteY8" fmla="*/ 980101 h 980101"/>
                  <a:gd name="connsiteX9" fmla="*/ 986717 w 1370048"/>
                  <a:gd name="connsiteY9" fmla="*/ 295571 h 980101"/>
                  <a:gd name="connsiteX10" fmla="*/ 9005 w 1370048"/>
                  <a:gd name="connsiteY10" fmla="*/ 908663 h 980101"/>
                  <a:gd name="connsiteX11" fmla="*/ 8227 w 1370048"/>
                  <a:gd name="connsiteY11" fmla="*/ 698366 h 980101"/>
                  <a:gd name="connsiteX12" fmla="*/ 5467 w 1370048"/>
                  <a:gd name="connsiteY12" fmla="*/ 696648 h 980101"/>
                  <a:gd name="connsiteX13" fmla="*/ 7047 w 1370048"/>
                  <a:gd name="connsiteY13" fmla="*/ 680629 h 980101"/>
                  <a:gd name="connsiteX14" fmla="*/ 5467 w 1370048"/>
                  <a:gd name="connsiteY14" fmla="*/ 656873 h 980101"/>
                  <a:gd name="connsiteX15" fmla="*/ 9798 w 1370048"/>
                  <a:gd name="connsiteY15" fmla="*/ 652738 h 980101"/>
                  <a:gd name="connsiteX16" fmla="*/ 19313 w 1370048"/>
                  <a:gd name="connsiteY16" fmla="*/ 556249 h 980101"/>
                  <a:gd name="connsiteX17" fmla="*/ 686971 w 1370048"/>
                  <a:gd name="connsiteY17" fmla="*/ 0 h 98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0048" h="980101">
                    <a:moveTo>
                      <a:pt x="686971" y="0"/>
                    </a:moveTo>
                    <a:cubicBezTo>
                      <a:pt x="1168707" y="0"/>
                      <a:pt x="1291082" y="238799"/>
                      <a:pt x="1354629" y="556249"/>
                    </a:cubicBezTo>
                    <a:lnTo>
                      <a:pt x="1364292" y="654229"/>
                    </a:lnTo>
                    <a:lnTo>
                      <a:pt x="1368475" y="656873"/>
                    </a:lnTo>
                    <a:cubicBezTo>
                      <a:pt x="1368001" y="665328"/>
                      <a:pt x="1367528" y="673783"/>
                      <a:pt x="1367054" y="682238"/>
                    </a:cubicBezTo>
                    <a:lnTo>
                      <a:pt x="1368475" y="696648"/>
                    </a:lnTo>
                    <a:lnTo>
                      <a:pt x="1366166" y="698086"/>
                    </a:lnTo>
                    <a:cubicBezTo>
                      <a:pt x="1361277" y="715554"/>
                      <a:pt x="1375378" y="615810"/>
                      <a:pt x="1367718" y="903054"/>
                    </a:cubicBezTo>
                    <a:cubicBezTo>
                      <a:pt x="1360059" y="939473"/>
                      <a:pt x="1340847" y="934240"/>
                      <a:pt x="1291634" y="980101"/>
                    </a:cubicBezTo>
                    <a:cubicBezTo>
                      <a:pt x="1256968" y="585637"/>
                      <a:pt x="1224301" y="476811"/>
                      <a:pt x="986717" y="295571"/>
                    </a:cubicBezTo>
                    <a:cubicBezTo>
                      <a:pt x="829567" y="622331"/>
                      <a:pt x="169970" y="948069"/>
                      <a:pt x="9005" y="908663"/>
                    </a:cubicBezTo>
                    <a:cubicBezTo>
                      <a:pt x="-12951" y="727439"/>
                      <a:pt x="12720" y="768465"/>
                      <a:pt x="8227" y="698366"/>
                    </a:cubicBezTo>
                    <a:lnTo>
                      <a:pt x="5467" y="696648"/>
                    </a:lnTo>
                    <a:lnTo>
                      <a:pt x="7047" y="680629"/>
                    </a:lnTo>
                    <a:lnTo>
                      <a:pt x="5467" y="656873"/>
                    </a:lnTo>
                    <a:lnTo>
                      <a:pt x="9798" y="652738"/>
                    </a:lnTo>
                    <a:lnTo>
                      <a:pt x="19313" y="556249"/>
                    </a:lnTo>
                    <a:cubicBezTo>
                      <a:pt x="82861" y="238799"/>
                      <a:pt x="205235" y="0"/>
                      <a:pt x="686971" y="0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Freeform 548"/>
              <p:cNvSpPr/>
              <p:nvPr/>
            </p:nvSpPr>
            <p:spPr>
              <a:xfrm rot="16200000">
                <a:off x="1243799" y="3602987"/>
                <a:ext cx="1365515" cy="1928932"/>
              </a:xfrm>
              <a:custGeom>
                <a:avLst/>
                <a:gdLst>
                  <a:gd name="connsiteX0" fmla="*/ 1365515 w 1365515"/>
                  <a:gd name="connsiteY0" fmla="*/ 942241 h 1928932"/>
                  <a:gd name="connsiteX1" fmla="*/ 1363457 w 1365515"/>
                  <a:gd name="connsiteY1" fmla="*/ 964466 h 1928932"/>
                  <a:gd name="connsiteX2" fmla="*/ 1365515 w 1365515"/>
                  <a:gd name="connsiteY2" fmla="*/ 986691 h 1928932"/>
                  <a:gd name="connsiteX3" fmla="*/ 1361401 w 1365515"/>
                  <a:gd name="connsiteY3" fmla="*/ 986672 h 1928932"/>
                  <a:gd name="connsiteX4" fmla="*/ 1353717 w 1365515"/>
                  <a:gd name="connsiteY4" fmla="*/ 1069645 h 1928932"/>
                  <a:gd name="connsiteX5" fmla="*/ 1087717 w 1365515"/>
                  <a:gd name="connsiteY5" fmla="*/ 1885121 h 1928932"/>
                  <a:gd name="connsiteX6" fmla="*/ 0 w 1365515"/>
                  <a:gd name="connsiteY6" fmla="*/ 1916866 h 1928932"/>
                  <a:gd name="connsiteX7" fmla="*/ 800 w 1365515"/>
                  <a:gd name="connsiteY7" fmla="*/ 1432730 h 1928932"/>
                  <a:gd name="connsiteX8" fmla="*/ 1574 w 1365515"/>
                  <a:gd name="connsiteY8" fmla="*/ 964466 h 1928932"/>
                  <a:gd name="connsiteX9" fmla="*/ 800 w 1365515"/>
                  <a:gd name="connsiteY9" fmla="*/ 496202 h 1928932"/>
                  <a:gd name="connsiteX10" fmla="*/ 0 w 1365515"/>
                  <a:gd name="connsiteY10" fmla="*/ 12066 h 1928932"/>
                  <a:gd name="connsiteX11" fmla="*/ 1087717 w 1365515"/>
                  <a:gd name="connsiteY11" fmla="*/ 43811 h 1928932"/>
                  <a:gd name="connsiteX12" fmla="*/ 1353717 w 1365515"/>
                  <a:gd name="connsiteY12" fmla="*/ 859287 h 1928932"/>
                  <a:gd name="connsiteX13" fmla="*/ 1361401 w 1365515"/>
                  <a:gd name="connsiteY13" fmla="*/ 94226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5515" h="1928932">
                    <a:moveTo>
                      <a:pt x="1365515" y="942241"/>
                    </a:moveTo>
                    <a:lnTo>
                      <a:pt x="1363457" y="964466"/>
                    </a:lnTo>
                    <a:lnTo>
                      <a:pt x="1365515" y="986691"/>
                    </a:lnTo>
                    <a:lnTo>
                      <a:pt x="1361401" y="986672"/>
                    </a:lnTo>
                    <a:lnTo>
                      <a:pt x="1353717" y="1069645"/>
                    </a:lnTo>
                    <a:cubicBezTo>
                      <a:pt x="1296944" y="1676922"/>
                      <a:pt x="1269329" y="1844953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574" y="964466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69329" y="83979"/>
                      <a:pt x="1296944" y="252010"/>
                      <a:pt x="1353717" y="859287"/>
                    </a:cubicBezTo>
                    <a:lnTo>
                      <a:pt x="1361401" y="942260"/>
                    </a:lnTo>
                    <a:close/>
                  </a:path>
                </a:pathLst>
              </a:cu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Freeform 549"/>
              <p:cNvSpPr/>
              <p:nvPr/>
            </p:nvSpPr>
            <p:spPr>
              <a:xfrm rot="16200000">
                <a:off x="1289478" y="3929503"/>
                <a:ext cx="1317349" cy="1324067"/>
              </a:xfrm>
              <a:custGeom>
                <a:avLst/>
                <a:gdLst>
                  <a:gd name="connsiteX0" fmla="*/ 1317349 w 1317349"/>
                  <a:gd name="connsiteY0" fmla="*/ 205049 h 1324067"/>
                  <a:gd name="connsiteX1" fmla="*/ 1288740 w 1317349"/>
                  <a:gd name="connsiteY1" fmla="*/ 216592 h 1324067"/>
                  <a:gd name="connsiteX2" fmla="*/ 1065521 w 1317349"/>
                  <a:gd name="connsiteY2" fmla="*/ 654320 h 1324067"/>
                  <a:gd name="connsiteX3" fmla="*/ 1288740 w 1317349"/>
                  <a:gd name="connsiteY3" fmla="*/ 1092047 h 1324067"/>
                  <a:gd name="connsiteX4" fmla="*/ 1317349 w 1317349"/>
                  <a:gd name="connsiteY4" fmla="*/ 1103591 h 1324067"/>
                  <a:gd name="connsiteX5" fmla="*/ 1313188 w 1317349"/>
                  <a:gd name="connsiteY5" fmla="*/ 1137464 h 1324067"/>
                  <a:gd name="connsiteX6" fmla="*/ 1297512 w 1317349"/>
                  <a:gd name="connsiteY6" fmla="*/ 1242693 h 1324067"/>
                  <a:gd name="connsiteX7" fmla="*/ 1281314 w 1317349"/>
                  <a:gd name="connsiteY7" fmla="*/ 1324067 h 1324067"/>
                  <a:gd name="connsiteX8" fmla="*/ 1154393 w 1317349"/>
                  <a:gd name="connsiteY8" fmla="*/ 1305620 h 1324067"/>
                  <a:gd name="connsiteX9" fmla="*/ 314965 w 1317349"/>
                  <a:gd name="connsiteY9" fmla="*/ 1260450 h 1324067"/>
                  <a:gd name="connsiteX10" fmla="*/ 12387 w 1317349"/>
                  <a:gd name="connsiteY10" fmla="*/ 1265824 h 1324067"/>
                  <a:gd name="connsiteX11" fmla="*/ 10 w 1317349"/>
                  <a:gd name="connsiteY11" fmla="*/ 1266500 h 1324067"/>
                  <a:gd name="connsiteX12" fmla="*/ 245 w 1317349"/>
                  <a:gd name="connsiteY12" fmla="*/ 1122584 h 1324067"/>
                  <a:gd name="connsiteX13" fmla="*/ 1019 w 1317349"/>
                  <a:gd name="connsiteY13" fmla="*/ 654320 h 1324067"/>
                  <a:gd name="connsiteX14" fmla="*/ 245 w 1317349"/>
                  <a:gd name="connsiteY14" fmla="*/ 186056 h 1324067"/>
                  <a:gd name="connsiteX15" fmla="*/ 0 w 1317349"/>
                  <a:gd name="connsiteY15" fmla="*/ 36169 h 1324067"/>
                  <a:gd name="connsiteX16" fmla="*/ 121594 w 1317349"/>
                  <a:gd name="connsiteY16" fmla="*/ 42818 h 1324067"/>
                  <a:gd name="connsiteX17" fmla="*/ 424171 w 1317349"/>
                  <a:gd name="connsiteY17" fmla="*/ 48191 h 1324067"/>
                  <a:gd name="connsiteX18" fmla="*/ 1263599 w 1317349"/>
                  <a:gd name="connsiteY18" fmla="*/ 3022 h 1324067"/>
                  <a:gd name="connsiteX19" fmla="*/ 1284385 w 1317349"/>
                  <a:gd name="connsiteY19" fmla="*/ 0 h 1324067"/>
                  <a:gd name="connsiteX20" fmla="*/ 1297512 w 1317349"/>
                  <a:gd name="connsiteY20" fmla="*/ 65948 h 1324067"/>
                  <a:gd name="connsiteX21" fmla="*/ 1313188 w 1317349"/>
                  <a:gd name="connsiteY21" fmla="*/ 171177 h 132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7349" h="1324067">
                    <a:moveTo>
                      <a:pt x="1317349" y="205049"/>
                    </a:moveTo>
                    <a:lnTo>
                      <a:pt x="1288740" y="216592"/>
                    </a:lnTo>
                    <a:cubicBezTo>
                      <a:pt x="1157563" y="288711"/>
                      <a:pt x="1065521" y="457544"/>
                      <a:pt x="1065521" y="654320"/>
                    </a:cubicBezTo>
                    <a:cubicBezTo>
                      <a:pt x="1065521" y="851096"/>
                      <a:pt x="1157563" y="1019929"/>
                      <a:pt x="1288740" y="1092047"/>
                    </a:cubicBezTo>
                    <a:lnTo>
                      <a:pt x="1317349" y="1103591"/>
                    </a:lnTo>
                    <a:lnTo>
                      <a:pt x="1313188" y="1137464"/>
                    </a:lnTo>
                    <a:cubicBezTo>
                      <a:pt x="1308159" y="1175631"/>
                      <a:pt x="1302984" y="1210622"/>
                      <a:pt x="1297512" y="1242693"/>
                    </a:cubicBezTo>
                    <a:lnTo>
                      <a:pt x="1281314" y="1324067"/>
                    </a:lnTo>
                    <a:lnTo>
                      <a:pt x="1154393" y="1305620"/>
                    </a:lnTo>
                    <a:cubicBezTo>
                      <a:pt x="914774" y="1277102"/>
                      <a:pt x="625908" y="1260450"/>
                      <a:pt x="314965" y="1260450"/>
                    </a:cubicBezTo>
                    <a:cubicBezTo>
                      <a:pt x="211318" y="1260450"/>
                      <a:pt x="110123" y="1262300"/>
                      <a:pt x="12387" y="1265824"/>
                    </a:cubicBezTo>
                    <a:lnTo>
                      <a:pt x="10" y="1266500"/>
                    </a:lnTo>
                    <a:lnTo>
                      <a:pt x="245" y="1122584"/>
                    </a:lnTo>
                    <a:lnTo>
                      <a:pt x="1019" y="654320"/>
                    </a:lnTo>
                    <a:lnTo>
                      <a:pt x="245" y="186056"/>
                    </a:lnTo>
                    <a:lnTo>
                      <a:pt x="0" y="36169"/>
                    </a:lnTo>
                    <a:lnTo>
                      <a:pt x="121594" y="42818"/>
                    </a:lnTo>
                    <a:cubicBezTo>
                      <a:pt x="219329" y="46341"/>
                      <a:pt x="320524" y="48191"/>
                      <a:pt x="424171" y="48191"/>
                    </a:cubicBezTo>
                    <a:cubicBezTo>
                      <a:pt x="735114" y="48191"/>
                      <a:pt x="1023980" y="31539"/>
                      <a:pt x="1263599" y="3022"/>
                    </a:cubicBezTo>
                    <a:lnTo>
                      <a:pt x="1284385" y="0"/>
                    </a:lnTo>
                    <a:lnTo>
                      <a:pt x="1297512" y="65948"/>
                    </a:lnTo>
                    <a:cubicBezTo>
                      <a:pt x="1302984" y="98019"/>
                      <a:pt x="1308159" y="133010"/>
                      <a:pt x="1313188" y="171177"/>
                    </a:cubicBezTo>
                    <a:close/>
                  </a:path>
                </a:pathLst>
              </a:cu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/>
              <p:cNvSpPr/>
              <p:nvPr/>
            </p:nvSpPr>
            <p:spPr>
              <a:xfrm flipH="1">
                <a:off x="1956921" y="1999485"/>
                <a:ext cx="934101" cy="3250726"/>
              </a:xfrm>
              <a:custGeom>
                <a:avLst/>
                <a:gdLst>
                  <a:gd name="connsiteX0" fmla="*/ 934101 w 934101"/>
                  <a:gd name="connsiteY0" fmla="*/ 0 h 3250726"/>
                  <a:gd name="connsiteX1" fmla="*/ 778607 w 934101"/>
                  <a:gd name="connsiteY1" fmla="*/ 10292 h 3250726"/>
                  <a:gd name="connsiteX2" fmla="*/ 275342 w 934101"/>
                  <a:gd name="connsiteY2" fmla="*/ 555660 h 3250726"/>
                  <a:gd name="connsiteX3" fmla="*/ 265679 w 934101"/>
                  <a:gd name="connsiteY3" fmla="*/ 653640 h 3250726"/>
                  <a:gd name="connsiteX4" fmla="*/ 261496 w 934101"/>
                  <a:gd name="connsiteY4" fmla="*/ 656284 h 3250726"/>
                  <a:gd name="connsiteX5" fmla="*/ 262917 w 934101"/>
                  <a:gd name="connsiteY5" fmla="*/ 681649 h 3250726"/>
                  <a:gd name="connsiteX6" fmla="*/ 261496 w 934101"/>
                  <a:gd name="connsiteY6" fmla="*/ 696059 h 3250726"/>
                  <a:gd name="connsiteX7" fmla="*/ 263805 w 934101"/>
                  <a:gd name="connsiteY7" fmla="*/ 697497 h 3250726"/>
                  <a:gd name="connsiteX8" fmla="*/ 260399 w 934101"/>
                  <a:gd name="connsiteY8" fmla="*/ 734656 h 3250726"/>
                  <a:gd name="connsiteX9" fmla="*/ 252544 w 934101"/>
                  <a:gd name="connsiteY9" fmla="*/ 738266 h 3250726"/>
                  <a:gd name="connsiteX10" fmla="*/ 153834 w 934101"/>
                  <a:gd name="connsiteY10" fmla="*/ 929537 h 3250726"/>
                  <a:gd name="connsiteX11" fmla="*/ 265680 w 934101"/>
                  <a:gd name="connsiteY11" fmla="*/ 1113141 h 3250726"/>
                  <a:gd name="connsiteX12" fmla="*/ 313488 w 934101"/>
                  <a:gd name="connsiteY12" fmla="*/ 1131461 h 3250726"/>
                  <a:gd name="connsiteX13" fmla="*/ 343481 w 934101"/>
                  <a:gd name="connsiteY13" fmla="*/ 1243958 h 3250726"/>
                  <a:gd name="connsiteX14" fmla="*/ 402611 w 934101"/>
                  <a:gd name="connsiteY14" fmla="*/ 1394142 h 3250726"/>
                  <a:gd name="connsiteX15" fmla="*/ 413244 w 934101"/>
                  <a:gd name="connsiteY15" fmla="*/ 1413158 h 3250726"/>
                  <a:gd name="connsiteX16" fmla="*/ 414054 w 934101"/>
                  <a:gd name="connsiteY16" fmla="*/ 1415164 h 3250726"/>
                  <a:gd name="connsiteX17" fmla="*/ 418179 w 934101"/>
                  <a:gd name="connsiteY17" fmla="*/ 1421983 h 3250726"/>
                  <a:gd name="connsiteX18" fmla="*/ 479660 w 934101"/>
                  <a:gd name="connsiteY18" fmla="*/ 1531935 h 3250726"/>
                  <a:gd name="connsiteX19" fmla="*/ 498939 w 934101"/>
                  <a:gd name="connsiteY19" fmla="*/ 1555514 h 3250726"/>
                  <a:gd name="connsiteX20" fmla="*/ 506691 w 934101"/>
                  <a:gd name="connsiteY20" fmla="*/ 1568331 h 3250726"/>
                  <a:gd name="connsiteX21" fmla="*/ 525918 w 934101"/>
                  <a:gd name="connsiteY21" fmla="*/ 1588512 h 3250726"/>
                  <a:gd name="connsiteX22" fmla="*/ 575800 w 934101"/>
                  <a:gd name="connsiteY22" fmla="*/ 1649519 h 3250726"/>
                  <a:gd name="connsiteX23" fmla="*/ 606692 w 934101"/>
                  <a:gd name="connsiteY23" fmla="*/ 1673288 h 3250726"/>
                  <a:gd name="connsiteX24" fmla="*/ 624697 w 934101"/>
                  <a:gd name="connsiteY24" fmla="*/ 1692185 h 3250726"/>
                  <a:gd name="connsiteX25" fmla="*/ 684258 w 934101"/>
                  <a:gd name="connsiteY25" fmla="*/ 1732967 h 3250726"/>
                  <a:gd name="connsiteX26" fmla="*/ 692198 w 934101"/>
                  <a:gd name="connsiteY26" fmla="*/ 1739076 h 3250726"/>
                  <a:gd name="connsiteX27" fmla="*/ 736965 w 934101"/>
                  <a:gd name="connsiteY27" fmla="*/ 1760020 h 3250726"/>
                  <a:gd name="connsiteX28" fmla="*/ 707678 w 934101"/>
                  <a:gd name="connsiteY28" fmla="*/ 1911655 h 3250726"/>
                  <a:gd name="connsiteX29" fmla="*/ 651539 w 934101"/>
                  <a:gd name="connsiteY29" fmla="*/ 1917290 h 3250726"/>
                  <a:gd name="connsiteX30" fmla="*/ 43811 w 934101"/>
                  <a:gd name="connsiteY30" fmla="*/ 2163009 h 3250726"/>
                  <a:gd name="connsiteX31" fmla="*/ 12066 w 934101"/>
                  <a:gd name="connsiteY31" fmla="*/ 3250726 h 3250726"/>
                  <a:gd name="connsiteX32" fmla="*/ 496202 w 934101"/>
                  <a:gd name="connsiteY32" fmla="*/ 3249926 h 3250726"/>
                  <a:gd name="connsiteX33" fmla="*/ 915600 w 934101"/>
                  <a:gd name="connsiteY33" fmla="*/ 3249233 h 3250726"/>
                  <a:gd name="connsiteX34" fmla="*/ 934101 w 934101"/>
                  <a:gd name="connsiteY34" fmla="*/ 3250021 h 32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34101" h="3250726">
                    <a:moveTo>
                      <a:pt x="934101" y="0"/>
                    </a:moveTo>
                    <a:lnTo>
                      <a:pt x="778607" y="10292"/>
                    </a:lnTo>
                    <a:cubicBezTo>
                      <a:pt x="431590" y="60340"/>
                      <a:pt x="330946" y="277891"/>
                      <a:pt x="275342" y="555660"/>
                    </a:cubicBezTo>
                    <a:lnTo>
                      <a:pt x="265679" y="653640"/>
                    </a:lnTo>
                    <a:lnTo>
                      <a:pt x="261496" y="656284"/>
                    </a:lnTo>
                    <a:cubicBezTo>
                      <a:pt x="261970" y="664739"/>
                      <a:pt x="262443" y="673194"/>
                      <a:pt x="262917" y="681649"/>
                    </a:cubicBezTo>
                    <a:lnTo>
                      <a:pt x="261496" y="696059"/>
                    </a:lnTo>
                    <a:lnTo>
                      <a:pt x="263805" y="697497"/>
                    </a:lnTo>
                    <a:lnTo>
                      <a:pt x="260399" y="734656"/>
                    </a:lnTo>
                    <a:lnTo>
                      <a:pt x="252544" y="738266"/>
                    </a:lnTo>
                    <a:cubicBezTo>
                      <a:pt x="189532" y="781006"/>
                      <a:pt x="150971" y="852241"/>
                      <a:pt x="153834" y="929537"/>
                    </a:cubicBezTo>
                    <a:cubicBezTo>
                      <a:pt x="156685" y="1006509"/>
                      <a:pt x="200073" y="1074716"/>
                      <a:pt x="265680" y="1113141"/>
                    </a:cubicBezTo>
                    <a:lnTo>
                      <a:pt x="313488" y="1131461"/>
                    </a:lnTo>
                    <a:lnTo>
                      <a:pt x="343481" y="1243958"/>
                    </a:lnTo>
                    <a:cubicBezTo>
                      <a:pt x="360334" y="1295216"/>
                      <a:pt x="379979" y="1345712"/>
                      <a:pt x="402611" y="1394142"/>
                    </a:cubicBezTo>
                    <a:lnTo>
                      <a:pt x="413244" y="1413158"/>
                    </a:lnTo>
                    <a:lnTo>
                      <a:pt x="414054" y="1415164"/>
                    </a:lnTo>
                    <a:lnTo>
                      <a:pt x="418179" y="1421983"/>
                    </a:lnTo>
                    <a:lnTo>
                      <a:pt x="479660" y="1531935"/>
                    </a:lnTo>
                    <a:lnTo>
                      <a:pt x="498939" y="1555514"/>
                    </a:lnTo>
                    <a:lnTo>
                      <a:pt x="506691" y="1568331"/>
                    </a:lnTo>
                    <a:lnTo>
                      <a:pt x="525918" y="1588512"/>
                    </a:lnTo>
                    <a:lnTo>
                      <a:pt x="575800" y="1649519"/>
                    </a:lnTo>
                    <a:lnTo>
                      <a:pt x="606692" y="1673288"/>
                    </a:lnTo>
                    <a:lnTo>
                      <a:pt x="624697" y="1692185"/>
                    </a:lnTo>
                    <a:lnTo>
                      <a:pt x="684258" y="1732967"/>
                    </a:lnTo>
                    <a:lnTo>
                      <a:pt x="692198" y="1739076"/>
                    </a:lnTo>
                    <a:lnTo>
                      <a:pt x="736965" y="1760020"/>
                    </a:lnTo>
                    <a:lnTo>
                      <a:pt x="707678" y="1911655"/>
                    </a:lnTo>
                    <a:lnTo>
                      <a:pt x="651539" y="1917290"/>
                    </a:lnTo>
                    <a:cubicBezTo>
                      <a:pt x="212000" y="1963092"/>
                      <a:pt x="78958" y="2004098"/>
                      <a:pt x="43811" y="2163009"/>
                    </a:cubicBezTo>
                    <a:cubicBezTo>
                      <a:pt x="18414" y="2400698"/>
                      <a:pt x="-19684" y="2943188"/>
                      <a:pt x="12066" y="3250726"/>
                    </a:cubicBezTo>
                    <a:cubicBezTo>
                      <a:pt x="169210" y="3250459"/>
                      <a:pt x="332706" y="3250192"/>
                      <a:pt x="496202" y="3249926"/>
                    </a:cubicBezTo>
                    <a:lnTo>
                      <a:pt x="915600" y="3249233"/>
                    </a:lnTo>
                    <a:lnTo>
                      <a:pt x="934101" y="3250021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1" name="Freeform 540"/>
            <p:cNvSpPr/>
            <p:nvPr/>
          </p:nvSpPr>
          <p:spPr>
            <a:xfrm>
              <a:off x="3427355" y="1723945"/>
              <a:ext cx="973073" cy="1126522"/>
            </a:xfrm>
            <a:custGeom>
              <a:avLst/>
              <a:gdLst>
                <a:gd name="connsiteX0" fmla="*/ 601 w 973073"/>
                <a:gd name="connsiteY0" fmla="*/ 973074 h 1126522"/>
                <a:gd name="connsiteX1" fmla="*/ 973073 w 973073"/>
                <a:gd name="connsiteY1" fmla="*/ 973074 h 1126522"/>
                <a:gd name="connsiteX2" fmla="*/ 973073 w 973073"/>
                <a:gd name="connsiteY2" fmla="*/ 1126522 h 1126522"/>
                <a:gd name="connsiteX3" fmla="*/ 601 w 973073"/>
                <a:gd name="connsiteY3" fmla="*/ 1126522 h 1126522"/>
                <a:gd name="connsiteX4" fmla="*/ 0 w 973073"/>
                <a:gd name="connsiteY4" fmla="*/ 488035 h 1126522"/>
                <a:gd name="connsiteX5" fmla="*/ 9756 w 973073"/>
                <a:gd name="connsiteY5" fmla="*/ 584809 h 1126522"/>
                <a:gd name="connsiteX6" fmla="*/ 388354 w 973073"/>
                <a:gd name="connsiteY6" fmla="*/ 963408 h 1126522"/>
                <a:gd name="connsiteX7" fmla="*/ 484236 w 973073"/>
                <a:gd name="connsiteY7" fmla="*/ 973073 h 1126522"/>
                <a:gd name="connsiteX8" fmla="*/ 0 w 973073"/>
                <a:gd name="connsiteY8" fmla="*/ 973073 h 1126522"/>
                <a:gd name="connsiteX9" fmla="*/ 0 w 973073"/>
                <a:gd name="connsiteY9" fmla="*/ 0 h 1126522"/>
                <a:gd name="connsiteX10" fmla="*/ 973073 w 973073"/>
                <a:gd name="connsiteY10" fmla="*/ 0 h 1126522"/>
                <a:gd name="connsiteX11" fmla="*/ 973073 w 973073"/>
                <a:gd name="connsiteY11" fmla="*/ 973073 h 1126522"/>
                <a:gd name="connsiteX12" fmla="*/ 488580 w 973073"/>
                <a:gd name="connsiteY12" fmla="*/ 973073 h 1126522"/>
                <a:gd name="connsiteX13" fmla="*/ 584462 w 973073"/>
                <a:gd name="connsiteY13" fmla="*/ 963408 h 1126522"/>
                <a:gd name="connsiteX14" fmla="*/ 972945 w 973073"/>
                <a:gd name="connsiteY14" fmla="*/ 486755 h 1126522"/>
                <a:gd name="connsiteX15" fmla="*/ 486408 w 973073"/>
                <a:gd name="connsiteY15" fmla="*/ 218 h 1126522"/>
                <a:gd name="connsiteX16" fmla="*/ 9756 w 973073"/>
                <a:gd name="connsiteY16" fmla="*/ 388701 h 1126522"/>
                <a:gd name="connsiteX17" fmla="*/ 0 w 973073"/>
                <a:gd name="connsiteY17" fmla="*/ 485476 h 112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3073" h="1126522">
                  <a:moveTo>
                    <a:pt x="601" y="973074"/>
                  </a:moveTo>
                  <a:lnTo>
                    <a:pt x="973073" y="973074"/>
                  </a:lnTo>
                  <a:lnTo>
                    <a:pt x="973073" y="1126522"/>
                  </a:lnTo>
                  <a:lnTo>
                    <a:pt x="601" y="1126522"/>
                  </a:lnTo>
                  <a:close/>
                  <a:moveTo>
                    <a:pt x="0" y="488035"/>
                  </a:moveTo>
                  <a:lnTo>
                    <a:pt x="9756" y="584809"/>
                  </a:lnTo>
                  <a:cubicBezTo>
                    <a:pt x="48642" y="774844"/>
                    <a:pt x="198320" y="924521"/>
                    <a:pt x="388354" y="963408"/>
                  </a:cubicBezTo>
                  <a:lnTo>
                    <a:pt x="484236" y="973073"/>
                  </a:lnTo>
                  <a:lnTo>
                    <a:pt x="0" y="973073"/>
                  </a:lnTo>
                  <a:close/>
                  <a:moveTo>
                    <a:pt x="0" y="0"/>
                  </a:moveTo>
                  <a:lnTo>
                    <a:pt x="973073" y="0"/>
                  </a:lnTo>
                  <a:lnTo>
                    <a:pt x="973073" y="973073"/>
                  </a:lnTo>
                  <a:lnTo>
                    <a:pt x="488580" y="973073"/>
                  </a:lnTo>
                  <a:lnTo>
                    <a:pt x="584462" y="963408"/>
                  </a:lnTo>
                  <a:cubicBezTo>
                    <a:pt x="806169" y="918040"/>
                    <a:pt x="972945" y="721874"/>
                    <a:pt x="972945" y="486755"/>
                  </a:cubicBezTo>
                  <a:cubicBezTo>
                    <a:pt x="972945" y="218048"/>
                    <a:pt x="755115" y="218"/>
                    <a:pt x="486408" y="218"/>
                  </a:cubicBezTo>
                  <a:cubicBezTo>
                    <a:pt x="251289" y="218"/>
                    <a:pt x="55123" y="166994"/>
                    <a:pt x="9756" y="388701"/>
                  </a:cubicBezTo>
                  <a:lnTo>
                    <a:pt x="0" y="48547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11185823" y="3334267"/>
            <a:ext cx="651814" cy="3391655"/>
            <a:chOff x="11185823" y="3334267"/>
            <a:chExt cx="651814" cy="3391655"/>
          </a:xfrm>
        </p:grpSpPr>
        <p:pic>
          <p:nvPicPr>
            <p:cNvPr id="349" name="Picture 3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5823" y="3334267"/>
              <a:ext cx="602867" cy="806950"/>
            </a:xfrm>
            <a:prstGeom prst="rect">
              <a:avLst/>
            </a:prstGeom>
          </p:spPr>
        </p:pic>
        <p:pic>
          <p:nvPicPr>
            <p:cNvPr id="365" name="Picture 3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11312" y="4274809"/>
              <a:ext cx="626325" cy="795221"/>
            </a:xfrm>
            <a:prstGeom prst="rect">
              <a:avLst/>
            </a:prstGeom>
          </p:spPr>
        </p:pic>
        <p:pic>
          <p:nvPicPr>
            <p:cNvPr id="552" name="Picture 5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4259" y="5274894"/>
              <a:ext cx="640399" cy="619287"/>
            </a:xfrm>
            <a:prstGeom prst="rect">
              <a:avLst/>
            </a:prstGeom>
          </p:spPr>
        </p:pic>
        <p:pic>
          <p:nvPicPr>
            <p:cNvPr id="553" name="Picture 5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5249" y="6010458"/>
              <a:ext cx="518418" cy="715464"/>
            </a:xfrm>
            <a:prstGeom prst="rect">
              <a:avLst/>
            </a:prstGeom>
          </p:spPr>
        </p:pic>
      </p:grpSp>
      <p:sp>
        <p:nvSpPr>
          <p:cNvPr id="574" name="Rectangular Callout 573"/>
          <p:cNvSpPr/>
          <p:nvPr/>
        </p:nvSpPr>
        <p:spPr>
          <a:xfrm>
            <a:off x="3747158" y="4876148"/>
            <a:ext cx="3657194" cy="1882800"/>
          </a:xfrm>
          <a:prstGeom prst="wedgeRectCallout">
            <a:avLst>
              <a:gd name="adj1" fmla="val -52763"/>
              <a:gd name="adj2" fmla="val -7260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ML can help you learn patterns that allow you to sort the same set of items differently for each person according to their taste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14D55D-24BF-8BD1-922E-DE90416DE267}"/>
              </a:ext>
            </a:extLst>
          </p:cNvPr>
          <p:cNvGrpSpPr/>
          <p:nvPr/>
        </p:nvGrpSpPr>
        <p:grpSpPr>
          <a:xfrm>
            <a:off x="295629" y="36191"/>
            <a:ext cx="11600330" cy="2697470"/>
            <a:chOff x="295629" y="36191"/>
            <a:chExt cx="11600330" cy="2697470"/>
          </a:xfrm>
        </p:grpSpPr>
        <p:sp>
          <p:nvSpPr>
            <p:cNvPr id="8" name="TextBox 7"/>
            <p:cNvSpPr txBox="1"/>
            <p:nvPr/>
          </p:nvSpPr>
          <p:spPr>
            <a:xfrm>
              <a:off x="295629" y="1034268"/>
              <a:ext cx="116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solidFill>
                    <a:schemeClr val="bg1"/>
                  </a:solidFill>
                  <a:latin typeface="+mj-lt"/>
                </a:rPr>
                <a:t>The art and science of designing adaptive algorithms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3905265-321E-2A80-DC6A-0415AB389B65}"/>
                </a:ext>
              </a:extLst>
            </p:cNvPr>
            <p:cNvGrpSpPr/>
            <p:nvPr/>
          </p:nvGrpSpPr>
          <p:grpSpPr>
            <a:xfrm>
              <a:off x="783418" y="36191"/>
              <a:ext cx="10573900" cy="2697470"/>
              <a:chOff x="783418" y="36191"/>
              <a:chExt cx="10573900" cy="269747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9ACA15-ADA5-4F80-348F-A814C60A068B}"/>
                  </a:ext>
                </a:extLst>
              </p:cNvPr>
              <p:cNvSpPr txBox="1"/>
              <p:nvPr/>
            </p:nvSpPr>
            <p:spPr>
              <a:xfrm>
                <a:off x="783418" y="517670"/>
                <a:ext cx="9927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3800" dirty="0">
                    <a:solidFill>
                      <a:schemeClr val="bg1">
                        <a:lumMod val="50000"/>
                      </a:schemeClr>
                    </a:solidFill>
                    <a:latin typeface="Century" panose="02040604050505020304" pitchFamily="18" charset="0"/>
                  </a:rPr>
                  <a:t>“</a:t>
                </a:r>
                <a:endParaRPr lang="en-US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FF2ACC5-31EC-8A8A-8CDD-819BE40098E5}"/>
                  </a:ext>
                </a:extLst>
              </p:cNvPr>
              <p:cNvSpPr txBox="1"/>
              <p:nvPr/>
            </p:nvSpPr>
            <p:spPr>
              <a:xfrm rot="10800000">
                <a:off x="10364590" y="36191"/>
                <a:ext cx="9927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3800" dirty="0">
                    <a:solidFill>
                      <a:schemeClr val="bg1">
                        <a:lumMod val="50000"/>
                      </a:schemeClr>
                    </a:solidFill>
                    <a:latin typeface="Century" panose="02040604050505020304" pitchFamily="18" charset="0"/>
                  </a:rPr>
                  <a:t>“</a:t>
                </a:r>
                <a:endParaRPr lang="en-US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FDDB20-A221-1054-CE26-51C192B1FA40}"/>
              </a:ext>
            </a:extLst>
          </p:cNvPr>
          <p:cNvSpPr txBox="1"/>
          <p:nvPr/>
        </p:nvSpPr>
        <p:spPr>
          <a:xfrm>
            <a:off x="377750" y="3004038"/>
            <a:ext cx="77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9326628-CF74-D168-2674-ED777092A6E9}"/>
              </a:ext>
            </a:extLst>
          </p:cNvPr>
          <p:cNvSpPr txBox="1"/>
          <p:nvPr/>
        </p:nvSpPr>
        <p:spPr>
          <a:xfrm>
            <a:off x="1033995" y="3004038"/>
            <a:ext cx="9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OUTPUT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E96C337-D7AC-C6B8-121B-4AA73C40E6D6}"/>
              </a:ext>
            </a:extLst>
          </p:cNvPr>
          <p:cNvSpPr txBox="1"/>
          <p:nvPr/>
        </p:nvSpPr>
        <p:spPr>
          <a:xfrm>
            <a:off x="2179690" y="3004038"/>
            <a:ext cx="77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FEA4379-F7C9-7DFD-FCEB-FAE611FF9FC4}"/>
              </a:ext>
            </a:extLst>
          </p:cNvPr>
          <p:cNvSpPr txBox="1"/>
          <p:nvPr/>
        </p:nvSpPr>
        <p:spPr>
          <a:xfrm>
            <a:off x="2835935" y="3004038"/>
            <a:ext cx="9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OUTPUT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747CF-89AB-4BA0-66E6-53D712A806EB}"/>
              </a:ext>
            </a:extLst>
          </p:cNvPr>
          <p:cNvSpPr txBox="1"/>
          <p:nvPr/>
        </p:nvSpPr>
        <p:spPr>
          <a:xfrm>
            <a:off x="1776147" y="1040890"/>
            <a:ext cx="86756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The art and science of dealing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41999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574" grpId="0" animBg="1"/>
      <p:bldP spid="3" grpId="0"/>
      <p:bldP spid="105" grpId="0"/>
      <p:bldP spid="106" grpId="0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451" y="1842714"/>
            <a:ext cx="3148183" cy="2091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302" y="1842714"/>
            <a:ext cx="4522693" cy="2091746"/>
          </a:xfrm>
          <a:prstGeom prst="rect">
            <a:avLst/>
          </a:prstGeom>
        </p:spPr>
      </p:pic>
      <p:pic>
        <p:nvPicPr>
          <p:cNvPr id="14" name="Picture 7" descr="C:\Users\user\Desktop\SIGML\Happ Hour\images\dosa-sp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485" y="4226730"/>
            <a:ext cx="5797927" cy="1966611"/>
          </a:xfrm>
          <a:prstGeom prst="rect">
            <a:avLst/>
          </a:prstGeom>
          <a:noFill/>
        </p:spPr>
      </p:pic>
      <p:pic>
        <p:nvPicPr>
          <p:cNvPr id="15" name="Picture 8" descr="C:\Users\user\Desktop\SIGML\Happ Hour\images\dosa-oka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588" y="4227038"/>
            <a:ext cx="5506513" cy="1966303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9765AC-F022-5CFC-514F-965469489C27}"/>
              </a:ext>
            </a:extLst>
          </p:cNvPr>
          <p:cNvGrpSpPr/>
          <p:nvPr/>
        </p:nvGrpSpPr>
        <p:grpSpPr>
          <a:xfrm>
            <a:off x="295629" y="36191"/>
            <a:ext cx="11600330" cy="2697470"/>
            <a:chOff x="295629" y="36191"/>
            <a:chExt cx="11600330" cy="26974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E11138-5518-42BA-62C9-E6416C8F0B59}"/>
                </a:ext>
              </a:extLst>
            </p:cNvPr>
            <p:cNvSpPr txBox="1"/>
            <p:nvPr/>
          </p:nvSpPr>
          <p:spPr>
            <a:xfrm>
              <a:off x="295629" y="1034268"/>
              <a:ext cx="116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solidFill>
                    <a:schemeClr val="bg1"/>
                  </a:solidFill>
                  <a:latin typeface="+mj-lt"/>
                </a:rPr>
                <a:t>The art and science of designing adaptive algorithms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1D90A8-F962-98AC-17F4-E4A86643F9A8}"/>
                </a:ext>
              </a:extLst>
            </p:cNvPr>
            <p:cNvGrpSpPr/>
            <p:nvPr/>
          </p:nvGrpSpPr>
          <p:grpSpPr>
            <a:xfrm>
              <a:off x="783418" y="36191"/>
              <a:ext cx="10573900" cy="2697470"/>
              <a:chOff x="783418" y="36191"/>
              <a:chExt cx="10573900" cy="269747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F76ED5-2731-9740-DB3D-9F2C7C176696}"/>
                  </a:ext>
                </a:extLst>
              </p:cNvPr>
              <p:cNvSpPr txBox="1"/>
              <p:nvPr/>
            </p:nvSpPr>
            <p:spPr>
              <a:xfrm>
                <a:off x="783418" y="517670"/>
                <a:ext cx="9927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3800" dirty="0">
                    <a:solidFill>
                      <a:schemeClr val="bg1">
                        <a:lumMod val="50000"/>
                      </a:schemeClr>
                    </a:solidFill>
                    <a:latin typeface="Century" panose="02040604050505020304" pitchFamily="18" charset="0"/>
                  </a:rPr>
                  <a:t>“</a:t>
                </a:r>
                <a:endParaRPr lang="en-US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49A7CE-F36A-66CB-2110-68E9116C1C21}"/>
                  </a:ext>
                </a:extLst>
              </p:cNvPr>
              <p:cNvSpPr txBox="1"/>
              <p:nvPr/>
            </p:nvSpPr>
            <p:spPr>
              <a:xfrm rot="10800000">
                <a:off x="10364590" y="36191"/>
                <a:ext cx="9927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3800" dirty="0">
                    <a:solidFill>
                      <a:schemeClr val="bg1">
                        <a:lumMod val="50000"/>
                      </a:schemeClr>
                    </a:solidFill>
                    <a:latin typeface="Century" panose="02040604050505020304" pitchFamily="18" charset="0"/>
                  </a:rPr>
                  <a:t>“</a:t>
                </a:r>
                <a:endParaRPr lang="en-US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3D9F01-CA78-CC60-61DB-7C6E5E1C4723}"/>
              </a:ext>
            </a:extLst>
          </p:cNvPr>
          <p:cNvSpPr txBox="1"/>
          <p:nvPr/>
        </p:nvSpPr>
        <p:spPr>
          <a:xfrm>
            <a:off x="1776147" y="1040890"/>
            <a:ext cx="86756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The art and science of dealing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35608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28DD-BEF0-BE26-7FCB-59B14DD3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5BA34-3892-30E6-E0FE-B699D2D5858E}"/>
              </a:ext>
            </a:extLst>
          </p:cNvPr>
          <p:cNvGrpSpPr/>
          <p:nvPr/>
        </p:nvGrpSpPr>
        <p:grpSpPr>
          <a:xfrm>
            <a:off x="295629" y="36191"/>
            <a:ext cx="11600330" cy="2697470"/>
            <a:chOff x="295629" y="36191"/>
            <a:chExt cx="11600330" cy="26974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1D8A55-48BD-6E59-F812-F40946C44CC3}"/>
                </a:ext>
              </a:extLst>
            </p:cNvPr>
            <p:cNvSpPr txBox="1"/>
            <p:nvPr/>
          </p:nvSpPr>
          <p:spPr>
            <a:xfrm>
              <a:off x="295629" y="1034268"/>
              <a:ext cx="116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dirty="0">
                  <a:solidFill>
                    <a:schemeClr val="bg1"/>
                  </a:solidFill>
                  <a:latin typeface="+mj-lt"/>
                </a:rPr>
                <a:t>The art and science of designing adaptive algorithms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967620-6B9A-FDED-5452-8E768CA12634}"/>
                </a:ext>
              </a:extLst>
            </p:cNvPr>
            <p:cNvGrpSpPr/>
            <p:nvPr/>
          </p:nvGrpSpPr>
          <p:grpSpPr>
            <a:xfrm>
              <a:off x="783418" y="36191"/>
              <a:ext cx="10573900" cy="2697470"/>
              <a:chOff x="783418" y="36191"/>
              <a:chExt cx="10573900" cy="269747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19AE64-147C-677F-4589-188DAAB3B642}"/>
                  </a:ext>
                </a:extLst>
              </p:cNvPr>
              <p:cNvSpPr txBox="1"/>
              <p:nvPr/>
            </p:nvSpPr>
            <p:spPr>
              <a:xfrm>
                <a:off x="783418" y="517670"/>
                <a:ext cx="9927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3800" dirty="0">
                    <a:solidFill>
                      <a:schemeClr val="bg1">
                        <a:lumMod val="50000"/>
                      </a:schemeClr>
                    </a:solidFill>
                    <a:latin typeface="Century" panose="02040604050505020304" pitchFamily="18" charset="0"/>
                  </a:rPr>
                  <a:t>“</a:t>
                </a:r>
                <a:endParaRPr lang="en-US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05EFBF-C775-3350-D117-06CDA7DD953A}"/>
                  </a:ext>
                </a:extLst>
              </p:cNvPr>
              <p:cNvSpPr txBox="1"/>
              <p:nvPr/>
            </p:nvSpPr>
            <p:spPr>
              <a:xfrm rot="10800000">
                <a:off x="10364590" y="36191"/>
                <a:ext cx="99272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3800" dirty="0">
                    <a:solidFill>
                      <a:schemeClr val="bg1">
                        <a:lumMod val="50000"/>
                      </a:schemeClr>
                    </a:solidFill>
                    <a:latin typeface="Century" panose="02040604050505020304" pitchFamily="18" charset="0"/>
                  </a:rPr>
                  <a:t>“</a:t>
                </a:r>
                <a:endParaRPr lang="en-US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endParaRPr>
              </a:p>
            </p:txBody>
          </p:sp>
        </p:grpSp>
      </p:grpSp>
      <p:pic>
        <p:nvPicPr>
          <p:cNvPr id="9" name="Picture 4" descr="C:\Users\user\Desktop\SIGML\Happ Hour\images\traffic-jams_p_2901.jpg">
            <a:extLst>
              <a:ext uri="{FF2B5EF4-FFF2-40B4-BE49-F238E27FC236}">
                <a16:creationId xmlns:a16="http://schemas.microsoft.com/office/drawing/2014/main" id="{9523CDB0-3F6E-4E37-0D85-6C66FCF9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423" y="4334278"/>
            <a:ext cx="2478185" cy="1858639"/>
          </a:xfrm>
          <a:prstGeom prst="rect">
            <a:avLst/>
          </a:prstGeom>
          <a:noFill/>
        </p:spPr>
      </p:pic>
      <p:pic>
        <p:nvPicPr>
          <p:cNvPr id="10" name="Picture 2" descr="C:\Users\user\Desktop\SIGML\Happ Hour\images\maxresdefault.jpg">
            <a:extLst>
              <a:ext uri="{FF2B5EF4-FFF2-40B4-BE49-F238E27FC236}">
                <a16:creationId xmlns:a16="http://schemas.microsoft.com/office/drawing/2014/main" id="{F39BABA4-8603-4644-BAD4-E205D08E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602" y="1780314"/>
            <a:ext cx="3982797" cy="2240324"/>
          </a:xfrm>
          <a:prstGeom prst="rect">
            <a:avLst/>
          </a:prstGeom>
          <a:noFill/>
        </p:spPr>
      </p:pic>
      <p:pic>
        <p:nvPicPr>
          <p:cNvPr id="11" name="Picture 3" descr="C:\Users\user\Desktop\SIGML\Happ Hour\images\Radar Enforcement.jpg">
            <a:extLst>
              <a:ext uri="{FF2B5EF4-FFF2-40B4-BE49-F238E27FC236}">
                <a16:creationId xmlns:a16="http://schemas.microsoft.com/office/drawing/2014/main" id="{16D25348-8955-1D38-8704-1D06B807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122" y="4258079"/>
            <a:ext cx="2920718" cy="2014288"/>
          </a:xfrm>
          <a:prstGeom prst="rect">
            <a:avLst/>
          </a:prstGeom>
          <a:noFill/>
        </p:spPr>
      </p:pic>
      <p:pic>
        <p:nvPicPr>
          <p:cNvPr id="12" name="Picture 5" descr="C:\Users\user\Desktop\SIGML\Happ Hour\images\28city.jpg">
            <a:extLst>
              <a:ext uri="{FF2B5EF4-FFF2-40B4-BE49-F238E27FC236}">
                <a16:creationId xmlns:a16="http://schemas.microsoft.com/office/drawing/2014/main" id="{8EC7AFA4-9F88-AF77-BAD8-046656A6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0380" y="4334279"/>
            <a:ext cx="3351240" cy="189182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6A1F6A-AD16-7C49-BB2F-093416C0B3A5}"/>
              </a:ext>
            </a:extLst>
          </p:cNvPr>
          <p:cNvSpPr txBox="1"/>
          <p:nvPr/>
        </p:nvSpPr>
        <p:spPr>
          <a:xfrm>
            <a:off x="1776147" y="1040890"/>
            <a:ext cx="867565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The art and science of dealing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20250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When to apply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505486"/>
          </a:xfrm>
        </p:spPr>
        <p:txBody>
          <a:bodyPr>
            <a:normAutofit/>
          </a:bodyPr>
          <a:lstStyle/>
          <a:p>
            <a:r>
              <a:rPr lang="en-US" dirty="0"/>
              <a:t>Complexity: no “closed form” solutions</a:t>
            </a:r>
          </a:p>
          <a:p>
            <a:pPr lvl="1"/>
            <a:r>
              <a:rPr lang="en-US" dirty="0"/>
              <a:t>Humans cannot specify simple rules to get solution</a:t>
            </a:r>
          </a:p>
          <a:p>
            <a:pPr lvl="1"/>
            <a:r>
              <a:rPr lang="en-US" dirty="0"/>
              <a:t>Detecting spelling mistakes not a good ML problem</a:t>
            </a:r>
          </a:p>
          <a:p>
            <a:pPr lvl="2"/>
            <a:r>
              <a:rPr lang="en-US" dirty="0"/>
              <a:t>A simple dictionary lookup (binary search) is enough</a:t>
            </a:r>
          </a:p>
          <a:p>
            <a:r>
              <a:rPr lang="en-US" dirty="0"/>
              <a:t>Presence of immense variety</a:t>
            </a:r>
          </a:p>
          <a:p>
            <a:pPr lvl="1"/>
            <a:r>
              <a:rPr lang="en-US" dirty="0"/>
              <a:t>Too many variants to be solved independently</a:t>
            </a:r>
          </a:p>
          <a:p>
            <a:pPr lvl="1"/>
            <a:r>
              <a:rPr lang="en-US" dirty="0"/>
              <a:t>Correcting spelling mistakes a very good ML problem</a:t>
            </a:r>
          </a:p>
          <a:p>
            <a:r>
              <a:rPr lang="en-US" dirty="0"/>
              <a:t>Need for automation</a:t>
            </a:r>
          </a:p>
          <a:p>
            <a:pPr lvl="1"/>
            <a:r>
              <a:rPr lang="en-US" dirty="0"/>
              <a:t>Scalability and speed are main criterion</a:t>
            </a:r>
          </a:p>
          <a:p>
            <a:pPr lvl="1"/>
            <a:r>
              <a:rPr lang="en-US" dirty="0"/>
              <a:t>Do we need to automate medicine, driving?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88417" y="1111624"/>
            <a:ext cx="22810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dirty="0" err="1">
                <a:solidFill>
                  <a:schemeClr val="bg1">
                    <a:lumMod val="75000"/>
                  </a:schemeClr>
                </a:solidFill>
              </a:rPr>
              <a:t>macine</a:t>
            </a:r>
            <a:endParaRPr lang="en-IN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974023" y="677185"/>
            <a:ext cx="1509872" cy="1509872"/>
          </a:xfrm>
          <a:prstGeom prst="mathMultiply">
            <a:avLst>
              <a:gd name="adj1" fmla="val 789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588417" y="2479621"/>
            <a:ext cx="22810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dirty="0" err="1">
                <a:solidFill>
                  <a:schemeClr val="bg1">
                    <a:lumMod val="75000"/>
                  </a:schemeClr>
                </a:solidFill>
              </a:rPr>
              <a:t>macine</a:t>
            </a:r>
            <a:endParaRPr lang="en-IN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8417" y="3814389"/>
            <a:ext cx="22810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>
                    <a:lumMod val="75000"/>
                  </a:schemeClr>
                </a:solidFill>
              </a:rPr>
              <a:t>machine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0412361" y="3169005"/>
            <a:ext cx="639097" cy="5407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764" y="4910484"/>
            <a:ext cx="1449597" cy="14495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12" y="4734892"/>
            <a:ext cx="559182" cy="5591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287" y="5076100"/>
            <a:ext cx="426509" cy="4265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258" y="5644614"/>
            <a:ext cx="689401" cy="6894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072" y="4717531"/>
            <a:ext cx="833565" cy="8335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735" y="5666541"/>
            <a:ext cx="320631" cy="3206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25" y="6117790"/>
            <a:ext cx="320631" cy="3206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821" y="5788160"/>
            <a:ext cx="539003" cy="5390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102" y="5157362"/>
            <a:ext cx="539003" cy="5390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205" y="4940595"/>
            <a:ext cx="377421" cy="377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758" y="5484289"/>
            <a:ext cx="377421" cy="3774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825" y="5902476"/>
            <a:ext cx="613212" cy="6132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793" y="4815868"/>
            <a:ext cx="1828403" cy="14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F35B-1487-087B-9472-93A81902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e-Governance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C72E29-D319-C761-0983-9EEC5C4FD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356" y="1111624"/>
            <a:ext cx="5391150" cy="27622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D8B6E4-21F3-6FA8-AC03-6C453FA3A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3496" y="1111624"/>
            <a:ext cx="5490186" cy="5300822"/>
          </a:xfrm>
        </p:spPr>
        <p:txBody>
          <a:bodyPr>
            <a:normAutofit/>
          </a:bodyPr>
          <a:lstStyle/>
          <a:p>
            <a:r>
              <a:rPr lang="en-US" dirty="0"/>
              <a:t>A novel search engine for public grievances at the MoD</a:t>
            </a:r>
          </a:p>
          <a:p>
            <a:pPr lvl="2"/>
            <a:r>
              <a:rPr lang="en-US" dirty="0"/>
              <a:t>Emergency warning / dispatch systems</a:t>
            </a:r>
          </a:p>
          <a:p>
            <a:pPr lvl="2"/>
            <a:r>
              <a:rPr lang="en-US" dirty="0"/>
              <a:t>Accountability</a:t>
            </a:r>
          </a:p>
          <a:p>
            <a:r>
              <a:rPr lang="en-US" dirty="0"/>
              <a:t>Estimate income of citizens</a:t>
            </a:r>
          </a:p>
          <a:p>
            <a:pPr lvl="2"/>
            <a:r>
              <a:rPr lang="en-US" dirty="0"/>
              <a:t>Determine eligibility for public benefits services</a:t>
            </a:r>
          </a:p>
          <a:p>
            <a:pPr lvl="2"/>
            <a:r>
              <a:rPr lang="en-US" dirty="0"/>
              <a:t>Convert existing pull model to a push model</a:t>
            </a:r>
          </a:p>
          <a:p>
            <a:r>
              <a:rPr lang="en-US" dirty="0"/>
              <a:t>Automatically recognize land parcel boundaries in rural areas</a:t>
            </a:r>
          </a:p>
          <a:p>
            <a:r>
              <a:rPr lang="en-US" dirty="0"/>
              <a:t>Identify infrastructure damage on national highways</a:t>
            </a:r>
          </a:p>
          <a:p>
            <a:pPr lvl="2"/>
            <a:r>
              <a:rPr lang="en-US" dirty="0"/>
              <a:t>Assess volume of material moved at mining sites</a:t>
            </a: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7E3CD-2A77-CBD5-C7B7-55A624DA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Figure courtesy Prof. </a:t>
            </a:r>
            <a:r>
              <a:rPr lang="en-US" dirty="0" err="1"/>
              <a:t>Nisheeth</a:t>
            </a:r>
            <a:r>
              <a:rPr lang="en-US" dirty="0"/>
              <a:t> Srivastava</a:t>
            </a:r>
            <a:endParaRPr lang="en-IN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402BC88-6DEC-E08B-DF22-36003A7B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36" y="4054664"/>
            <a:ext cx="2487469" cy="24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9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55C5-25F8-25E7-C501-063B09A3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4A77-F92C-509C-7D69-A412D423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300823"/>
          </a:xfrm>
        </p:spPr>
        <p:txBody>
          <a:bodyPr>
            <a:normAutofit/>
          </a:bodyPr>
          <a:lstStyle/>
          <a:p>
            <a:r>
              <a:rPr lang="en-US" dirty="0"/>
              <a:t>Number: CS771</a:t>
            </a:r>
          </a:p>
          <a:p>
            <a:r>
              <a:rPr lang="en-US" dirty="0"/>
              <a:t>Name/Title: Introduction to Machine Learning</a:t>
            </a:r>
          </a:p>
          <a:p>
            <a:r>
              <a:rPr lang="en-US" dirty="0"/>
              <a:t>Admin Team: wait for next slide</a:t>
            </a:r>
          </a:p>
          <a:p>
            <a:r>
              <a:rPr lang="en-US" dirty="0"/>
              <a:t>Website: </a:t>
            </a:r>
            <a:r>
              <a:rPr lang="en-US" sz="2800" dirty="0">
                <a:solidFill>
                  <a:srgbClr val="60B1F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https://www.cse.iitk.ac.in/users/purushot/courses/ml/2023-24-w/</a:t>
            </a:r>
            <a:endParaRPr lang="en-US" sz="2800" dirty="0">
              <a:solidFill>
                <a:srgbClr val="60B1F2"/>
              </a:solidFill>
            </a:endParaRPr>
          </a:p>
          <a:p>
            <a:r>
              <a:rPr lang="en-IN" dirty="0"/>
              <a:t>Videos (YouTube): </a:t>
            </a:r>
            <a:r>
              <a:rPr lang="en-IN" sz="2800" dirty="0">
                <a:solidFill>
                  <a:srgbClr val="60B1F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https://www.youtube.com/c/MLConversations</a:t>
            </a:r>
            <a:endParaRPr lang="en-IN" sz="2800" dirty="0">
              <a:solidFill>
                <a:srgbClr val="60B1F2"/>
              </a:solidFill>
            </a:endParaRPr>
          </a:p>
          <a:p>
            <a:r>
              <a:rPr lang="en-IN" dirty="0"/>
              <a:t>Discussion (Piazza): </a:t>
            </a:r>
            <a:r>
              <a:rPr lang="en-IN" sz="2800" dirty="0">
                <a:hlinkClick r:id="rId4"/>
              </a:rPr>
              <a:t>https://piazza.com/iitk.ac.in/secondsemester2024/cs771</a:t>
            </a:r>
            <a:endParaRPr lang="en-IN" sz="2800" dirty="0"/>
          </a:p>
          <a:p>
            <a:r>
              <a:rPr lang="en-IN" dirty="0"/>
              <a:t>Slides, code, notes (GitHub): </a:t>
            </a:r>
            <a:r>
              <a:rPr lang="en-IN" sz="2800" dirty="0">
                <a:hlinkClick r:id="rId5"/>
              </a:rPr>
              <a:t>https://github.com/purushottamkar/cs771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2328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06CC-03AF-2F2D-8332-0B882364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Cancer Progression with ML</a:t>
            </a:r>
            <a:endParaRPr lang="en-IN" dirty="0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4D96E40-94AB-9724-FDF9-2B79E8CCDE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1111623"/>
            <a:ext cx="5713840" cy="424718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1CFE40-BF06-0757-1DCA-800B466F4C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Understand intratumor heterogeneity</a:t>
            </a:r>
          </a:p>
          <a:p>
            <a:r>
              <a:rPr lang="en-US" dirty="0"/>
              <a:t>Better diagnosis and treatment</a:t>
            </a:r>
          </a:p>
          <a:p>
            <a:r>
              <a:rPr lang="en-US" dirty="0"/>
              <a:t>Reduce relapse and drug resistance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EB8C8-1DF9-24EC-1798-9FFD152F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Figure courtesy Prof. Hamim Zafar https://hamimzafar.wixsite.com/home/tumor-heterogeneity-and-evolution</a:t>
            </a:r>
          </a:p>
        </p:txBody>
      </p:sp>
    </p:spTree>
    <p:extLst>
      <p:ext uri="{BB962C8B-B14F-4D97-AF65-F5344CB8AC3E}">
        <p14:creationId xmlns:p14="http://schemas.microsoft.com/office/powerpoint/2010/main" val="297790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4D6-4DAA-1E5A-1D65-16444E3F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Policing with ML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313E0C-0166-CD33-3E0E-FA33A60259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0" y="1111623"/>
            <a:ext cx="5757863" cy="32475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E0FE-682C-3894-BD69-30BEE0DD3D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Suggest reasonable patrol locations and routes based on call records</a:t>
            </a:r>
          </a:p>
          <a:p>
            <a:r>
              <a:rPr lang="en-US" dirty="0"/>
              <a:t>Promote fuel economy, reduce response time</a:t>
            </a:r>
          </a:p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D79186-0C49-B59F-516B-3863BF44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Avijit Roy and Nisheeth Srivastava, Decentralized reinforcement learning for multi-agent patrol routing, AASG@AAMAS, 2021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54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607397-D910-68FC-AE10-972EC0AF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Reveal Cybersecurity Vulnerabilities</a:t>
            </a:r>
            <a:endParaRPr lang="en-IN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1BC70B-EBC8-4388-BFA9-3D502EE61F59}"/>
              </a:ext>
            </a:extLst>
          </p:cNvPr>
          <p:cNvGrpSpPr/>
          <p:nvPr/>
        </p:nvGrpSpPr>
        <p:grpSpPr>
          <a:xfrm>
            <a:off x="5668617" y="2700355"/>
            <a:ext cx="2210981" cy="2645506"/>
            <a:chOff x="5136988" y="2700355"/>
            <a:chExt cx="2210981" cy="2645506"/>
          </a:xfrm>
        </p:grpSpPr>
        <p:pic>
          <p:nvPicPr>
            <p:cNvPr id="10" name="Graphic 9" descr="Monster with solid fill">
              <a:extLst>
                <a:ext uri="{FF2B5EF4-FFF2-40B4-BE49-F238E27FC236}">
                  <a16:creationId xmlns:a16="http://schemas.microsoft.com/office/drawing/2014/main" id="{910825C3-5471-1742-4E49-CD63B0DC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67565" y="2700355"/>
              <a:ext cx="1080404" cy="1080404"/>
            </a:xfrm>
            <a:prstGeom prst="rect">
              <a:avLst/>
            </a:prstGeom>
          </p:spPr>
        </p:pic>
        <p:pic>
          <p:nvPicPr>
            <p:cNvPr id="12" name="Graphic 11" descr="Satellite dish with solid fill">
              <a:extLst>
                <a:ext uri="{FF2B5EF4-FFF2-40B4-BE49-F238E27FC236}">
                  <a16:creationId xmlns:a16="http://schemas.microsoft.com/office/drawing/2014/main" id="{ECC4142E-E81B-97CD-AC9E-9345C937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136988" y="3617443"/>
              <a:ext cx="1728418" cy="1728418"/>
            </a:xfrm>
            <a:prstGeom prst="rect">
              <a:avLst/>
            </a:prstGeom>
          </p:spPr>
        </p:pic>
      </p:grpSp>
      <p:pic>
        <p:nvPicPr>
          <p:cNvPr id="14" name="Graphic 13" descr="Wireless with solid fill">
            <a:extLst>
              <a:ext uri="{FF2B5EF4-FFF2-40B4-BE49-F238E27FC236}">
                <a16:creationId xmlns:a16="http://schemas.microsoft.com/office/drawing/2014/main" id="{ACE2F237-54CD-A337-EACA-C624B68B2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878237" y="2069293"/>
            <a:ext cx="1632725" cy="163272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11B45-6B2D-ADFF-BB80-0478576E91C4}"/>
              </a:ext>
            </a:extLst>
          </p:cNvPr>
          <p:cNvGrpSpPr/>
          <p:nvPr/>
        </p:nvGrpSpPr>
        <p:grpSpPr>
          <a:xfrm>
            <a:off x="1518507" y="3209222"/>
            <a:ext cx="1557401" cy="1904892"/>
            <a:chOff x="986878" y="3209222"/>
            <a:chExt cx="1557401" cy="190489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4BEC24-7799-0CCF-9774-2C4E4DD4FB50}"/>
                </a:ext>
              </a:extLst>
            </p:cNvPr>
            <p:cNvSpPr/>
            <p:nvPr/>
          </p:nvSpPr>
          <p:spPr>
            <a:xfrm>
              <a:off x="1023340" y="3209222"/>
              <a:ext cx="1483622" cy="1904892"/>
            </a:xfrm>
            <a:custGeom>
              <a:avLst/>
              <a:gdLst>
                <a:gd name="connsiteX0" fmla="*/ 827150 w 1483622"/>
                <a:gd name="connsiteY0" fmla="*/ 1659697 h 1904892"/>
                <a:gd name="connsiteX1" fmla="*/ 183065 w 1483622"/>
                <a:gd name="connsiteY1" fmla="*/ 1392536 h 1904892"/>
                <a:gd name="connsiteX2" fmla="*/ 655256 w 1483622"/>
                <a:gd name="connsiteY2" fmla="*/ 247267 h 1904892"/>
                <a:gd name="connsiteX3" fmla="*/ 1301412 w 1483622"/>
                <a:gd name="connsiteY3" fmla="*/ 514427 h 1904892"/>
                <a:gd name="connsiteX4" fmla="*/ 827150 w 1483622"/>
                <a:gd name="connsiteY4" fmla="*/ 1659697 h 1904892"/>
                <a:gd name="connsiteX5" fmla="*/ 965908 w 1483622"/>
                <a:gd name="connsiteY5" fmla="*/ 207917 h 1904892"/>
                <a:gd name="connsiteX6" fmla="*/ 1108808 w 1483622"/>
                <a:gd name="connsiteY6" fmla="*/ 267977 h 1904892"/>
                <a:gd name="connsiteX7" fmla="*/ 1129518 w 1483622"/>
                <a:gd name="connsiteY7" fmla="*/ 317681 h 1904892"/>
                <a:gd name="connsiteX8" fmla="*/ 1079814 w 1483622"/>
                <a:gd name="connsiteY8" fmla="*/ 338391 h 1904892"/>
                <a:gd name="connsiteX9" fmla="*/ 936914 w 1483622"/>
                <a:gd name="connsiteY9" fmla="*/ 278332 h 1904892"/>
                <a:gd name="connsiteX10" fmla="*/ 916204 w 1483622"/>
                <a:gd name="connsiteY10" fmla="*/ 228627 h 1904892"/>
                <a:gd name="connsiteX11" fmla="*/ 965908 w 1483622"/>
                <a:gd name="connsiteY11" fmla="*/ 207917 h 1904892"/>
                <a:gd name="connsiteX12" fmla="*/ 1460880 w 1483622"/>
                <a:gd name="connsiteY12" fmla="*/ 328036 h 1904892"/>
                <a:gd name="connsiteX13" fmla="*/ 673895 w 1483622"/>
                <a:gd name="connsiteY13" fmla="*/ 2887 h 1904892"/>
                <a:gd name="connsiteX14" fmla="*/ 624191 w 1483622"/>
                <a:gd name="connsiteY14" fmla="*/ 23597 h 1904892"/>
                <a:gd name="connsiteX15" fmla="*/ 2887 w 1483622"/>
                <a:gd name="connsiteY15" fmla="*/ 1527152 h 1904892"/>
                <a:gd name="connsiteX16" fmla="*/ 23597 w 1483622"/>
                <a:gd name="connsiteY16" fmla="*/ 1576857 h 1904892"/>
                <a:gd name="connsiteX17" fmla="*/ 810582 w 1483622"/>
                <a:gd name="connsiteY17" fmla="*/ 1902006 h 1904892"/>
                <a:gd name="connsiteX18" fmla="*/ 860286 w 1483622"/>
                <a:gd name="connsiteY18" fmla="*/ 1881295 h 1904892"/>
                <a:gd name="connsiteX19" fmla="*/ 1479519 w 1483622"/>
                <a:gd name="connsiteY19" fmla="*/ 377740 h 1904892"/>
                <a:gd name="connsiteX20" fmla="*/ 1460880 w 1483622"/>
                <a:gd name="connsiteY20" fmla="*/ 328036 h 1904892"/>
                <a:gd name="connsiteX21" fmla="*/ 1460880 w 1483622"/>
                <a:gd name="connsiteY21" fmla="*/ 328036 h 190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3622" h="1904892">
                  <a:moveTo>
                    <a:pt x="827150" y="1659697"/>
                  </a:moveTo>
                  <a:lnTo>
                    <a:pt x="183065" y="1392536"/>
                  </a:lnTo>
                  <a:lnTo>
                    <a:pt x="655256" y="247267"/>
                  </a:lnTo>
                  <a:lnTo>
                    <a:pt x="1301412" y="514427"/>
                  </a:lnTo>
                  <a:lnTo>
                    <a:pt x="827150" y="1659697"/>
                  </a:lnTo>
                  <a:close/>
                  <a:moveTo>
                    <a:pt x="965908" y="207917"/>
                  </a:moveTo>
                  <a:lnTo>
                    <a:pt x="1108808" y="267977"/>
                  </a:lnTo>
                  <a:cubicBezTo>
                    <a:pt x="1129518" y="276261"/>
                    <a:pt x="1137802" y="299042"/>
                    <a:pt x="1129518" y="317681"/>
                  </a:cubicBezTo>
                  <a:cubicBezTo>
                    <a:pt x="1121234" y="338391"/>
                    <a:pt x="1098453" y="346675"/>
                    <a:pt x="1079814" y="338391"/>
                  </a:cubicBezTo>
                  <a:lnTo>
                    <a:pt x="936914" y="278332"/>
                  </a:lnTo>
                  <a:cubicBezTo>
                    <a:pt x="916204" y="270048"/>
                    <a:pt x="907920" y="247267"/>
                    <a:pt x="916204" y="228627"/>
                  </a:cubicBezTo>
                  <a:cubicBezTo>
                    <a:pt x="922417" y="209988"/>
                    <a:pt x="945198" y="199633"/>
                    <a:pt x="965908" y="207917"/>
                  </a:cubicBezTo>
                  <a:close/>
                  <a:moveTo>
                    <a:pt x="1460880" y="328036"/>
                  </a:moveTo>
                  <a:lnTo>
                    <a:pt x="673895" y="2887"/>
                  </a:lnTo>
                  <a:cubicBezTo>
                    <a:pt x="653185" y="-5397"/>
                    <a:pt x="632475" y="4958"/>
                    <a:pt x="624191" y="23597"/>
                  </a:cubicBezTo>
                  <a:lnTo>
                    <a:pt x="2887" y="1527152"/>
                  </a:lnTo>
                  <a:cubicBezTo>
                    <a:pt x="-5397" y="1547862"/>
                    <a:pt x="4958" y="1568572"/>
                    <a:pt x="23597" y="1576857"/>
                  </a:cubicBezTo>
                  <a:lnTo>
                    <a:pt x="810582" y="1902006"/>
                  </a:lnTo>
                  <a:cubicBezTo>
                    <a:pt x="831292" y="1910290"/>
                    <a:pt x="852002" y="1899934"/>
                    <a:pt x="860286" y="1881295"/>
                  </a:cubicBezTo>
                  <a:lnTo>
                    <a:pt x="1479519" y="377740"/>
                  </a:lnTo>
                  <a:cubicBezTo>
                    <a:pt x="1489874" y="359101"/>
                    <a:pt x="1479519" y="336320"/>
                    <a:pt x="1460880" y="328036"/>
                  </a:cubicBezTo>
                  <a:lnTo>
                    <a:pt x="1460880" y="3280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31C504-31DD-78D6-790A-30FA716AC2EC}"/>
                </a:ext>
              </a:extLst>
            </p:cNvPr>
            <p:cNvSpPr/>
            <p:nvPr/>
          </p:nvSpPr>
          <p:spPr>
            <a:xfrm>
              <a:off x="2181852" y="4069508"/>
              <a:ext cx="362427" cy="687576"/>
            </a:xfrm>
            <a:custGeom>
              <a:avLst/>
              <a:gdLst>
                <a:gd name="connsiteX0" fmla="*/ 47633 w 362427"/>
                <a:gd name="connsiteY0" fmla="*/ 687576 h 687576"/>
                <a:gd name="connsiteX1" fmla="*/ 0 w 362427"/>
                <a:gd name="connsiteY1" fmla="*/ 617162 h 687576"/>
                <a:gd name="connsiteX2" fmla="*/ 93196 w 362427"/>
                <a:gd name="connsiteY2" fmla="*/ 555031 h 687576"/>
                <a:gd name="connsiteX3" fmla="*/ 66272 w 362427"/>
                <a:gd name="connsiteY3" fmla="*/ 418345 h 687576"/>
                <a:gd name="connsiteX4" fmla="*/ 182249 w 362427"/>
                <a:gd name="connsiteY4" fmla="*/ 339646 h 687576"/>
                <a:gd name="connsiteX5" fmla="*/ 155326 w 362427"/>
                <a:gd name="connsiteY5" fmla="*/ 202959 h 687576"/>
                <a:gd name="connsiteX6" fmla="*/ 271303 w 362427"/>
                <a:gd name="connsiteY6" fmla="*/ 126332 h 687576"/>
                <a:gd name="connsiteX7" fmla="*/ 248522 w 362427"/>
                <a:gd name="connsiteY7" fmla="*/ 16568 h 687576"/>
                <a:gd name="connsiteX8" fmla="*/ 329291 w 362427"/>
                <a:gd name="connsiteY8" fmla="*/ 0 h 687576"/>
                <a:gd name="connsiteX9" fmla="*/ 362427 w 362427"/>
                <a:gd name="connsiteY9" fmla="*/ 163610 h 687576"/>
                <a:gd name="connsiteX10" fmla="*/ 246451 w 362427"/>
                <a:gd name="connsiteY10" fmla="*/ 242308 h 687576"/>
                <a:gd name="connsiteX11" fmla="*/ 273374 w 362427"/>
                <a:gd name="connsiteY11" fmla="*/ 378995 h 687576"/>
                <a:gd name="connsiteX12" fmla="*/ 157397 w 362427"/>
                <a:gd name="connsiteY12" fmla="*/ 455623 h 687576"/>
                <a:gd name="connsiteX13" fmla="*/ 186391 w 362427"/>
                <a:gd name="connsiteY13" fmla="*/ 594381 h 68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427" h="687576">
                  <a:moveTo>
                    <a:pt x="47633" y="687576"/>
                  </a:moveTo>
                  <a:lnTo>
                    <a:pt x="0" y="617162"/>
                  </a:lnTo>
                  <a:lnTo>
                    <a:pt x="93196" y="555031"/>
                  </a:lnTo>
                  <a:lnTo>
                    <a:pt x="66272" y="418345"/>
                  </a:lnTo>
                  <a:lnTo>
                    <a:pt x="182249" y="339646"/>
                  </a:lnTo>
                  <a:lnTo>
                    <a:pt x="155326" y="202959"/>
                  </a:lnTo>
                  <a:lnTo>
                    <a:pt x="271303" y="126332"/>
                  </a:lnTo>
                  <a:lnTo>
                    <a:pt x="248522" y="16568"/>
                  </a:lnTo>
                  <a:lnTo>
                    <a:pt x="329291" y="0"/>
                  </a:lnTo>
                  <a:lnTo>
                    <a:pt x="362427" y="163610"/>
                  </a:lnTo>
                  <a:lnTo>
                    <a:pt x="246451" y="242308"/>
                  </a:lnTo>
                  <a:lnTo>
                    <a:pt x="273374" y="378995"/>
                  </a:lnTo>
                  <a:lnTo>
                    <a:pt x="157397" y="455623"/>
                  </a:lnTo>
                  <a:lnTo>
                    <a:pt x="186391" y="5943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6BF119-0AD4-7C4F-0C01-BBFE250EB0CF}"/>
                </a:ext>
              </a:extLst>
            </p:cNvPr>
            <p:cNvSpPr/>
            <p:nvPr/>
          </p:nvSpPr>
          <p:spPr>
            <a:xfrm>
              <a:off x="986878" y="3570394"/>
              <a:ext cx="362427" cy="687576"/>
            </a:xfrm>
            <a:custGeom>
              <a:avLst/>
              <a:gdLst>
                <a:gd name="connsiteX0" fmla="*/ 31065 w 362427"/>
                <a:gd name="connsiteY0" fmla="*/ 687576 h 687576"/>
                <a:gd name="connsiteX1" fmla="*/ 0 w 362427"/>
                <a:gd name="connsiteY1" fmla="*/ 521895 h 687576"/>
                <a:gd name="connsiteX2" fmla="*/ 115977 w 362427"/>
                <a:gd name="connsiteY2" fmla="*/ 445268 h 687576"/>
                <a:gd name="connsiteX3" fmla="*/ 86983 w 362427"/>
                <a:gd name="connsiteY3" fmla="*/ 308581 h 687576"/>
                <a:gd name="connsiteX4" fmla="*/ 202959 w 362427"/>
                <a:gd name="connsiteY4" fmla="*/ 229882 h 687576"/>
                <a:gd name="connsiteX5" fmla="*/ 176036 w 362427"/>
                <a:gd name="connsiteY5" fmla="*/ 93196 h 687576"/>
                <a:gd name="connsiteX6" fmla="*/ 314794 w 362427"/>
                <a:gd name="connsiteY6" fmla="*/ 0 h 687576"/>
                <a:gd name="connsiteX7" fmla="*/ 362427 w 362427"/>
                <a:gd name="connsiteY7" fmla="*/ 68343 h 687576"/>
                <a:gd name="connsiteX8" fmla="*/ 269232 w 362427"/>
                <a:gd name="connsiteY8" fmla="*/ 130474 h 687576"/>
                <a:gd name="connsiteX9" fmla="*/ 296155 w 362427"/>
                <a:gd name="connsiteY9" fmla="*/ 267161 h 687576"/>
                <a:gd name="connsiteX10" fmla="*/ 180178 w 362427"/>
                <a:gd name="connsiteY10" fmla="*/ 345859 h 687576"/>
                <a:gd name="connsiteX11" fmla="*/ 207101 w 362427"/>
                <a:gd name="connsiteY11" fmla="*/ 482546 h 687576"/>
                <a:gd name="connsiteX12" fmla="*/ 91125 w 362427"/>
                <a:gd name="connsiteY12" fmla="*/ 561244 h 687576"/>
                <a:gd name="connsiteX13" fmla="*/ 113906 w 362427"/>
                <a:gd name="connsiteY13" fmla="*/ 671008 h 68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427" h="687576">
                  <a:moveTo>
                    <a:pt x="31065" y="687576"/>
                  </a:moveTo>
                  <a:lnTo>
                    <a:pt x="0" y="521895"/>
                  </a:lnTo>
                  <a:lnTo>
                    <a:pt x="115977" y="445268"/>
                  </a:lnTo>
                  <a:lnTo>
                    <a:pt x="86983" y="308581"/>
                  </a:lnTo>
                  <a:lnTo>
                    <a:pt x="202959" y="229882"/>
                  </a:lnTo>
                  <a:lnTo>
                    <a:pt x="176036" y="93196"/>
                  </a:lnTo>
                  <a:lnTo>
                    <a:pt x="314794" y="0"/>
                  </a:lnTo>
                  <a:lnTo>
                    <a:pt x="362427" y="68343"/>
                  </a:lnTo>
                  <a:lnTo>
                    <a:pt x="269232" y="130474"/>
                  </a:lnTo>
                  <a:lnTo>
                    <a:pt x="296155" y="267161"/>
                  </a:lnTo>
                  <a:lnTo>
                    <a:pt x="180178" y="345859"/>
                  </a:lnTo>
                  <a:lnTo>
                    <a:pt x="207101" y="482546"/>
                  </a:lnTo>
                  <a:lnTo>
                    <a:pt x="91125" y="561244"/>
                  </a:lnTo>
                  <a:lnTo>
                    <a:pt x="113906" y="6710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0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Graphic 15" descr="Kitten with solid fill">
              <a:extLst>
                <a:ext uri="{FF2B5EF4-FFF2-40B4-BE49-F238E27FC236}">
                  <a16:creationId xmlns:a16="http://schemas.microsoft.com/office/drawing/2014/main" id="{0C16D432-493F-3C20-8792-3EF0E754E681}"/>
                </a:ext>
              </a:extLst>
            </p:cNvPr>
            <p:cNvSpPr/>
            <p:nvPr/>
          </p:nvSpPr>
          <p:spPr>
            <a:xfrm>
              <a:off x="1388659" y="3916209"/>
              <a:ext cx="656256" cy="483523"/>
            </a:xfrm>
            <a:custGeom>
              <a:avLst/>
              <a:gdLst>
                <a:gd name="connsiteX0" fmla="*/ 651398 w 656256"/>
                <a:gd name="connsiteY0" fmla="*/ 145963 h 483523"/>
                <a:gd name="connsiteX1" fmla="*/ 647701 w 656256"/>
                <a:gd name="connsiteY1" fmla="*/ 142257 h 483523"/>
                <a:gd name="connsiteX2" fmla="*/ 646026 w 656256"/>
                <a:gd name="connsiteY2" fmla="*/ 137801 h 483523"/>
                <a:gd name="connsiteX3" fmla="*/ 648823 w 656256"/>
                <a:gd name="connsiteY3" fmla="*/ 96795 h 483523"/>
                <a:gd name="connsiteX4" fmla="*/ 637667 w 656256"/>
                <a:gd name="connsiteY4" fmla="*/ 63650 h 483523"/>
                <a:gd name="connsiteX5" fmla="*/ 628683 w 656256"/>
                <a:gd name="connsiteY5" fmla="*/ 53379 h 483523"/>
                <a:gd name="connsiteX6" fmla="*/ 642802 w 656256"/>
                <a:gd name="connsiteY6" fmla="*/ 24722 h 483523"/>
                <a:gd name="connsiteX7" fmla="*/ 639969 w 656256"/>
                <a:gd name="connsiteY7" fmla="*/ 16374 h 483523"/>
                <a:gd name="connsiteX8" fmla="*/ 637216 w 656256"/>
                <a:gd name="connsiteY8" fmla="*/ 15731 h 483523"/>
                <a:gd name="connsiteX9" fmla="*/ 633519 w 656256"/>
                <a:gd name="connsiteY9" fmla="*/ 17003 h 483523"/>
                <a:gd name="connsiteX10" fmla="*/ 597909 w 656256"/>
                <a:gd name="connsiteY10" fmla="*/ 43574 h 483523"/>
                <a:gd name="connsiteX11" fmla="*/ 597909 w 656256"/>
                <a:gd name="connsiteY11" fmla="*/ 6124 h 483523"/>
                <a:gd name="connsiteX12" fmla="*/ 591834 w 656256"/>
                <a:gd name="connsiteY12" fmla="*/ 0 h 483523"/>
                <a:gd name="connsiteX13" fmla="*/ 591746 w 656256"/>
                <a:gd name="connsiteY13" fmla="*/ 0 h 483523"/>
                <a:gd name="connsiteX14" fmla="*/ 587251 w 656256"/>
                <a:gd name="connsiteY14" fmla="*/ 2031 h 483523"/>
                <a:gd name="connsiteX15" fmla="*/ 562307 w 656256"/>
                <a:gd name="connsiteY15" fmla="*/ 29732 h 483523"/>
                <a:gd name="connsiteX16" fmla="*/ 553292 w 656256"/>
                <a:gd name="connsiteY16" fmla="*/ 36321 h 483523"/>
                <a:gd name="connsiteX17" fmla="*/ 536858 w 656256"/>
                <a:gd name="connsiteY17" fmla="*/ 43756 h 483523"/>
                <a:gd name="connsiteX18" fmla="*/ 488070 w 656256"/>
                <a:gd name="connsiteY18" fmla="*/ 87685 h 483523"/>
                <a:gd name="connsiteX19" fmla="*/ 453503 w 656256"/>
                <a:gd name="connsiteY19" fmla="*/ 146808 h 483523"/>
                <a:gd name="connsiteX20" fmla="*/ 426166 w 656256"/>
                <a:gd name="connsiteY20" fmla="*/ 164562 h 483523"/>
                <a:gd name="connsiteX21" fmla="*/ 380490 w 656256"/>
                <a:gd name="connsiteY21" fmla="*/ 169618 h 483523"/>
                <a:gd name="connsiteX22" fmla="*/ 296811 w 656256"/>
                <a:gd name="connsiteY22" fmla="*/ 201459 h 483523"/>
                <a:gd name="connsiteX23" fmla="*/ 270865 w 656256"/>
                <a:gd name="connsiteY23" fmla="*/ 219291 h 483523"/>
                <a:gd name="connsiteX24" fmla="*/ 215558 w 656256"/>
                <a:gd name="connsiteY24" fmla="*/ 278248 h 483523"/>
                <a:gd name="connsiteX25" fmla="*/ 191855 w 656256"/>
                <a:gd name="connsiteY25" fmla="*/ 317903 h 483523"/>
                <a:gd name="connsiteX26" fmla="*/ 153836 w 656256"/>
                <a:gd name="connsiteY26" fmla="*/ 351087 h 483523"/>
                <a:gd name="connsiteX27" fmla="*/ 85097 w 656256"/>
                <a:gd name="connsiteY27" fmla="*/ 362978 h 483523"/>
                <a:gd name="connsiteX28" fmla="*/ 27965 w 656256"/>
                <a:gd name="connsiteY28" fmla="*/ 357448 h 483523"/>
                <a:gd name="connsiteX29" fmla="*/ 23731 w 656256"/>
                <a:gd name="connsiteY29" fmla="*/ 357108 h 483523"/>
                <a:gd name="connsiteX30" fmla="*/ 0 w 656256"/>
                <a:gd name="connsiteY30" fmla="*/ 380783 h 483523"/>
                <a:gd name="connsiteX31" fmla="*/ 19480 w 656256"/>
                <a:gd name="connsiteY31" fmla="*/ 404134 h 483523"/>
                <a:gd name="connsiteX32" fmla="*/ 85690 w 656256"/>
                <a:gd name="connsiteY32" fmla="*/ 410455 h 483523"/>
                <a:gd name="connsiteX33" fmla="*/ 177878 w 656256"/>
                <a:gd name="connsiteY33" fmla="*/ 392449 h 483523"/>
                <a:gd name="connsiteX34" fmla="*/ 180138 w 656256"/>
                <a:gd name="connsiteY34" fmla="*/ 391208 h 483523"/>
                <a:gd name="connsiteX35" fmla="*/ 180138 w 656256"/>
                <a:gd name="connsiteY35" fmla="*/ 459820 h 483523"/>
                <a:gd name="connsiteX36" fmla="*/ 203841 w 656256"/>
                <a:gd name="connsiteY36" fmla="*/ 483523 h 483523"/>
                <a:gd name="connsiteX37" fmla="*/ 227544 w 656256"/>
                <a:gd name="connsiteY37" fmla="*/ 483523 h 483523"/>
                <a:gd name="connsiteX38" fmla="*/ 251247 w 656256"/>
                <a:gd name="connsiteY38" fmla="*/ 459820 h 483523"/>
                <a:gd name="connsiteX39" fmla="*/ 227544 w 656256"/>
                <a:gd name="connsiteY39" fmla="*/ 436117 h 483523"/>
                <a:gd name="connsiteX40" fmla="*/ 227544 w 656256"/>
                <a:gd name="connsiteY40" fmla="*/ 433897 h 483523"/>
                <a:gd name="connsiteX41" fmla="*/ 267048 w 656256"/>
                <a:gd name="connsiteY41" fmla="*/ 433897 h 483523"/>
                <a:gd name="connsiteX42" fmla="*/ 267048 w 656256"/>
                <a:gd name="connsiteY42" fmla="*/ 459820 h 483523"/>
                <a:gd name="connsiteX43" fmla="*/ 290751 w 656256"/>
                <a:gd name="connsiteY43" fmla="*/ 483523 h 483523"/>
                <a:gd name="connsiteX44" fmla="*/ 385563 w 656256"/>
                <a:gd name="connsiteY44" fmla="*/ 483523 h 483523"/>
                <a:gd name="connsiteX45" fmla="*/ 409266 w 656256"/>
                <a:gd name="connsiteY45" fmla="*/ 459820 h 483523"/>
                <a:gd name="connsiteX46" fmla="*/ 385563 w 656256"/>
                <a:gd name="connsiteY46" fmla="*/ 436117 h 483523"/>
                <a:gd name="connsiteX47" fmla="*/ 314454 w 656256"/>
                <a:gd name="connsiteY47" fmla="*/ 436117 h 483523"/>
                <a:gd name="connsiteX48" fmla="*/ 314454 w 656256"/>
                <a:gd name="connsiteY48" fmla="*/ 433858 h 483523"/>
                <a:gd name="connsiteX49" fmla="*/ 391931 w 656256"/>
                <a:gd name="connsiteY49" fmla="*/ 407674 h 483523"/>
                <a:gd name="connsiteX50" fmla="*/ 399761 w 656256"/>
                <a:gd name="connsiteY50" fmla="*/ 401764 h 483523"/>
                <a:gd name="connsiteX51" fmla="*/ 420382 w 656256"/>
                <a:gd name="connsiteY51" fmla="*/ 389763 h 483523"/>
                <a:gd name="connsiteX52" fmla="*/ 449616 w 656256"/>
                <a:gd name="connsiteY52" fmla="*/ 377161 h 483523"/>
                <a:gd name="connsiteX53" fmla="*/ 487232 w 656256"/>
                <a:gd name="connsiteY53" fmla="*/ 365491 h 483523"/>
                <a:gd name="connsiteX54" fmla="*/ 546324 w 656256"/>
                <a:gd name="connsiteY54" fmla="*/ 423429 h 483523"/>
                <a:gd name="connsiteX55" fmla="*/ 579835 w 656256"/>
                <a:gd name="connsiteY55" fmla="*/ 422618 h 483523"/>
                <a:gd name="connsiteX56" fmla="*/ 579508 w 656256"/>
                <a:gd name="connsiteY56" fmla="*/ 389581 h 483523"/>
                <a:gd name="connsiteX57" fmla="*/ 527488 w 656256"/>
                <a:gd name="connsiteY57" fmla="*/ 338572 h 483523"/>
                <a:gd name="connsiteX58" fmla="*/ 532371 w 656256"/>
                <a:gd name="connsiteY58" fmla="*/ 328483 h 483523"/>
                <a:gd name="connsiteX59" fmla="*/ 614114 w 656256"/>
                <a:gd name="connsiteY59" fmla="*/ 359715 h 483523"/>
                <a:gd name="connsiteX60" fmla="*/ 644233 w 656256"/>
                <a:gd name="connsiteY60" fmla="*/ 345001 h 483523"/>
                <a:gd name="connsiteX61" fmla="*/ 631054 w 656256"/>
                <a:gd name="connsiteY61" fmla="*/ 315470 h 483523"/>
                <a:gd name="connsiteX62" fmla="*/ 554122 w 656256"/>
                <a:gd name="connsiteY62" fmla="*/ 285999 h 483523"/>
                <a:gd name="connsiteX63" fmla="*/ 563327 w 656256"/>
                <a:gd name="connsiteY63" fmla="*/ 269557 h 483523"/>
                <a:gd name="connsiteX64" fmla="*/ 573756 w 656256"/>
                <a:gd name="connsiteY64" fmla="*/ 237163 h 483523"/>
                <a:gd name="connsiteX65" fmla="*/ 577572 w 656256"/>
                <a:gd name="connsiteY65" fmla="*/ 203379 h 483523"/>
                <a:gd name="connsiteX66" fmla="*/ 591580 w 656256"/>
                <a:gd name="connsiteY66" fmla="*/ 190864 h 483523"/>
                <a:gd name="connsiteX67" fmla="*/ 609547 w 656256"/>
                <a:gd name="connsiteY67" fmla="*/ 190864 h 483523"/>
                <a:gd name="connsiteX68" fmla="*/ 633100 w 656256"/>
                <a:gd name="connsiteY68" fmla="*/ 183129 h 483523"/>
                <a:gd name="connsiteX69" fmla="*/ 649518 w 656256"/>
                <a:gd name="connsiteY69" fmla="*/ 171040 h 483523"/>
                <a:gd name="connsiteX70" fmla="*/ 653012 w 656256"/>
                <a:gd name="connsiteY70" fmla="*/ 147838 h 483523"/>
                <a:gd name="connsiteX71" fmla="*/ 651398 w 656256"/>
                <a:gd name="connsiteY71" fmla="*/ 145963 h 483523"/>
                <a:gd name="connsiteX72" fmla="*/ 553379 w 656256"/>
                <a:gd name="connsiteY72" fmla="*/ 206310 h 483523"/>
                <a:gd name="connsiteX73" fmla="*/ 475697 w 656256"/>
                <a:gd name="connsiteY73" fmla="*/ 155815 h 483523"/>
                <a:gd name="connsiteX74" fmla="*/ 487675 w 656256"/>
                <a:gd name="connsiteY74" fmla="*/ 135336 h 483523"/>
                <a:gd name="connsiteX75" fmla="*/ 560956 w 656256"/>
                <a:gd name="connsiteY75" fmla="*/ 182955 h 483523"/>
                <a:gd name="connsiteX76" fmla="*/ 554027 w 656256"/>
                <a:gd name="connsiteY76" fmla="*/ 200685 h 48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56256" h="483523">
                  <a:moveTo>
                    <a:pt x="651398" y="145963"/>
                  </a:moveTo>
                  <a:lnTo>
                    <a:pt x="647701" y="142257"/>
                  </a:lnTo>
                  <a:cubicBezTo>
                    <a:pt x="646525" y="141083"/>
                    <a:pt x="645914" y="139459"/>
                    <a:pt x="646026" y="137801"/>
                  </a:cubicBezTo>
                  <a:lnTo>
                    <a:pt x="648823" y="96795"/>
                  </a:lnTo>
                  <a:cubicBezTo>
                    <a:pt x="649651" y="84704"/>
                    <a:pt x="645637" y="72780"/>
                    <a:pt x="637667" y="63650"/>
                  </a:cubicBezTo>
                  <a:lnTo>
                    <a:pt x="628683" y="53379"/>
                  </a:lnTo>
                  <a:lnTo>
                    <a:pt x="642802" y="24722"/>
                  </a:lnTo>
                  <a:cubicBezTo>
                    <a:pt x="644326" y="21635"/>
                    <a:pt x="643057" y="17897"/>
                    <a:pt x="639969" y="16374"/>
                  </a:cubicBezTo>
                  <a:cubicBezTo>
                    <a:pt x="639113" y="15952"/>
                    <a:pt x="638171" y="15732"/>
                    <a:pt x="637216" y="15731"/>
                  </a:cubicBezTo>
                  <a:cubicBezTo>
                    <a:pt x="635878" y="15741"/>
                    <a:pt x="634580" y="16188"/>
                    <a:pt x="633519" y="17003"/>
                  </a:cubicBezTo>
                  <a:lnTo>
                    <a:pt x="597909" y="43574"/>
                  </a:lnTo>
                  <a:lnTo>
                    <a:pt x="597909" y="6124"/>
                  </a:lnTo>
                  <a:cubicBezTo>
                    <a:pt x="597922" y="2755"/>
                    <a:pt x="595202" y="13"/>
                    <a:pt x="591834" y="0"/>
                  </a:cubicBezTo>
                  <a:cubicBezTo>
                    <a:pt x="591805" y="0"/>
                    <a:pt x="591776" y="0"/>
                    <a:pt x="591746" y="0"/>
                  </a:cubicBezTo>
                  <a:cubicBezTo>
                    <a:pt x="590025" y="-2"/>
                    <a:pt x="588387" y="738"/>
                    <a:pt x="587251" y="2031"/>
                  </a:cubicBezTo>
                  <a:lnTo>
                    <a:pt x="562307" y="29732"/>
                  </a:lnTo>
                  <a:cubicBezTo>
                    <a:pt x="559786" y="32523"/>
                    <a:pt x="556717" y="34766"/>
                    <a:pt x="553292" y="36321"/>
                  </a:cubicBezTo>
                  <a:lnTo>
                    <a:pt x="536858" y="43756"/>
                  </a:lnTo>
                  <a:cubicBezTo>
                    <a:pt x="516440" y="52995"/>
                    <a:pt x="499393" y="68344"/>
                    <a:pt x="488070" y="87685"/>
                  </a:cubicBezTo>
                  <a:lnTo>
                    <a:pt x="453503" y="146808"/>
                  </a:lnTo>
                  <a:cubicBezTo>
                    <a:pt x="447711" y="156716"/>
                    <a:pt x="437573" y="163300"/>
                    <a:pt x="426166" y="164562"/>
                  </a:cubicBezTo>
                  <a:lnTo>
                    <a:pt x="380490" y="169618"/>
                  </a:lnTo>
                  <a:cubicBezTo>
                    <a:pt x="350456" y="173400"/>
                    <a:pt x="321763" y="184318"/>
                    <a:pt x="296811" y="201459"/>
                  </a:cubicBezTo>
                  <a:lnTo>
                    <a:pt x="270865" y="219291"/>
                  </a:lnTo>
                  <a:cubicBezTo>
                    <a:pt x="248407" y="234742"/>
                    <a:pt x="229543" y="254850"/>
                    <a:pt x="215558" y="278248"/>
                  </a:cubicBezTo>
                  <a:lnTo>
                    <a:pt x="191855" y="317903"/>
                  </a:lnTo>
                  <a:cubicBezTo>
                    <a:pt x="183269" y="332921"/>
                    <a:pt x="169876" y="344611"/>
                    <a:pt x="153836" y="351087"/>
                  </a:cubicBezTo>
                  <a:cubicBezTo>
                    <a:pt x="131914" y="359485"/>
                    <a:pt x="108566" y="363524"/>
                    <a:pt x="85097" y="362978"/>
                  </a:cubicBezTo>
                  <a:cubicBezTo>
                    <a:pt x="65926" y="362846"/>
                    <a:pt x="46806" y="360995"/>
                    <a:pt x="27965" y="357448"/>
                  </a:cubicBezTo>
                  <a:cubicBezTo>
                    <a:pt x="26567" y="357211"/>
                    <a:pt x="25149" y="357097"/>
                    <a:pt x="23731" y="357108"/>
                  </a:cubicBezTo>
                  <a:cubicBezTo>
                    <a:pt x="10640" y="357093"/>
                    <a:pt x="15" y="367692"/>
                    <a:pt x="0" y="380783"/>
                  </a:cubicBezTo>
                  <a:cubicBezTo>
                    <a:pt x="-13" y="392255"/>
                    <a:pt x="8191" y="402090"/>
                    <a:pt x="19480" y="404134"/>
                  </a:cubicBezTo>
                  <a:cubicBezTo>
                    <a:pt x="41316" y="408217"/>
                    <a:pt x="63476" y="410332"/>
                    <a:pt x="85690" y="410455"/>
                  </a:cubicBezTo>
                  <a:cubicBezTo>
                    <a:pt x="117358" y="411169"/>
                    <a:pt x="148806" y="405026"/>
                    <a:pt x="177878" y="392449"/>
                  </a:cubicBezTo>
                  <a:lnTo>
                    <a:pt x="180138" y="391208"/>
                  </a:lnTo>
                  <a:lnTo>
                    <a:pt x="180138" y="459820"/>
                  </a:lnTo>
                  <a:cubicBezTo>
                    <a:pt x="180138" y="472911"/>
                    <a:pt x="190750" y="483523"/>
                    <a:pt x="203841" y="483523"/>
                  </a:cubicBezTo>
                  <a:lnTo>
                    <a:pt x="227544" y="483523"/>
                  </a:lnTo>
                  <a:cubicBezTo>
                    <a:pt x="240635" y="483523"/>
                    <a:pt x="251247" y="472911"/>
                    <a:pt x="251247" y="459820"/>
                  </a:cubicBezTo>
                  <a:cubicBezTo>
                    <a:pt x="251247" y="446729"/>
                    <a:pt x="240635" y="436117"/>
                    <a:pt x="227544" y="436117"/>
                  </a:cubicBezTo>
                  <a:lnTo>
                    <a:pt x="227544" y="433897"/>
                  </a:lnTo>
                  <a:lnTo>
                    <a:pt x="267048" y="433897"/>
                  </a:lnTo>
                  <a:lnTo>
                    <a:pt x="267048" y="459820"/>
                  </a:lnTo>
                  <a:cubicBezTo>
                    <a:pt x="267048" y="472911"/>
                    <a:pt x="277660" y="483523"/>
                    <a:pt x="290751" y="483523"/>
                  </a:cubicBezTo>
                  <a:lnTo>
                    <a:pt x="385563" y="483523"/>
                  </a:lnTo>
                  <a:cubicBezTo>
                    <a:pt x="398654" y="483523"/>
                    <a:pt x="409266" y="472911"/>
                    <a:pt x="409266" y="459820"/>
                  </a:cubicBezTo>
                  <a:cubicBezTo>
                    <a:pt x="409266" y="446729"/>
                    <a:pt x="398654" y="436117"/>
                    <a:pt x="385563" y="436117"/>
                  </a:cubicBezTo>
                  <a:lnTo>
                    <a:pt x="314454" y="436117"/>
                  </a:lnTo>
                  <a:lnTo>
                    <a:pt x="314454" y="433858"/>
                  </a:lnTo>
                  <a:cubicBezTo>
                    <a:pt x="342424" y="433690"/>
                    <a:pt x="369593" y="424507"/>
                    <a:pt x="391931" y="407674"/>
                  </a:cubicBezTo>
                  <a:lnTo>
                    <a:pt x="399761" y="401764"/>
                  </a:lnTo>
                  <a:cubicBezTo>
                    <a:pt x="406129" y="396952"/>
                    <a:pt x="413053" y="392922"/>
                    <a:pt x="420382" y="389763"/>
                  </a:cubicBezTo>
                  <a:lnTo>
                    <a:pt x="449616" y="377161"/>
                  </a:lnTo>
                  <a:cubicBezTo>
                    <a:pt x="461715" y="371974"/>
                    <a:pt x="474322" y="368063"/>
                    <a:pt x="487232" y="365491"/>
                  </a:cubicBezTo>
                  <a:lnTo>
                    <a:pt x="546324" y="423429"/>
                  </a:lnTo>
                  <a:cubicBezTo>
                    <a:pt x="555802" y="432459"/>
                    <a:pt x="570805" y="432096"/>
                    <a:pt x="579835" y="422618"/>
                  </a:cubicBezTo>
                  <a:cubicBezTo>
                    <a:pt x="588683" y="413331"/>
                    <a:pt x="588538" y="398691"/>
                    <a:pt x="579508" y="389581"/>
                  </a:cubicBezTo>
                  <a:lnTo>
                    <a:pt x="527488" y="338572"/>
                  </a:lnTo>
                  <a:lnTo>
                    <a:pt x="532371" y="328483"/>
                  </a:lnTo>
                  <a:lnTo>
                    <a:pt x="614114" y="359715"/>
                  </a:lnTo>
                  <a:cubicBezTo>
                    <a:pt x="626494" y="363969"/>
                    <a:pt x="639978" y="357381"/>
                    <a:pt x="644233" y="345001"/>
                  </a:cubicBezTo>
                  <a:cubicBezTo>
                    <a:pt x="648279" y="333224"/>
                    <a:pt x="642523" y="320323"/>
                    <a:pt x="631054" y="315470"/>
                  </a:cubicBezTo>
                  <a:lnTo>
                    <a:pt x="554122" y="285999"/>
                  </a:lnTo>
                  <a:lnTo>
                    <a:pt x="563327" y="269557"/>
                  </a:lnTo>
                  <a:cubicBezTo>
                    <a:pt x="568920" y="259559"/>
                    <a:pt x="572466" y="248547"/>
                    <a:pt x="573756" y="237163"/>
                  </a:cubicBezTo>
                  <a:lnTo>
                    <a:pt x="577572" y="203379"/>
                  </a:lnTo>
                  <a:cubicBezTo>
                    <a:pt x="578376" y="196250"/>
                    <a:pt x="584406" y="190863"/>
                    <a:pt x="591580" y="190864"/>
                  </a:cubicBezTo>
                  <a:lnTo>
                    <a:pt x="609547" y="190864"/>
                  </a:lnTo>
                  <a:cubicBezTo>
                    <a:pt x="618023" y="190865"/>
                    <a:pt x="626275" y="188154"/>
                    <a:pt x="633100" y="183129"/>
                  </a:cubicBezTo>
                  <a:lnTo>
                    <a:pt x="649518" y="171040"/>
                  </a:lnTo>
                  <a:cubicBezTo>
                    <a:pt x="656890" y="165597"/>
                    <a:pt x="658454" y="155209"/>
                    <a:pt x="653012" y="147838"/>
                  </a:cubicBezTo>
                  <a:cubicBezTo>
                    <a:pt x="652521" y="147173"/>
                    <a:pt x="651982" y="146547"/>
                    <a:pt x="651398" y="145963"/>
                  </a:cubicBezTo>
                  <a:close/>
                  <a:moveTo>
                    <a:pt x="553379" y="206310"/>
                  </a:moveTo>
                  <a:lnTo>
                    <a:pt x="475697" y="155815"/>
                  </a:lnTo>
                  <a:lnTo>
                    <a:pt x="487675" y="135336"/>
                  </a:lnTo>
                  <a:lnTo>
                    <a:pt x="560956" y="182955"/>
                  </a:lnTo>
                  <a:cubicBezTo>
                    <a:pt x="557162" y="188172"/>
                    <a:pt x="554776" y="194278"/>
                    <a:pt x="554027" y="200685"/>
                  </a:cubicBezTo>
                  <a:close/>
                </a:path>
              </a:pathLst>
            </a:custGeom>
            <a:solidFill>
              <a:srgbClr val="FFC000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18" name="Graphic 17" descr="Kitten outline">
            <a:extLst>
              <a:ext uri="{FF2B5EF4-FFF2-40B4-BE49-F238E27FC236}">
                <a16:creationId xmlns:a16="http://schemas.microsoft.com/office/drawing/2014/main" id="{982E13FE-9DE7-C437-3DD6-D454919582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9821" y="3612308"/>
            <a:ext cx="914400" cy="914400"/>
          </a:xfrm>
          <a:prstGeom prst="rect">
            <a:avLst/>
          </a:prstGeom>
        </p:spPr>
      </p:pic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739DE933-3F9D-1C84-C7C8-83FABF57B230}"/>
              </a:ext>
            </a:extLst>
          </p:cNvPr>
          <p:cNvSpPr/>
          <p:nvPr/>
        </p:nvSpPr>
        <p:spPr>
          <a:xfrm rot="18000000">
            <a:off x="5024778" y="1419040"/>
            <a:ext cx="785530" cy="2737259"/>
          </a:xfrm>
          <a:prstGeom prst="curvedLeftArrow">
            <a:avLst>
              <a:gd name="adj1" fmla="val 25000"/>
              <a:gd name="adj2" fmla="val 87142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B68340E-81BC-C09B-B46C-2DF9F65D8823}"/>
              </a:ext>
            </a:extLst>
          </p:cNvPr>
          <p:cNvSpPr/>
          <p:nvPr/>
        </p:nvSpPr>
        <p:spPr>
          <a:xfrm>
            <a:off x="8135121" y="3715582"/>
            <a:ext cx="1408592" cy="6977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C926B016-3ACF-11D4-3E6F-6B6DC98C839C}"/>
              </a:ext>
            </a:extLst>
          </p:cNvPr>
          <p:cNvSpPr/>
          <p:nvPr/>
        </p:nvSpPr>
        <p:spPr>
          <a:xfrm rot="16200000" flipH="1" flipV="1">
            <a:off x="4188709" y="3352720"/>
            <a:ext cx="785530" cy="2737259"/>
          </a:xfrm>
          <a:prstGeom prst="curvedLeftArrow">
            <a:avLst>
              <a:gd name="adj1" fmla="val 25000"/>
              <a:gd name="adj2" fmla="val 87142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7087-3903-2362-E2A0-F7A78689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Air with ML</a:t>
            </a:r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97861A-6CA9-D9A0-2FCA-733233F46089}"/>
              </a:ext>
            </a:extLst>
          </p:cNvPr>
          <p:cNvGrpSpPr/>
          <p:nvPr/>
        </p:nvGrpSpPr>
        <p:grpSpPr>
          <a:xfrm>
            <a:off x="6184710" y="1111624"/>
            <a:ext cx="5668972" cy="2560542"/>
            <a:chOff x="147037" y="1021679"/>
            <a:chExt cx="5668972" cy="25605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90EA7-F448-90CA-5504-9FD741648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41"/>
            <a:stretch/>
          </p:blipFill>
          <p:spPr>
            <a:xfrm>
              <a:off x="147037" y="1021679"/>
              <a:ext cx="2787549" cy="256054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2F643A-C49C-1CFC-2725-154AB86B5EFF}"/>
                </a:ext>
              </a:extLst>
            </p:cNvPr>
            <p:cNvSpPr txBox="1"/>
            <p:nvPr/>
          </p:nvSpPr>
          <p:spPr>
            <a:xfrm>
              <a:off x="2817628" y="1201569"/>
              <a:ext cx="2998381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Vehicular Pollution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Urban Organic Aerosols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Industrial Emissions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Transported Organic Aerosols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Biomass Combustion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Dust Related</a:t>
              </a:r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9A9CDC-C61D-0C32-3C4C-D98EE2BA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Deeksha Arora, Akash </a:t>
            </a:r>
            <a:r>
              <a:rPr lang="en-US" dirty="0" err="1"/>
              <a:t>Halayyanavar</a:t>
            </a:r>
            <a:r>
              <a:rPr lang="en-US" dirty="0"/>
              <a:t>, P. K., </a:t>
            </a:r>
            <a:r>
              <a:rPr lang="en-US" dirty="0" err="1"/>
              <a:t>Sachichidanand</a:t>
            </a:r>
            <a:r>
              <a:rPr lang="en-US" dirty="0"/>
              <a:t> Tripathi, Low-Cost Real-time Source Apportionment, manuscript, 2024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31A39D-45CC-3835-2ED5-EA9506B3A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318" y="1013972"/>
            <a:ext cx="5425910" cy="2347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8E57F-00CC-CFB7-26BE-B56806D5B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53" y="3595851"/>
            <a:ext cx="3968840" cy="2816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17FAC-E299-99B5-023B-E3C5CFF66A2A}"/>
              </a:ext>
            </a:extLst>
          </p:cNvPr>
          <p:cNvSpPr txBox="1"/>
          <p:nvPr/>
        </p:nvSpPr>
        <p:spPr>
          <a:xfrm>
            <a:off x="5362251" y="4340898"/>
            <a:ext cx="621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example of Hydrocarbon-like Organic Aerosol (HOA) levels predicted by a machine learning algorithm for a period of two days. The algorithm tracks well the peaks and dips in HOA levels</a:t>
            </a:r>
          </a:p>
        </p:txBody>
      </p:sp>
    </p:spTree>
    <p:extLst>
      <p:ext uri="{BB962C8B-B14F-4D97-AF65-F5344CB8AC3E}">
        <p14:creationId xmlns:p14="http://schemas.microsoft.com/office/powerpoint/2010/main" val="8616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BA8A-F49A-5271-2EB7-44FB2418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Detection in Satellites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55AA-7790-9906-66A5-4C3A091B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autonomous missions a lofty goal in space exploration</a:t>
            </a:r>
          </a:p>
          <a:p>
            <a:r>
              <a:rPr lang="en-US" dirty="0"/>
              <a:t>Space missions still rely on ground staff support</a:t>
            </a:r>
          </a:p>
          <a:p>
            <a:pPr lvl="2"/>
            <a:r>
              <a:rPr lang="en-US" dirty="0"/>
              <a:t>Vast amounts of telemetry sent to mission control to be manually inspected</a:t>
            </a:r>
          </a:p>
          <a:p>
            <a:pPr lvl="2"/>
            <a:r>
              <a:rPr lang="en-US" dirty="0"/>
              <a:t>Expert ground staff provide remediation telecommand in case of anomaly</a:t>
            </a:r>
          </a:p>
          <a:p>
            <a:r>
              <a:rPr lang="en-US" dirty="0"/>
              <a:t>Early detection key to success of this setup</a:t>
            </a:r>
          </a:p>
          <a:p>
            <a:pPr lvl="2"/>
            <a:r>
              <a:rPr lang="en-US" dirty="0"/>
              <a:t>Enable ground staff to quickly take curative action</a:t>
            </a:r>
          </a:p>
          <a:p>
            <a:pPr lvl="2"/>
            <a:r>
              <a:rPr lang="en-US" dirty="0"/>
              <a:t>Critical to preserving spacecraft and mission health</a:t>
            </a:r>
          </a:p>
          <a:p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2031B1-7BA4-36FC-D3B1-A53ADBFB114B}"/>
              </a:ext>
            </a:extLst>
          </p:cNvPr>
          <p:cNvGrpSpPr/>
          <p:nvPr/>
        </p:nvGrpSpPr>
        <p:grpSpPr>
          <a:xfrm>
            <a:off x="9533545" y="4223046"/>
            <a:ext cx="2658456" cy="2634953"/>
            <a:chOff x="9533545" y="4223046"/>
            <a:chExt cx="2658456" cy="26349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6D3B8A-464A-644E-CE36-CEC2FE43B2B2}"/>
                </a:ext>
              </a:extLst>
            </p:cNvPr>
            <p:cNvSpPr/>
            <p:nvPr/>
          </p:nvSpPr>
          <p:spPr>
            <a:xfrm>
              <a:off x="9909356" y="4656711"/>
              <a:ext cx="2282645" cy="2201288"/>
            </a:xfrm>
            <a:custGeom>
              <a:avLst/>
              <a:gdLst>
                <a:gd name="connsiteX0" fmla="*/ 1683295 w 2282645"/>
                <a:gd name="connsiteY0" fmla="*/ 0 h 2201288"/>
                <a:gd name="connsiteX1" fmla="*/ 2183855 w 2282645"/>
                <a:gd name="connsiteY1" fmla="*/ 75678 h 2201288"/>
                <a:gd name="connsiteX2" fmla="*/ 2282645 w 2282645"/>
                <a:gd name="connsiteY2" fmla="*/ 111836 h 2201288"/>
                <a:gd name="connsiteX3" fmla="*/ 2282645 w 2282645"/>
                <a:gd name="connsiteY3" fmla="*/ 2201288 h 2201288"/>
                <a:gd name="connsiteX4" fmla="*/ 82058 w 2282645"/>
                <a:gd name="connsiteY4" fmla="*/ 2201288 h 2201288"/>
                <a:gd name="connsiteX5" fmla="*/ 75678 w 2282645"/>
                <a:gd name="connsiteY5" fmla="*/ 2183856 h 2201288"/>
                <a:gd name="connsiteX6" fmla="*/ 0 w 2282645"/>
                <a:gd name="connsiteY6" fmla="*/ 1683295 h 2201288"/>
                <a:gd name="connsiteX7" fmla="*/ 1683295 w 2282645"/>
                <a:gd name="connsiteY7" fmla="*/ 0 h 220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2645" h="2201288">
                  <a:moveTo>
                    <a:pt x="1683295" y="0"/>
                  </a:moveTo>
                  <a:cubicBezTo>
                    <a:pt x="1857606" y="0"/>
                    <a:pt x="2025729" y="26495"/>
                    <a:pt x="2183855" y="75678"/>
                  </a:cubicBezTo>
                  <a:lnTo>
                    <a:pt x="2282645" y="111836"/>
                  </a:lnTo>
                  <a:lnTo>
                    <a:pt x="2282645" y="2201288"/>
                  </a:lnTo>
                  <a:lnTo>
                    <a:pt x="82058" y="2201288"/>
                  </a:lnTo>
                  <a:lnTo>
                    <a:pt x="75678" y="2183856"/>
                  </a:lnTo>
                  <a:cubicBezTo>
                    <a:pt x="26495" y="2025729"/>
                    <a:pt x="0" y="1857606"/>
                    <a:pt x="0" y="1683295"/>
                  </a:cubicBezTo>
                  <a:cubicBezTo>
                    <a:pt x="0" y="753637"/>
                    <a:pt x="753637" y="0"/>
                    <a:pt x="1683295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pic>
          <p:nvPicPr>
            <p:cNvPr id="6" name="Graphic 5" descr="Earth Globe - Asia with solid fill">
              <a:extLst>
                <a:ext uri="{FF2B5EF4-FFF2-40B4-BE49-F238E27FC236}">
                  <a16:creationId xmlns:a16="http://schemas.microsoft.com/office/drawing/2014/main" id="{49FE3DEC-3F3A-05C7-1E61-D3C83E34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81" t="3100" r="36721" b="38525"/>
            <a:stretch>
              <a:fillRect/>
            </a:stretch>
          </p:blipFill>
          <p:spPr>
            <a:xfrm>
              <a:off x="9533545" y="4223046"/>
              <a:ext cx="2658455" cy="2634953"/>
            </a:xfrm>
            <a:custGeom>
              <a:avLst/>
              <a:gdLst>
                <a:gd name="connsiteX0" fmla="*/ 0 w 2658455"/>
                <a:gd name="connsiteY0" fmla="*/ 0 h 2634953"/>
                <a:gd name="connsiteX1" fmla="*/ 2658455 w 2658455"/>
                <a:gd name="connsiteY1" fmla="*/ 0 h 2634953"/>
                <a:gd name="connsiteX2" fmla="*/ 2658455 w 2658455"/>
                <a:gd name="connsiteY2" fmla="*/ 2634953 h 2634953"/>
                <a:gd name="connsiteX3" fmla="*/ 0 w 2658455"/>
                <a:gd name="connsiteY3" fmla="*/ 2634953 h 263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455" h="2634953">
                  <a:moveTo>
                    <a:pt x="0" y="0"/>
                  </a:moveTo>
                  <a:lnTo>
                    <a:pt x="2658455" y="0"/>
                  </a:lnTo>
                  <a:lnTo>
                    <a:pt x="2658455" y="2634953"/>
                  </a:lnTo>
                  <a:lnTo>
                    <a:pt x="0" y="2634953"/>
                  </a:lnTo>
                  <a:close/>
                </a:path>
              </a:pathLst>
            </a:custGeom>
          </p:spPr>
        </p:pic>
      </p:grpSp>
      <p:pic>
        <p:nvPicPr>
          <p:cNvPr id="7" name="Graphic 6" descr="Satellite with solid fill">
            <a:extLst>
              <a:ext uri="{FF2B5EF4-FFF2-40B4-BE49-F238E27FC236}">
                <a16:creationId xmlns:a16="http://schemas.microsoft.com/office/drawing/2014/main" id="{C1A3DB4A-CC50-2359-A593-7DFE3E5F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449064" y="3429000"/>
            <a:ext cx="914400" cy="914400"/>
          </a:xfrm>
          <a:prstGeom prst="rect">
            <a:avLst/>
          </a:prstGeom>
        </p:spPr>
      </p:pic>
      <p:pic>
        <p:nvPicPr>
          <p:cNvPr id="8" name="Graphic 7" descr="Satellite dish with solid fill">
            <a:extLst>
              <a:ext uri="{FF2B5EF4-FFF2-40B4-BE49-F238E27FC236}">
                <a16:creationId xmlns:a16="http://schemas.microsoft.com/office/drawing/2014/main" id="{42ABDEC5-38CE-A0D4-9367-EEA8A50F1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455248" y="5444882"/>
            <a:ext cx="914400" cy="914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376149-B38D-4CC2-8727-BA6084F5AF1D}"/>
              </a:ext>
            </a:extLst>
          </p:cNvPr>
          <p:cNvGrpSpPr/>
          <p:nvPr/>
        </p:nvGrpSpPr>
        <p:grpSpPr>
          <a:xfrm>
            <a:off x="9866387" y="3504598"/>
            <a:ext cx="369332" cy="2206900"/>
            <a:chOff x="9866387" y="3504598"/>
            <a:chExt cx="369332" cy="22069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A2EF92B-9F02-F14E-2A62-203497ABC53E}"/>
                </a:ext>
              </a:extLst>
            </p:cNvPr>
            <p:cNvCxnSpPr/>
            <p:nvPr/>
          </p:nvCxnSpPr>
          <p:spPr>
            <a:xfrm rot="2700000" flipH="1">
              <a:off x="9069515" y="4608048"/>
              <a:ext cx="22069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186FFE-90DF-EDED-896B-151E32D3D8CB}"/>
                </a:ext>
              </a:extLst>
            </p:cNvPr>
            <p:cNvSpPr txBox="1"/>
            <p:nvPr/>
          </p:nvSpPr>
          <p:spPr>
            <a:xfrm rot="2700000">
              <a:off x="9286397" y="4088891"/>
              <a:ext cx="1529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>
                  <a:solidFill>
                    <a:schemeClr val="bg1"/>
                  </a:solidFill>
                </a:rPr>
                <a:t>Telecommand</a:t>
              </a:r>
              <a:endParaRPr lang="en-IN" b="1" cap="smal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23E0B9-4EAE-C16B-058D-3AB3D2F4584C}"/>
              </a:ext>
            </a:extLst>
          </p:cNvPr>
          <p:cNvGrpSpPr/>
          <p:nvPr/>
        </p:nvGrpSpPr>
        <p:grpSpPr>
          <a:xfrm>
            <a:off x="9180551" y="4082323"/>
            <a:ext cx="579069" cy="2206900"/>
            <a:chOff x="9180551" y="4082323"/>
            <a:chExt cx="579069" cy="22069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BE1A592-F197-A334-D8AE-B3E8FEB52A3A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656170" y="5185773"/>
              <a:ext cx="22069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49E803-E562-8ACE-D7C2-B86D8EFFFC6D}"/>
                </a:ext>
              </a:extLst>
            </p:cNvPr>
            <p:cNvSpPr txBox="1"/>
            <p:nvPr/>
          </p:nvSpPr>
          <p:spPr>
            <a:xfrm rot="2700000">
              <a:off x="8703926" y="4813944"/>
              <a:ext cx="132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small" dirty="0">
                  <a:solidFill>
                    <a:schemeClr val="bg1"/>
                  </a:solidFill>
                </a:rPr>
                <a:t>Telemetry</a:t>
              </a:r>
              <a:endParaRPr lang="en-IN" b="1" cap="small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C30FCC-2BDD-7DCB-86B6-43FD67FC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353" y="6412447"/>
            <a:ext cx="6934847" cy="370850"/>
          </a:xfrm>
        </p:spPr>
        <p:txBody>
          <a:bodyPr/>
          <a:lstStyle/>
          <a:p>
            <a:r>
              <a:rPr lang="en-IN" dirty="0" err="1"/>
              <a:t>Prajjwal</a:t>
            </a:r>
            <a:r>
              <a:rPr lang="en-IN" dirty="0"/>
              <a:t> Yash, </a:t>
            </a:r>
            <a:r>
              <a:rPr lang="en-IN" dirty="0" err="1"/>
              <a:t>Sharvari</a:t>
            </a:r>
            <a:r>
              <a:rPr lang="en-IN" dirty="0"/>
              <a:t> </a:t>
            </a:r>
            <a:r>
              <a:rPr lang="en-IN" dirty="0" err="1"/>
              <a:t>Gundawar</a:t>
            </a:r>
            <a:r>
              <a:rPr lang="en-IN" dirty="0"/>
              <a:t>, Nitish Kumar, Uma B R, Krishna Priya G, Purushottam Kar, "</a:t>
            </a:r>
            <a:r>
              <a:rPr lang="en-IN" dirty="0" err="1"/>
              <a:t>Multiforecast</a:t>
            </a:r>
            <a:r>
              <a:rPr lang="en-IN" dirty="0"/>
              <a:t>-based Early Anomaly Detection for Spacecraft Health Monitoring", CODS 2024</a:t>
            </a:r>
          </a:p>
        </p:txBody>
      </p:sp>
    </p:spTree>
    <p:extLst>
      <p:ext uri="{BB962C8B-B14F-4D97-AF65-F5344CB8AC3E}">
        <p14:creationId xmlns:p14="http://schemas.microsoft.com/office/powerpoint/2010/main" val="9629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805C-8624-AB6D-6D6B-113C4802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Language Understanding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D78AD4-8915-FE6F-A897-FC94126C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88" y="1111624"/>
            <a:ext cx="11202824" cy="514032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C46F1-8390-5875-654F-63AADF53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Figure courtesy Prof. Ashutosh Modi</a:t>
            </a:r>
          </a:p>
        </p:txBody>
      </p:sp>
    </p:spTree>
    <p:extLst>
      <p:ext uri="{BB962C8B-B14F-4D97-AF65-F5344CB8AC3E}">
        <p14:creationId xmlns:p14="http://schemas.microsoft.com/office/powerpoint/2010/main" val="233753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IITK offers a C programming course to ~1000 students each year</a:t>
            </a:r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102771" y="2663911"/>
            <a:ext cx="268564" cy="344155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337404" y="1712606"/>
            <a:ext cx="4608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("%d", a);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=%d",a+10);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Program Correction with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69800" y="2663910"/>
            <a:ext cx="357802" cy="344155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86327" y="4234973"/>
            <a:ext cx="1161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Line-4, Column-9: warning: format ‘%d’ expects argument of type ‘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*’, but argument 2 has type ‘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’</a:t>
            </a:r>
            <a:endParaRPr lang="en-IN" sz="2400" dirty="0">
              <a:solidFill>
                <a:schemeClr val="bg1">
                  <a:lumMod val="7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Ahmed et al. Compilation Error Repair: For the Student Programs, From the Student Programs, ICSE-SEET 2018.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6364" y="1712605"/>
            <a:ext cx="4548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("%d", &amp;a);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=%d",a+10);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43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8" grpId="0" animBg="1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IITK offers a C programming course to ~1000 students each year</a:t>
            </a:r>
          </a:p>
          <a:p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286327" y="4220343"/>
            <a:ext cx="1161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Line-4, Column-11: error: called object type ‘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’ is not a function or function pointer</a:t>
            </a:r>
            <a:endParaRPr lang="en-IN" sz="2800" dirty="0">
              <a:solidFill>
                <a:schemeClr val="bg1">
                  <a:lumMod val="75000"/>
                </a:schemeClr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Program Correction with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Ahmed et al. Compilation Error Repair: For the Student Programs, From the Student Programs, ICSE-SEET 2018.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53374" y="2780628"/>
            <a:ext cx="1926252" cy="344155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691149" y="2780629"/>
            <a:ext cx="1792841" cy="344155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337404" y="1813303"/>
            <a:ext cx="419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x1 ,d;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d=(x-x1)(x-x1);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d;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9105" y="1813303"/>
            <a:ext cx="419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x1 ,d;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d=(x-x1)*(x-x1);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d;</a:t>
            </a:r>
          </a:p>
          <a:p>
            <a:r>
              <a:rPr lang="en-IN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395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  <p:bldP spid="20" grpId="0" animBg="1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CF1F-1348-CF55-8E34-EF3F07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Program Retrieval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72AA65-4D0D-9D86-9D6D-CBBEF7B97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645" y="1028682"/>
            <a:ext cx="7784710" cy="5133206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08949-C8AE-6952-63FD-CE54AA1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Figure courtesy Prof. Amey Karkare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75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EC2A-8637-99C6-50BC-73F79152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Lifelong Learning</a:t>
            </a:r>
            <a:endParaRPr lang="en-IN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D25566-5B58-FC51-AF6E-66F9DC37F5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1" y="1951262"/>
            <a:ext cx="10256038" cy="19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CD22F2C-6C77-2AF1-965F-914B67FF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74" y="1531798"/>
            <a:ext cx="10198324" cy="3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C71110-444D-C9B0-277B-4AB72F0FE677}"/>
              </a:ext>
            </a:extLst>
          </p:cNvPr>
          <p:cNvSpPr txBox="1"/>
          <p:nvPr/>
        </p:nvSpPr>
        <p:spPr>
          <a:xfrm>
            <a:off x="2110325" y="3975467"/>
            <a:ext cx="797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Lifelong Deep Generative Models (without forgetting)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70D65F-CBB1-4309-37F6-744872A5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Figure courtesy Prof. Piyush Rai</a:t>
            </a:r>
          </a:p>
        </p:txBody>
      </p:sp>
    </p:spTree>
    <p:extLst>
      <p:ext uri="{BB962C8B-B14F-4D97-AF65-F5344CB8AC3E}">
        <p14:creationId xmlns:p14="http://schemas.microsoft.com/office/powerpoint/2010/main" val="286112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E462-4304-45BB-BBB8-259D970E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Team</a:t>
            </a:r>
            <a:endParaRPr lang="en-IN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615B897-45CB-4B70-140C-127218D3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75621"/>
              </p:ext>
            </p:extLst>
          </p:nvPr>
        </p:nvGraphicFramePr>
        <p:xfrm>
          <a:off x="338318" y="1096197"/>
          <a:ext cx="1151536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24">
                  <a:extLst>
                    <a:ext uri="{9D8B030D-6E8A-4147-A177-3AD203B41FA5}">
                      <a16:colId xmlns:a16="http://schemas.microsoft.com/office/drawing/2014/main" val="2310998583"/>
                    </a:ext>
                  </a:extLst>
                </a:gridCol>
                <a:gridCol w="3414644">
                  <a:extLst>
                    <a:ext uri="{9D8B030D-6E8A-4147-A177-3AD203B41FA5}">
                      <a16:colId xmlns:a16="http://schemas.microsoft.com/office/drawing/2014/main" val="3836555986"/>
                    </a:ext>
                  </a:extLst>
                </a:gridCol>
                <a:gridCol w="886431">
                  <a:extLst>
                    <a:ext uri="{9D8B030D-6E8A-4147-A177-3AD203B41FA5}">
                      <a16:colId xmlns:a16="http://schemas.microsoft.com/office/drawing/2014/main" val="1419814986"/>
                    </a:ext>
                  </a:extLst>
                </a:gridCol>
                <a:gridCol w="1867135">
                  <a:extLst>
                    <a:ext uri="{9D8B030D-6E8A-4147-A177-3AD203B41FA5}">
                      <a16:colId xmlns:a16="http://schemas.microsoft.com/office/drawing/2014/main" val="2362853864"/>
                    </a:ext>
                  </a:extLst>
                </a:gridCol>
                <a:gridCol w="4597230">
                  <a:extLst>
                    <a:ext uri="{9D8B030D-6E8A-4147-A177-3AD203B41FA5}">
                      <a16:colId xmlns:a16="http://schemas.microsoft.com/office/drawing/2014/main" val="2936495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SNo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 Name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  <a:p>
                      <a:r>
                        <a:rPr lang="en-US" dirty="0"/>
                        <a:t>(@cse.iitk.ac.in)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4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Subhajyoti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Saha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subhajyoti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820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Jegan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Balaji B 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jeganb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Graph mining, Recommender systems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16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Avnish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Tripathi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avnish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 in healthcare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938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Divyesh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Devangkumar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Tripathi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bittu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Vision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516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Hammad Ansari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69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Kartick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Verma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kartickv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NLP and applied ML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7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Kush Shah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kushshah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Bilevel optimization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35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N V Ramachandra Ananthapalli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mnvrama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Full stack development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615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Manik Shekhar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Virtualization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255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Nihal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Thukarama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nihal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Vision, NLP, GPGPU computing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783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Pranjal Kumar Srivastava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pranjalks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Learning, Deep Learning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52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Samarth Joshi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samarth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Algorithms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56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75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Image Denoising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509" y="1111625"/>
            <a:ext cx="9559489" cy="54551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61" y="3934282"/>
            <a:ext cx="2631047" cy="2923718"/>
            <a:chOff x="1461" y="3934282"/>
            <a:chExt cx="2631047" cy="29237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1" y="3934282"/>
              <a:ext cx="2631047" cy="26325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4947" y="6457890"/>
              <a:ext cx="1782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Poisoned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" y="796409"/>
            <a:ext cx="2632509" cy="2947723"/>
            <a:chOff x="1" y="796409"/>
            <a:chExt cx="2632509" cy="29477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111623"/>
              <a:ext cx="2632509" cy="26325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1622" y="796409"/>
              <a:ext cx="1782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Original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2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Image </a:t>
            </a:r>
            <a:r>
              <a:rPr lang="en-US" dirty="0"/>
              <a:t>De-watermarking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511" y="1111624"/>
            <a:ext cx="9559489" cy="54579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" y="796409"/>
            <a:ext cx="2632509" cy="2947723"/>
            <a:chOff x="2" y="796409"/>
            <a:chExt cx="2632509" cy="2947723"/>
          </a:xfrm>
        </p:grpSpPr>
        <p:sp>
          <p:nvSpPr>
            <p:cNvPr id="9" name="TextBox 8"/>
            <p:cNvSpPr txBox="1"/>
            <p:nvPr/>
          </p:nvSpPr>
          <p:spPr>
            <a:xfrm>
              <a:off x="551622" y="796409"/>
              <a:ext cx="1782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Original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1111623"/>
              <a:ext cx="2632509" cy="263250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515" y="3937085"/>
            <a:ext cx="2605996" cy="2930540"/>
            <a:chOff x="26515" y="3937085"/>
            <a:chExt cx="2605996" cy="2930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15" y="3937085"/>
              <a:ext cx="2605996" cy="26325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4947" y="6467515"/>
              <a:ext cx="1782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Poisoned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312C2-6636-20B5-5668-731A797E2F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Stay Awesome!</a:t>
            </a:r>
            <a:endParaRPr lang="en-IN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4125F3-271D-4A3D-0A18-90A2C135D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See you in the next one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421411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E462-4304-45BB-BBB8-259D970E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Team</a:t>
            </a:r>
            <a:endParaRPr lang="en-IN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615B897-45CB-4B70-140C-127218D3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03479"/>
              </p:ext>
            </p:extLst>
          </p:nvPr>
        </p:nvGraphicFramePr>
        <p:xfrm>
          <a:off x="254000" y="1096197"/>
          <a:ext cx="11684647" cy="545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694">
                  <a:extLst>
                    <a:ext uri="{9D8B030D-6E8A-4147-A177-3AD203B41FA5}">
                      <a16:colId xmlns:a16="http://schemas.microsoft.com/office/drawing/2014/main" val="2310998583"/>
                    </a:ext>
                  </a:extLst>
                </a:gridCol>
                <a:gridCol w="2297317">
                  <a:extLst>
                    <a:ext uri="{9D8B030D-6E8A-4147-A177-3AD203B41FA5}">
                      <a16:colId xmlns:a16="http://schemas.microsoft.com/office/drawing/2014/main" val="3836555986"/>
                    </a:ext>
                  </a:extLst>
                </a:gridCol>
                <a:gridCol w="803418">
                  <a:extLst>
                    <a:ext uri="{9D8B030D-6E8A-4147-A177-3AD203B41FA5}">
                      <a16:colId xmlns:a16="http://schemas.microsoft.com/office/drawing/2014/main" val="1419814986"/>
                    </a:ext>
                  </a:extLst>
                </a:gridCol>
                <a:gridCol w="1874966">
                  <a:extLst>
                    <a:ext uri="{9D8B030D-6E8A-4147-A177-3AD203B41FA5}">
                      <a16:colId xmlns:a16="http://schemas.microsoft.com/office/drawing/2014/main" val="2362853864"/>
                    </a:ext>
                  </a:extLst>
                </a:gridCol>
                <a:gridCol w="6029252">
                  <a:extLst>
                    <a:ext uri="{9D8B030D-6E8A-4147-A177-3AD203B41FA5}">
                      <a16:colId xmlns:a16="http://schemas.microsoft.com/office/drawing/2014/main" val="2936495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n-lt"/>
                        </a:rPr>
                        <a:t>SNo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Admin Name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Prog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Email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(@cse.iitk.ac.in)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Interests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4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13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Sanket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sanket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 Theory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68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14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Shubhashish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Moitra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smoitra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Translation and Model Exfiltration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820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15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Subhajit Panday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subhajitpanday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16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16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Kakumanu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Vamsee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Krishna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vamsee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Side Channel Attack and Analysis, Image Reconstruction from EM Leakages, Deep Learning - Image Processing &amp; Classification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938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17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Yash </a:t>
                      </a:r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Uttamchandani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yashlu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516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18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 Kankriya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adityakankriya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Vision, Software Development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69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19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MitrajSinh Chavda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mbchavda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Learning, Encryption, Blockchain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7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20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Yogesh Shrivastava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MTech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yogesh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Cybersecurity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35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21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Anubhav Dixit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anubhavdixit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Vision and Deep Learning for Healthcare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615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22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Debkanta Chakraborty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debkanta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Optimization techniques in ML, Probabilistic ML, Computational Genomics, Bioinformatics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255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23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Shivam Pal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pshivam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Learning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783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24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Kuruma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Abhinav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abhinav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Linux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9523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56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1129-AF3B-A93C-83A8-D2D68BD0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7C50-BC13-5B95-812A-20F9A6E12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email the instructor </a:t>
            </a:r>
            <a:r>
              <a:rPr lang="en-US" dirty="0">
                <a:hlinkClick r:id="rId2"/>
              </a:rPr>
              <a:t>purushot@cse.iitk.ac.in</a:t>
            </a:r>
            <a:r>
              <a:rPr lang="en-US" dirty="0"/>
              <a:t> to get enrolled</a:t>
            </a:r>
          </a:p>
          <a:p>
            <a:endParaRPr lang="en-US" dirty="0"/>
          </a:p>
          <a:p>
            <a:r>
              <a:rPr lang="en-US" dirty="0"/>
              <a:t>Auditors will have access to</a:t>
            </a:r>
          </a:p>
          <a:p>
            <a:pPr lvl="2"/>
            <a:r>
              <a:rPr lang="en-US" dirty="0"/>
              <a:t>Lecture videos, slides, code, notes</a:t>
            </a:r>
          </a:p>
          <a:p>
            <a:pPr lvl="2"/>
            <a:r>
              <a:rPr lang="en-US" dirty="0"/>
              <a:t>Assignment, quiz and exam questions and solutions</a:t>
            </a:r>
          </a:p>
          <a:p>
            <a:endParaRPr lang="en-US" dirty="0"/>
          </a:p>
          <a:p>
            <a:r>
              <a:rPr lang="en-US" dirty="0"/>
              <a:t>We regret our inability to extend the following services to auditors</a:t>
            </a:r>
          </a:p>
          <a:p>
            <a:pPr lvl="2"/>
            <a:r>
              <a:rPr lang="en-US" dirty="0"/>
              <a:t>Submit assignments and receive graded submissions</a:t>
            </a:r>
          </a:p>
          <a:p>
            <a:pPr lvl="2"/>
            <a:r>
              <a:rPr lang="en-US" dirty="0"/>
              <a:t>Appear for quizzes, examinations and receive graded answer scripts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6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FD3D-0D1C-E907-11AB-67AB4D4E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6D29-C256-185C-8070-D4909862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20%: Quizzes</a:t>
            </a:r>
          </a:p>
          <a:p>
            <a:r>
              <a:rPr lang="en-US" dirty="0"/>
              <a:t>30%: Assignments</a:t>
            </a:r>
          </a:p>
          <a:p>
            <a:r>
              <a:rPr lang="en-US" dirty="0"/>
              <a:t>20%: Mid-</a:t>
            </a:r>
            <a:r>
              <a:rPr lang="en-US" dirty="0" err="1"/>
              <a:t>sem</a:t>
            </a:r>
            <a:r>
              <a:rPr lang="en-US" dirty="0"/>
              <a:t> Exam</a:t>
            </a:r>
          </a:p>
          <a:p>
            <a:r>
              <a:rPr lang="en-US" dirty="0"/>
              <a:t>30%: End-</a:t>
            </a:r>
            <a:r>
              <a:rPr lang="en-US" dirty="0" err="1"/>
              <a:t>sem</a:t>
            </a:r>
            <a:r>
              <a:rPr lang="en-US" dirty="0"/>
              <a:t> Exam</a:t>
            </a:r>
          </a:p>
        </p:txBody>
      </p:sp>
    </p:spTree>
    <p:extLst>
      <p:ext uri="{BB962C8B-B14F-4D97-AF65-F5344CB8AC3E}">
        <p14:creationId xmlns:p14="http://schemas.microsoft.com/office/powerpoint/2010/main" val="184195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2469-FA3E-83F9-C447-08432E1D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B783-256E-9BB6-220D-0E5B4A97F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Two quizzes to be conducted – each worth 10%</a:t>
            </a:r>
          </a:p>
          <a:p>
            <a:pPr lvl="1"/>
            <a:r>
              <a:rPr lang="en-US" dirty="0"/>
              <a:t>Tentatively scheduled on </a:t>
            </a:r>
            <a:r>
              <a:rPr lang="en-US" b="1" dirty="0">
                <a:solidFill>
                  <a:schemeClr val="accent4"/>
                </a:solidFill>
              </a:rPr>
              <a:t>Jan 24, 2024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(Wed), </a:t>
            </a:r>
            <a:r>
              <a:rPr lang="en-US" b="1" dirty="0">
                <a:solidFill>
                  <a:schemeClr val="accent4"/>
                </a:solidFill>
              </a:rPr>
              <a:t>Mar 20, 2024 </a:t>
            </a:r>
            <a:r>
              <a:rPr lang="en-US" dirty="0"/>
              <a:t>(Wed)</a:t>
            </a:r>
            <a:endParaRPr lang="en-IN" dirty="0"/>
          </a:p>
          <a:p>
            <a:endParaRPr lang="en-US" dirty="0"/>
          </a:p>
          <a:p>
            <a:r>
              <a:rPr lang="en-US" dirty="0"/>
              <a:t>Only registered students can appear for quizzes (no auditors)</a:t>
            </a:r>
          </a:p>
          <a:p>
            <a:endParaRPr lang="en-US" dirty="0"/>
          </a:p>
          <a:p>
            <a:r>
              <a:rPr lang="en-US" dirty="0"/>
              <a:t>Syllabus for each quiz will cover roughly 3-4 weeks – short quiz</a:t>
            </a:r>
          </a:p>
          <a:p>
            <a:endParaRPr lang="en-US" dirty="0"/>
          </a:p>
          <a:p>
            <a:r>
              <a:rPr lang="en-US" dirty="0"/>
              <a:t>If you are regular with lectures, discussion hours, practice questions, then you should not have to prepare too much for these quizzes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9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6AAA-95CB-D1C7-7335-DE2E4AB2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Assignments – 30%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B743-BCD4-B042-3313-2BAC56B8A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710185"/>
          </a:xfrm>
        </p:spPr>
        <p:txBody>
          <a:bodyPr>
            <a:normAutofit/>
          </a:bodyPr>
          <a:lstStyle/>
          <a:p>
            <a:r>
              <a:rPr lang="en-IN" dirty="0"/>
              <a:t>Three mini projects (weightage TBA)</a:t>
            </a:r>
          </a:p>
          <a:p>
            <a:pPr lvl="2"/>
            <a:r>
              <a:rPr lang="en-IN" dirty="0"/>
              <a:t>Replaces the single semester-long project in previous offerings of CS771</a:t>
            </a:r>
          </a:p>
          <a:p>
            <a:pPr lvl="2"/>
            <a:r>
              <a:rPr lang="en-IN" dirty="0"/>
              <a:t>To be done in groups of five (5) students each – 2-3 weeks for each project</a:t>
            </a:r>
          </a:p>
          <a:p>
            <a:r>
              <a:rPr lang="en-IN" dirty="0"/>
              <a:t>Start forming your group-of-5 today</a:t>
            </a:r>
          </a:p>
          <a:p>
            <a:pPr lvl="2"/>
            <a:r>
              <a:rPr lang="en-IN" dirty="0"/>
              <a:t>Will ask you to submit group details once add-drop is over</a:t>
            </a:r>
          </a:p>
          <a:p>
            <a:pPr lvl="2"/>
            <a:r>
              <a:rPr lang="en-IN" dirty="0"/>
              <a:t>Groups can only contain registered students (no auditors)</a:t>
            </a:r>
          </a:p>
          <a:p>
            <a:r>
              <a:rPr lang="en-IN" dirty="0"/>
              <a:t>Create a homepage on CC/CSE home servers</a:t>
            </a:r>
          </a:p>
          <a:p>
            <a:r>
              <a:rPr lang="en-IN" dirty="0"/>
              <a:t>Submission will include code + report</a:t>
            </a:r>
          </a:p>
          <a:p>
            <a:pPr lvl="2"/>
            <a:r>
              <a:rPr lang="en-IN" dirty="0"/>
              <a:t>Code should be in Python – start learning Python today</a:t>
            </a:r>
          </a:p>
          <a:p>
            <a:pPr lvl="2"/>
            <a:r>
              <a:rPr lang="en-IN" dirty="0"/>
              <a:t>Report should be in LaTeX – start learning LaTeX today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6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1B63-B374-DCB1-CBF4-DD03B7DB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Classes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8F5D-EDC0-970F-1AAB-09E00018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institute holidays clashing </a:t>
            </a:r>
            <a:r>
              <a:rPr lang="en-US"/>
              <a:t>with course </a:t>
            </a:r>
            <a:r>
              <a:rPr lang="en-US" dirty="0"/>
              <a:t>schedule</a:t>
            </a:r>
          </a:p>
          <a:p>
            <a:pPr lvl="1"/>
            <a:r>
              <a:rPr lang="en-US" dirty="0"/>
              <a:t>26 January 2024: Republic Day</a:t>
            </a:r>
          </a:p>
          <a:p>
            <a:pPr lvl="1"/>
            <a:r>
              <a:rPr lang="en-US" dirty="0"/>
              <a:t>08 March 2024: Maha </a:t>
            </a:r>
            <a:r>
              <a:rPr lang="en-US" dirty="0" err="1"/>
              <a:t>Shivratri</a:t>
            </a:r>
            <a:endParaRPr lang="en-US" dirty="0"/>
          </a:p>
          <a:p>
            <a:endParaRPr lang="en-IN" dirty="0"/>
          </a:p>
          <a:p>
            <a:r>
              <a:rPr lang="en-IN" dirty="0"/>
              <a:t>Two extra classes to be held to compensate</a:t>
            </a:r>
          </a:p>
          <a:p>
            <a:pPr lvl="1"/>
            <a:r>
              <a:rPr lang="en-IN" dirty="0"/>
              <a:t>07 February 2024 (Wednesday), 6PM L20</a:t>
            </a:r>
          </a:p>
          <a:p>
            <a:pPr lvl="1"/>
            <a:r>
              <a:rPr lang="en-IN" dirty="0"/>
              <a:t>10 April 2024 (Wednesday), 6PM L20</a:t>
            </a:r>
          </a:p>
          <a:p>
            <a:endParaRPr lang="en-IN" dirty="0"/>
          </a:p>
          <a:p>
            <a:r>
              <a:rPr lang="en-IN" dirty="0"/>
              <a:t>Note that all extra classes are on Wednesdays </a:t>
            </a:r>
          </a:p>
        </p:txBody>
      </p:sp>
    </p:spTree>
    <p:extLst>
      <p:ext uri="{BB962C8B-B14F-4D97-AF65-F5344CB8AC3E}">
        <p14:creationId xmlns:p14="http://schemas.microsoft.com/office/powerpoint/2010/main" val="313063424"/>
      </p:ext>
    </p:extLst>
  </p:cSld>
  <p:clrMapOvr>
    <a:masterClrMapping/>
  </p:clrMapOvr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7022C43C-3546-4208-B36C-EDD612CBCCB2}" vid="{1F58EBCB-0051-47FC-B8E6-EB8D96F74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1756</TotalTime>
  <Words>1858</Words>
  <Application>Microsoft Office PowerPoint</Application>
  <PresentationFormat>Widescreen</PresentationFormat>
  <Paragraphs>400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</vt:lpstr>
      <vt:lpstr>Courier New</vt:lpstr>
      <vt:lpstr>Wingdings</vt:lpstr>
      <vt:lpstr>MLC-gold</vt:lpstr>
      <vt:lpstr>Welcome</vt:lpstr>
      <vt:lpstr>Course Details</vt:lpstr>
      <vt:lpstr>Admin Team</vt:lpstr>
      <vt:lpstr>Admin Team</vt:lpstr>
      <vt:lpstr>Auditors</vt:lpstr>
      <vt:lpstr>Grading Scheme</vt:lpstr>
      <vt:lpstr>Quizzes</vt:lpstr>
      <vt:lpstr>Assignments – 30%</vt:lpstr>
      <vt:lpstr>Extra Classes</vt:lpstr>
      <vt:lpstr>Reference Material</vt:lpstr>
      <vt:lpstr>Course Website</vt:lpstr>
      <vt:lpstr>A Summary of To-Dos for You</vt:lpstr>
      <vt:lpstr>A Teaser</vt:lpstr>
      <vt:lpstr>What is the point of ML anyway?</vt:lpstr>
      <vt:lpstr>Machine Learning</vt:lpstr>
      <vt:lpstr>Machine Learning</vt:lpstr>
      <vt:lpstr>Machine Learning</vt:lpstr>
      <vt:lpstr>When to apply ML</vt:lpstr>
      <vt:lpstr>ML for e-Governance</vt:lpstr>
      <vt:lpstr>Understanding Cancer Progression with ML</vt:lpstr>
      <vt:lpstr>Efficient Policing with ML</vt:lpstr>
      <vt:lpstr>Reveal Cybersecurity Vulnerabilities</vt:lpstr>
      <vt:lpstr>Clean Air with ML</vt:lpstr>
      <vt:lpstr>Anomaly Detection in Satellites</vt:lpstr>
      <vt:lpstr>Sign Language Understanding</vt:lpstr>
      <vt:lpstr>Program Correction with ML</vt:lpstr>
      <vt:lpstr>Program Correction with ML</vt:lpstr>
      <vt:lpstr>ML for Program Retrieval</vt:lpstr>
      <vt:lpstr>Lifelong Learning</vt:lpstr>
      <vt:lpstr>Image Denoising</vt:lpstr>
      <vt:lpstr>Image De-watermarking</vt:lpstr>
      <vt:lpstr>Stay Awesome!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Purushottam Kar</dc:creator>
  <cp:lastModifiedBy>Purushottam Kar</cp:lastModifiedBy>
  <cp:revision>136</cp:revision>
  <dcterms:created xsi:type="dcterms:W3CDTF">2022-07-29T07:41:01Z</dcterms:created>
  <dcterms:modified xsi:type="dcterms:W3CDTF">2024-01-19T22:19:14Z</dcterms:modified>
</cp:coreProperties>
</file>