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63" r:id="rId6"/>
    <p:sldId id="267" r:id="rId7"/>
    <p:sldId id="257" r:id="rId8"/>
    <p:sldId id="268" r:id="rId9"/>
    <p:sldId id="262" r:id="rId10"/>
    <p:sldId id="258" r:id="rId11"/>
    <p:sldId id="269" r:id="rId12"/>
    <p:sldId id="270" r:id="rId13"/>
    <p:sldId id="259" r:id="rId14"/>
    <p:sldId id="261"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884"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accent5"/>
                </a:solidFill>
                <a:latin typeface="+mj-lt"/>
                <a:cs typeface="Calibri" panose="020F050202020403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i="1">
                <a:solidFill>
                  <a:schemeClr val="bg1"/>
                </a:solidFill>
                <a:latin typeface="Calibri Light" panose="020F0302020204030204" pitchFamily="34" charset="0"/>
                <a:cs typeface="Calibri Light" panose="020F0302020204030204" pitchFamily="34" charset="0"/>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C1C00D57-BD62-4DC6-8721-0E4D5A21511F}" type="datetimeFigureOut">
              <a:rPr lang="en-IN" smtClean="0"/>
              <a:t>28-04-2023</a:t>
            </a:fld>
            <a:endParaRPr lang="en-IN"/>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IN"/>
          </a:p>
        </p:txBody>
      </p:sp>
      <p:sp>
        <p:nvSpPr>
          <p:cNvPr id="9" name="Slide Number Placeholder 8"/>
          <p:cNvSpPr>
            <a:spLocks noGrp="1"/>
          </p:cNvSpPr>
          <p:nvPr>
            <p:ph type="sldNum" sz="quarter" idx="12"/>
          </p:nvPr>
        </p:nvSpPr>
        <p:spPr/>
        <p:txBody>
          <a:bodyPr/>
          <a:lstStyle>
            <a:lvl1pPr>
              <a:defRPr>
                <a:solidFill>
                  <a:schemeClr val="bg1">
                    <a:lumMod val="50000"/>
                    <a:alpha val="25000"/>
                  </a:schemeClr>
                </a:solidFill>
                <a:latin typeface="Calibri Light" panose="020F0302020204030204" pitchFamily="34" charset="0"/>
                <a:cs typeface="Calibri Light" panose="020F0302020204030204" pitchFamily="34" charset="0"/>
              </a:defRPr>
            </a:lvl1pPr>
          </a:lstStyle>
          <a:p>
            <a:fld id="{8EE9B507-2606-4C91-99E0-805349B45087}" type="slidenum">
              <a:rPr lang="en-IN" smtClean="0"/>
              <a:t>‹#›</a:t>
            </a:fld>
            <a:endParaRPr lang="en-IN"/>
          </a:p>
        </p:txBody>
      </p:sp>
    </p:spTree>
    <p:extLst>
      <p:ext uri="{BB962C8B-B14F-4D97-AF65-F5344CB8AC3E}">
        <p14:creationId xmlns:p14="http://schemas.microsoft.com/office/powerpoint/2010/main" val="3703514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tx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F92BA360-9028-CAFD-7CC9-7324784D2F72}"/>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rgbClr val="181818"/>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C1C00D57-BD62-4DC6-8721-0E4D5A21511F}" type="datetimeFigureOut">
              <a:rPr lang="en-IN" smtClean="0"/>
              <a:t>28-04-2023</a:t>
            </a:fld>
            <a:endParaRPr lang="en-IN"/>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IN"/>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8EE9B507-2606-4C91-99E0-805349B45087}" type="slidenum">
              <a:rPr lang="en-IN" smtClean="0"/>
              <a:t>‹#›</a:t>
            </a:fld>
            <a:endParaRPr lang="en-IN"/>
          </a:p>
        </p:txBody>
      </p:sp>
    </p:spTree>
    <p:extLst>
      <p:ext uri="{BB962C8B-B14F-4D97-AF65-F5344CB8AC3E}">
        <p14:creationId xmlns:p14="http://schemas.microsoft.com/office/powerpoint/2010/main" val="424881622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8554426D-A57D-2872-1A9B-D0880F57D575}"/>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C00D57-BD62-4DC6-8721-0E4D5A21511F}" type="datetimeFigureOut">
              <a:rPr lang="en-IN" smtClean="0"/>
              <a:t>28-04-2023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EE9B507-2606-4C91-99E0-805349B45087}" type="slidenum">
              <a:rPr lang="en-IN" smtClean="0"/>
              <a:t>‹#›</a:t>
            </a:fld>
            <a:endParaRPr lang="en-IN"/>
          </a:p>
        </p:txBody>
      </p:sp>
    </p:spTree>
    <p:extLst>
      <p:ext uri="{BB962C8B-B14F-4D97-AF65-F5344CB8AC3E}">
        <p14:creationId xmlns:p14="http://schemas.microsoft.com/office/powerpoint/2010/main" val="1918222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067CA42-BE57-73B7-7104-58F79FB47D27}"/>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Vertical Title 1"/>
          <p:cNvSpPr>
            <a:spLocks noGrp="1"/>
          </p:cNvSpPr>
          <p:nvPr>
            <p:ph type="title" orient="vert"/>
          </p:nvPr>
        </p:nvSpPr>
        <p:spPr>
          <a:xfrm>
            <a:off x="8927602" y="695325"/>
            <a:ext cx="2926080" cy="57171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3352" y="714375"/>
            <a:ext cx="8674249" cy="569807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C00D57-BD62-4DC6-8721-0E4D5A21511F}" type="datetimeFigureOut">
              <a:rPr lang="en-IN" smtClean="0"/>
              <a:t>28-04-2023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EE9B507-2606-4C91-99E0-805349B45087}" type="slidenum">
              <a:rPr lang="en-IN" smtClean="0"/>
              <a:t>‹#›</a:t>
            </a:fld>
            <a:endParaRPr lang="en-IN"/>
          </a:p>
        </p:txBody>
      </p:sp>
    </p:spTree>
    <p:extLst>
      <p:ext uri="{BB962C8B-B14F-4D97-AF65-F5344CB8AC3E}">
        <p14:creationId xmlns:p14="http://schemas.microsoft.com/office/powerpoint/2010/main" val="2212955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B3008D5E-0784-C123-828D-9F77964573E8}"/>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Title 1"/>
          <p:cNvSpPr>
            <a:spLocks noGrp="1"/>
          </p:cNvSpPr>
          <p:nvPr>
            <p:ph type="title"/>
          </p:nvPr>
        </p:nvSpPr>
        <p:spPr/>
        <p:txBody>
          <a:bodyPr/>
          <a:lstStyle>
            <a:lvl1pPr>
              <a:defRPr>
                <a:solidFill>
                  <a:schemeClr val="accent5"/>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sz="32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C00D57-BD62-4DC6-8721-0E4D5A21511F}" type="datetimeFigureOut">
              <a:rPr lang="en-IN" smtClean="0"/>
              <a:t>28-04-2023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EE9B507-2606-4C91-99E0-805349B45087}" type="slidenum">
              <a:rPr lang="en-IN" smtClean="0"/>
              <a:t>‹#›</a:t>
            </a:fld>
            <a:endParaRPr lang="en-IN"/>
          </a:p>
        </p:txBody>
      </p:sp>
    </p:spTree>
    <p:extLst>
      <p:ext uri="{BB962C8B-B14F-4D97-AF65-F5344CB8AC3E}">
        <p14:creationId xmlns:p14="http://schemas.microsoft.com/office/powerpoint/2010/main" val="1986124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F7AA87C3-328D-727B-F67B-1E92C26B11DE}"/>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Title 1"/>
          <p:cNvSpPr>
            <a:spLocks noGrp="1"/>
          </p:cNvSpPr>
          <p:nvPr>
            <p:ph type="title"/>
          </p:nvPr>
        </p:nvSpPr>
        <p:spPr>
          <a:xfrm>
            <a:off x="603504" y="466165"/>
            <a:ext cx="11250178" cy="1509224"/>
          </a:xfrm>
        </p:spPr>
        <p:txBody>
          <a:bodyPr anchor="b">
            <a:normAutofit/>
          </a:bodyPr>
          <a:lstStyle>
            <a:lvl1pPr>
              <a:lnSpc>
                <a:spcPct val="80000"/>
              </a:lnSpc>
              <a:defRPr sz="7200" b="0" baseline="0">
                <a:solidFill>
                  <a:schemeClr val="accent5"/>
                </a:solidFill>
              </a:defRPr>
            </a:lvl1pPr>
          </a:lstStyle>
          <a:p>
            <a:r>
              <a:rPr lang="en-US"/>
              <a:t>Click to edit Master title style</a:t>
            </a:r>
            <a:endParaRPr lang="en-US" dirty="0"/>
          </a:p>
        </p:txBody>
      </p:sp>
      <p:sp>
        <p:nvSpPr>
          <p:cNvPr id="3" name="Text Placeholder 2"/>
          <p:cNvSpPr>
            <a:spLocks noGrp="1"/>
          </p:cNvSpPr>
          <p:nvPr>
            <p:ph type="body" idx="1" hasCustomPrompt="1"/>
          </p:nvPr>
        </p:nvSpPr>
        <p:spPr>
          <a:xfrm>
            <a:off x="603504" y="1975389"/>
            <a:ext cx="11250178" cy="4437058"/>
          </a:xfrm>
        </p:spPr>
        <p:txBody>
          <a:bodyPr anchor="t">
            <a:normAutofit/>
          </a:bodyPr>
          <a:lstStyle>
            <a:lvl1pPr marL="457200" indent="-457200">
              <a:buFont typeface="Wingdings" panose="05000000000000000000" pitchFamily="2" charset="2"/>
              <a:buChar char="v"/>
              <a:defRPr sz="3200">
                <a:solidFill>
                  <a:schemeClr val="bg1"/>
                </a:solidFill>
                <a:latin typeface="Calibri Light" panose="020F0302020204030204" pitchFamily="34" charset="0"/>
                <a:cs typeface="Calibri Light" panose="020F0302020204030204" pitchFamily="34" charset="0"/>
              </a:defRPr>
            </a:lvl1pPr>
            <a:lvl2pPr marL="742950" marR="0" indent="-285750" algn="l" defTabSz="914400" rtl="0" eaLnBrk="1" fontAlgn="auto" latinLnBrk="0" hangingPunct="1">
              <a:lnSpc>
                <a:spcPct val="85000"/>
              </a:lnSpc>
              <a:spcBef>
                <a:spcPts val="600"/>
              </a:spcBef>
              <a:spcAft>
                <a:spcPts val="0"/>
              </a:spcAft>
              <a:buClrTx/>
              <a:buSzTx/>
              <a:buFont typeface="Wingdings" panose="05000000000000000000" pitchFamily="2" charset="2"/>
              <a:buChar char="v"/>
              <a:tabLst/>
              <a:defRPr sz="2800" i="0">
                <a:solidFill>
                  <a:schemeClr val="bg1"/>
                </a:solidFill>
              </a:defRPr>
            </a:lvl2pPr>
            <a:lvl3pPr marL="1257300" marR="0" indent="-342900" algn="l" defTabSz="914400" rtl="0" eaLnBrk="1" fontAlgn="auto" latinLnBrk="0" hangingPunct="1">
              <a:lnSpc>
                <a:spcPct val="85000"/>
              </a:lnSpc>
              <a:spcBef>
                <a:spcPts val="600"/>
              </a:spcBef>
              <a:spcAft>
                <a:spcPts val="0"/>
              </a:spcAft>
              <a:buClrTx/>
              <a:buSzTx/>
              <a:buFont typeface="Wingdings" panose="05000000000000000000" pitchFamily="2" charset="2"/>
              <a:buChar char="v"/>
              <a:tabLst/>
              <a:defRPr sz="2400">
                <a:solidFill>
                  <a:schemeClr val="bg1"/>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a:p>
            <a:pPr lvl="1"/>
            <a:endParaRPr lang="en-US" dirty="0"/>
          </a:p>
          <a:p>
            <a:pPr lvl="2"/>
            <a:endParaRPr lang="en-US" dirty="0"/>
          </a:p>
        </p:txBody>
      </p:sp>
      <p:sp>
        <p:nvSpPr>
          <p:cNvPr id="4" name="Date Placeholder 3"/>
          <p:cNvSpPr>
            <a:spLocks noGrp="1"/>
          </p:cNvSpPr>
          <p:nvPr>
            <p:ph type="dt" sz="half" idx="10"/>
          </p:nvPr>
        </p:nvSpPr>
        <p:spPr/>
        <p:txBody>
          <a:bodyPr/>
          <a:lstStyle/>
          <a:p>
            <a:fld id="{C1C00D57-BD62-4DC6-8721-0E4D5A21511F}" type="datetimeFigureOut">
              <a:rPr lang="en-IN" smtClean="0"/>
              <a:t>28-04-2023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EE9B507-2606-4C91-99E0-805349B45087}" type="slidenum">
              <a:rPr lang="en-IN" smtClean="0"/>
              <a:t>‹#›</a:t>
            </a:fld>
            <a:endParaRPr lang="en-IN"/>
          </a:p>
        </p:txBody>
      </p:sp>
      <p:sp>
        <p:nvSpPr>
          <p:cNvPr id="7" name="Rectangle 6"/>
          <p:cNvSpPr/>
          <p:nvPr/>
        </p:nvSpPr>
        <p:spPr>
          <a:xfrm>
            <a:off x="253353" y="466165"/>
            <a:ext cx="259977" cy="5946282"/>
          </a:xfrm>
          <a:prstGeom prst="rect">
            <a:avLst/>
          </a:prstGeom>
          <a:solidFill>
            <a:srgbClr val="138BEA"/>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0124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91F07FC2-A655-A2A7-54E6-0A7D9258F47B}"/>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Title 1"/>
          <p:cNvSpPr>
            <a:spLocks noGrp="1"/>
          </p:cNvSpPr>
          <p:nvPr>
            <p:ph type="title"/>
          </p:nvPr>
        </p:nvSpPr>
        <p:spPr/>
        <p:txBody>
          <a:bodyPr/>
          <a:lstStyle>
            <a:lvl1pPr>
              <a:defRPr>
                <a:solidFill>
                  <a:schemeClr val="accent5"/>
                </a:solidFill>
              </a:defRPr>
            </a:lvl1pPr>
          </a:lstStyle>
          <a:p>
            <a:r>
              <a:rPr lang="en-US"/>
              <a:t>Click to edit Master title style</a:t>
            </a:r>
            <a:endParaRPr lang="en-US" dirty="0"/>
          </a:p>
        </p:txBody>
      </p:sp>
      <p:sp>
        <p:nvSpPr>
          <p:cNvPr id="3" name="Content Placeholder 2"/>
          <p:cNvSpPr>
            <a:spLocks noGrp="1"/>
          </p:cNvSpPr>
          <p:nvPr>
            <p:ph sz="half" idx="1"/>
          </p:nvPr>
        </p:nvSpPr>
        <p:spPr>
          <a:xfrm>
            <a:off x="253351" y="1111623"/>
            <a:ext cx="5852160" cy="5300823"/>
          </a:xfrm>
        </p:spPr>
        <p:txBody>
          <a:bodyPr>
            <a:normAutofit/>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05511" y="1111624"/>
            <a:ext cx="5852160" cy="5300822"/>
          </a:xfrm>
        </p:spPr>
        <p:txBody>
          <a:bodyPr>
            <a:normAutofit/>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C00D57-BD62-4DC6-8721-0E4D5A21511F}" type="datetimeFigureOut">
              <a:rPr lang="en-IN" smtClean="0"/>
              <a:t>28-04-2023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EE9B507-2606-4C91-99E0-805349B45087}" type="slidenum">
              <a:rPr lang="en-IN" smtClean="0"/>
              <a:t>‹#›</a:t>
            </a:fld>
            <a:endParaRPr lang="en-IN"/>
          </a:p>
        </p:txBody>
      </p:sp>
    </p:spTree>
    <p:extLst>
      <p:ext uri="{BB962C8B-B14F-4D97-AF65-F5344CB8AC3E}">
        <p14:creationId xmlns:p14="http://schemas.microsoft.com/office/powerpoint/2010/main" val="40471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0F4C456E-7040-95FE-B22F-C17CC21C8A6E}"/>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53353" y="1143997"/>
            <a:ext cx="5852159" cy="723400"/>
          </a:xfrm>
        </p:spPr>
        <p:txBody>
          <a:bodyPr anchor="ctr">
            <a:normAutofit/>
          </a:bodyPr>
          <a:lstStyle>
            <a:lvl1pPr marL="0" indent="0">
              <a:buNone/>
              <a:defRPr sz="2800" b="0" cap="all" baseline="0">
                <a:solidFill>
                  <a:schemeClr val="bg1"/>
                </a:solidFill>
                <a:latin typeface="Calibri Light" panose="020F0302020204030204" pitchFamily="34" charset="0"/>
                <a:cs typeface="Calibri Light" panose="020F03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3352" y="1879044"/>
            <a:ext cx="5852160" cy="4521756"/>
          </a:xfrm>
        </p:spPr>
        <p:txBody>
          <a:bodyPr>
            <a:normAutofit/>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18112" y="1143997"/>
            <a:ext cx="5860740" cy="722376"/>
          </a:xfrm>
        </p:spPr>
        <p:txBody>
          <a:bodyPr anchor="ctr">
            <a:normAutofit/>
          </a:bodyPr>
          <a:lstStyle>
            <a:lvl1pPr marL="0" indent="0">
              <a:buNone/>
              <a:defRPr sz="2800" b="0" cap="all" baseline="0">
                <a:solidFill>
                  <a:schemeClr val="bg1"/>
                </a:solidFill>
                <a:latin typeface="Calibri Light" panose="020F0302020204030204" pitchFamily="34" charset="0"/>
                <a:cs typeface="Calibri Light" panose="020F03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18112" y="1866373"/>
            <a:ext cx="5852160" cy="4534427"/>
          </a:xfrm>
        </p:spPr>
        <p:txBody>
          <a:bodyPr>
            <a:normAutofit/>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C00D57-BD62-4DC6-8721-0E4D5A21511F}" type="datetimeFigureOut">
              <a:rPr lang="en-IN" smtClean="0"/>
              <a:t>28-04-2023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EE9B507-2606-4C91-99E0-805349B45087}" type="slidenum">
              <a:rPr lang="en-IN" smtClean="0"/>
              <a:t>‹#›</a:t>
            </a:fld>
            <a:endParaRPr lang="en-IN"/>
          </a:p>
        </p:txBody>
      </p:sp>
    </p:spTree>
    <p:extLst>
      <p:ext uri="{BB962C8B-B14F-4D97-AF65-F5344CB8AC3E}">
        <p14:creationId xmlns:p14="http://schemas.microsoft.com/office/powerpoint/2010/main" val="1497611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Outro">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04850" y="4424515"/>
            <a:ext cx="10782300" cy="894735"/>
          </a:xfrm>
        </p:spPr>
        <p:txBody>
          <a:bodyPr anchor="b">
            <a:noAutofit/>
          </a:bodyPr>
          <a:lstStyle>
            <a:lvl1pPr algn="ctr">
              <a:lnSpc>
                <a:spcPct val="80000"/>
              </a:lnSpc>
              <a:defRPr sz="5400" spc="-120" baseline="0">
                <a:solidFill>
                  <a:schemeClr val="accent5"/>
                </a:solidFill>
                <a:latin typeface="+mj-lt"/>
                <a:cs typeface="Calibri" panose="020F050202020403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704850" y="5319252"/>
            <a:ext cx="10782300" cy="533544"/>
          </a:xfrm>
        </p:spPr>
        <p:txBody>
          <a:bodyPr>
            <a:normAutofit/>
          </a:bodyPr>
          <a:lstStyle>
            <a:lvl1pPr marL="0" indent="0" algn="ctr">
              <a:buNone/>
              <a:defRPr sz="3200" i="1">
                <a:solidFill>
                  <a:schemeClr val="bg1"/>
                </a:solidFill>
                <a:latin typeface="Calibri Light" panose="020F0302020204030204" pitchFamily="34" charset="0"/>
                <a:cs typeface="Calibri Light" panose="020F0302020204030204" pitchFamily="34" charset="0"/>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C1C00D57-BD62-4DC6-8721-0E4D5A21511F}" type="datetimeFigureOut">
              <a:rPr lang="en-IN" smtClean="0"/>
              <a:t>28-04-2023</a:t>
            </a:fld>
            <a:endParaRPr lang="en-IN"/>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IN"/>
          </a:p>
        </p:txBody>
      </p:sp>
      <p:sp>
        <p:nvSpPr>
          <p:cNvPr id="9" name="Slide Number Placeholder 8"/>
          <p:cNvSpPr>
            <a:spLocks noGrp="1"/>
          </p:cNvSpPr>
          <p:nvPr>
            <p:ph type="sldNum" sz="quarter" idx="12"/>
          </p:nvPr>
        </p:nvSpPr>
        <p:spPr/>
        <p:txBody>
          <a:bodyPr/>
          <a:lstStyle>
            <a:lvl1pPr>
              <a:defRPr>
                <a:solidFill>
                  <a:schemeClr val="bg1">
                    <a:lumMod val="50000"/>
                    <a:alpha val="25000"/>
                  </a:schemeClr>
                </a:solidFill>
                <a:latin typeface="Calibri Light" panose="020F0302020204030204" pitchFamily="34" charset="0"/>
                <a:cs typeface="Calibri Light" panose="020F0302020204030204" pitchFamily="34" charset="0"/>
              </a:defRPr>
            </a:lvl1pPr>
          </a:lstStyle>
          <a:p>
            <a:fld id="{8EE9B507-2606-4C91-99E0-805349B45087}" type="slidenum">
              <a:rPr lang="en-IN" smtClean="0"/>
              <a:t>‹#›</a:t>
            </a:fld>
            <a:endParaRPr lang="en-IN"/>
          </a:p>
        </p:txBody>
      </p:sp>
      <p:sp>
        <p:nvSpPr>
          <p:cNvPr id="10" name="Freeform: Shape 9">
            <a:extLst>
              <a:ext uri="{FF2B5EF4-FFF2-40B4-BE49-F238E27FC236}">
                <a16:creationId xmlns:a16="http://schemas.microsoft.com/office/drawing/2014/main" id="{0DE5A13E-6B39-5EB9-018F-9DA365B4DF33}"/>
              </a:ext>
            </a:extLst>
          </p:cNvPr>
          <p:cNvSpPr>
            <a:spLocks noChangeAspect="1"/>
          </p:cNvSpPr>
          <p:nvPr/>
        </p:nvSpPr>
        <p:spPr>
          <a:xfrm>
            <a:off x="5181601" y="1446182"/>
            <a:ext cx="1828799" cy="18288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solidFill>
                <a:srgbClr val="002060"/>
              </a:solidFill>
            </a:endParaRPr>
          </a:p>
        </p:txBody>
      </p:sp>
      <p:sp>
        <p:nvSpPr>
          <p:cNvPr id="11" name="Rectangle 10">
            <a:extLst>
              <a:ext uri="{FF2B5EF4-FFF2-40B4-BE49-F238E27FC236}">
                <a16:creationId xmlns:a16="http://schemas.microsoft.com/office/drawing/2014/main" id="{03C8EEE6-8976-851D-F510-207FC6D4CF21}"/>
              </a:ext>
            </a:extLst>
          </p:cNvPr>
          <p:cNvSpPr>
            <a:spLocks noChangeAspect="1"/>
          </p:cNvSpPr>
          <p:nvPr/>
        </p:nvSpPr>
        <p:spPr>
          <a:xfrm>
            <a:off x="7785731" y="1455326"/>
            <a:ext cx="3218688" cy="1810512"/>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Rectangle 11">
            <a:extLst>
              <a:ext uri="{FF2B5EF4-FFF2-40B4-BE49-F238E27FC236}">
                <a16:creationId xmlns:a16="http://schemas.microsoft.com/office/drawing/2014/main" id="{1D848510-2F64-4D88-22C1-3FF7F2533D22}"/>
              </a:ext>
            </a:extLst>
          </p:cNvPr>
          <p:cNvSpPr>
            <a:spLocks noChangeAspect="1"/>
          </p:cNvSpPr>
          <p:nvPr/>
        </p:nvSpPr>
        <p:spPr>
          <a:xfrm>
            <a:off x="1187581" y="1455326"/>
            <a:ext cx="3218688" cy="1810512"/>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830605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826F2899-BB1A-C8A9-12B0-A07F6B33176A}"/>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C00D57-BD62-4DC6-8721-0E4D5A21511F}" type="datetimeFigureOut">
              <a:rPr lang="en-IN" smtClean="0"/>
              <a:t>28-04-2023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EE9B507-2606-4C91-99E0-805349B45087}" type="slidenum">
              <a:rPr lang="en-IN" smtClean="0"/>
              <a:t>‹#›</a:t>
            </a:fld>
            <a:endParaRPr lang="en-IN"/>
          </a:p>
        </p:txBody>
      </p:sp>
    </p:spTree>
    <p:extLst>
      <p:ext uri="{BB962C8B-B14F-4D97-AF65-F5344CB8AC3E}">
        <p14:creationId xmlns:p14="http://schemas.microsoft.com/office/powerpoint/2010/main" val="532471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8D07AB90-9728-28A7-0C31-273BFC645DFA}"/>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Date Placeholder 1"/>
          <p:cNvSpPr>
            <a:spLocks noGrp="1"/>
          </p:cNvSpPr>
          <p:nvPr>
            <p:ph type="dt" sz="half" idx="10"/>
          </p:nvPr>
        </p:nvSpPr>
        <p:spPr/>
        <p:txBody>
          <a:bodyPr/>
          <a:lstStyle/>
          <a:p>
            <a:fld id="{C1C00D57-BD62-4DC6-8721-0E4D5A21511F}" type="datetimeFigureOut">
              <a:rPr lang="en-IN" smtClean="0"/>
              <a:t>28-04-2023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EE9B507-2606-4C91-99E0-805349B45087}" type="slidenum">
              <a:rPr lang="en-IN" smtClean="0"/>
              <a:t>‹#›</a:t>
            </a:fld>
            <a:endParaRPr lang="en-IN"/>
          </a:p>
        </p:txBody>
      </p:sp>
    </p:spTree>
    <p:extLst>
      <p:ext uri="{BB962C8B-B14F-4D97-AF65-F5344CB8AC3E}">
        <p14:creationId xmlns:p14="http://schemas.microsoft.com/office/powerpoint/2010/main" val="2330329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005482" y="542282"/>
            <a:ext cx="384820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253353" y="761999"/>
            <a:ext cx="7366647" cy="565044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05482" y="2511813"/>
            <a:ext cx="3848200" cy="3364599"/>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20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C1C00D57-BD62-4DC6-8721-0E4D5A21511F}" type="datetimeFigureOut">
              <a:rPr lang="en-IN" smtClean="0"/>
              <a:t>28-04-2023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8EE9B507-2606-4C91-99E0-805349B45087}" type="slidenum">
              <a:rPr lang="en-IN" smtClean="0"/>
              <a:t>‹#›</a:t>
            </a:fld>
            <a:endParaRPr lang="en-IN"/>
          </a:p>
        </p:txBody>
      </p:sp>
      <p:sp>
        <p:nvSpPr>
          <p:cNvPr id="10" name="Freeform: Shape 9">
            <a:extLst>
              <a:ext uri="{FF2B5EF4-FFF2-40B4-BE49-F238E27FC236}">
                <a16:creationId xmlns:a16="http://schemas.microsoft.com/office/drawing/2014/main" id="{0E906DB1-8C12-010E-62DB-3FD29C5810E0}"/>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Tree>
    <p:extLst>
      <p:ext uri="{BB962C8B-B14F-4D97-AF65-F5344CB8AC3E}">
        <p14:creationId xmlns:p14="http://schemas.microsoft.com/office/powerpoint/2010/main" val="26299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53353" y="6412447"/>
            <a:ext cx="10217797" cy="370850"/>
          </a:xfrm>
          <a:prstGeom prst="rect">
            <a:avLst/>
          </a:prstGeom>
        </p:spPr>
        <p:txBody>
          <a:bodyPr vert="horz" lIns="91440" tIns="45720" rIns="91440" bIns="45720" rtlCol="0" anchor="ctr"/>
          <a:lstStyle>
            <a:lvl1pPr algn="l">
              <a:defRPr sz="1400" cap="none" baseline="0">
                <a:solidFill>
                  <a:schemeClr val="bg1"/>
                </a:solidFill>
              </a:defRPr>
            </a:lvl1pPr>
          </a:lstStyle>
          <a:p>
            <a:endParaRPr lang="en-IN"/>
          </a:p>
        </p:txBody>
      </p:sp>
      <p:sp>
        <p:nvSpPr>
          <p:cNvPr id="2" name="Title Placeholder 1"/>
          <p:cNvSpPr>
            <a:spLocks noGrp="1"/>
          </p:cNvSpPr>
          <p:nvPr>
            <p:ph type="title"/>
          </p:nvPr>
        </p:nvSpPr>
        <p:spPr>
          <a:xfrm>
            <a:off x="253353" y="36191"/>
            <a:ext cx="11600329" cy="107543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3354" y="1111624"/>
            <a:ext cx="11600328" cy="530082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71150" y="6412447"/>
            <a:ext cx="1382532" cy="370850"/>
          </a:xfrm>
          <a:prstGeom prst="rect">
            <a:avLst/>
          </a:prstGeom>
        </p:spPr>
        <p:txBody>
          <a:bodyPr vert="horz" lIns="91440" tIns="45720" rIns="91440" bIns="45720" rtlCol="0" anchor="ctr"/>
          <a:lstStyle>
            <a:lvl1pPr algn="r">
              <a:defRPr sz="1400">
                <a:solidFill>
                  <a:schemeClr val="bg1"/>
                </a:solidFill>
              </a:defRPr>
            </a:lvl1pPr>
          </a:lstStyle>
          <a:p>
            <a:fld id="{C1C00D57-BD62-4DC6-8721-0E4D5A21511F}" type="datetimeFigureOut">
              <a:rPr lang="en-IN" smtClean="0"/>
              <a:t>28-04-2023</a:t>
            </a:fld>
            <a:endParaRPr lang="en-IN"/>
          </a:p>
        </p:txBody>
      </p:sp>
      <p:sp>
        <p:nvSpPr>
          <p:cNvPr id="6" name="Slide Number Placeholder 5"/>
          <p:cNvSpPr>
            <a:spLocks noGrp="1"/>
          </p:cNvSpPr>
          <p:nvPr>
            <p:ph type="sldNum" sz="quarter" idx="4"/>
          </p:nvPr>
        </p:nvSpPr>
        <p:spPr>
          <a:xfrm>
            <a:off x="9265919" y="42255"/>
            <a:ext cx="2926080" cy="1069370"/>
          </a:xfrm>
          <a:prstGeom prst="rect">
            <a:avLst/>
          </a:prstGeom>
        </p:spPr>
        <p:txBody>
          <a:bodyPr vert="horz" lIns="91440" tIns="45720" rIns="91440" bIns="45720" rtlCol="0" anchor="b"/>
          <a:lstStyle>
            <a:lvl1pPr algn="r">
              <a:defRPr sz="8000" b="0">
                <a:ln>
                  <a:noFill/>
                </a:ln>
                <a:solidFill>
                  <a:schemeClr val="bg1">
                    <a:lumMod val="50000"/>
                  </a:schemeClr>
                </a:solidFill>
                <a:latin typeface="Calibri Light" panose="020F0302020204030204" pitchFamily="34" charset="0"/>
                <a:cs typeface="Calibri Light" panose="020F0302020204030204" pitchFamily="34" charset="0"/>
              </a:defRPr>
            </a:lvl1pPr>
          </a:lstStyle>
          <a:p>
            <a:fld id="{8EE9B507-2606-4C91-99E0-805349B45087}" type="slidenum">
              <a:rPr lang="en-IN" smtClean="0"/>
              <a:t>‹#›</a:t>
            </a:fld>
            <a:endParaRPr lang="en-IN"/>
          </a:p>
        </p:txBody>
      </p:sp>
    </p:spTree>
    <p:extLst>
      <p:ext uri="{BB962C8B-B14F-4D97-AF65-F5344CB8AC3E}">
        <p14:creationId xmlns:p14="http://schemas.microsoft.com/office/powerpoint/2010/main" val="35576276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85000"/>
        </a:lnSpc>
        <a:spcBef>
          <a:spcPct val="0"/>
        </a:spcBef>
        <a:buNone/>
        <a:defRPr sz="5400" kern="1200" spc="-120" baseline="0">
          <a:solidFill>
            <a:schemeClr val="accent5"/>
          </a:solidFill>
          <a:latin typeface="Calibri Light" panose="020F0302020204030204" pitchFamily="34" charset="0"/>
          <a:ea typeface="+mj-ea"/>
          <a:cs typeface="Calibri Light" panose="020F0302020204030204" pitchFamily="34" charset="0"/>
        </a:defRPr>
      </a:lvl1pPr>
    </p:titleStyle>
    <p:bodyStyle>
      <a:lvl1pPr marL="91440" indent="-91440" algn="l" defTabSz="914400" rtl="0" eaLnBrk="1" latinLnBrk="0" hangingPunct="1">
        <a:lnSpc>
          <a:spcPct val="85000"/>
        </a:lnSpc>
        <a:spcBef>
          <a:spcPts val="1300"/>
        </a:spcBef>
        <a:buFont typeface="Arial" pitchFamily="34" charset="0"/>
        <a:buChar char=" "/>
        <a:defRPr sz="3200" kern="1200">
          <a:solidFill>
            <a:schemeClr val="bg1"/>
          </a:solidFill>
          <a:latin typeface="Calibri Light" panose="020F0302020204030204" pitchFamily="34" charset="0"/>
          <a:ea typeface="+mn-ea"/>
          <a:cs typeface="Calibri Light" panose="020F0302020204030204" pitchFamily="34" charset="0"/>
        </a:defRPr>
      </a:lvl1pPr>
      <a:lvl2pPr marL="347472" indent="-342900" algn="l" defTabSz="914400" rtl="0" eaLnBrk="1" latinLnBrk="0" hangingPunct="1">
        <a:lnSpc>
          <a:spcPct val="85000"/>
        </a:lnSpc>
        <a:spcBef>
          <a:spcPts val="600"/>
        </a:spcBef>
        <a:buFont typeface="Arial" pitchFamily="34" charset="0"/>
        <a:buChar char=" "/>
        <a:defRPr sz="3200" kern="1200">
          <a:solidFill>
            <a:schemeClr val="bg1"/>
          </a:solidFill>
          <a:latin typeface="Calibri Light" panose="020F0302020204030204" pitchFamily="34" charset="0"/>
          <a:ea typeface="+mn-ea"/>
          <a:cs typeface="Calibri Light" panose="020F0302020204030204" pitchFamily="34" charset="0"/>
        </a:defRPr>
      </a:lvl2pPr>
      <a:lvl3pPr marL="548640" indent="-548640" algn="l" defTabSz="914400" rtl="0" eaLnBrk="1" latinLnBrk="0" hangingPunct="1">
        <a:lnSpc>
          <a:spcPct val="85000"/>
        </a:lnSpc>
        <a:spcBef>
          <a:spcPts val="600"/>
        </a:spcBef>
        <a:buFont typeface="Arial" pitchFamily="34" charset="0"/>
        <a:buChar char=" "/>
        <a:defRPr sz="2800" i="1" kern="1200">
          <a:solidFill>
            <a:schemeClr val="bg1"/>
          </a:solidFill>
          <a:latin typeface="Calibri Light" panose="020F0302020204030204" pitchFamily="34" charset="0"/>
          <a:ea typeface="+mn-ea"/>
          <a:cs typeface="Calibri Light" panose="020F0302020204030204" pitchFamily="34" charset="0"/>
        </a:defRPr>
      </a:lvl3pPr>
      <a:lvl4pPr marL="822960" indent="-822960" algn="l" defTabSz="914400" rtl="0" eaLnBrk="1" latinLnBrk="0" hangingPunct="1">
        <a:lnSpc>
          <a:spcPct val="85000"/>
        </a:lnSpc>
        <a:spcBef>
          <a:spcPts val="600"/>
        </a:spcBef>
        <a:buFont typeface="Arial" pitchFamily="34" charset="0"/>
        <a:buChar char=" "/>
        <a:defRPr sz="2400" kern="1200">
          <a:solidFill>
            <a:schemeClr val="bg1"/>
          </a:solidFill>
          <a:latin typeface="Calibri Light" panose="020F0302020204030204" pitchFamily="34" charset="0"/>
          <a:ea typeface="+mn-ea"/>
          <a:cs typeface="Calibri Light" panose="020F0302020204030204" pitchFamily="34" charset="0"/>
        </a:defRPr>
      </a:lvl4pPr>
      <a:lvl5pPr marL="1097280" indent="-1097280" algn="l" defTabSz="914400" rtl="0" eaLnBrk="1" latinLnBrk="0" hangingPunct="1">
        <a:lnSpc>
          <a:spcPct val="85000"/>
        </a:lnSpc>
        <a:spcBef>
          <a:spcPts val="600"/>
        </a:spcBef>
        <a:buFont typeface="Arial" pitchFamily="34" charset="0"/>
        <a:buChar char=" "/>
        <a:defRPr sz="2400" kern="1200">
          <a:solidFill>
            <a:schemeClr val="bg1"/>
          </a:solidFill>
          <a:latin typeface="Calibri Light" panose="020F0302020204030204" pitchFamily="34" charset="0"/>
          <a:ea typeface="+mn-ea"/>
          <a:cs typeface="Calibri Light" panose="020F0302020204030204" pitchFamily="34" charset="0"/>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E1F6B-7FED-972B-530D-D39485CA91A8}"/>
              </a:ext>
            </a:extLst>
          </p:cNvPr>
          <p:cNvSpPr>
            <a:spLocks noGrp="1"/>
          </p:cNvSpPr>
          <p:nvPr>
            <p:ph type="ctrTitle"/>
          </p:nvPr>
        </p:nvSpPr>
        <p:spPr/>
        <p:txBody>
          <a:bodyPr/>
          <a:lstStyle/>
          <a:p>
            <a:r>
              <a:rPr lang="en-US" dirty="0"/>
              <a:t>Practice Problems</a:t>
            </a:r>
            <a:endParaRPr lang="en-IN" dirty="0"/>
          </a:p>
        </p:txBody>
      </p:sp>
      <p:sp>
        <p:nvSpPr>
          <p:cNvPr id="3" name="Subtitle 2">
            <a:extLst>
              <a:ext uri="{FF2B5EF4-FFF2-40B4-BE49-F238E27FC236}">
                <a16:creationId xmlns:a16="http://schemas.microsoft.com/office/drawing/2014/main" id="{AF6DD40C-5EE5-3260-8784-B82313892235}"/>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1352926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8E616-BC6D-D576-149D-A28EAB6A6008}"/>
              </a:ext>
            </a:extLst>
          </p:cNvPr>
          <p:cNvSpPr>
            <a:spLocks noGrp="1"/>
          </p:cNvSpPr>
          <p:nvPr>
            <p:ph type="title"/>
          </p:nvPr>
        </p:nvSpPr>
        <p:spPr/>
        <p:txBody>
          <a:bodyPr/>
          <a:lstStyle/>
          <a:p>
            <a:r>
              <a:rPr lang="en-US" dirty="0"/>
              <a:t>Opt. to Prob.</a:t>
            </a:r>
            <a:endParaRPr lang="en-IN"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1CD44FCA-AA94-84B8-662C-B8C0B4E98C34}"/>
                  </a:ext>
                </a:extLst>
              </p:cNvPr>
              <p:cNvSpPr>
                <a:spLocks noGrp="1"/>
              </p:cNvSpPr>
              <p:nvPr>
                <p:ph idx="1"/>
              </p:nvPr>
            </p:nvSpPr>
            <p:spPr>
              <a:xfrm>
                <a:off x="253354" y="1111623"/>
                <a:ext cx="11938646" cy="6001557"/>
              </a:xfrm>
            </p:spPr>
            <p:txBody>
              <a:bodyPr>
                <a:normAutofit/>
              </a:bodyPr>
              <a:lstStyle/>
              <a:p>
                <a:r>
                  <a:rPr lang="en-IN" dirty="0"/>
                  <a:t>The </a:t>
                </a:r>
                <a14:m>
                  <m:oMath xmlns:m="http://schemas.openxmlformats.org/officeDocument/2006/math">
                    <m:r>
                      <a:rPr lang="en-US" b="0" i="1" smtClean="0">
                        <a:latin typeface="Cambria Math" panose="02040503050406030204" pitchFamily="18" charset="0"/>
                      </a:rPr>
                      <m:t>𝜖</m:t>
                    </m:r>
                  </m:oMath>
                </a14:m>
                <a:r>
                  <a:rPr lang="el-GR" dirty="0"/>
                  <a:t>-</a:t>
                </a:r>
                <a:r>
                  <a:rPr lang="en-IN" dirty="0"/>
                  <a:t>insensitive regression loss used in kernel learning is defined as</a:t>
                </a:r>
                <a:br>
                  <a:rPr lang="en-IN" dirty="0"/>
                </a:b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ℓ</m:t>
                        </m:r>
                      </m:e>
                      <m:sub>
                        <m:r>
                          <a:rPr lang="en-US" b="0" i="1" smtClean="0">
                            <a:latin typeface="Cambria Math" panose="02040503050406030204" pitchFamily="18" charset="0"/>
                          </a:rPr>
                          <m:t>𝜖</m:t>
                        </m:r>
                      </m:sub>
                    </m:sSub>
                    <m:d>
                      <m:dPr>
                        <m:ctrlPr>
                          <a:rPr lang="en-US" b="0" i="1" smtClean="0">
                            <a:latin typeface="Cambria Math" panose="02040503050406030204" pitchFamily="18" charset="0"/>
                          </a:rPr>
                        </m:ctrlPr>
                      </m:d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𝑦</m:t>
                            </m:r>
                          </m:e>
                        </m:acc>
                        <m:r>
                          <a:rPr lang="en-US" b="0" i="1" dirty="0" smtClean="0">
                            <a:latin typeface="Cambria Math" panose="02040503050406030204" pitchFamily="18" charset="0"/>
                          </a:rPr>
                          <m:t>,</m:t>
                        </m:r>
                        <m:r>
                          <a:rPr lang="en-US" b="0" i="1" dirty="0" smtClean="0">
                            <a:latin typeface="Cambria Math" panose="02040503050406030204" pitchFamily="18" charset="0"/>
                          </a:rPr>
                          <m:t>𝑦</m:t>
                        </m:r>
                      </m:e>
                    </m:d>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m>
                          <m:mPr>
                            <m:mcs>
                              <m:mc>
                                <m:mcPr>
                                  <m:count m:val="2"/>
                                  <m:mcJc m:val="center"/>
                                </m:mcPr>
                              </m:mc>
                            </m:mcs>
                            <m:ctrlPr>
                              <a:rPr lang="en-US" b="0" i="1" smtClean="0">
                                <a:latin typeface="Cambria Math" panose="02040503050406030204" pitchFamily="18" charset="0"/>
                              </a:rPr>
                            </m:ctrlPr>
                          </m:mPr>
                          <m:mr>
                            <m:e>
                              <m:m>
                                <m:mPr>
                                  <m:mcs>
                                    <m:mc>
                                      <m:mcPr>
                                        <m:count m:val="1"/>
                                        <m:mcJc m:val="center"/>
                                      </m:mcPr>
                                    </m:mc>
                                  </m:mcs>
                                  <m:ctrlPr>
                                    <a:rPr lang="en-US" b="0" i="1" smtClean="0">
                                      <a:latin typeface="Cambria Math" panose="02040503050406030204" pitchFamily="18" charset="0"/>
                                    </a:rPr>
                                  </m:ctrlPr>
                                </m:mPr>
                                <m:mr>
                                  <m:e>
                                    <m:r>
                                      <m:rPr>
                                        <m:brk m:alnAt="7"/>
                                      </m:rPr>
                                      <a:rPr lang="en-US" b="0" i="1" smtClean="0">
                                        <a:latin typeface="Cambria Math" panose="02040503050406030204" pitchFamily="18" charset="0"/>
                                      </a:rPr>
                                      <m:t>0</m:t>
                                    </m:r>
                                  </m:e>
                                </m:mr>
                                <m:mr>
                                  <m:e>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d>
                                              <m:dPr>
                                                <m:begChr m:val="|"/>
                                                <m:endChr m:val="|"/>
                                                <m:ctrlPr>
                                                  <a:rPr lang="en-US" b="0" i="1" smtClean="0">
                                                    <a:latin typeface="Cambria Math" panose="02040503050406030204" pitchFamily="18" charset="0"/>
                                                  </a:rPr>
                                                </m:ctrlPr>
                                              </m:dPr>
                                              <m:e>
                                                <m:acc>
                                                  <m:accPr>
                                                    <m:chr m:val="̂"/>
                                                    <m:ctrlPr>
                                                      <a:rPr lang="en-US" i="1">
                                                        <a:latin typeface="Cambria Math" panose="02040503050406030204" pitchFamily="18" charset="0"/>
                                                      </a:rPr>
                                                    </m:ctrlPr>
                                                  </m:accPr>
                                                  <m:e>
                                                    <m:r>
                                                      <a:rPr lang="en-US" i="1">
                                                        <a:latin typeface="Cambria Math" panose="02040503050406030204" pitchFamily="18" charset="0"/>
                                                      </a:rPr>
                                                      <m:t>𝑦</m:t>
                                                    </m:r>
                                                  </m:e>
                                                </m:acc>
                                                <m:r>
                                                  <a:rPr lang="en-US" i="1">
                                                    <a:latin typeface="Cambria Math" panose="02040503050406030204" pitchFamily="18" charset="0"/>
                                                  </a:rPr>
                                                  <m:t>−</m:t>
                                                </m:r>
                                                <m:r>
                                                  <a:rPr lang="en-US" i="1" dirty="0">
                                                    <a:latin typeface="Cambria Math" panose="02040503050406030204" pitchFamily="18" charset="0"/>
                                                  </a:rPr>
                                                  <m:t>𝑦</m:t>
                                                </m:r>
                                              </m:e>
                                            </m:d>
                                            <m:r>
                                              <a:rPr lang="en-US" b="0" i="1" smtClean="0">
                                                <a:latin typeface="Cambria Math" panose="02040503050406030204" pitchFamily="18" charset="0"/>
                                              </a:rPr>
                                              <m:t>−</m:t>
                                            </m:r>
                                            <m:r>
                                              <a:rPr lang="en-US" b="0" i="1" smtClean="0">
                                                <a:latin typeface="Cambria Math" panose="02040503050406030204" pitchFamily="18" charset="0"/>
                                              </a:rPr>
                                              <m:t>𝜖</m:t>
                                            </m:r>
                                          </m:e>
                                        </m:d>
                                      </m:e>
                                      <m:sup>
                                        <m:r>
                                          <a:rPr lang="en-US" b="0" i="1" smtClean="0">
                                            <a:latin typeface="Cambria Math" panose="02040503050406030204" pitchFamily="18" charset="0"/>
                                          </a:rPr>
                                          <m:t>2</m:t>
                                        </m:r>
                                      </m:sup>
                                    </m:sSup>
                                  </m:e>
                                </m:mr>
                              </m:m>
                            </m:e>
                            <m:e>
                              <m:m>
                                <m:mPr>
                                  <m:mcs>
                                    <m:mc>
                                      <m:mcPr>
                                        <m:count m:val="1"/>
                                        <m:mcJc m:val="center"/>
                                      </m:mcPr>
                                    </m:mc>
                                  </m:mcs>
                                  <m:ctrlPr>
                                    <a:rPr lang="en-US" b="0" i="1" smtClean="0">
                                      <a:latin typeface="Cambria Math" panose="02040503050406030204" pitchFamily="18" charset="0"/>
                                    </a:rPr>
                                  </m:ctrlPr>
                                </m:mPr>
                                <m:mr>
                                  <m:e>
                                    <m:d>
                                      <m:dPr>
                                        <m:begChr m:val="|"/>
                                        <m:endChr m:val="|"/>
                                        <m:ctrlPr>
                                          <a:rPr lang="en-US" b="0" i="1" smtClean="0">
                                            <a:latin typeface="Cambria Math" panose="02040503050406030204" pitchFamily="18" charset="0"/>
                                          </a:rPr>
                                        </m:ctrlPr>
                                      </m:dPr>
                                      <m:e>
                                        <m:acc>
                                          <m:accPr>
                                            <m:chr m:val="̂"/>
                                            <m:ctrlPr>
                                              <a:rPr lang="en-US" i="1">
                                                <a:latin typeface="Cambria Math" panose="02040503050406030204" pitchFamily="18" charset="0"/>
                                              </a:rPr>
                                            </m:ctrlPr>
                                          </m:accPr>
                                          <m:e>
                                            <m:r>
                                              <a:rPr lang="en-US" i="1">
                                                <a:latin typeface="Cambria Math" panose="02040503050406030204" pitchFamily="18" charset="0"/>
                                              </a:rPr>
                                              <m:t>𝑦</m:t>
                                            </m:r>
                                          </m:e>
                                        </m:acc>
                                        <m:r>
                                          <a:rPr lang="en-US" b="0" i="1" smtClean="0">
                                            <a:latin typeface="Cambria Math" panose="02040503050406030204" pitchFamily="18" charset="0"/>
                                          </a:rPr>
                                          <m:t>−</m:t>
                                        </m:r>
                                        <m:r>
                                          <a:rPr lang="en-US" i="1" dirty="0">
                                            <a:latin typeface="Cambria Math" panose="02040503050406030204" pitchFamily="18" charset="0"/>
                                          </a:rPr>
                                          <m:t>𝑦</m:t>
                                        </m:r>
                                      </m:e>
                                    </m:d>
                                    <m:r>
                                      <m:rPr>
                                        <m:brk m:alnAt="7"/>
                                      </m:rPr>
                                      <a:rPr lang="en-US" b="0" i="1" smtClean="0">
                                        <a:latin typeface="Cambria Math" panose="02040503050406030204" pitchFamily="18" charset="0"/>
                                      </a:rPr>
                                      <m:t>≤</m:t>
                                    </m:r>
                                    <m:r>
                                      <a:rPr lang="en-US" b="0" i="1" smtClean="0">
                                        <a:latin typeface="Cambria Math" panose="02040503050406030204" pitchFamily="18" charset="0"/>
                                      </a:rPr>
                                      <m:t>𝜖</m:t>
                                    </m:r>
                                  </m:e>
                                </m:mr>
                                <m:mr>
                                  <m:e>
                                    <m:d>
                                      <m:dPr>
                                        <m:begChr m:val="|"/>
                                        <m:endChr m:val="|"/>
                                        <m:ctrlPr>
                                          <a:rPr lang="en-US" i="1">
                                            <a:latin typeface="Cambria Math" panose="02040503050406030204" pitchFamily="18" charset="0"/>
                                          </a:rPr>
                                        </m:ctrlPr>
                                      </m:dPr>
                                      <m:e>
                                        <m:acc>
                                          <m:accPr>
                                            <m:chr m:val="̂"/>
                                            <m:ctrlPr>
                                              <a:rPr lang="en-US" i="1">
                                                <a:latin typeface="Cambria Math" panose="02040503050406030204" pitchFamily="18" charset="0"/>
                                              </a:rPr>
                                            </m:ctrlPr>
                                          </m:accPr>
                                          <m:e>
                                            <m:r>
                                              <a:rPr lang="en-US" i="1">
                                                <a:latin typeface="Cambria Math" panose="02040503050406030204" pitchFamily="18" charset="0"/>
                                              </a:rPr>
                                              <m:t>𝑦</m:t>
                                            </m:r>
                                          </m:e>
                                        </m:acc>
                                        <m:r>
                                          <a:rPr lang="en-US" i="1">
                                            <a:latin typeface="Cambria Math" panose="02040503050406030204" pitchFamily="18" charset="0"/>
                                          </a:rPr>
                                          <m:t>−</m:t>
                                        </m:r>
                                        <m:r>
                                          <a:rPr lang="en-US" i="1" dirty="0">
                                            <a:latin typeface="Cambria Math" panose="02040503050406030204" pitchFamily="18" charset="0"/>
                                          </a:rPr>
                                          <m:t>𝑦</m:t>
                                        </m:r>
                                      </m:e>
                                    </m:d>
                                    <m:r>
                                      <a:rPr lang="en-US" b="0" i="1" dirty="0" smtClean="0">
                                        <a:latin typeface="Cambria Math" panose="02040503050406030204" pitchFamily="18" charset="0"/>
                                      </a:rPr>
                                      <m:t>&gt;</m:t>
                                    </m:r>
                                    <m:r>
                                      <a:rPr lang="en-US" i="1">
                                        <a:latin typeface="Cambria Math" panose="02040503050406030204" pitchFamily="18" charset="0"/>
                                      </a:rPr>
                                      <m:t>𝜖</m:t>
                                    </m:r>
                                  </m:e>
                                </m:mr>
                              </m:m>
                            </m:e>
                          </m:mr>
                        </m:m>
                      </m:e>
                    </m:d>
                  </m:oMath>
                </a14:m>
                <a:endParaRPr lang="en-US" b="0" dirty="0"/>
              </a:p>
              <a:p>
                <a:r>
                  <a:rPr lang="en-IN" dirty="0"/>
                  <a:t>Consider the following </a:t>
                </a:r>
                <a14:m>
                  <m:oMath xmlns:m="http://schemas.openxmlformats.org/officeDocument/2006/math">
                    <m:r>
                      <a:rPr lang="en-US" i="1">
                        <a:latin typeface="Cambria Math" panose="02040503050406030204" pitchFamily="18" charset="0"/>
                      </a:rPr>
                      <m:t>𝜖</m:t>
                    </m:r>
                  </m:oMath>
                </a14:m>
                <a:r>
                  <a:rPr lang="el-GR" dirty="0"/>
                  <a:t>-</a:t>
                </a:r>
                <a:r>
                  <a:rPr lang="en-IN" dirty="0"/>
                  <a:t>insensitive ridge regression optimization problem with </a:t>
                </a:r>
                <a14:m>
                  <m:oMath xmlns:m="http://schemas.openxmlformats.org/officeDocument/2006/math">
                    <m:sSup>
                      <m:sSupPr>
                        <m:ctrlPr>
                          <a:rPr lang="en-US" b="0" i="1" smtClean="0">
                            <a:latin typeface="Cambria Math" panose="02040503050406030204" pitchFamily="18" charset="0"/>
                          </a:rPr>
                        </m:ctrlPr>
                      </m:sSupPr>
                      <m:e>
                        <m:r>
                          <a:rPr lang="en-US" b="1" i="0" smtClean="0">
                            <a:latin typeface="Cambria Math" panose="02040503050406030204" pitchFamily="18" charset="0"/>
                          </a:rPr>
                          <m:t>𝐱</m:t>
                        </m:r>
                      </m:e>
                      <m:sup>
                        <m:r>
                          <a:rPr lang="en-US" b="0" i="1" smtClean="0">
                            <a:latin typeface="Cambria Math" panose="02040503050406030204" pitchFamily="18" charset="0"/>
                          </a:rPr>
                          <m:t>𝑖</m:t>
                        </m:r>
                      </m:sup>
                    </m:sSup>
                    <m:r>
                      <a:rPr lang="en-US" b="0" i="1" smtClean="0">
                        <a:latin typeface="Cambria Math" panose="02040503050406030204" pitchFamily="18" charset="0"/>
                      </a:rPr>
                      <m:t>,</m:t>
                    </m:r>
                    <m:r>
                      <a:rPr lang="en-US" b="1" i="0" smtClean="0">
                        <a:latin typeface="Cambria Math" panose="02040503050406030204" pitchFamily="18" charset="0"/>
                      </a:rPr>
                      <m:t>𝐰</m:t>
                    </m:r>
                    <m:r>
                      <a:rPr lang="en-US" b="0" i="1" smtClean="0">
                        <a:latin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ℝ</m:t>
                        </m:r>
                      </m:e>
                      <m:sup>
                        <m:r>
                          <a:rPr lang="en-US" b="0" i="1" smtClean="0">
                            <a:latin typeface="Cambria Math" panose="02040503050406030204" pitchFamily="18" charset="0"/>
                            <a:ea typeface="Cambria Math" panose="02040503050406030204" pitchFamily="18" charset="0"/>
                          </a:rPr>
                          <m:t>𝑑</m:t>
                        </m:r>
                      </m:sup>
                    </m:sSup>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𝑦</m:t>
                        </m:r>
                      </m:e>
                      <m:sup>
                        <m:r>
                          <a:rPr lang="en-US" b="0" i="1" smtClean="0">
                            <a:latin typeface="Cambria Math" panose="02040503050406030204" pitchFamily="18" charset="0"/>
                            <a:ea typeface="Cambria Math" panose="02040503050406030204" pitchFamily="18" charset="0"/>
                          </a:rPr>
                          <m:t>𝑖</m:t>
                        </m:r>
                      </m:sup>
                    </m:sSup>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ℝ</m:t>
                    </m:r>
                  </m:oMath>
                </a14:m>
                <a:r>
                  <a:rPr lang="en-IN" dirty="0"/>
                  <a:t>.</a:t>
                </a:r>
                <a:br>
                  <a:rPr lang="en-IN" dirty="0"/>
                </a:br>
                <a14:m>
                  <m:oMath xmlns:m="http://schemas.openxmlformats.org/officeDocument/2006/math">
                    <m:acc>
                      <m:accPr>
                        <m:chr m:val="̂"/>
                        <m:ctrlPr>
                          <a:rPr lang="en-US" b="0" i="1" smtClean="0">
                            <a:latin typeface="Cambria Math" panose="02040503050406030204" pitchFamily="18" charset="0"/>
                          </a:rPr>
                        </m:ctrlPr>
                      </m:accPr>
                      <m:e>
                        <m:r>
                          <a:rPr lang="en-US" b="1" i="0" smtClean="0">
                            <a:latin typeface="Cambria Math" panose="02040503050406030204" pitchFamily="18" charset="0"/>
                          </a:rPr>
                          <m:t>𝐰</m:t>
                        </m:r>
                      </m:e>
                    </m:acc>
                    <m:r>
                      <a:rPr lang="en-US" b="0" i="1" smtClean="0">
                        <a:latin typeface="Cambria Math" panose="02040503050406030204" pitchFamily="18" charset="0"/>
                      </a:rPr>
                      <m:t>=</m:t>
                    </m:r>
                    <m:func>
                      <m:funcPr>
                        <m:ctrlPr>
                          <a:rPr lang="en-US" b="0" i="1" smtClean="0">
                            <a:latin typeface="Cambria Math" panose="02040503050406030204" pitchFamily="18" charset="0"/>
                          </a:rPr>
                        </m:ctrlPr>
                      </m:funcPr>
                      <m:fName>
                        <m:limLow>
                          <m:limLowPr>
                            <m:ctrlPr>
                              <a:rPr lang="en-US" b="0" i="1" smtClean="0">
                                <a:latin typeface="Cambria Math" panose="02040503050406030204" pitchFamily="18" charset="0"/>
                              </a:rPr>
                            </m:ctrlPr>
                          </m:limLowPr>
                          <m:e>
                            <m:r>
                              <m:rPr>
                                <m:sty m:val="p"/>
                              </m:rPr>
                              <a:rPr lang="en-US" b="0" i="0" smtClean="0">
                                <a:latin typeface="Cambria Math" panose="02040503050406030204" pitchFamily="18" charset="0"/>
                              </a:rPr>
                              <m:t>arg</m:t>
                            </m:r>
                            <m:r>
                              <a:rPr lang="en-US" b="0" i="0" smtClean="0">
                                <a:latin typeface="Cambria Math" panose="02040503050406030204" pitchFamily="18" charset="0"/>
                              </a:rPr>
                              <m:t> </m:t>
                            </m:r>
                            <m:r>
                              <m:rPr>
                                <m:sty m:val="p"/>
                              </m:rPr>
                              <a:rPr lang="en-US" b="0" i="0" smtClean="0">
                                <a:latin typeface="Cambria Math" panose="02040503050406030204" pitchFamily="18" charset="0"/>
                              </a:rPr>
                              <m:t>min</m:t>
                            </m:r>
                          </m:e>
                          <m:lim>
                            <m:r>
                              <a:rPr lang="en-US" b="1">
                                <a:latin typeface="Cambria Math" panose="02040503050406030204" pitchFamily="18" charset="0"/>
                              </a:rPr>
                              <m:t>𝐰</m:t>
                            </m:r>
                            <m:r>
                              <a:rPr lang="en-US" i="1">
                                <a:latin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ℝ</m:t>
                                </m:r>
                              </m:e>
                              <m:sup>
                                <m:r>
                                  <a:rPr lang="en-US" i="1">
                                    <a:latin typeface="Cambria Math" panose="02040503050406030204" pitchFamily="18" charset="0"/>
                                    <a:ea typeface="Cambria Math" panose="02040503050406030204" pitchFamily="18" charset="0"/>
                                  </a:rPr>
                                  <m:t>𝑑</m:t>
                                </m:r>
                              </m:sup>
                            </m:sSup>
                          </m:lim>
                        </m:limLow>
                      </m:fName>
                      <m:e>
                        <m:r>
                          <a:rPr lang="en-US" b="0" i="1" smtClean="0">
                            <a:latin typeface="Cambria Math" panose="02040503050406030204" pitchFamily="18" charset="0"/>
                          </a:rPr>
                          <m:t> </m:t>
                        </m:r>
                        <m:d>
                          <m:dPr>
                            <m:begChr m:val="{"/>
                            <m:endChr m:val="}"/>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sSubSup>
                              <m:sSubSupPr>
                                <m:ctrlPr>
                                  <a:rPr lang="en-US" b="0" i="1" smtClean="0">
                                    <a:latin typeface="Cambria Math" panose="02040503050406030204" pitchFamily="18" charset="0"/>
                                  </a:rPr>
                                </m:ctrlPr>
                              </m:sSubSupPr>
                              <m:e>
                                <m:d>
                                  <m:dPr>
                                    <m:begChr m:val="‖"/>
                                    <m:endChr m:val="‖"/>
                                    <m:ctrlPr>
                                      <a:rPr lang="en-US" b="0" i="1" smtClean="0">
                                        <a:latin typeface="Cambria Math" panose="02040503050406030204" pitchFamily="18" charset="0"/>
                                      </a:rPr>
                                    </m:ctrlPr>
                                  </m:dPr>
                                  <m:e>
                                    <m:r>
                                      <a:rPr lang="en-US" b="1" i="0" smtClean="0">
                                        <a:latin typeface="Cambria Math" panose="02040503050406030204" pitchFamily="18" charset="0"/>
                                      </a:rPr>
                                      <m:t>𝐰</m:t>
                                    </m:r>
                                  </m:e>
                                </m:d>
                              </m:e>
                              <m:sub>
                                <m:r>
                                  <a:rPr lang="en-US" b="0" i="1" smtClean="0">
                                    <a:latin typeface="Cambria Math" panose="02040503050406030204" pitchFamily="18" charset="0"/>
                                  </a:rPr>
                                  <m:t>2</m:t>
                                </m:r>
                              </m:sub>
                              <m:sup>
                                <m:r>
                                  <a:rPr lang="en-US" b="0" i="1" smtClean="0">
                                    <a:latin typeface="Cambria Math" panose="02040503050406030204" pitchFamily="18" charset="0"/>
                                  </a:rPr>
                                  <m:t>2</m:t>
                                </m:r>
                              </m:sup>
                            </m:sSubSup>
                            <m:r>
                              <a:rPr lang="en-US" b="0" i="1" smtClean="0">
                                <a:latin typeface="Cambria Math" panose="02040503050406030204" pitchFamily="18" charset="0"/>
                              </a:rPr>
                              <m:t>+</m:t>
                            </m:r>
                            <m:nary>
                              <m:naryPr>
                                <m:chr m:val="∑"/>
                                <m:limLoc m:val="subSup"/>
                                <m:supHide m:val="on"/>
                                <m:ctrlPr>
                                  <a:rPr lang="en-US" b="0" i="1" smtClean="0">
                                    <a:latin typeface="Cambria Math" panose="02040503050406030204" pitchFamily="18" charset="0"/>
                                  </a:rPr>
                                </m:ctrlPr>
                              </m:naryPr>
                              <m:sub>
                                <m:r>
                                  <m:rPr>
                                    <m:brk m:alnAt="9"/>
                                  </m:rPr>
                                  <a:rPr lang="en-US" b="0" i="1" smtClean="0">
                                    <a:latin typeface="Cambria Math" panose="02040503050406030204" pitchFamily="18" charset="0"/>
                                  </a:rPr>
                                  <m:t>𝑖</m:t>
                                </m:r>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𝑛</m:t>
                                    </m:r>
                                  </m:e>
                                </m:d>
                              </m:sub>
                              <m:sup/>
                              <m:e>
                                <m:sSub>
                                  <m:sSubPr>
                                    <m:ctrlPr>
                                      <a:rPr lang="en-US" b="0" i="1" smtClean="0">
                                        <a:latin typeface="Cambria Math" panose="02040503050406030204" pitchFamily="18" charset="0"/>
                                      </a:rPr>
                                    </m:ctrlPr>
                                  </m:sSubPr>
                                  <m:e>
                                    <m:r>
                                      <a:rPr lang="en-US" b="0" i="1" smtClean="0">
                                        <a:latin typeface="Cambria Math" panose="02040503050406030204" pitchFamily="18" charset="0"/>
                                      </a:rPr>
                                      <m:t>ℓ</m:t>
                                    </m:r>
                                  </m:e>
                                  <m:sub>
                                    <m:r>
                                      <a:rPr lang="en-US" b="0" i="1" smtClean="0">
                                        <a:latin typeface="Cambria Math" panose="02040503050406030204" pitchFamily="18" charset="0"/>
                                      </a:rPr>
                                      <m:t>𝜖</m:t>
                                    </m:r>
                                  </m:sub>
                                </m:sSub>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1" i="0" smtClean="0">
                                            <a:latin typeface="Cambria Math" panose="02040503050406030204" pitchFamily="18" charset="0"/>
                                          </a:rPr>
                                          <m:t>𝐰</m:t>
                                        </m:r>
                                      </m:e>
                                      <m:sup>
                                        <m:r>
                                          <a:rPr lang="en-US" b="0" i="1" smtClean="0">
                                            <a:latin typeface="Cambria Math" panose="02040503050406030204" pitchFamily="18" charset="0"/>
                                          </a:rPr>
                                          <m:t>⊤</m:t>
                                        </m:r>
                                      </m:sup>
                                    </m:sSup>
                                    <m:sSup>
                                      <m:sSupPr>
                                        <m:ctrlPr>
                                          <a:rPr lang="en-US" b="0" i="1" smtClean="0">
                                            <a:latin typeface="Cambria Math" panose="02040503050406030204" pitchFamily="18" charset="0"/>
                                          </a:rPr>
                                        </m:ctrlPr>
                                      </m:sSupPr>
                                      <m:e>
                                        <m:r>
                                          <a:rPr lang="en-US" b="1" i="0" smtClean="0">
                                            <a:latin typeface="Cambria Math" panose="02040503050406030204" pitchFamily="18" charset="0"/>
                                          </a:rPr>
                                          <m:t>𝐱</m:t>
                                        </m:r>
                                      </m:e>
                                      <m:sup>
                                        <m:r>
                                          <a:rPr lang="en-US" b="0" i="1" smtClean="0">
                                            <a:latin typeface="Cambria Math" panose="02040503050406030204" pitchFamily="18" charset="0"/>
                                          </a:rPr>
                                          <m:t>𝑖</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𝑦</m:t>
                                        </m:r>
                                      </m:e>
                                      <m:sup>
                                        <m:r>
                                          <a:rPr lang="en-US" b="0" i="1" smtClean="0">
                                            <a:latin typeface="Cambria Math" panose="02040503050406030204" pitchFamily="18" charset="0"/>
                                          </a:rPr>
                                          <m:t>𝑖</m:t>
                                        </m:r>
                                      </m:sup>
                                    </m:sSup>
                                  </m:e>
                                </m:d>
                              </m:e>
                            </m:nary>
                          </m:e>
                        </m:d>
                      </m:e>
                    </m:func>
                  </m:oMath>
                </a14:m>
                <a:endParaRPr lang="en-IN" dirty="0"/>
              </a:p>
              <a:p>
                <a:r>
                  <a:rPr lang="en-IN" dirty="0"/>
                  <a:t>Although it does not look like it, this is actually a MAP estimate. Design a likelihood distribution </a:t>
                </a:r>
                <a14:m>
                  <m:oMath xmlns:m="http://schemas.openxmlformats.org/officeDocument/2006/math">
                    <m:r>
                      <a:rPr lang="en-IN" i="1" dirty="0" smtClean="0">
                        <a:latin typeface="Cambria Math" panose="02040503050406030204" pitchFamily="18" charset="0"/>
                        <a:ea typeface="Cambria Math" panose="02040503050406030204" pitchFamily="18" charset="0"/>
                      </a:rPr>
                      <m:t>ℙ</m:t>
                    </m:r>
                    <m:d>
                      <m:dPr>
                        <m:begChr m:val="["/>
                        <m:endChr m:val="]"/>
                        <m:ctrlPr>
                          <a:rPr lang="en-US" b="0" i="1" dirty="0" smtClean="0">
                            <a:latin typeface="Cambria Math" panose="02040503050406030204" pitchFamily="18" charset="0"/>
                            <a:ea typeface="Cambria Math" panose="02040503050406030204" pitchFamily="18" charset="0"/>
                          </a:rPr>
                        </m:ctrlPr>
                      </m:dPr>
                      <m:e>
                        <m:sSup>
                          <m:sSupPr>
                            <m:ctrlPr>
                              <a:rPr lang="en-US" i="1" dirty="0">
                                <a:latin typeface="Cambria Math" panose="02040503050406030204" pitchFamily="18" charset="0"/>
                              </a:rPr>
                            </m:ctrlPr>
                          </m:sSupPr>
                          <m:e>
                            <m:r>
                              <a:rPr lang="en-IN" i="1" dirty="0" err="1">
                                <a:latin typeface="Cambria Math" panose="02040503050406030204" pitchFamily="18" charset="0"/>
                              </a:rPr>
                              <m:t>𝑦</m:t>
                            </m:r>
                          </m:e>
                          <m:sup>
                            <m:r>
                              <a:rPr lang="en-IN" i="1" dirty="0" err="1">
                                <a:latin typeface="Cambria Math" panose="02040503050406030204" pitchFamily="18" charset="0"/>
                              </a:rPr>
                              <m:t>𝑖</m:t>
                            </m:r>
                          </m:sup>
                        </m:sSup>
                        <m:r>
                          <a:rPr lang="en-US" b="0" i="1" dirty="0" smtClean="0">
                            <a:latin typeface="Cambria Math" panose="02040503050406030204" pitchFamily="18" charset="0"/>
                          </a:rPr>
                          <m:t> | </m:t>
                        </m:r>
                        <m:sSup>
                          <m:sSupPr>
                            <m:ctrlPr>
                              <a:rPr lang="en-US" b="0" i="1" dirty="0" smtClean="0">
                                <a:latin typeface="Cambria Math" panose="02040503050406030204" pitchFamily="18" charset="0"/>
                              </a:rPr>
                            </m:ctrlPr>
                          </m:sSupPr>
                          <m:e>
                            <m:r>
                              <a:rPr lang="en-IN" b="1" i="0" dirty="0" smtClean="0">
                                <a:latin typeface="Cambria Math" panose="02040503050406030204" pitchFamily="18" charset="0"/>
                              </a:rPr>
                              <m:t>𝐱</m:t>
                            </m:r>
                          </m:e>
                          <m:sup>
                            <m:r>
                              <a:rPr lang="en-IN" i="1" dirty="0" smtClean="0">
                                <a:latin typeface="Cambria Math" panose="02040503050406030204" pitchFamily="18" charset="0"/>
                              </a:rPr>
                              <m:t>𝑖</m:t>
                            </m:r>
                          </m:sup>
                        </m:sSup>
                        <m:r>
                          <a:rPr lang="en-IN" i="1" dirty="0" smtClean="0">
                            <a:latin typeface="Cambria Math" panose="02040503050406030204" pitchFamily="18" charset="0"/>
                          </a:rPr>
                          <m:t>, </m:t>
                        </m:r>
                        <m:r>
                          <a:rPr lang="en-IN" b="1" i="0" dirty="0" smtClean="0">
                            <a:latin typeface="Cambria Math" panose="02040503050406030204" pitchFamily="18" charset="0"/>
                          </a:rPr>
                          <m:t>𝐰</m:t>
                        </m:r>
                      </m:e>
                    </m:d>
                  </m:oMath>
                </a14:m>
                <a:r>
                  <a:rPr lang="en-IN" dirty="0"/>
                  <a:t> and prior </a:t>
                </a:r>
                <a14:m>
                  <m:oMath xmlns:m="http://schemas.openxmlformats.org/officeDocument/2006/math">
                    <m:r>
                      <a:rPr lang="en-IN" i="1" dirty="0">
                        <a:latin typeface="Cambria Math" panose="02040503050406030204" pitchFamily="18" charset="0"/>
                        <a:ea typeface="Cambria Math" panose="02040503050406030204" pitchFamily="18" charset="0"/>
                      </a:rPr>
                      <m:t>ℙ</m:t>
                    </m:r>
                    <m:d>
                      <m:dPr>
                        <m:begChr m:val="["/>
                        <m:endChr m:val="]"/>
                        <m:ctrlPr>
                          <a:rPr lang="en-US" i="1" dirty="0">
                            <a:latin typeface="Cambria Math" panose="02040503050406030204" pitchFamily="18" charset="0"/>
                            <a:ea typeface="Cambria Math" panose="02040503050406030204" pitchFamily="18" charset="0"/>
                          </a:rPr>
                        </m:ctrlPr>
                      </m:dPr>
                      <m:e>
                        <m:r>
                          <a:rPr lang="en-IN" b="1" dirty="0">
                            <a:latin typeface="Cambria Math" panose="02040503050406030204" pitchFamily="18" charset="0"/>
                          </a:rPr>
                          <m:t>𝐰</m:t>
                        </m:r>
                      </m:e>
                    </m:d>
                  </m:oMath>
                </a14:m>
                <a:r>
                  <a:rPr lang="en-IN" dirty="0"/>
                  <a:t> </a:t>
                </a:r>
                <a:r>
                  <a:rPr lang="en-IN" dirty="0" err="1"/>
                  <a:t>s.t.</a:t>
                </a:r>
                <a:r>
                  <a:rPr lang="en-IN" dirty="0"/>
                  <a:t> </a:t>
                </a:r>
                <a14:m>
                  <m:oMath xmlns:m="http://schemas.openxmlformats.org/officeDocument/2006/math">
                    <m:acc>
                      <m:accPr>
                        <m:chr m:val="̂"/>
                        <m:ctrlPr>
                          <a:rPr lang="en-US" b="1" i="1" smtClean="0">
                            <a:latin typeface="Cambria Math" panose="02040503050406030204" pitchFamily="18" charset="0"/>
                          </a:rPr>
                        </m:ctrlPr>
                      </m:accPr>
                      <m:e>
                        <m:r>
                          <a:rPr lang="en-US" b="1">
                            <a:latin typeface="Cambria Math" panose="02040503050406030204" pitchFamily="18" charset="0"/>
                          </a:rPr>
                          <m:t>𝐰</m:t>
                        </m:r>
                      </m:e>
                    </m:acc>
                  </m:oMath>
                </a14:m>
                <a:r>
                  <a:rPr lang="en-IN" dirty="0"/>
                  <a:t> is the MAP estimate for your model.</a:t>
                </a:r>
              </a:p>
              <a:p>
                <a14:m>
                  <m:oMath xmlns:m="http://schemas.openxmlformats.org/officeDocument/2006/math">
                    <m:r>
                      <a:rPr lang="en-IN" i="1" dirty="0" smtClean="0">
                        <a:solidFill>
                          <a:srgbClr val="FF0000"/>
                        </a:solidFill>
                        <a:latin typeface="Cambria Math" panose="02040503050406030204" pitchFamily="18" charset="0"/>
                        <a:ea typeface="Cambria Math" panose="02040503050406030204" pitchFamily="18" charset="0"/>
                      </a:rPr>
                      <m:t>ℙ</m:t>
                    </m:r>
                    <m:d>
                      <m:dPr>
                        <m:begChr m:val="["/>
                        <m:endChr m:val="]"/>
                        <m:ctrlPr>
                          <a:rPr lang="en-US" i="1" dirty="0">
                            <a:solidFill>
                              <a:srgbClr val="FF0000"/>
                            </a:solidFill>
                            <a:latin typeface="Cambria Math" panose="02040503050406030204" pitchFamily="18" charset="0"/>
                            <a:ea typeface="Cambria Math" panose="02040503050406030204" pitchFamily="18" charset="0"/>
                          </a:rPr>
                        </m:ctrlPr>
                      </m:dPr>
                      <m:e>
                        <m:r>
                          <a:rPr lang="en-IN" b="1" dirty="0">
                            <a:solidFill>
                              <a:srgbClr val="FF0000"/>
                            </a:solidFill>
                            <a:latin typeface="Cambria Math" panose="02040503050406030204" pitchFamily="18" charset="0"/>
                          </a:rPr>
                          <m:t>𝐰</m:t>
                        </m:r>
                      </m:e>
                    </m:d>
                    <m:r>
                      <a:rPr lang="en-US" b="0" i="1" dirty="0" smtClean="0">
                        <a:solidFill>
                          <a:srgbClr val="FF0000"/>
                        </a:solidFill>
                        <a:latin typeface="Cambria Math" panose="02040503050406030204" pitchFamily="18" charset="0"/>
                      </a:rPr>
                      <m:t>=</m:t>
                    </m:r>
                    <m:f>
                      <m:fPr>
                        <m:ctrlPr>
                          <a:rPr lang="en-US" b="0" i="1" dirty="0" smtClean="0">
                            <a:solidFill>
                              <a:srgbClr val="FF0000"/>
                            </a:solidFill>
                            <a:latin typeface="Cambria Math" panose="02040503050406030204" pitchFamily="18" charset="0"/>
                          </a:rPr>
                        </m:ctrlPr>
                      </m:fPr>
                      <m:num>
                        <m:r>
                          <a:rPr lang="en-US" b="0" i="1" dirty="0" smtClean="0">
                            <a:solidFill>
                              <a:srgbClr val="FF0000"/>
                            </a:solidFill>
                            <a:latin typeface="Cambria Math" panose="02040503050406030204" pitchFamily="18" charset="0"/>
                          </a:rPr>
                          <m:t>1</m:t>
                        </m:r>
                      </m:num>
                      <m:den>
                        <m:sSup>
                          <m:sSupPr>
                            <m:ctrlPr>
                              <a:rPr lang="en-US" b="0" i="1" dirty="0" smtClean="0">
                                <a:solidFill>
                                  <a:srgbClr val="FF0000"/>
                                </a:solidFill>
                                <a:latin typeface="Cambria Math" panose="02040503050406030204" pitchFamily="18" charset="0"/>
                              </a:rPr>
                            </m:ctrlPr>
                          </m:sSupPr>
                          <m:e>
                            <m:d>
                              <m:dPr>
                                <m:ctrlPr>
                                  <a:rPr lang="en-US" b="0" i="1" dirty="0" smtClean="0">
                                    <a:solidFill>
                                      <a:srgbClr val="FF0000"/>
                                    </a:solidFill>
                                    <a:latin typeface="Cambria Math" panose="02040503050406030204" pitchFamily="18" charset="0"/>
                                  </a:rPr>
                                </m:ctrlPr>
                              </m:dPr>
                              <m:e>
                                <m:rad>
                                  <m:radPr>
                                    <m:degHide m:val="on"/>
                                    <m:ctrlPr>
                                      <a:rPr lang="en-US" b="0" i="1" dirty="0" smtClean="0">
                                        <a:solidFill>
                                          <a:srgbClr val="FF0000"/>
                                        </a:solidFill>
                                        <a:latin typeface="Cambria Math" panose="02040503050406030204" pitchFamily="18" charset="0"/>
                                      </a:rPr>
                                    </m:ctrlPr>
                                  </m:radPr>
                                  <m:deg/>
                                  <m:e>
                                    <m:r>
                                      <a:rPr lang="en-US" b="0" i="1" dirty="0" smtClean="0">
                                        <a:solidFill>
                                          <a:srgbClr val="FF0000"/>
                                        </a:solidFill>
                                        <a:latin typeface="Cambria Math" panose="02040503050406030204" pitchFamily="18" charset="0"/>
                                      </a:rPr>
                                      <m:t>2</m:t>
                                    </m:r>
                                    <m:r>
                                      <a:rPr lang="en-US" b="0" i="1" dirty="0" smtClean="0">
                                        <a:solidFill>
                                          <a:srgbClr val="FF0000"/>
                                        </a:solidFill>
                                        <a:latin typeface="Cambria Math" panose="02040503050406030204" pitchFamily="18" charset="0"/>
                                      </a:rPr>
                                      <m:t>𝜋</m:t>
                                    </m:r>
                                  </m:e>
                                </m:rad>
                              </m:e>
                            </m:d>
                          </m:e>
                          <m:sup>
                            <m:r>
                              <a:rPr lang="en-US" b="0" i="1" dirty="0" smtClean="0">
                                <a:solidFill>
                                  <a:srgbClr val="FF0000"/>
                                </a:solidFill>
                                <a:latin typeface="Cambria Math" panose="02040503050406030204" pitchFamily="18" charset="0"/>
                              </a:rPr>
                              <m:t>𝑑</m:t>
                            </m:r>
                          </m:sup>
                        </m:sSup>
                      </m:den>
                    </m:f>
                    <m:func>
                      <m:funcPr>
                        <m:ctrlPr>
                          <a:rPr lang="en-US" b="0" i="1" dirty="0" smtClean="0">
                            <a:solidFill>
                              <a:srgbClr val="FF0000"/>
                            </a:solidFill>
                            <a:latin typeface="Cambria Math" panose="02040503050406030204" pitchFamily="18" charset="0"/>
                          </a:rPr>
                        </m:ctrlPr>
                      </m:funcPr>
                      <m:fName>
                        <m:r>
                          <m:rPr>
                            <m:sty m:val="p"/>
                          </m:rPr>
                          <a:rPr lang="en-US" b="0" i="0" dirty="0" smtClean="0">
                            <a:solidFill>
                              <a:srgbClr val="FF0000"/>
                            </a:solidFill>
                            <a:latin typeface="Cambria Math" panose="02040503050406030204" pitchFamily="18" charset="0"/>
                          </a:rPr>
                          <m:t>exp</m:t>
                        </m:r>
                      </m:fName>
                      <m:e>
                        <m:d>
                          <m:dPr>
                            <m:ctrlPr>
                              <a:rPr lang="en-US" b="0" i="1" dirty="0" smtClean="0">
                                <a:solidFill>
                                  <a:srgbClr val="FF0000"/>
                                </a:solidFill>
                                <a:latin typeface="Cambria Math" panose="02040503050406030204" pitchFamily="18" charset="0"/>
                              </a:rPr>
                            </m:ctrlPr>
                          </m:dPr>
                          <m:e>
                            <m:r>
                              <a:rPr lang="en-US" b="0" i="1" dirty="0" smtClean="0">
                                <a:solidFill>
                                  <a:srgbClr val="FF0000"/>
                                </a:solidFill>
                                <a:latin typeface="Cambria Math" panose="02040503050406030204" pitchFamily="18" charset="0"/>
                              </a:rPr>
                              <m:t>−</m:t>
                            </m:r>
                            <m:f>
                              <m:fPr>
                                <m:ctrlPr>
                                  <a:rPr lang="en-US" b="0" i="1" dirty="0" smtClean="0">
                                    <a:solidFill>
                                      <a:srgbClr val="FF0000"/>
                                    </a:solidFill>
                                    <a:latin typeface="Cambria Math" panose="02040503050406030204" pitchFamily="18" charset="0"/>
                                  </a:rPr>
                                </m:ctrlPr>
                              </m:fPr>
                              <m:num>
                                <m:r>
                                  <a:rPr lang="en-US" b="0" i="1" dirty="0" smtClean="0">
                                    <a:solidFill>
                                      <a:srgbClr val="FF0000"/>
                                    </a:solidFill>
                                    <a:latin typeface="Cambria Math" panose="02040503050406030204" pitchFamily="18" charset="0"/>
                                  </a:rPr>
                                  <m:t>1</m:t>
                                </m:r>
                              </m:num>
                              <m:den>
                                <m:r>
                                  <a:rPr lang="en-US" b="0" i="1" dirty="0" smtClean="0">
                                    <a:solidFill>
                                      <a:srgbClr val="FF0000"/>
                                    </a:solidFill>
                                    <a:latin typeface="Cambria Math" panose="02040503050406030204" pitchFamily="18" charset="0"/>
                                  </a:rPr>
                                  <m:t>2</m:t>
                                </m:r>
                              </m:den>
                            </m:f>
                            <m:sSubSup>
                              <m:sSubSupPr>
                                <m:ctrlPr>
                                  <a:rPr lang="en-US" b="0" i="1" dirty="0" smtClean="0">
                                    <a:solidFill>
                                      <a:srgbClr val="FF0000"/>
                                    </a:solidFill>
                                    <a:latin typeface="Cambria Math" panose="02040503050406030204" pitchFamily="18" charset="0"/>
                                  </a:rPr>
                                </m:ctrlPr>
                              </m:sSubSupPr>
                              <m:e>
                                <m:d>
                                  <m:dPr>
                                    <m:begChr m:val="‖"/>
                                    <m:endChr m:val="‖"/>
                                    <m:ctrlPr>
                                      <a:rPr lang="en-US" b="0" i="1" dirty="0" smtClean="0">
                                        <a:solidFill>
                                          <a:srgbClr val="FF0000"/>
                                        </a:solidFill>
                                        <a:latin typeface="Cambria Math" panose="02040503050406030204" pitchFamily="18" charset="0"/>
                                      </a:rPr>
                                    </m:ctrlPr>
                                  </m:dPr>
                                  <m:e>
                                    <m:r>
                                      <a:rPr lang="en-US" b="1" i="0" dirty="0" smtClean="0">
                                        <a:solidFill>
                                          <a:srgbClr val="FF0000"/>
                                        </a:solidFill>
                                        <a:latin typeface="Cambria Math" panose="02040503050406030204" pitchFamily="18" charset="0"/>
                                      </a:rPr>
                                      <m:t>𝐰</m:t>
                                    </m:r>
                                  </m:e>
                                </m:d>
                              </m:e>
                              <m:sub>
                                <m:r>
                                  <a:rPr lang="en-US" b="0" i="1" dirty="0" smtClean="0">
                                    <a:solidFill>
                                      <a:srgbClr val="FF0000"/>
                                    </a:solidFill>
                                    <a:latin typeface="Cambria Math" panose="02040503050406030204" pitchFamily="18" charset="0"/>
                                  </a:rPr>
                                  <m:t>2</m:t>
                                </m:r>
                              </m:sub>
                              <m:sup>
                                <m:r>
                                  <a:rPr lang="en-US" b="0" i="1" dirty="0" smtClean="0">
                                    <a:solidFill>
                                      <a:srgbClr val="FF0000"/>
                                    </a:solidFill>
                                    <a:latin typeface="Cambria Math" panose="02040503050406030204" pitchFamily="18" charset="0"/>
                                  </a:rPr>
                                  <m:t>2</m:t>
                                </m:r>
                              </m:sup>
                            </m:sSubSup>
                          </m:e>
                        </m:d>
                      </m:e>
                    </m:func>
                  </m:oMath>
                </a14:m>
                <a:endParaRPr lang="en-IN" dirty="0">
                  <a:solidFill>
                    <a:srgbClr val="FF0000"/>
                  </a:solidFill>
                </a:endParaRPr>
              </a:p>
            </p:txBody>
          </p:sp>
        </mc:Choice>
        <mc:Fallback>
          <p:sp>
            <p:nvSpPr>
              <p:cNvPr id="3" name="Content Placeholder 2">
                <a:extLst>
                  <a:ext uri="{FF2B5EF4-FFF2-40B4-BE49-F238E27FC236}">
                    <a16:creationId xmlns:a16="http://schemas.microsoft.com/office/drawing/2014/main" id="{1CD44FCA-AA94-84B8-662C-B8C0B4E98C34}"/>
                  </a:ext>
                </a:extLst>
              </p:cNvPr>
              <p:cNvSpPr>
                <a:spLocks noGrp="1" noRot="1" noChangeAspect="1" noMove="1" noResize="1" noEditPoints="1" noAdjustHandles="1" noChangeArrowheads="1" noChangeShapeType="1" noTextEdit="1"/>
              </p:cNvSpPr>
              <p:nvPr>
                <p:ph idx="1"/>
              </p:nvPr>
            </p:nvSpPr>
            <p:spPr>
              <a:xfrm>
                <a:off x="253354" y="1111623"/>
                <a:ext cx="11938646" cy="6001557"/>
              </a:xfrm>
              <a:blipFill>
                <a:blip r:embed="rId2"/>
                <a:stretch>
                  <a:fillRect l="-1328" t="-2437" r="-970"/>
                </a:stretch>
              </a:blipFill>
            </p:spPr>
            <p:txBody>
              <a:bodyPr/>
              <a:lstStyle/>
              <a:p>
                <a:r>
                  <a:rPr lang="en-IN">
                    <a:noFill/>
                  </a:rPr>
                  <a:t> </a:t>
                </a:r>
              </a:p>
            </p:txBody>
          </p:sp>
        </mc:Fallback>
      </mc:AlternateContent>
    </p:spTree>
    <p:extLst>
      <p:ext uri="{BB962C8B-B14F-4D97-AF65-F5344CB8AC3E}">
        <p14:creationId xmlns:p14="http://schemas.microsoft.com/office/powerpoint/2010/main" val="2189844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47D16-E6DA-2F46-3E04-ED16A2429B4A}"/>
              </a:ext>
            </a:extLst>
          </p:cNvPr>
          <p:cNvSpPr>
            <a:spLocks noGrp="1"/>
          </p:cNvSpPr>
          <p:nvPr>
            <p:ph type="title"/>
          </p:nvPr>
        </p:nvSpPr>
        <p:spPr/>
        <p:txBody>
          <a:bodyPr/>
          <a:lstStyle/>
          <a:p>
            <a:endParaRPr lang="en-IN"/>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9277D7A-4DB5-1D70-8B0D-74A1B8DE3CBD}"/>
                  </a:ext>
                </a:extLst>
              </p:cNvPr>
              <p:cNvSpPr>
                <a:spLocks noGrp="1"/>
              </p:cNvSpPr>
              <p:nvPr>
                <p:ph idx="1"/>
              </p:nvPr>
            </p:nvSpPr>
            <p:spPr>
              <a:xfrm>
                <a:off x="253354" y="1111624"/>
                <a:ext cx="11938646" cy="5905864"/>
              </a:xfrm>
            </p:spPr>
            <p:txBody>
              <a:bodyPr>
                <a:normAutofit/>
              </a:bodyPr>
              <a:lstStyle/>
              <a:p>
                <a14:m>
                  <m:oMath xmlns:m="http://schemas.openxmlformats.org/officeDocument/2006/math">
                    <m:func>
                      <m:funcPr>
                        <m:ctrlPr>
                          <a:rPr lang="en-US" b="0" i="1" smtClean="0">
                            <a:solidFill>
                              <a:srgbClr val="FF0000"/>
                            </a:solidFill>
                            <a:latin typeface="Cambria Math" panose="02040503050406030204" pitchFamily="18" charset="0"/>
                          </a:rPr>
                        </m:ctrlPr>
                      </m:funcPr>
                      <m:fName>
                        <m:sSub>
                          <m:sSubPr>
                            <m:ctrlPr>
                              <a:rPr lang="en-US" b="0" i="1" smtClean="0">
                                <a:solidFill>
                                  <a:srgbClr val="FF0000"/>
                                </a:solidFill>
                                <a:latin typeface="Cambria Math" panose="02040503050406030204" pitchFamily="18" charset="0"/>
                              </a:rPr>
                            </m:ctrlPr>
                          </m:sSubPr>
                          <m:e>
                            <m:r>
                              <m:rPr>
                                <m:sty m:val="p"/>
                              </m:rPr>
                              <a:rPr lang="en-US" b="0" i="0" smtClean="0">
                                <a:solidFill>
                                  <a:srgbClr val="FF0000"/>
                                </a:solidFill>
                                <a:latin typeface="Cambria Math" panose="02040503050406030204" pitchFamily="18" charset="0"/>
                              </a:rPr>
                              <m:t>arg</m:t>
                            </m:r>
                            <m:r>
                              <a:rPr lang="en-US" b="0" i="0" smtClean="0">
                                <a:solidFill>
                                  <a:srgbClr val="FF0000"/>
                                </a:solidFill>
                                <a:latin typeface="Cambria Math" panose="02040503050406030204" pitchFamily="18" charset="0"/>
                              </a:rPr>
                              <m:t> </m:t>
                            </m:r>
                            <m:r>
                              <m:rPr>
                                <m:sty m:val="p"/>
                              </m:rPr>
                              <a:rPr lang="en-US" b="0" i="0" smtClean="0">
                                <a:solidFill>
                                  <a:srgbClr val="FF0000"/>
                                </a:solidFill>
                                <a:latin typeface="Cambria Math" panose="02040503050406030204" pitchFamily="18" charset="0"/>
                              </a:rPr>
                              <m:t>min</m:t>
                            </m:r>
                          </m:e>
                          <m:sub>
                            <m:r>
                              <a:rPr lang="en-US" b="1" i="0" smtClean="0">
                                <a:solidFill>
                                  <a:srgbClr val="FF0000"/>
                                </a:solidFill>
                                <a:latin typeface="Cambria Math" panose="02040503050406030204" pitchFamily="18" charset="0"/>
                              </a:rPr>
                              <m:t>𝐰</m:t>
                            </m:r>
                          </m:sub>
                        </m:sSub>
                      </m:fName>
                      <m:e>
                        <m:r>
                          <a:rPr lang="en-US" b="0" i="1" smtClean="0">
                            <a:solidFill>
                              <a:srgbClr val="FF0000"/>
                            </a:solidFill>
                            <a:latin typeface="Cambria Math" panose="02040503050406030204" pitchFamily="18" charset="0"/>
                          </a:rPr>
                          <m:t>−</m:t>
                        </m:r>
                        <m:func>
                          <m:funcPr>
                            <m:ctrlPr>
                              <a:rPr lang="en-US" b="0" i="1" smtClean="0">
                                <a:solidFill>
                                  <a:srgbClr val="FF0000"/>
                                </a:solidFill>
                                <a:latin typeface="Cambria Math" panose="02040503050406030204" pitchFamily="18" charset="0"/>
                              </a:rPr>
                            </m:ctrlPr>
                          </m:funcPr>
                          <m:fName>
                            <m:r>
                              <m:rPr>
                                <m:sty m:val="p"/>
                              </m:rPr>
                              <a:rPr lang="en-US" b="0" i="0" smtClean="0">
                                <a:solidFill>
                                  <a:srgbClr val="FF0000"/>
                                </a:solidFill>
                                <a:latin typeface="Cambria Math" panose="02040503050406030204" pitchFamily="18" charset="0"/>
                              </a:rPr>
                              <m:t>ln</m:t>
                            </m:r>
                          </m:fName>
                          <m:e>
                            <m:r>
                              <a:rPr lang="en-US"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r>
                                  <a:rPr lang="en-US" b="1">
                                    <a:solidFill>
                                      <a:srgbClr val="FF0000"/>
                                    </a:solidFill>
                                    <a:latin typeface="Cambria Math" panose="02040503050406030204" pitchFamily="18" charset="0"/>
                                    <a:ea typeface="Cambria Math" panose="02040503050406030204" pitchFamily="18" charset="0"/>
                                  </a:rPr>
                                  <m:t>𝐰</m:t>
                                </m:r>
                                <m:r>
                                  <a:rPr lang="en-US" i="1">
                                    <a:solidFill>
                                      <a:srgbClr val="FF0000"/>
                                    </a:solidFill>
                                    <a:latin typeface="Cambria Math" panose="02040503050406030204" pitchFamily="18" charset="0"/>
                                    <a:ea typeface="Cambria Math" panose="02040503050406030204" pitchFamily="18" charset="0"/>
                                  </a:rPr>
                                  <m:t>|</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i="1">
                                        <a:solidFill>
                                          <a:srgbClr val="FF0000"/>
                                        </a:solidFill>
                                        <a:latin typeface="Cambria Math" panose="02040503050406030204" pitchFamily="18" charset="0"/>
                                        <a:ea typeface="Cambria Math" panose="02040503050406030204" pitchFamily="18" charset="0"/>
                                      </a:rPr>
                                      <m:t>,</m:t>
                                    </m:r>
                                    <m:sSup>
                                      <m:sSupPr>
                                        <m:ctrlPr>
                                          <a:rPr lang="en-US" i="1">
                                            <a:solidFill>
                                              <a:srgbClr val="FF0000"/>
                                            </a:solidFill>
                                            <a:latin typeface="Cambria Math" panose="02040503050406030204" pitchFamily="18" charset="0"/>
                                            <a:ea typeface="Cambria Math" panose="02040503050406030204" pitchFamily="18" charset="0"/>
                                          </a:rPr>
                                        </m:ctrlPr>
                                      </m:sSupPr>
                                      <m:e>
                                        <m:r>
                                          <a:rPr lang="en-US" i="1">
                                            <a:solidFill>
                                              <a:srgbClr val="FF0000"/>
                                            </a:solidFill>
                                            <a:latin typeface="Cambria Math" panose="02040503050406030204" pitchFamily="18" charset="0"/>
                                            <a:ea typeface="Cambria Math" panose="02040503050406030204" pitchFamily="18" charset="0"/>
                                          </a:rPr>
                                          <m:t>𝑦</m:t>
                                        </m:r>
                                      </m:e>
                                      <m:sup>
                                        <m:r>
                                          <a:rPr lang="en-US" i="1">
                                            <a:solidFill>
                                              <a:srgbClr val="FF0000"/>
                                            </a:solidFill>
                                            <a:latin typeface="Cambria Math" panose="02040503050406030204" pitchFamily="18" charset="0"/>
                                            <a:ea typeface="Cambria Math" panose="02040503050406030204" pitchFamily="18" charset="0"/>
                                          </a:rPr>
                                          <m:t>𝑖</m:t>
                                        </m:r>
                                      </m:sup>
                                    </m:sSup>
                                  </m:e>
                                </m:d>
                              </m:e>
                            </m:d>
                          </m:e>
                        </m:func>
                      </m:e>
                    </m:func>
                    <m:r>
                      <a:rPr lang="en-US" b="0" i="1" smtClean="0">
                        <a:solidFill>
                          <a:srgbClr val="FF0000"/>
                        </a:solidFill>
                        <a:latin typeface="Cambria Math" panose="02040503050406030204" pitchFamily="18" charset="0"/>
                      </a:rPr>
                      <m:t>=</m:t>
                    </m:r>
                    <m:r>
                      <a:rPr lang="en-US" i="1">
                        <a:solidFill>
                          <a:srgbClr val="FF0000"/>
                        </a:solidFill>
                        <a:latin typeface="Cambria Math" panose="02040503050406030204" pitchFamily="18" charset="0"/>
                      </a:rPr>
                      <m:t>−</m:t>
                    </m:r>
                    <m:func>
                      <m:funcPr>
                        <m:ctrlPr>
                          <a:rPr lang="en-US" b="0" i="1" smtClean="0">
                            <a:solidFill>
                              <a:srgbClr val="FF0000"/>
                            </a:solidFill>
                            <a:latin typeface="Cambria Math" panose="02040503050406030204" pitchFamily="18" charset="0"/>
                          </a:rPr>
                        </m:ctrlPr>
                      </m:funcPr>
                      <m:fName>
                        <m:r>
                          <m:rPr>
                            <m:sty m:val="p"/>
                          </m:rPr>
                          <a:rPr lang="en-US" b="0" i="0" smtClean="0">
                            <a:solidFill>
                              <a:srgbClr val="FF0000"/>
                            </a:solidFill>
                            <a:latin typeface="Cambria Math" panose="02040503050406030204" pitchFamily="18" charset="0"/>
                          </a:rPr>
                          <m:t>ln</m:t>
                        </m:r>
                      </m:fName>
                      <m:e>
                        <m:r>
                          <a:rPr lang="en-IN" i="1" dirty="0">
                            <a:solidFill>
                              <a:srgbClr val="FF0000"/>
                            </a:solidFill>
                            <a:latin typeface="Cambria Math" panose="02040503050406030204" pitchFamily="18" charset="0"/>
                            <a:ea typeface="Cambria Math" panose="02040503050406030204" pitchFamily="18" charset="0"/>
                          </a:rPr>
                          <m:t>ℙ</m:t>
                        </m:r>
                        <m:d>
                          <m:dPr>
                            <m:begChr m:val="["/>
                            <m:endChr m:val="]"/>
                            <m:ctrlPr>
                              <a:rPr lang="en-US" i="1" dirty="0">
                                <a:solidFill>
                                  <a:srgbClr val="FF0000"/>
                                </a:solidFill>
                                <a:latin typeface="Cambria Math" panose="02040503050406030204" pitchFamily="18" charset="0"/>
                                <a:ea typeface="Cambria Math" panose="02040503050406030204" pitchFamily="18" charset="0"/>
                              </a:rPr>
                            </m:ctrlPr>
                          </m:dPr>
                          <m:e>
                            <m:r>
                              <a:rPr lang="en-IN" b="1" dirty="0">
                                <a:solidFill>
                                  <a:srgbClr val="FF0000"/>
                                </a:solidFill>
                                <a:latin typeface="Cambria Math" panose="02040503050406030204" pitchFamily="18" charset="0"/>
                              </a:rPr>
                              <m:t>𝐰</m:t>
                            </m:r>
                          </m:e>
                        </m:d>
                      </m:e>
                    </m:func>
                    <m:r>
                      <a:rPr lang="en-US" b="0" i="1" smtClean="0">
                        <a:solidFill>
                          <a:srgbClr val="FF0000"/>
                        </a:solidFill>
                        <a:latin typeface="Cambria Math" panose="02040503050406030204" pitchFamily="18" charset="0"/>
                      </a:rPr>
                      <m:t>−</m:t>
                    </m:r>
                    <m:nary>
                      <m:naryPr>
                        <m:chr m:val="∑"/>
                        <m:limLoc m:val="subSup"/>
                        <m:supHide m:val="on"/>
                        <m:ctrlPr>
                          <a:rPr lang="en-US" i="1" smtClean="0">
                            <a:solidFill>
                              <a:srgbClr val="FF0000"/>
                            </a:solidFill>
                            <a:latin typeface="Cambria Math" panose="02040503050406030204" pitchFamily="18" charset="0"/>
                          </a:rPr>
                        </m:ctrlPr>
                      </m:naryPr>
                      <m:sub>
                        <m:r>
                          <m:rPr>
                            <m:brk m:alnAt="9"/>
                          </m:rPr>
                          <a:rPr lang="en-US" b="0" i="1" smtClean="0">
                            <a:solidFill>
                              <a:srgbClr val="FF0000"/>
                            </a:solidFill>
                            <a:latin typeface="Cambria Math" panose="02040503050406030204" pitchFamily="18" charset="0"/>
                          </a:rPr>
                          <m:t>𝑖</m:t>
                        </m:r>
                      </m:sub>
                      <m:sup/>
                      <m:e>
                        <m:func>
                          <m:funcPr>
                            <m:ctrlPr>
                              <a:rPr lang="en-US" i="1">
                                <a:solidFill>
                                  <a:srgbClr val="FF0000"/>
                                </a:solidFill>
                                <a:latin typeface="Cambria Math" panose="02040503050406030204" pitchFamily="18" charset="0"/>
                              </a:rPr>
                            </m:ctrlPr>
                          </m:funcPr>
                          <m:fName>
                            <m:r>
                              <m:rPr>
                                <m:sty m:val="p"/>
                              </m:rPr>
                              <a:rPr lang="en-US">
                                <a:solidFill>
                                  <a:srgbClr val="FF0000"/>
                                </a:solidFill>
                                <a:latin typeface="Cambria Math" panose="02040503050406030204" pitchFamily="18" charset="0"/>
                              </a:rPr>
                              <m:t>ln</m:t>
                            </m:r>
                          </m:fName>
                          <m:e>
                            <m:r>
                              <a:rPr lang="en-US"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i="1">
                                        <a:solidFill>
                                          <a:srgbClr val="FF0000"/>
                                        </a:solidFill>
                                        <a:latin typeface="Cambria Math" panose="02040503050406030204" pitchFamily="18" charset="0"/>
                                        <a:ea typeface="Cambria Math" panose="02040503050406030204" pitchFamily="18" charset="0"/>
                                      </a:rPr>
                                      <m:t>𝑦</m:t>
                                    </m:r>
                                  </m:e>
                                  <m:sup>
                                    <m:r>
                                      <a:rPr lang="en-US" i="1">
                                        <a:solidFill>
                                          <a:srgbClr val="FF0000"/>
                                        </a:solidFill>
                                        <a:latin typeface="Cambria Math" panose="02040503050406030204" pitchFamily="18" charset="0"/>
                                        <a:ea typeface="Cambria Math" panose="02040503050406030204" pitchFamily="18" charset="0"/>
                                      </a:rPr>
                                      <m:t>𝑖</m:t>
                                    </m:r>
                                  </m:sup>
                                </m:sSup>
                                <m:r>
                                  <a:rPr lang="en-US" b="1" i="0" smtClean="0">
                                    <a:solidFill>
                                      <a:srgbClr val="FF0000"/>
                                    </a:solidFill>
                                    <a:latin typeface="Cambria Math" panose="02040503050406030204" pitchFamily="18" charset="0"/>
                                    <a:ea typeface="Cambria Math" panose="02040503050406030204" pitchFamily="18" charset="0"/>
                                  </a:rPr>
                                  <m:t>|</m:t>
                                </m:r>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b="1" i="0" smtClean="0">
                                    <a:solidFill>
                                      <a:srgbClr val="FF0000"/>
                                    </a:solidFill>
                                    <a:latin typeface="Cambria Math" panose="02040503050406030204" pitchFamily="18" charset="0"/>
                                    <a:ea typeface="Cambria Math" panose="02040503050406030204" pitchFamily="18" charset="0"/>
                                  </a:rPr>
                                  <m:t>,</m:t>
                                </m:r>
                                <m:r>
                                  <a:rPr lang="en-US" b="1">
                                    <a:solidFill>
                                      <a:srgbClr val="FF0000"/>
                                    </a:solidFill>
                                    <a:latin typeface="Cambria Math" panose="02040503050406030204" pitchFamily="18" charset="0"/>
                                    <a:ea typeface="Cambria Math" panose="02040503050406030204" pitchFamily="18" charset="0"/>
                                  </a:rPr>
                                  <m:t>𝐰</m:t>
                                </m:r>
                                <m:r>
                                  <a:rPr lang="en-US" i="1">
                                    <a:solidFill>
                                      <a:srgbClr val="FF0000"/>
                                    </a:solidFill>
                                    <a:latin typeface="Cambria Math" panose="02040503050406030204" pitchFamily="18" charset="0"/>
                                    <a:ea typeface="Cambria Math" panose="02040503050406030204" pitchFamily="18" charset="0"/>
                                  </a:rPr>
                                  <m:t>|</m:t>
                                </m:r>
                              </m:e>
                            </m:d>
                          </m:e>
                        </m:func>
                      </m:e>
                    </m:nary>
                  </m:oMath>
                </a14:m>
                <a:endParaRPr lang="en-IN" dirty="0">
                  <a:solidFill>
                    <a:srgbClr val="FF0000"/>
                  </a:solidFill>
                </a:endParaRPr>
              </a:p>
              <a:p>
                <a:r>
                  <a:rPr lang="en-IN" dirty="0">
                    <a:solidFill>
                      <a:srgbClr val="FF0000"/>
                    </a:solidFill>
                  </a:rPr>
                  <a:t>What we wanted </a:t>
                </a:r>
              </a:p>
              <a:p>
                <a14:m>
                  <m:oMath xmlns:m="http://schemas.openxmlformats.org/officeDocument/2006/math">
                    <m:r>
                      <a:rPr lang="en-US" b="0" i="1" smtClean="0">
                        <a:solidFill>
                          <a:srgbClr val="FF0000"/>
                        </a:solidFill>
                        <a:latin typeface="Cambria Math" panose="02040503050406030204" pitchFamily="18" charset="0"/>
                      </a:rPr>
                      <m:t>−</m:t>
                    </m:r>
                    <m:func>
                      <m:funcPr>
                        <m:ctrlPr>
                          <a:rPr lang="en-US" i="1" smtClean="0">
                            <a:solidFill>
                              <a:srgbClr val="FF0000"/>
                            </a:solidFill>
                            <a:latin typeface="Cambria Math" panose="02040503050406030204" pitchFamily="18" charset="0"/>
                          </a:rPr>
                        </m:ctrlPr>
                      </m:funcPr>
                      <m:fName>
                        <m:r>
                          <m:rPr>
                            <m:sty m:val="p"/>
                          </m:rPr>
                          <a:rPr lang="en-US">
                            <a:solidFill>
                              <a:srgbClr val="FF0000"/>
                            </a:solidFill>
                            <a:latin typeface="Cambria Math" panose="02040503050406030204" pitchFamily="18" charset="0"/>
                          </a:rPr>
                          <m:t>ln</m:t>
                        </m:r>
                      </m:fName>
                      <m:e>
                        <m:r>
                          <a:rPr lang="en-US"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i="1">
                                    <a:solidFill>
                                      <a:srgbClr val="FF0000"/>
                                    </a:solidFill>
                                    <a:latin typeface="Cambria Math" panose="02040503050406030204" pitchFamily="18" charset="0"/>
                                    <a:ea typeface="Cambria Math" panose="02040503050406030204" pitchFamily="18" charset="0"/>
                                  </a:rPr>
                                  <m:t>𝑦</m:t>
                                </m:r>
                              </m:e>
                              <m:sup>
                                <m:r>
                                  <a:rPr lang="en-US" i="1">
                                    <a:solidFill>
                                      <a:srgbClr val="FF0000"/>
                                    </a:solidFill>
                                    <a:latin typeface="Cambria Math" panose="02040503050406030204" pitchFamily="18" charset="0"/>
                                    <a:ea typeface="Cambria Math" panose="02040503050406030204" pitchFamily="18" charset="0"/>
                                  </a:rPr>
                                  <m:t>𝑖</m:t>
                                </m:r>
                              </m:sup>
                            </m:sSup>
                            <m:r>
                              <a:rPr lang="en-US" b="1" i="0" smtClean="0">
                                <a:solidFill>
                                  <a:srgbClr val="FF0000"/>
                                </a:solidFill>
                                <a:latin typeface="Cambria Math" panose="02040503050406030204" pitchFamily="18" charset="0"/>
                                <a:ea typeface="Cambria Math" panose="02040503050406030204" pitchFamily="18" charset="0"/>
                              </a:rPr>
                              <m:t>|</m:t>
                            </m:r>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b="1" i="0" smtClean="0">
                                <a:solidFill>
                                  <a:srgbClr val="FF0000"/>
                                </a:solidFill>
                                <a:latin typeface="Cambria Math" panose="02040503050406030204" pitchFamily="18" charset="0"/>
                                <a:ea typeface="Cambria Math" panose="02040503050406030204" pitchFamily="18" charset="0"/>
                              </a:rPr>
                              <m:t>,</m:t>
                            </m:r>
                            <m:r>
                              <a:rPr lang="en-US" b="1">
                                <a:solidFill>
                                  <a:srgbClr val="FF0000"/>
                                </a:solidFill>
                                <a:latin typeface="Cambria Math" panose="02040503050406030204" pitchFamily="18" charset="0"/>
                                <a:ea typeface="Cambria Math" panose="02040503050406030204" pitchFamily="18" charset="0"/>
                              </a:rPr>
                              <m:t>𝐰</m:t>
                            </m:r>
                            <m:r>
                              <a:rPr lang="en-US" i="1">
                                <a:solidFill>
                                  <a:srgbClr val="FF0000"/>
                                </a:solidFill>
                                <a:latin typeface="Cambria Math" panose="02040503050406030204" pitchFamily="18" charset="0"/>
                                <a:ea typeface="Cambria Math" panose="02040503050406030204" pitchFamily="18" charset="0"/>
                              </a:rPr>
                              <m:t>|</m:t>
                            </m:r>
                          </m:e>
                        </m:d>
                      </m:e>
                    </m:func>
                    <m:r>
                      <a:rPr lang="en-US" b="0" i="1" smtClean="0">
                        <a:solidFill>
                          <a:srgbClr val="FF0000"/>
                        </a:solidFill>
                        <a:latin typeface="Cambria Math" panose="02040503050406030204" pitchFamily="18" charset="0"/>
                        <a:ea typeface="Cambria Math" panose="02040503050406030204" pitchFamily="18" charset="0"/>
                      </a:rPr>
                      <m:t>=</m:t>
                    </m:r>
                    <m:d>
                      <m:dPr>
                        <m:begChr m:val="{"/>
                        <m:endChr m:val=""/>
                        <m:ctrlPr>
                          <a:rPr lang="en-US" b="0" i="1" smtClean="0">
                            <a:solidFill>
                              <a:srgbClr val="FF0000"/>
                            </a:solidFill>
                            <a:latin typeface="Cambria Math" panose="02040503050406030204" pitchFamily="18" charset="0"/>
                            <a:ea typeface="Cambria Math" panose="02040503050406030204" pitchFamily="18" charset="0"/>
                          </a:rPr>
                        </m:ctrlPr>
                      </m:dPr>
                      <m:e>
                        <m:m>
                          <m:mPr>
                            <m:mcs>
                              <m:mc>
                                <m:mcPr>
                                  <m:count m:val="2"/>
                                  <m:mcJc m:val="center"/>
                                </m:mcPr>
                              </m:mc>
                            </m:mcs>
                            <m:ctrlPr>
                              <a:rPr lang="en-US" b="0" i="1" smtClean="0">
                                <a:solidFill>
                                  <a:srgbClr val="FF0000"/>
                                </a:solidFill>
                                <a:latin typeface="Cambria Math" panose="02040503050406030204" pitchFamily="18" charset="0"/>
                                <a:ea typeface="Cambria Math" panose="02040503050406030204" pitchFamily="18" charset="0"/>
                              </a:rPr>
                            </m:ctrlPr>
                          </m:mPr>
                          <m:mr>
                            <m:e>
                              <m:m>
                                <m:mPr>
                                  <m:mcs>
                                    <m:mc>
                                      <m:mcPr>
                                        <m:count m:val="1"/>
                                        <m:mcJc m:val="center"/>
                                      </m:mcPr>
                                    </m:mc>
                                  </m:mcs>
                                  <m:ctrlPr>
                                    <a:rPr lang="en-US" b="0" i="1" smtClean="0">
                                      <a:solidFill>
                                        <a:srgbClr val="FF0000"/>
                                      </a:solidFill>
                                      <a:latin typeface="Cambria Math" panose="02040503050406030204" pitchFamily="18" charset="0"/>
                                      <a:ea typeface="Cambria Math" panose="02040503050406030204" pitchFamily="18" charset="0"/>
                                    </a:rPr>
                                  </m:ctrlPr>
                                </m:mPr>
                                <m:mr>
                                  <m:e>
                                    <m:r>
                                      <m:rPr>
                                        <m:brk m:alnAt="7"/>
                                      </m:rPr>
                                      <a:rPr lang="en-US" b="0" i="1" smtClean="0">
                                        <a:solidFill>
                                          <a:srgbClr val="FF0000"/>
                                        </a:solidFill>
                                        <a:latin typeface="Cambria Math" panose="02040503050406030204" pitchFamily="18" charset="0"/>
                                        <a:ea typeface="Cambria Math" panose="02040503050406030204" pitchFamily="18" charset="0"/>
                                      </a:rPr>
                                      <m:t>0</m:t>
                                    </m:r>
                                  </m:e>
                                </m:mr>
                                <m:mr>
                                  <m:e>
                                    <m:sSup>
                                      <m:sSupPr>
                                        <m:ctrlPr>
                                          <a:rPr lang="en-US" i="1">
                                            <a:solidFill>
                                              <a:srgbClr val="FF0000"/>
                                            </a:solidFill>
                                            <a:latin typeface="Cambria Math" panose="02040503050406030204" pitchFamily="18" charset="0"/>
                                          </a:rPr>
                                        </m:ctrlPr>
                                      </m:sSupPr>
                                      <m:e>
                                        <m:d>
                                          <m:dPr>
                                            <m:ctrlPr>
                                              <a:rPr lang="en-US" i="1">
                                                <a:solidFill>
                                                  <a:srgbClr val="FF0000"/>
                                                </a:solidFill>
                                                <a:latin typeface="Cambria Math" panose="02040503050406030204" pitchFamily="18" charset="0"/>
                                              </a:rPr>
                                            </m:ctrlPr>
                                          </m:dPr>
                                          <m:e>
                                            <m:d>
                                              <m:dPr>
                                                <m:begChr m:val="|"/>
                                                <m:endChr m:val="|"/>
                                                <m:ctrlPr>
                                                  <a:rPr lang="en-US" i="1">
                                                    <a:solidFill>
                                                      <a:srgbClr val="FF0000"/>
                                                    </a:solidFill>
                                                    <a:latin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𝐰</m:t>
                                                    </m:r>
                                                  </m:e>
                                                  <m:sup>
                                                    <m:r>
                                                      <a:rPr lang="en-US" i="1">
                                                        <a:solidFill>
                                                          <a:srgbClr val="FF0000"/>
                                                        </a:solidFill>
                                                        <a:latin typeface="Cambria Math" panose="02040503050406030204" pitchFamily="18" charset="0"/>
                                                        <a:ea typeface="Cambria Math" panose="02040503050406030204" pitchFamily="18" charset="0"/>
                                                      </a:rPr>
                                                      <m:t>⊤</m:t>
                                                    </m:r>
                                                  </m:sup>
                                                </m:sSup>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i="1">
                                                    <a:solidFill>
                                                      <a:srgbClr val="FF0000"/>
                                                    </a:solidFill>
                                                    <a:latin typeface="Cambria Math" panose="02040503050406030204" pitchFamily="18" charset="0"/>
                                                  </a:rPr>
                                                  <m:t>−</m:t>
                                                </m:r>
                                                <m:sSup>
                                                  <m:sSupPr>
                                                    <m:ctrlPr>
                                                      <a:rPr lang="en-US" i="1" dirty="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𝑦</m:t>
                                                    </m:r>
                                                  </m:e>
                                                  <m:sup>
                                                    <m:r>
                                                      <a:rPr lang="en-US" i="1" dirty="0">
                                                        <a:solidFill>
                                                          <a:srgbClr val="FF0000"/>
                                                        </a:solidFill>
                                                        <a:latin typeface="Cambria Math" panose="02040503050406030204" pitchFamily="18" charset="0"/>
                                                      </a:rPr>
                                                      <m:t>𝑖</m:t>
                                                    </m:r>
                                                  </m:sup>
                                                </m:sSup>
                                              </m:e>
                                            </m:d>
                                            <m:r>
                                              <a:rPr lang="en-US" i="1">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𝜖</m:t>
                                            </m:r>
                                          </m:e>
                                        </m:d>
                                      </m:e>
                                      <m:sup>
                                        <m:r>
                                          <a:rPr lang="en-US" i="1">
                                            <a:solidFill>
                                              <a:srgbClr val="FF0000"/>
                                            </a:solidFill>
                                            <a:latin typeface="Cambria Math" panose="02040503050406030204" pitchFamily="18" charset="0"/>
                                          </a:rPr>
                                          <m:t>2</m:t>
                                        </m:r>
                                      </m:sup>
                                    </m:sSup>
                                  </m:e>
                                </m:mr>
                              </m:m>
                            </m:e>
                            <m:e>
                              <m:m>
                                <m:mPr>
                                  <m:mcs>
                                    <m:mc>
                                      <m:mcPr>
                                        <m:count m:val="1"/>
                                        <m:mcJc m:val="center"/>
                                      </m:mcPr>
                                    </m:mc>
                                  </m:mcs>
                                  <m:ctrlPr>
                                    <a:rPr lang="en-US" b="0" i="1" smtClean="0">
                                      <a:solidFill>
                                        <a:srgbClr val="FF0000"/>
                                      </a:solidFill>
                                      <a:latin typeface="Cambria Math" panose="02040503050406030204" pitchFamily="18" charset="0"/>
                                      <a:ea typeface="Cambria Math" panose="02040503050406030204" pitchFamily="18" charset="0"/>
                                    </a:rPr>
                                  </m:ctrlPr>
                                </m:mPr>
                                <m:mr>
                                  <m:e>
                                    <m:d>
                                      <m:dPr>
                                        <m:begChr m:val="|"/>
                                        <m:endChr m:val="|"/>
                                        <m:ctrlPr>
                                          <a:rPr lang="en-US" i="1">
                                            <a:solidFill>
                                              <a:srgbClr val="FF0000"/>
                                            </a:solidFill>
                                            <a:latin typeface="Cambria Math" panose="02040503050406030204" pitchFamily="18" charset="0"/>
                                          </a:rPr>
                                        </m:ctrlPr>
                                      </m:dPr>
                                      <m:e>
                                        <m:sSup>
                                          <m:sSupPr>
                                            <m:ctrlPr>
                                              <a:rPr lang="en-US" b="0" i="1" smtClean="0">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𝐰</m:t>
                                            </m:r>
                                          </m:e>
                                          <m:sup>
                                            <m:r>
                                              <a:rPr lang="en-US" b="0" i="1" smtClean="0">
                                                <a:solidFill>
                                                  <a:srgbClr val="FF0000"/>
                                                </a:solidFill>
                                                <a:latin typeface="Cambria Math" panose="02040503050406030204" pitchFamily="18" charset="0"/>
                                                <a:ea typeface="Cambria Math" panose="02040503050406030204" pitchFamily="18" charset="0"/>
                                              </a:rPr>
                                              <m:t>⊤</m:t>
                                            </m:r>
                                          </m:sup>
                                        </m:sSup>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i="1">
                                            <a:solidFill>
                                              <a:srgbClr val="FF0000"/>
                                            </a:solidFill>
                                            <a:latin typeface="Cambria Math" panose="02040503050406030204" pitchFamily="18" charset="0"/>
                                          </a:rPr>
                                          <m:t>−</m:t>
                                        </m:r>
                                        <m:sSup>
                                          <m:sSupPr>
                                            <m:ctrlPr>
                                              <a:rPr lang="en-US" b="0" i="1" dirty="0" smtClean="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𝑦</m:t>
                                            </m:r>
                                          </m:e>
                                          <m:sup>
                                            <m:r>
                                              <a:rPr lang="en-US" b="0" i="1" dirty="0" smtClean="0">
                                                <a:solidFill>
                                                  <a:srgbClr val="FF0000"/>
                                                </a:solidFill>
                                                <a:latin typeface="Cambria Math" panose="02040503050406030204" pitchFamily="18" charset="0"/>
                                              </a:rPr>
                                              <m:t>𝑖</m:t>
                                            </m:r>
                                          </m:sup>
                                        </m:sSup>
                                      </m:e>
                                    </m:d>
                                    <m:r>
                                      <m:rPr>
                                        <m:brk m:alnAt="7"/>
                                      </m:rPr>
                                      <a:rPr lang="en-US" i="1">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𝜖</m:t>
                                    </m:r>
                                  </m:e>
                                </m:mr>
                                <m:mr>
                                  <m:e>
                                    <m:d>
                                      <m:dPr>
                                        <m:begChr m:val="|"/>
                                        <m:endChr m:val="|"/>
                                        <m:ctrlPr>
                                          <a:rPr lang="en-US" i="1">
                                            <a:solidFill>
                                              <a:srgbClr val="FF0000"/>
                                            </a:solidFill>
                                            <a:latin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𝐰</m:t>
                                            </m:r>
                                          </m:e>
                                          <m:sup>
                                            <m:r>
                                              <a:rPr lang="en-US" i="1">
                                                <a:solidFill>
                                                  <a:srgbClr val="FF0000"/>
                                                </a:solidFill>
                                                <a:latin typeface="Cambria Math" panose="02040503050406030204" pitchFamily="18" charset="0"/>
                                                <a:ea typeface="Cambria Math" panose="02040503050406030204" pitchFamily="18" charset="0"/>
                                              </a:rPr>
                                              <m:t>⊤</m:t>
                                            </m:r>
                                          </m:sup>
                                        </m:sSup>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i="1">
                                            <a:solidFill>
                                              <a:srgbClr val="FF0000"/>
                                            </a:solidFill>
                                            <a:latin typeface="Cambria Math" panose="02040503050406030204" pitchFamily="18" charset="0"/>
                                          </a:rPr>
                                          <m:t>−</m:t>
                                        </m:r>
                                        <m:sSup>
                                          <m:sSupPr>
                                            <m:ctrlPr>
                                              <a:rPr lang="en-US" i="1" dirty="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𝑦</m:t>
                                            </m:r>
                                          </m:e>
                                          <m:sup>
                                            <m:r>
                                              <a:rPr lang="en-US" i="1" dirty="0">
                                                <a:solidFill>
                                                  <a:srgbClr val="FF0000"/>
                                                </a:solidFill>
                                                <a:latin typeface="Cambria Math" panose="02040503050406030204" pitchFamily="18" charset="0"/>
                                              </a:rPr>
                                              <m:t>𝑖</m:t>
                                            </m:r>
                                          </m:sup>
                                        </m:sSup>
                                      </m:e>
                                    </m:d>
                                    <m:r>
                                      <a:rPr lang="en-US" b="0" i="1" dirty="0" smtClean="0">
                                        <a:solidFill>
                                          <a:srgbClr val="FF0000"/>
                                        </a:solidFill>
                                        <a:latin typeface="Cambria Math" panose="02040503050406030204" pitchFamily="18" charset="0"/>
                                      </a:rPr>
                                      <m:t>&gt;</m:t>
                                    </m:r>
                                    <m:r>
                                      <a:rPr lang="en-US" i="1">
                                        <a:solidFill>
                                          <a:srgbClr val="FF0000"/>
                                        </a:solidFill>
                                        <a:latin typeface="Cambria Math" panose="02040503050406030204" pitchFamily="18" charset="0"/>
                                      </a:rPr>
                                      <m:t>𝜖</m:t>
                                    </m:r>
                                  </m:e>
                                </m:mr>
                              </m:m>
                            </m:e>
                          </m:mr>
                        </m:m>
                      </m:e>
                    </m:d>
                  </m:oMath>
                </a14:m>
                <a:endParaRPr lang="en-IN" dirty="0">
                  <a:solidFill>
                    <a:srgbClr val="FF0000"/>
                  </a:solidFill>
                </a:endParaRPr>
              </a:p>
              <a:p>
                <a14:m>
                  <m:oMath xmlns:m="http://schemas.openxmlformats.org/officeDocument/2006/math">
                    <m:r>
                      <a:rPr lang="en-US"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i="1">
                                <a:solidFill>
                                  <a:srgbClr val="FF0000"/>
                                </a:solidFill>
                                <a:latin typeface="Cambria Math" panose="02040503050406030204" pitchFamily="18" charset="0"/>
                                <a:ea typeface="Cambria Math" panose="02040503050406030204" pitchFamily="18" charset="0"/>
                              </a:rPr>
                              <m:t>𝑦</m:t>
                            </m:r>
                          </m:e>
                          <m:sup>
                            <m:r>
                              <a:rPr lang="en-US" i="1">
                                <a:solidFill>
                                  <a:srgbClr val="FF0000"/>
                                </a:solidFill>
                                <a:latin typeface="Cambria Math" panose="02040503050406030204" pitchFamily="18" charset="0"/>
                                <a:ea typeface="Cambria Math" panose="02040503050406030204" pitchFamily="18" charset="0"/>
                              </a:rPr>
                              <m:t>𝑖</m:t>
                            </m:r>
                          </m:sup>
                        </m:sSup>
                        <m:r>
                          <a:rPr lang="en-US" b="1">
                            <a:solidFill>
                              <a:srgbClr val="FF0000"/>
                            </a:solidFill>
                            <a:latin typeface="Cambria Math" panose="02040503050406030204" pitchFamily="18" charset="0"/>
                            <a:ea typeface="Cambria Math" panose="02040503050406030204" pitchFamily="18" charset="0"/>
                          </a:rPr>
                          <m:t>|</m:t>
                        </m:r>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b="1">
                            <a:solidFill>
                              <a:srgbClr val="FF0000"/>
                            </a:solidFill>
                            <a:latin typeface="Cambria Math" panose="02040503050406030204" pitchFamily="18" charset="0"/>
                            <a:ea typeface="Cambria Math" panose="02040503050406030204" pitchFamily="18" charset="0"/>
                          </a:rPr>
                          <m:t>,</m:t>
                        </m:r>
                        <m:r>
                          <a:rPr lang="en-US" b="1">
                            <a:solidFill>
                              <a:srgbClr val="FF0000"/>
                            </a:solidFill>
                            <a:latin typeface="Cambria Math" panose="02040503050406030204" pitchFamily="18" charset="0"/>
                            <a:ea typeface="Cambria Math" panose="02040503050406030204" pitchFamily="18" charset="0"/>
                          </a:rPr>
                          <m:t>𝐰</m:t>
                        </m:r>
                        <m:r>
                          <a:rPr lang="en-US" i="1">
                            <a:solidFill>
                              <a:srgbClr val="FF0000"/>
                            </a:solidFill>
                            <a:latin typeface="Cambria Math" panose="02040503050406030204" pitchFamily="18" charset="0"/>
                            <a:ea typeface="Cambria Math" panose="02040503050406030204" pitchFamily="18" charset="0"/>
                          </a:rPr>
                          <m:t>|</m:t>
                        </m:r>
                      </m:e>
                    </m:d>
                    <m:r>
                      <a:rPr lang="en-US" b="0" i="1" smtClean="0">
                        <a:solidFill>
                          <a:srgbClr val="FF0000"/>
                        </a:solidFill>
                        <a:latin typeface="Cambria Math" panose="02040503050406030204" pitchFamily="18" charset="0"/>
                        <a:ea typeface="Cambria Math" panose="02040503050406030204" pitchFamily="18" charset="0"/>
                      </a:rPr>
                      <m:t>=</m:t>
                    </m:r>
                    <m:d>
                      <m:dPr>
                        <m:begChr m:val="{"/>
                        <m:endChr m:val=""/>
                        <m:ctrlPr>
                          <a:rPr lang="en-US" b="0" i="1" smtClean="0">
                            <a:solidFill>
                              <a:srgbClr val="FF0000"/>
                            </a:solidFill>
                            <a:latin typeface="Cambria Math" panose="02040503050406030204" pitchFamily="18" charset="0"/>
                            <a:ea typeface="Cambria Math" panose="02040503050406030204" pitchFamily="18" charset="0"/>
                          </a:rPr>
                        </m:ctrlPr>
                      </m:dPr>
                      <m:e>
                        <m:m>
                          <m:mPr>
                            <m:mcs>
                              <m:mc>
                                <m:mcPr>
                                  <m:count m:val="2"/>
                                  <m:mcJc m:val="center"/>
                                </m:mcPr>
                              </m:mc>
                            </m:mcs>
                            <m:ctrlPr>
                              <a:rPr lang="en-US" b="0" i="1" smtClean="0">
                                <a:solidFill>
                                  <a:srgbClr val="FF0000"/>
                                </a:solidFill>
                                <a:latin typeface="Cambria Math" panose="02040503050406030204" pitchFamily="18" charset="0"/>
                                <a:ea typeface="Cambria Math" panose="02040503050406030204" pitchFamily="18" charset="0"/>
                              </a:rPr>
                            </m:ctrlPr>
                          </m:mPr>
                          <m:mr>
                            <m:e>
                              <m:m>
                                <m:mPr>
                                  <m:mcs>
                                    <m:mc>
                                      <m:mcPr>
                                        <m:count m:val="1"/>
                                        <m:mcJc m:val="center"/>
                                      </m:mcPr>
                                    </m:mc>
                                  </m:mcs>
                                  <m:ctrlPr>
                                    <a:rPr lang="en-US" b="0" i="1" smtClean="0">
                                      <a:solidFill>
                                        <a:srgbClr val="FF0000"/>
                                      </a:solidFill>
                                      <a:latin typeface="Cambria Math" panose="02040503050406030204" pitchFamily="18" charset="0"/>
                                      <a:ea typeface="Cambria Math" panose="02040503050406030204" pitchFamily="18" charset="0"/>
                                    </a:rPr>
                                  </m:ctrlPr>
                                </m:mPr>
                                <m:mr>
                                  <m:e>
                                    <m:r>
                                      <m:rPr>
                                        <m:brk m:alnAt="7"/>
                                      </m:rPr>
                                      <a:rPr lang="en-US" b="0" i="1" smtClean="0">
                                        <a:solidFill>
                                          <a:srgbClr val="FF0000"/>
                                        </a:solidFill>
                                        <a:latin typeface="Cambria Math" panose="02040503050406030204" pitchFamily="18" charset="0"/>
                                        <a:ea typeface="Cambria Math" panose="02040503050406030204" pitchFamily="18" charset="0"/>
                                      </a:rPr>
                                      <m:t>𝑐</m:t>
                                    </m:r>
                                  </m:e>
                                </m:mr>
                                <m:mr>
                                  <m:e>
                                    <m:r>
                                      <a:rPr lang="en-US" b="0" i="1" smtClean="0">
                                        <a:solidFill>
                                          <a:srgbClr val="FF0000"/>
                                        </a:solidFill>
                                        <a:latin typeface="Cambria Math" panose="02040503050406030204" pitchFamily="18" charset="0"/>
                                        <a:ea typeface="Cambria Math" panose="02040503050406030204" pitchFamily="18" charset="0"/>
                                      </a:rPr>
                                      <m:t>𝑐</m:t>
                                    </m:r>
                                    <m:r>
                                      <a:rPr lang="en-US" b="0" i="1" smtClean="0">
                                        <a:solidFill>
                                          <a:srgbClr val="FF0000"/>
                                        </a:solidFill>
                                        <a:latin typeface="Cambria Math" panose="02040503050406030204" pitchFamily="18" charset="0"/>
                                        <a:ea typeface="Cambria Math" panose="02040503050406030204" pitchFamily="18" charset="0"/>
                                      </a:rPr>
                                      <m:t>⋅</m:t>
                                    </m:r>
                                    <m:func>
                                      <m:funcPr>
                                        <m:ctrlPr>
                                          <a:rPr lang="en-US" b="0" i="1" smtClean="0">
                                            <a:solidFill>
                                              <a:srgbClr val="FF0000"/>
                                            </a:solidFill>
                                            <a:latin typeface="Cambria Math" panose="02040503050406030204" pitchFamily="18" charset="0"/>
                                            <a:ea typeface="Cambria Math" panose="02040503050406030204" pitchFamily="18" charset="0"/>
                                          </a:rPr>
                                        </m:ctrlPr>
                                      </m:funcPr>
                                      <m:fName>
                                        <m:r>
                                          <m:rPr>
                                            <m:sty m:val="p"/>
                                          </m:rPr>
                                          <a:rPr lang="en-US" b="0" i="0" smtClean="0">
                                            <a:solidFill>
                                              <a:srgbClr val="FF0000"/>
                                            </a:solidFill>
                                            <a:latin typeface="Cambria Math" panose="02040503050406030204" pitchFamily="18" charset="0"/>
                                            <a:ea typeface="Cambria Math" panose="02040503050406030204" pitchFamily="18" charset="0"/>
                                          </a:rPr>
                                          <m:t>exp</m:t>
                                        </m:r>
                                      </m:fName>
                                      <m:e>
                                        <m:d>
                                          <m:dPr>
                                            <m:ctrlPr>
                                              <a:rPr lang="en-US" b="0" i="1" smtClean="0">
                                                <a:solidFill>
                                                  <a:srgbClr val="FF0000"/>
                                                </a:solidFill>
                                                <a:latin typeface="Cambria Math" panose="02040503050406030204" pitchFamily="18" charset="0"/>
                                                <a:ea typeface="Cambria Math" panose="02040503050406030204" pitchFamily="18" charset="0"/>
                                              </a:rPr>
                                            </m:ctrlPr>
                                          </m:dPr>
                                          <m:e>
                                            <m:r>
                                              <a:rPr lang="en-US" b="0" i="1" smtClean="0">
                                                <a:solidFill>
                                                  <a:srgbClr val="FF0000"/>
                                                </a:solidFill>
                                                <a:latin typeface="Cambria Math" panose="02040503050406030204" pitchFamily="18" charset="0"/>
                                                <a:ea typeface="Cambria Math" panose="02040503050406030204" pitchFamily="18" charset="0"/>
                                              </a:rPr>
                                              <m:t>−</m:t>
                                            </m:r>
                                            <m:sSup>
                                              <m:sSupPr>
                                                <m:ctrlPr>
                                                  <a:rPr lang="en-US" i="1">
                                                    <a:solidFill>
                                                      <a:srgbClr val="FF0000"/>
                                                    </a:solidFill>
                                                    <a:latin typeface="Cambria Math" panose="02040503050406030204" pitchFamily="18" charset="0"/>
                                                  </a:rPr>
                                                </m:ctrlPr>
                                              </m:sSupPr>
                                              <m:e>
                                                <m:d>
                                                  <m:dPr>
                                                    <m:ctrlPr>
                                                      <a:rPr lang="en-US" i="1">
                                                        <a:solidFill>
                                                          <a:srgbClr val="FF0000"/>
                                                        </a:solidFill>
                                                        <a:latin typeface="Cambria Math" panose="02040503050406030204" pitchFamily="18" charset="0"/>
                                                      </a:rPr>
                                                    </m:ctrlPr>
                                                  </m:dPr>
                                                  <m:e>
                                                    <m:d>
                                                      <m:dPr>
                                                        <m:begChr m:val="|"/>
                                                        <m:endChr m:val="|"/>
                                                        <m:ctrlPr>
                                                          <a:rPr lang="en-US" i="1">
                                                            <a:solidFill>
                                                              <a:srgbClr val="FF0000"/>
                                                            </a:solidFill>
                                                            <a:latin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𝐰</m:t>
                                                            </m:r>
                                                          </m:e>
                                                          <m:sup>
                                                            <m:r>
                                                              <a:rPr lang="en-US" i="1">
                                                                <a:solidFill>
                                                                  <a:srgbClr val="FF0000"/>
                                                                </a:solidFill>
                                                                <a:latin typeface="Cambria Math" panose="02040503050406030204" pitchFamily="18" charset="0"/>
                                                                <a:ea typeface="Cambria Math" panose="02040503050406030204" pitchFamily="18" charset="0"/>
                                                              </a:rPr>
                                                              <m:t>⊤</m:t>
                                                            </m:r>
                                                          </m:sup>
                                                        </m:sSup>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i="1">
                                                            <a:solidFill>
                                                              <a:srgbClr val="FF0000"/>
                                                            </a:solidFill>
                                                            <a:latin typeface="Cambria Math" panose="02040503050406030204" pitchFamily="18" charset="0"/>
                                                          </a:rPr>
                                                          <m:t>−</m:t>
                                                        </m:r>
                                                        <m:sSup>
                                                          <m:sSupPr>
                                                            <m:ctrlPr>
                                                              <a:rPr lang="en-US" i="1" dirty="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𝑦</m:t>
                                                            </m:r>
                                                          </m:e>
                                                          <m:sup>
                                                            <m:r>
                                                              <a:rPr lang="en-US" i="1" dirty="0">
                                                                <a:solidFill>
                                                                  <a:srgbClr val="FF0000"/>
                                                                </a:solidFill>
                                                                <a:latin typeface="Cambria Math" panose="02040503050406030204" pitchFamily="18" charset="0"/>
                                                              </a:rPr>
                                                              <m:t>𝑖</m:t>
                                                            </m:r>
                                                          </m:sup>
                                                        </m:sSup>
                                                      </m:e>
                                                    </m:d>
                                                    <m:r>
                                                      <a:rPr lang="en-US" i="1">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𝜖</m:t>
                                                    </m:r>
                                                  </m:e>
                                                </m:d>
                                              </m:e>
                                              <m:sup>
                                                <m:r>
                                                  <a:rPr lang="en-US" i="1">
                                                    <a:solidFill>
                                                      <a:srgbClr val="FF0000"/>
                                                    </a:solidFill>
                                                    <a:latin typeface="Cambria Math" panose="02040503050406030204" pitchFamily="18" charset="0"/>
                                                  </a:rPr>
                                                  <m:t>2</m:t>
                                                </m:r>
                                              </m:sup>
                                            </m:sSup>
                                          </m:e>
                                        </m:d>
                                      </m:e>
                                    </m:func>
                                  </m:e>
                                </m:mr>
                              </m:m>
                            </m:e>
                            <m:e>
                              <m:m>
                                <m:mPr>
                                  <m:mcs>
                                    <m:mc>
                                      <m:mcPr>
                                        <m:count m:val="1"/>
                                        <m:mcJc m:val="center"/>
                                      </m:mcPr>
                                    </m:mc>
                                  </m:mcs>
                                  <m:ctrlPr>
                                    <a:rPr lang="en-US" b="0" i="1" smtClean="0">
                                      <a:solidFill>
                                        <a:srgbClr val="FF0000"/>
                                      </a:solidFill>
                                      <a:latin typeface="Cambria Math" panose="02040503050406030204" pitchFamily="18" charset="0"/>
                                      <a:ea typeface="Cambria Math" panose="02040503050406030204" pitchFamily="18" charset="0"/>
                                    </a:rPr>
                                  </m:ctrlPr>
                                </m:mPr>
                                <m:mr>
                                  <m:e>
                                    <m:d>
                                      <m:dPr>
                                        <m:begChr m:val="|"/>
                                        <m:endChr m:val="|"/>
                                        <m:ctrlPr>
                                          <a:rPr lang="en-US" i="1">
                                            <a:solidFill>
                                              <a:srgbClr val="FF0000"/>
                                            </a:solidFill>
                                            <a:latin typeface="Cambria Math" panose="02040503050406030204" pitchFamily="18" charset="0"/>
                                          </a:rPr>
                                        </m:ctrlPr>
                                      </m:dPr>
                                      <m:e>
                                        <m:sSup>
                                          <m:sSupPr>
                                            <m:ctrlPr>
                                              <a:rPr lang="en-US" b="0" i="1" smtClean="0">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𝐰</m:t>
                                            </m:r>
                                          </m:e>
                                          <m:sup>
                                            <m:r>
                                              <a:rPr lang="en-US" b="0" i="1" smtClean="0">
                                                <a:solidFill>
                                                  <a:srgbClr val="FF0000"/>
                                                </a:solidFill>
                                                <a:latin typeface="Cambria Math" panose="02040503050406030204" pitchFamily="18" charset="0"/>
                                                <a:ea typeface="Cambria Math" panose="02040503050406030204" pitchFamily="18" charset="0"/>
                                              </a:rPr>
                                              <m:t>⊤</m:t>
                                            </m:r>
                                          </m:sup>
                                        </m:sSup>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i="1">
                                            <a:solidFill>
                                              <a:srgbClr val="FF0000"/>
                                            </a:solidFill>
                                            <a:latin typeface="Cambria Math" panose="02040503050406030204" pitchFamily="18" charset="0"/>
                                          </a:rPr>
                                          <m:t>−</m:t>
                                        </m:r>
                                        <m:sSup>
                                          <m:sSupPr>
                                            <m:ctrlPr>
                                              <a:rPr lang="en-US" b="0" i="1" dirty="0" smtClean="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𝑦</m:t>
                                            </m:r>
                                          </m:e>
                                          <m:sup>
                                            <m:r>
                                              <a:rPr lang="en-US" b="0" i="1" dirty="0" smtClean="0">
                                                <a:solidFill>
                                                  <a:srgbClr val="FF0000"/>
                                                </a:solidFill>
                                                <a:latin typeface="Cambria Math" panose="02040503050406030204" pitchFamily="18" charset="0"/>
                                              </a:rPr>
                                              <m:t>𝑖</m:t>
                                            </m:r>
                                          </m:sup>
                                        </m:sSup>
                                      </m:e>
                                    </m:d>
                                    <m:r>
                                      <m:rPr>
                                        <m:brk m:alnAt="7"/>
                                      </m:rPr>
                                      <a:rPr lang="en-US" i="1">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𝜖</m:t>
                                    </m:r>
                                  </m:e>
                                </m:mr>
                                <m:mr>
                                  <m:e>
                                    <m:d>
                                      <m:dPr>
                                        <m:begChr m:val="|"/>
                                        <m:endChr m:val="|"/>
                                        <m:ctrlPr>
                                          <a:rPr lang="en-US" i="1">
                                            <a:solidFill>
                                              <a:srgbClr val="FF0000"/>
                                            </a:solidFill>
                                            <a:latin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𝐰</m:t>
                                            </m:r>
                                          </m:e>
                                          <m:sup>
                                            <m:r>
                                              <a:rPr lang="en-US" i="1">
                                                <a:solidFill>
                                                  <a:srgbClr val="FF0000"/>
                                                </a:solidFill>
                                                <a:latin typeface="Cambria Math" panose="02040503050406030204" pitchFamily="18" charset="0"/>
                                                <a:ea typeface="Cambria Math" panose="02040503050406030204" pitchFamily="18" charset="0"/>
                                              </a:rPr>
                                              <m:t>⊤</m:t>
                                            </m:r>
                                          </m:sup>
                                        </m:sSup>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i="1">
                                            <a:solidFill>
                                              <a:srgbClr val="FF0000"/>
                                            </a:solidFill>
                                            <a:latin typeface="Cambria Math" panose="02040503050406030204" pitchFamily="18" charset="0"/>
                                          </a:rPr>
                                          <m:t>−</m:t>
                                        </m:r>
                                        <m:sSup>
                                          <m:sSupPr>
                                            <m:ctrlPr>
                                              <a:rPr lang="en-US" i="1" dirty="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𝑦</m:t>
                                            </m:r>
                                          </m:e>
                                          <m:sup>
                                            <m:r>
                                              <a:rPr lang="en-US" i="1" dirty="0">
                                                <a:solidFill>
                                                  <a:srgbClr val="FF0000"/>
                                                </a:solidFill>
                                                <a:latin typeface="Cambria Math" panose="02040503050406030204" pitchFamily="18" charset="0"/>
                                              </a:rPr>
                                              <m:t>𝑖</m:t>
                                            </m:r>
                                          </m:sup>
                                        </m:sSup>
                                      </m:e>
                                    </m:d>
                                    <m:r>
                                      <a:rPr lang="en-US" b="0" i="1" dirty="0" smtClean="0">
                                        <a:solidFill>
                                          <a:srgbClr val="FF0000"/>
                                        </a:solidFill>
                                        <a:latin typeface="Cambria Math" panose="02040503050406030204" pitchFamily="18" charset="0"/>
                                      </a:rPr>
                                      <m:t>&gt;</m:t>
                                    </m:r>
                                    <m:r>
                                      <a:rPr lang="en-US" i="1">
                                        <a:solidFill>
                                          <a:srgbClr val="FF0000"/>
                                        </a:solidFill>
                                        <a:latin typeface="Cambria Math" panose="02040503050406030204" pitchFamily="18" charset="0"/>
                                      </a:rPr>
                                      <m:t>𝜖</m:t>
                                    </m:r>
                                  </m:e>
                                </m:mr>
                              </m:m>
                            </m:e>
                          </m:mr>
                        </m:m>
                      </m:e>
                    </m:d>
                  </m:oMath>
                </a14:m>
                <a:endParaRPr lang="en-IN" dirty="0">
                  <a:solidFill>
                    <a:srgbClr val="FF0000"/>
                  </a:solidFill>
                </a:endParaRPr>
              </a:p>
              <a:p>
                <a:r>
                  <a:rPr lang="en-IN" dirty="0">
                    <a:solidFill>
                      <a:srgbClr val="FF0000"/>
                    </a:solidFill>
                  </a:rPr>
                  <a:t>For any </a:t>
                </a:r>
                <a14:m>
                  <m:oMath xmlns:m="http://schemas.openxmlformats.org/officeDocument/2006/math">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b="1">
                        <a:solidFill>
                          <a:srgbClr val="FF0000"/>
                        </a:solidFill>
                        <a:latin typeface="Cambria Math" panose="02040503050406030204" pitchFamily="18" charset="0"/>
                        <a:ea typeface="Cambria Math" panose="02040503050406030204" pitchFamily="18" charset="0"/>
                      </a:rPr>
                      <m:t>,</m:t>
                    </m:r>
                    <m:r>
                      <a:rPr lang="en-US" b="1">
                        <a:solidFill>
                          <a:srgbClr val="FF0000"/>
                        </a:solidFill>
                        <a:latin typeface="Cambria Math" panose="02040503050406030204" pitchFamily="18" charset="0"/>
                        <a:ea typeface="Cambria Math" panose="02040503050406030204" pitchFamily="18" charset="0"/>
                      </a:rPr>
                      <m:t>𝐰</m:t>
                    </m:r>
                  </m:oMath>
                </a14:m>
                <a:r>
                  <a:rPr lang="en-IN" dirty="0">
                    <a:solidFill>
                      <a:srgbClr val="FF0000"/>
                    </a:solidFill>
                  </a:rPr>
                  <a:t> we must have </a:t>
                </a:r>
                <a14:m>
                  <m:oMath xmlns:m="http://schemas.openxmlformats.org/officeDocument/2006/math">
                    <m:nary>
                      <m:naryPr>
                        <m:ctrlPr>
                          <a:rPr lang="en-IN" i="1" smtClean="0">
                            <a:solidFill>
                              <a:srgbClr val="FF0000"/>
                            </a:solidFill>
                            <a:latin typeface="Cambria Math" panose="02040503050406030204" pitchFamily="18" charset="0"/>
                          </a:rPr>
                        </m:ctrlPr>
                      </m:naryPr>
                      <m:sub>
                        <m:r>
                          <m:rPr>
                            <m:brk m:alnAt="23"/>
                          </m:rP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m:t>
                        </m:r>
                      </m:sub>
                      <m:sup>
                        <m:r>
                          <a:rPr lang="en-US" b="0" i="1" smtClean="0">
                            <a:solidFill>
                              <a:srgbClr val="FF0000"/>
                            </a:solidFill>
                            <a:latin typeface="Cambria Math" panose="02040503050406030204" pitchFamily="18" charset="0"/>
                          </a:rPr>
                          <m:t>∞</m:t>
                        </m:r>
                      </m:sup>
                      <m:e>
                        <m:r>
                          <a:rPr lang="en-US"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r>
                              <a:rPr lang="en-US" b="0" i="1" smtClean="0">
                                <a:solidFill>
                                  <a:srgbClr val="FF0000"/>
                                </a:solidFill>
                                <a:latin typeface="Cambria Math" panose="02040503050406030204" pitchFamily="18" charset="0"/>
                                <a:ea typeface="Cambria Math" panose="02040503050406030204" pitchFamily="18" charset="0"/>
                              </a:rPr>
                              <m:t>𝑦</m:t>
                            </m:r>
                            <m:r>
                              <a:rPr lang="en-US" b="1">
                                <a:solidFill>
                                  <a:srgbClr val="FF0000"/>
                                </a:solidFill>
                                <a:latin typeface="Cambria Math" panose="02040503050406030204" pitchFamily="18" charset="0"/>
                                <a:ea typeface="Cambria Math" panose="02040503050406030204" pitchFamily="18" charset="0"/>
                              </a:rPr>
                              <m:t>|</m:t>
                            </m:r>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b="1">
                                <a:solidFill>
                                  <a:srgbClr val="FF0000"/>
                                </a:solidFill>
                                <a:latin typeface="Cambria Math" panose="02040503050406030204" pitchFamily="18" charset="0"/>
                                <a:ea typeface="Cambria Math" panose="02040503050406030204" pitchFamily="18" charset="0"/>
                              </a:rPr>
                              <m:t>,</m:t>
                            </m:r>
                            <m:r>
                              <a:rPr lang="en-US" b="1">
                                <a:solidFill>
                                  <a:srgbClr val="FF0000"/>
                                </a:solidFill>
                                <a:latin typeface="Cambria Math" panose="02040503050406030204" pitchFamily="18" charset="0"/>
                                <a:ea typeface="Cambria Math" panose="02040503050406030204" pitchFamily="18" charset="0"/>
                              </a:rPr>
                              <m:t>𝐰</m:t>
                            </m:r>
                            <m:r>
                              <a:rPr lang="en-US" i="1">
                                <a:solidFill>
                                  <a:srgbClr val="FF0000"/>
                                </a:solidFill>
                                <a:latin typeface="Cambria Math" panose="02040503050406030204" pitchFamily="18" charset="0"/>
                                <a:ea typeface="Cambria Math" panose="02040503050406030204" pitchFamily="18" charset="0"/>
                              </a:rPr>
                              <m:t>|</m:t>
                            </m:r>
                          </m:e>
                        </m:d>
                      </m:e>
                    </m:nary>
                    <m:r>
                      <a:rPr lang="en-US" b="0" i="1" smtClean="0">
                        <a:solidFill>
                          <a:srgbClr val="FF0000"/>
                        </a:solidFill>
                        <a:latin typeface="Cambria Math" panose="02040503050406030204" pitchFamily="18" charset="0"/>
                      </a:rPr>
                      <m:t>𝑑𝑦</m:t>
                    </m:r>
                    <m:r>
                      <a:rPr lang="en-US" b="0" i="1" smtClean="0">
                        <a:solidFill>
                          <a:srgbClr val="FF0000"/>
                        </a:solidFill>
                        <a:latin typeface="Cambria Math" panose="02040503050406030204" pitchFamily="18" charset="0"/>
                      </a:rPr>
                      <m:t>=1</m:t>
                    </m:r>
                  </m:oMath>
                </a14:m>
                <a:endParaRPr lang="en-IN" dirty="0">
                  <a:solidFill>
                    <a:srgbClr val="FF0000"/>
                  </a:solidFill>
                </a:endParaRPr>
              </a:p>
              <a:p>
                <a14:m>
                  <m:oMath xmlns:m="http://schemas.openxmlformats.org/officeDocument/2006/math">
                    <m:r>
                      <a:rPr lang="en-US" b="0" i="1" smtClean="0">
                        <a:solidFill>
                          <a:srgbClr val="FF0000"/>
                        </a:solidFill>
                        <a:latin typeface="Cambria Math" panose="02040503050406030204" pitchFamily="18" charset="0"/>
                      </a:rPr>
                      <m:t>2</m:t>
                    </m:r>
                    <m:r>
                      <a:rPr lang="en-US" b="0" i="1" smtClean="0">
                        <a:solidFill>
                          <a:srgbClr val="FF0000"/>
                        </a:solidFill>
                        <a:latin typeface="Cambria Math" panose="02040503050406030204" pitchFamily="18" charset="0"/>
                      </a:rPr>
                      <m:t>𝑐</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𝜖</m:t>
                        </m:r>
                        <m:r>
                          <a:rPr lang="en-US" b="0" i="1" smtClean="0">
                            <a:solidFill>
                              <a:srgbClr val="FF0000"/>
                            </a:solidFill>
                            <a:latin typeface="Cambria Math" panose="02040503050406030204" pitchFamily="18" charset="0"/>
                          </a:rPr>
                          <m:t>+</m:t>
                        </m:r>
                        <m:nary>
                          <m:naryPr>
                            <m:ctrlPr>
                              <a:rPr lang="en-US" b="0" i="1" smtClean="0">
                                <a:solidFill>
                                  <a:srgbClr val="FF0000"/>
                                </a:solidFill>
                                <a:latin typeface="Cambria Math" panose="02040503050406030204" pitchFamily="18" charset="0"/>
                              </a:rPr>
                            </m:ctrlPr>
                          </m:naryPr>
                          <m:sub>
                            <m:r>
                              <a:rPr lang="en-US" b="0" i="1" smtClean="0">
                                <a:solidFill>
                                  <a:srgbClr val="FF0000"/>
                                </a:solidFill>
                                <a:latin typeface="Cambria Math" panose="02040503050406030204" pitchFamily="18" charset="0"/>
                              </a:rPr>
                              <m:t>𝜖</m:t>
                            </m:r>
                          </m:sub>
                          <m:sup>
                            <m:r>
                              <a:rPr lang="en-US" b="0" i="1" smtClean="0">
                                <a:solidFill>
                                  <a:srgbClr val="FF0000"/>
                                </a:solidFill>
                                <a:latin typeface="Cambria Math" panose="02040503050406030204" pitchFamily="18" charset="0"/>
                              </a:rPr>
                              <m:t>∞</m:t>
                            </m:r>
                          </m:sup>
                          <m:e>
                            <m:func>
                              <m:funcPr>
                                <m:ctrlPr>
                                  <a:rPr lang="en-US" i="1">
                                    <a:solidFill>
                                      <a:srgbClr val="FF0000"/>
                                    </a:solidFill>
                                    <a:latin typeface="Cambria Math" panose="02040503050406030204" pitchFamily="18" charset="0"/>
                                    <a:ea typeface="Cambria Math" panose="02040503050406030204" pitchFamily="18" charset="0"/>
                                  </a:rPr>
                                </m:ctrlPr>
                              </m:funcPr>
                              <m:fName>
                                <m:r>
                                  <m:rPr>
                                    <m:sty m:val="p"/>
                                  </m:rPr>
                                  <a:rPr lang="en-US">
                                    <a:solidFill>
                                      <a:srgbClr val="FF0000"/>
                                    </a:solidFill>
                                    <a:latin typeface="Cambria Math" panose="02040503050406030204" pitchFamily="18" charset="0"/>
                                    <a:ea typeface="Cambria Math" panose="02040503050406030204" pitchFamily="18" charset="0"/>
                                  </a:rPr>
                                  <m:t>exp</m:t>
                                </m:r>
                              </m:fName>
                              <m:e>
                                <m:d>
                                  <m:dPr>
                                    <m:ctrlPr>
                                      <a:rPr lang="en-US" i="1">
                                        <a:solidFill>
                                          <a:srgbClr val="FF0000"/>
                                        </a:solidFill>
                                        <a:latin typeface="Cambria Math" panose="02040503050406030204" pitchFamily="18" charset="0"/>
                                        <a:ea typeface="Cambria Math" panose="02040503050406030204" pitchFamily="18" charset="0"/>
                                      </a:rPr>
                                    </m:ctrlPr>
                                  </m:dPr>
                                  <m:e>
                                    <m:r>
                                      <a:rPr lang="en-US" i="1">
                                        <a:solidFill>
                                          <a:srgbClr val="FF0000"/>
                                        </a:solidFill>
                                        <a:latin typeface="Cambria Math" panose="02040503050406030204" pitchFamily="18" charset="0"/>
                                        <a:ea typeface="Cambria Math" panose="02040503050406030204" pitchFamily="18" charset="0"/>
                                      </a:rPr>
                                      <m:t>−</m:t>
                                    </m:r>
                                    <m:sSup>
                                      <m:sSupPr>
                                        <m:ctrlPr>
                                          <a:rPr lang="en-US" i="1">
                                            <a:solidFill>
                                              <a:srgbClr val="FF0000"/>
                                            </a:solidFill>
                                            <a:latin typeface="Cambria Math" panose="02040503050406030204" pitchFamily="18" charset="0"/>
                                          </a:rPr>
                                        </m:ctrlPr>
                                      </m:sSupPr>
                                      <m:e>
                                        <m:d>
                                          <m:dPr>
                                            <m:ctrlPr>
                                              <a:rPr lang="en-US" i="1">
                                                <a:solidFill>
                                                  <a:srgbClr val="FF0000"/>
                                                </a:solidFill>
                                                <a:latin typeface="Cambria Math" panose="02040503050406030204" pitchFamily="18" charset="0"/>
                                              </a:rPr>
                                            </m:ctrlPr>
                                          </m:dPr>
                                          <m:e>
                                            <m:r>
                                              <a:rPr lang="en-US" i="1" smtClean="0">
                                                <a:solidFill>
                                                  <a:srgbClr val="FF0000"/>
                                                </a:solidFill>
                                                <a:latin typeface="Cambria Math" panose="02040503050406030204" pitchFamily="18" charset="0"/>
                                              </a:rPr>
                                              <m:t>𝑡</m:t>
                                            </m:r>
                                            <m:r>
                                              <a:rPr lang="en-US" i="1">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𝜖</m:t>
                                            </m:r>
                                          </m:e>
                                        </m:d>
                                      </m:e>
                                      <m:sup>
                                        <m:r>
                                          <a:rPr lang="en-US" i="1">
                                            <a:solidFill>
                                              <a:srgbClr val="FF0000"/>
                                            </a:solidFill>
                                            <a:latin typeface="Cambria Math" panose="02040503050406030204" pitchFamily="18" charset="0"/>
                                          </a:rPr>
                                          <m:t>2</m:t>
                                        </m:r>
                                      </m:sup>
                                    </m:sSup>
                                  </m:e>
                                </m:d>
                              </m:e>
                            </m:func>
                          </m:e>
                        </m:nary>
                        <m:r>
                          <a:rPr lang="en-US" b="0" i="1" smtClean="0">
                            <a:solidFill>
                              <a:srgbClr val="FF0000"/>
                            </a:solidFill>
                            <a:latin typeface="Cambria Math" panose="02040503050406030204" pitchFamily="18" charset="0"/>
                          </a:rPr>
                          <m:t>𝑑𝑡</m:t>
                        </m:r>
                      </m:e>
                    </m:d>
                    <m:r>
                      <a:rPr lang="en-US" b="0" i="1" smtClean="0">
                        <a:solidFill>
                          <a:srgbClr val="FF0000"/>
                        </a:solidFill>
                        <a:latin typeface="Cambria Math" panose="02040503050406030204" pitchFamily="18" charset="0"/>
                      </a:rPr>
                      <m:t>=1</m:t>
                    </m:r>
                  </m:oMath>
                </a14:m>
                <a:endParaRPr lang="en-IN" dirty="0">
                  <a:solidFill>
                    <a:srgbClr val="FF0000"/>
                  </a:solidFill>
                </a:endParaRPr>
              </a:p>
              <a:p>
                <a14:m>
                  <m:oMath xmlns:m="http://schemas.openxmlformats.org/officeDocument/2006/math">
                    <m:r>
                      <a:rPr lang="en-US" b="0" i="1" smtClean="0">
                        <a:solidFill>
                          <a:srgbClr val="FF0000"/>
                        </a:solidFill>
                        <a:latin typeface="Cambria Math" panose="02040503050406030204" pitchFamily="18" charset="0"/>
                      </a:rPr>
                      <m:t>𝑐</m:t>
                    </m:r>
                    <m:r>
                      <a:rPr lang="en-US" b="0" i="1" smtClean="0">
                        <a:solidFill>
                          <a:srgbClr val="FF0000"/>
                        </a:solidFill>
                        <a:latin typeface="Cambria Math" panose="02040503050406030204" pitchFamily="18" charset="0"/>
                      </a:rPr>
                      <m:t>=</m:t>
                    </m:r>
                    <m:f>
                      <m:fPr>
                        <m:type m:val="lin"/>
                        <m:ctrlPr>
                          <a:rPr lang="en-US" b="0" i="1" smtClean="0">
                            <a:solidFill>
                              <a:srgbClr val="FF0000"/>
                            </a:solidFill>
                            <a:latin typeface="Cambria Math" panose="02040503050406030204" pitchFamily="18" charset="0"/>
                          </a:rPr>
                        </m:ctrlPr>
                      </m:fPr>
                      <m:num>
                        <m:r>
                          <a:rPr lang="en-US" b="0" i="1" smtClean="0">
                            <a:solidFill>
                              <a:srgbClr val="FF0000"/>
                            </a:solidFill>
                            <a:latin typeface="Cambria Math" panose="02040503050406030204" pitchFamily="18" charset="0"/>
                          </a:rPr>
                          <m:t>1</m:t>
                        </m:r>
                      </m:num>
                      <m:den>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2</m:t>
                            </m:r>
                            <m:d>
                              <m:dPr>
                                <m:ctrlPr>
                                  <a:rPr lang="en-US" b="0" i="1" smtClean="0">
                                    <a:solidFill>
                                      <a:srgbClr val="FF0000"/>
                                    </a:solidFill>
                                    <a:latin typeface="Cambria Math" panose="02040503050406030204" pitchFamily="18" charset="0"/>
                                  </a:rPr>
                                </m:ctrlPr>
                              </m:dPr>
                              <m:e>
                                <m:r>
                                  <a:rPr lang="en-US" i="1">
                                    <a:solidFill>
                                      <a:srgbClr val="FF0000"/>
                                    </a:solidFill>
                                    <a:latin typeface="Cambria Math" panose="02040503050406030204" pitchFamily="18" charset="0"/>
                                  </a:rPr>
                                  <m:t>𝜖</m:t>
                                </m:r>
                                <m:r>
                                  <a:rPr lang="en-US" i="1">
                                    <a:solidFill>
                                      <a:srgbClr val="FF0000"/>
                                    </a:solidFill>
                                    <a:latin typeface="Cambria Math" panose="02040503050406030204" pitchFamily="18" charset="0"/>
                                  </a:rPr>
                                  <m:t>+</m:t>
                                </m:r>
                                <m:nary>
                                  <m:naryPr>
                                    <m:ctrlPr>
                                      <a:rPr lang="en-US" i="1">
                                        <a:solidFill>
                                          <a:srgbClr val="FF0000"/>
                                        </a:solidFill>
                                        <a:latin typeface="Cambria Math" panose="02040503050406030204" pitchFamily="18" charset="0"/>
                                      </a:rPr>
                                    </m:ctrlPr>
                                  </m:naryPr>
                                  <m:sub>
                                    <m:r>
                                      <a:rPr lang="en-US" b="0" i="1" smtClean="0">
                                        <a:solidFill>
                                          <a:srgbClr val="FF0000"/>
                                        </a:solidFill>
                                        <a:latin typeface="Cambria Math" panose="02040503050406030204" pitchFamily="18" charset="0"/>
                                      </a:rPr>
                                      <m:t>0</m:t>
                                    </m:r>
                                  </m:sub>
                                  <m:sup>
                                    <m:r>
                                      <a:rPr lang="en-US" i="1">
                                        <a:solidFill>
                                          <a:srgbClr val="FF0000"/>
                                        </a:solidFill>
                                        <a:latin typeface="Cambria Math" panose="02040503050406030204" pitchFamily="18" charset="0"/>
                                      </a:rPr>
                                      <m:t>∞</m:t>
                                    </m:r>
                                  </m:sup>
                                  <m:e>
                                    <m:func>
                                      <m:funcPr>
                                        <m:ctrlPr>
                                          <a:rPr lang="en-US" i="1">
                                            <a:solidFill>
                                              <a:srgbClr val="FF0000"/>
                                            </a:solidFill>
                                            <a:latin typeface="Cambria Math" panose="02040503050406030204" pitchFamily="18" charset="0"/>
                                            <a:ea typeface="Cambria Math" panose="02040503050406030204" pitchFamily="18" charset="0"/>
                                          </a:rPr>
                                        </m:ctrlPr>
                                      </m:funcPr>
                                      <m:fName>
                                        <m:r>
                                          <m:rPr>
                                            <m:sty m:val="p"/>
                                          </m:rPr>
                                          <a:rPr lang="en-US">
                                            <a:solidFill>
                                              <a:srgbClr val="FF0000"/>
                                            </a:solidFill>
                                            <a:latin typeface="Cambria Math" panose="02040503050406030204" pitchFamily="18" charset="0"/>
                                            <a:ea typeface="Cambria Math" panose="02040503050406030204" pitchFamily="18" charset="0"/>
                                          </a:rPr>
                                          <m:t>exp</m:t>
                                        </m:r>
                                      </m:fName>
                                      <m:e>
                                        <m:d>
                                          <m:dPr>
                                            <m:ctrlPr>
                                              <a:rPr lang="en-US" i="1">
                                                <a:solidFill>
                                                  <a:srgbClr val="FF0000"/>
                                                </a:solidFill>
                                                <a:latin typeface="Cambria Math" panose="02040503050406030204" pitchFamily="18" charset="0"/>
                                                <a:ea typeface="Cambria Math" panose="02040503050406030204" pitchFamily="18" charset="0"/>
                                              </a:rPr>
                                            </m:ctrlPr>
                                          </m:dPr>
                                          <m:e>
                                            <m:r>
                                              <a:rPr lang="en-US" i="1">
                                                <a:solidFill>
                                                  <a:srgbClr val="FF0000"/>
                                                </a:solidFill>
                                                <a:latin typeface="Cambria Math" panose="02040503050406030204" pitchFamily="18" charset="0"/>
                                                <a:ea typeface="Cambria Math" panose="02040503050406030204" pitchFamily="18" charset="0"/>
                                              </a:rPr>
                                              <m:t>−</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𝑡</m:t>
                                                </m:r>
                                              </m:e>
                                              <m:sup>
                                                <m:r>
                                                  <a:rPr lang="en-US" b="0" i="1" smtClean="0">
                                                    <a:solidFill>
                                                      <a:srgbClr val="FF0000"/>
                                                    </a:solidFill>
                                                    <a:latin typeface="Cambria Math" panose="02040503050406030204" pitchFamily="18" charset="0"/>
                                                  </a:rPr>
                                                  <m:t>2</m:t>
                                                </m:r>
                                              </m:sup>
                                            </m:sSup>
                                          </m:e>
                                        </m:d>
                                      </m:e>
                                    </m:func>
                                  </m:e>
                                </m:nary>
                                <m:r>
                                  <a:rPr lang="en-US" i="1">
                                    <a:solidFill>
                                      <a:srgbClr val="FF0000"/>
                                    </a:solidFill>
                                    <a:latin typeface="Cambria Math" panose="02040503050406030204" pitchFamily="18" charset="0"/>
                                  </a:rPr>
                                  <m:t>𝑑𝑡</m:t>
                                </m:r>
                              </m:e>
                            </m:d>
                          </m:e>
                        </m:d>
                      </m:den>
                    </m:f>
                  </m:oMath>
                </a14:m>
                <a:endParaRPr lang="en-IN" dirty="0">
                  <a:solidFill>
                    <a:srgbClr val="FF0000"/>
                  </a:solidFill>
                </a:endParaRPr>
              </a:p>
              <a:p>
                <a:endParaRPr lang="en-IN" dirty="0">
                  <a:solidFill>
                    <a:srgbClr val="FF0000"/>
                  </a:solidFill>
                </a:endParaRPr>
              </a:p>
            </p:txBody>
          </p:sp>
        </mc:Choice>
        <mc:Fallback>
          <p:sp>
            <p:nvSpPr>
              <p:cNvPr id="3" name="Content Placeholder 2">
                <a:extLst>
                  <a:ext uri="{FF2B5EF4-FFF2-40B4-BE49-F238E27FC236}">
                    <a16:creationId xmlns:a16="http://schemas.microsoft.com/office/drawing/2014/main" id="{39277D7A-4DB5-1D70-8B0D-74A1B8DE3CBD}"/>
                  </a:ext>
                </a:extLst>
              </p:cNvPr>
              <p:cNvSpPr>
                <a:spLocks noGrp="1" noRot="1" noChangeAspect="1" noMove="1" noResize="1" noEditPoints="1" noAdjustHandles="1" noChangeArrowheads="1" noChangeShapeType="1" noTextEdit="1"/>
              </p:cNvSpPr>
              <p:nvPr>
                <p:ph idx="1"/>
              </p:nvPr>
            </p:nvSpPr>
            <p:spPr>
              <a:xfrm>
                <a:off x="253354" y="1111624"/>
                <a:ext cx="11938646" cy="5905864"/>
              </a:xfrm>
              <a:blipFill>
                <a:blip r:embed="rId2"/>
                <a:stretch>
                  <a:fillRect l="-562"/>
                </a:stretch>
              </a:blipFill>
            </p:spPr>
            <p:txBody>
              <a:bodyPr/>
              <a:lstStyle/>
              <a:p>
                <a:r>
                  <a:rPr lang="en-IN">
                    <a:noFill/>
                  </a:rPr>
                  <a:t> </a:t>
                </a:r>
              </a:p>
            </p:txBody>
          </p:sp>
        </mc:Fallback>
      </mc:AlternateContent>
    </p:spTree>
    <p:extLst>
      <p:ext uri="{BB962C8B-B14F-4D97-AF65-F5344CB8AC3E}">
        <p14:creationId xmlns:p14="http://schemas.microsoft.com/office/powerpoint/2010/main" val="2247689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5BBD4-CC6C-F393-0B75-65F783B0CA16}"/>
              </a:ext>
            </a:extLst>
          </p:cNvPr>
          <p:cNvSpPr>
            <a:spLocks noGrp="1"/>
          </p:cNvSpPr>
          <p:nvPr>
            <p:ph type="title"/>
          </p:nvPr>
        </p:nvSpPr>
        <p:spPr/>
        <p:txBody>
          <a:bodyPr/>
          <a:lstStyle/>
          <a:p>
            <a:endParaRPr lang="en-IN"/>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BFD27363-486D-B8C8-2C5C-C1A2B9C46EC7}"/>
                  </a:ext>
                </a:extLst>
              </p:cNvPr>
              <p:cNvSpPr>
                <a:spLocks noGrp="1"/>
              </p:cNvSpPr>
              <p:nvPr>
                <p:ph idx="1"/>
              </p:nvPr>
            </p:nvSpPr>
            <p:spPr>
              <a:xfrm>
                <a:off x="253354" y="1111624"/>
                <a:ext cx="11938646" cy="5300823"/>
              </a:xfrm>
            </p:spPr>
            <p:txBody>
              <a:bodyPr/>
              <a:lstStyle/>
              <a:p>
                <a:r>
                  <a:rPr lang="en-US" dirty="0">
                    <a:solidFill>
                      <a:srgbClr val="FF0000"/>
                    </a:solidFill>
                  </a:rPr>
                  <a:t>What we got</a:t>
                </a:r>
              </a:p>
              <a:p>
                <a:pPr/>
                <a14:m>
                  <m:oMath xmlns:m="http://schemas.openxmlformats.org/officeDocument/2006/math">
                    <m:r>
                      <a:rPr lang="en-US" i="1">
                        <a:solidFill>
                          <a:srgbClr val="FF0000"/>
                        </a:solidFill>
                        <a:latin typeface="Cambria Math" panose="02040503050406030204" pitchFamily="18" charset="0"/>
                        <a:ea typeface="Cambria Math" panose="02040503050406030204" pitchFamily="18" charset="0"/>
                      </a:rPr>
                      <m:t>−</m:t>
                    </m:r>
                    <m:func>
                      <m:funcPr>
                        <m:ctrlPr>
                          <a:rPr lang="en-US" b="0" i="1" smtClean="0">
                            <a:solidFill>
                              <a:srgbClr val="FF0000"/>
                            </a:solidFill>
                            <a:latin typeface="Cambria Math" panose="02040503050406030204" pitchFamily="18" charset="0"/>
                            <a:ea typeface="Cambria Math" panose="02040503050406030204" pitchFamily="18" charset="0"/>
                          </a:rPr>
                        </m:ctrlPr>
                      </m:funcPr>
                      <m:fName>
                        <m:r>
                          <m:rPr>
                            <m:sty m:val="p"/>
                          </m:rPr>
                          <a:rPr lang="en-US" b="0" i="0" smtClean="0">
                            <a:solidFill>
                              <a:srgbClr val="FF0000"/>
                            </a:solidFill>
                            <a:latin typeface="Cambria Math" panose="02040503050406030204" pitchFamily="18" charset="0"/>
                            <a:ea typeface="Cambria Math" panose="02040503050406030204" pitchFamily="18" charset="0"/>
                          </a:rPr>
                          <m:t>ln</m:t>
                        </m:r>
                      </m:fName>
                      <m:e>
                        <m:r>
                          <a:rPr lang="en-US"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i="1">
                                    <a:solidFill>
                                      <a:srgbClr val="FF0000"/>
                                    </a:solidFill>
                                    <a:latin typeface="Cambria Math" panose="02040503050406030204" pitchFamily="18" charset="0"/>
                                    <a:ea typeface="Cambria Math" panose="02040503050406030204" pitchFamily="18" charset="0"/>
                                  </a:rPr>
                                  <m:t>𝑦</m:t>
                                </m:r>
                              </m:e>
                              <m:sup>
                                <m:r>
                                  <a:rPr lang="en-US" i="1">
                                    <a:solidFill>
                                      <a:srgbClr val="FF0000"/>
                                    </a:solidFill>
                                    <a:latin typeface="Cambria Math" panose="02040503050406030204" pitchFamily="18" charset="0"/>
                                    <a:ea typeface="Cambria Math" panose="02040503050406030204" pitchFamily="18" charset="0"/>
                                  </a:rPr>
                                  <m:t>𝑖</m:t>
                                </m:r>
                              </m:sup>
                            </m:sSup>
                            <m:r>
                              <a:rPr lang="en-US" b="1">
                                <a:solidFill>
                                  <a:srgbClr val="FF0000"/>
                                </a:solidFill>
                                <a:latin typeface="Cambria Math" panose="02040503050406030204" pitchFamily="18" charset="0"/>
                                <a:ea typeface="Cambria Math" panose="02040503050406030204" pitchFamily="18" charset="0"/>
                              </a:rPr>
                              <m:t>|</m:t>
                            </m:r>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b="1">
                                <a:solidFill>
                                  <a:srgbClr val="FF0000"/>
                                </a:solidFill>
                                <a:latin typeface="Cambria Math" panose="02040503050406030204" pitchFamily="18" charset="0"/>
                                <a:ea typeface="Cambria Math" panose="02040503050406030204" pitchFamily="18" charset="0"/>
                              </a:rPr>
                              <m:t>,</m:t>
                            </m:r>
                            <m:r>
                              <a:rPr lang="en-US" b="1">
                                <a:solidFill>
                                  <a:srgbClr val="FF0000"/>
                                </a:solidFill>
                                <a:latin typeface="Cambria Math" panose="02040503050406030204" pitchFamily="18" charset="0"/>
                                <a:ea typeface="Cambria Math" panose="02040503050406030204" pitchFamily="18" charset="0"/>
                              </a:rPr>
                              <m:t>𝐰</m:t>
                            </m:r>
                            <m:r>
                              <a:rPr lang="en-US" i="1">
                                <a:solidFill>
                                  <a:srgbClr val="FF0000"/>
                                </a:solidFill>
                                <a:latin typeface="Cambria Math" panose="02040503050406030204" pitchFamily="18" charset="0"/>
                                <a:ea typeface="Cambria Math" panose="02040503050406030204" pitchFamily="18" charset="0"/>
                              </a:rPr>
                              <m:t>|</m:t>
                            </m:r>
                          </m:e>
                        </m:d>
                      </m:e>
                    </m:func>
                    <m:r>
                      <a:rPr lang="en-US" b="0" i="1" smtClean="0">
                        <a:solidFill>
                          <a:srgbClr val="FF0000"/>
                        </a:solidFill>
                        <a:latin typeface="Cambria Math" panose="02040503050406030204" pitchFamily="18" charset="0"/>
                        <a:ea typeface="Cambria Math" panose="02040503050406030204" pitchFamily="18" charset="0"/>
                      </a:rPr>
                      <m:t>=</m:t>
                    </m:r>
                    <m:d>
                      <m:dPr>
                        <m:begChr m:val="{"/>
                        <m:endChr m:val=""/>
                        <m:ctrlPr>
                          <a:rPr lang="en-US" b="0" i="1" smtClean="0">
                            <a:solidFill>
                              <a:srgbClr val="FF0000"/>
                            </a:solidFill>
                            <a:latin typeface="Cambria Math" panose="02040503050406030204" pitchFamily="18" charset="0"/>
                            <a:ea typeface="Cambria Math" panose="02040503050406030204" pitchFamily="18" charset="0"/>
                          </a:rPr>
                        </m:ctrlPr>
                      </m:dPr>
                      <m:e>
                        <m:m>
                          <m:mPr>
                            <m:mcs>
                              <m:mc>
                                <m:mcPr>
                                  <m:count m:val="2"/>
                                  <m:mcJc m:val="center"/>
                                </m:mcPr>
                              </m:mc>
                            </m:mcs>
                            <m:ctrlPr>
                              <a:rPr lang="en-US" b="0" i="1" smtClean="0">
                                <a:solidFill>
                                  <a:srgbClr val="FF0000"/>
                                </a:solidFill>
                                <a:latin typeface="Cambria Math" panose="02040503050406030204" pitchFamily="18" charset="0"/>
                                <a:ea typeface="Cambria Math" panose="02040503050406030204" pitchFamily="18" charset="0"/>
                              </a:rPr>
                            </m:ctrlPr>
                          </m:mPr>
                          <m:mr>
                            <m:e>
                              <m:m>
                                <m:mPr>
                                  <m:mcs>
                                    <m:mc>
                                      <m:mcPr>
                                        <m:count m:val="1"/>
                                        <m:mcJc m:val="center"/>
                                      </m:mcPr>
                                    </m:mc>
                                  </m:mcs>
                                  <m:ctrlPr>
                                    <a:rPr lang="en-US" b="0" i="1" smtClean="0">
                                      <a:solidFill>
                                        <a:srgbClr val="FF0000"/>
                                      </a:solidFill>
                                      <a:latin typeface="Cambria Math" panose="02040503050406030204" pitchFamily="18" charset="0"/>
                                      <a:ea typeface="Cambria Math" panose="02040503050406030204" pitchFamily="18" charset="0"/>
                                    </a:rPr>
                                  </m:ctrlPr>
                                </m:mPr>
                                <m:mr>
                                  <m:e>
                                    <m:r>
                                      <m:rPr>
                                        <m:brk m:alnAt="7"/>
                                      </m:rPr>
                                      <a:rPr lang="en-US" b="0" i="1" smtClean="0">
                                        <a:solidFill>
                                          <a:srgbClr val="FF0000"/>
                                        </a:solidFill>
                                        <a:latin typeface="Cambria Math" panose="02040503050406030204" pitchFamily="18" charset="0"/>
                                        <a:ea typeface="Cambria Math" panose="02040503050406030204" pitchFamily="18" charset="0"/>
                                      </a:rPr>
                                      <m:t>−</m:t>
                                    </m:r>
                                    <m:func>
                                      <m:funcPr>
                                        <m:ctrlPr>
                                          <a:rPr lang="en-US" b="0" i="1" smtClean="0">
                                            <a:solidFill>
                                              <a:srgbClr val="FF0000"/>
                                            </a:solidFill>
                                            <a:latin typeface="Cambria Math" panose="02040503050406030204" pitchFamily="18" charset="0"/>
                                            <a:ea typeface="Cambria Math" panose="02040503050406030204" pitchFamily="18" charset="0"/>
                                          </a:rPr>
                                        </m:ctrlPr>
                                      </m:funcPr>
                                      <m:fName>
                                        <m:r>
                                          <m:rPr>
                                            <m:sty m:val="p"/>
                                            <m:brk m:alnAt="7"/>
                                          </m:rPr>
                                          <a:rPr lang="en-US" b="0" i="0" smtClean="0">
                                            <a:solidFill>
                                              <a:srgbClr val="FF0000"/>
                                            </a:solidFill>
                                            <a:latin typeface="Cambria Math" panose="02040503050406030204" pitchFamily="18" charset="0"/>
                                            <a:ea typeface="Cambria Math" panose="02040503050406030204" pitchFamily="18" charset="0"/>
                                          </a:rPr>
                                          <m:t>l</m:t>
                                        </m:r>
                                        <m:r>
                                          <m:rPr>
                                            <m:sty m:val="p"/>
                                          </m:rPr>
                                          <a:rPr lang="en-US" b="0" i="0" smtClean="0">
                                            <a:solidFill>
                                              <a:srgbClr val="FF0000"/>
                                            </a:solidFill>
                                            <a:latin typeface="Cambria Math" panose="02040503050406030204" pitchFamily="18" charset="0"/>
                                            <a:ea typeface="Cambria Math" panose="02040503050406030204" pitchFamily="18" charset="0"/>
                                          </a:rPr>
                                          <m:t>n</m:t>
                                        </m:r>
                                      </m:fName>
                                      <m:e>
                                        <m:r>
                                          <a:rPr lang="en-US" b="0" i="1" smtClean="0">
                                            <a:solidFill>
                                              <a:srgbClr val="FF0000"/>
                                            </a:solidFill>
                                            <a:latin typeface="Cambria Math" panose="02040503050406030204" pitchFamily="18" charset="0"/>
                                            <a:ea typeface="Cambria Math" panose="02040503050406030204" pitchFamily="18" charset="0"/>
                                          </a:rPr>
                                          <m:t>𝑐</m:t>
                                        </m:r>
                                      </m:e>
                                    </m:func>
                                  </m:e>
                                </m:mr>
                                <m:mr>
                                  <m:e>
                                    <m:r>
                                      <a:rPr lang="en-US" b="0" i="1" smtClean="0">
                                        <a:solidFill>
                                          <a:srgbClr val="FF0000"/>
                                        </a:solidFill>
                                        <a:latin typeface="Cambria Math" panose="02040503050406030204" pitchFamily="18" charset="0"/>
                                        <a:ea typeface="Cambria Math" panose="02040503050406030204" pitchFamily="18" charset="0"/>
                                      </a:rPr>
                                      <m:t>−</m:t>
                                    </m:r>
                                    <m:func>
                                      <m:funcPr>
                                        <m:ctrlPr>
                                          <a:rPr lang="en-US" b="0" i="1" smtClean="0">
                                            <a:solidFill>
                                              <a:srgbClr val="FF0000"/>
                                            </a:solidFill>
                                            <a:latin typeface="Cambria Math" panose="02040503050406030204" pitchFamily="18" charset="0"/>
                                            <a:ea typeface="Cambria Math" panose="02040503050406030204" pitchFamily="18" charset="0"/>
                                          </a:rPr>
                                        </m:ctrlPr>
                                      </m:funcPr>
                                      <m:fName>
                                        <m:r>
                                          <m:rPr>
                                            <m:sty m:val="p"/>
                                          </m:rPr>
                                          <a:rPr lang="en-US" b="0" i="0" smtClean="0">
                                            <a:solidFill>
                                              <a:srgbClr val="FF0000"/>
                                            </a:solidFill>
                                            <a:latin typeface="Cambria Math" panose="02040503050406030204" pitchFamily="18" charset="0"/>
                                            <a:ea typeface="Cambria Math" panose="02040503050406030204" pitchFamily="18" charset="0"/>
                                          </a:rPr>
                                          <m:t>ln</m:t>
                                        </m:r>
                                      </m:fName>
                                      <m:e>
                                        <m:r>
                                          <a:rPr lang="en-US" b="0" i="1" smtClean="0">
                                            <a:solidFill>
                                              <a:srgbClr val="FF0000"/>
                                            </a:solidFill>
                                            <a:latin typeface="Cambria Math" panose="02040503050406030204" pitchFamily="18" charset="0"/>
                                            <a:ea typeface="Cambria Math" panose="02040503050406030204" pitchFamily="18" charset="0"/>
                                          </a:rPr>
                                          <m:t>𝑐</m:t>
                                        </m:r>
                                      </m:e>
                                    </m:func>
                                    <m:r>
                                      <a:rPr lang="en-US" i="1">
                                        <a:solidFill>
                                          <a:srgbClr val="FF0000"/>
                                        </a:solidFill>
                                        <a:latin typeface="Cambria Math" panose="02040503050406030204" pitchFamily="18" charset="0"/>
                                        <a:ea typeface="Cambria Math" panose="02040503050406030204" pitchFamily="18" charset="0"/>
                                      </a:rPr>
                                      <m:t>+</m:t>
                                    </m:r>
                                    <m:sSup>
                                      <m:sSupPr>
                                        <m:ctrlPr>
                                          <a:rPr lang="en-US" i="1">
                                            <a:solidFill>
                                              <a:srgbClr val="FF0000"/>
                                            </a:solidFill>
                                            <a:latin typeface="Cambria Math" panose="02040503050406030204" pitchFamily="18" charset="0"/>
                                          </a:rPr>
                                        </m:ctrlPr>
                                      </m:sSupPr>
                                      <m:e>
                                        <m:d>
                                          <m:dPr>
                                            <m:ctrlPr>
                                              <a:rPr lang="en-US" i="1">
                                                <a:solidFill>
                                                  <a:srgbClr val="FF0000"/>
                                                </a:solidFill>
                                                <a:latin typeface="Cambria Math" panose="02040503050406030204" pitchFamily="18" charset="0"/>
                                              </a:rPr>
                                            </m:ctrlPr>
                                          </m:dPr>
                                          <m:e>
                                            <m:d>
                                              <m:dPr>
                                                <m:begChr m:val="|"/>
                                                <m:endChr m:val="|"/>
                                                <m:ctrlPr>
                                                  <a:rPr lang="en-US" i="1">
                                                    <a:solidFill>
                                                      <a:srgbClr val="FF0000"/>
                                                    </a:solidFill>
                                                    <a:latin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𝐰</m:t>
                                                    </m:r>
                                                  </m:e>
                                                  <m:sup>
                                                    <m:r>
                                                      <a:rPr lang="en-US" i="1">
                                                        <a:solidFill>
                                                          <a:srgbClr val="FF0000"/>
                                                        </a:solidFill>
                                                        <a:latin typeface="Cambria Math" panose="02040503050406030204" pitchFamily="18" charset="0"/>
                                                        <a:ea typeface="Cambria Math" panose="02040503050406030204" pitchFamily="18" charset="0"/>
                                                      </a:rPr>
                                                      <m:t>⊤</m:t>
                                                    </m:r>
                                                  </m:sup>
                                                </m:sSup>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i="1">
                                                    <a:solidFill>
                                                      <a:srgbClr val="FF0000"/>
                                                    </a:solidFill>
                                                    <a:latin typeface="Cambria Math" panose="02040503050406030204" pitchFamily="18" charset="0"/>
                                                  </a:rPr>
                                                  <m:t>−</m:t>
                                                </m:r>
                                                <m:sSup>
                                                  <m:sSupPr>
                                                    <m:ctrlPr>
                                                      <a:rPr lang="en-US" i="1" dirty="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𝑦</m:t>
                                                    </m:r>
                                                  </m:e>
                                                  <m:sup>
                                                    <m:r>
                                                      <a:rPr lang="en-US" i="1" dirty="0">
                                                        <a:solidFill>
                                                          <a:srgbClr val="FF0000"/>
                                                        </a:solidFill>
                                                        <a:latin typeface="Cambria Math" panose="02040503050406030204" pitchFamily="18" charset="0"/>
                                                      </a:rPr>
                                                      <m:t>𝑖</m:t>
                                                    </m:r>
                                                  </m:sup>
                                                </m:sSup>
                                              </m:e>
                                            </m:d>
                                            <m:r>
                                              <a:rPr lang="en-US" i="1">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𝜖</m:t>
                                            </m:r>
                                          </m:e>
                                        </m:d>
                                      </m:e>
                                      <m:sup>
                                        <m:r>
                                          <a:rPr lang="en-US" i="1">
                                            <a:solidFill>
                                              <a:srgbClr val="FF0000"/>
                                            </a:solidFill>
                                            <a:latin typeface="Cambria Math" panose="02040503050406030204" pitchFamily="18" charset="0"/>
                                          </a:rPr>
                                          <m:t>2</m:t>
                                        </m:r>
                                      </m:sup>
                                    </m:sSup>
                                  </m:e>
                                </m:mr>
                              </m:m>
                            </m:e>
                            <m:e>
                              <m:m>
                                <m:mPr>
                                  <m:mcs>
                                    <m:mc>
                                      <m:mcPr>
                                        <m:count m:val="1"/>
                                        <m:mcJc m:val="center"/>
                                      </m:mcPr>
                                    </m:mc>
                                  </m:mcs>
                                  <m:ctrlPr>
                                    <a:rPr lang="en-US" b="0" i="1" smtClean="0">
                                      <a:solidFill>
                                        <a:srgbClr val="FF0000"/>
                                      </a:solidFill>
                                      <a:latin typeface="Cambria Math" panose="02040503050406030204" pitchFamily="18" charset="0"/>
                                      <a:ea typeface="Cambria Math" panose="02040503050406030204" pitchFamily="18" charset="0"/>
                                    </a:rPr>
                                  </m:ctrlPr>
                                </m:mPr>
                                <m:mr>
                                  <m:e>
                                    <m:d>
                                      <m:dPr>
                                        <m:begChr m:val="|"/>
                                        <m:endChr m:val="|"/>
                                        <m:ctrlPr>
                                          <a:rPr lang="en-US" i="1">
                                            <a:solidFill>
                                              <a:srgbClr val="FF0000"/>
                                            </a:solidFill>
                                            <a:latin typeface="Cambria Math" panose="02040503050406030204" pitchFamily="18" charset="0"/>
                                          </a:rPr>
                                        </m:ctrlPr>
                                      </m:dPr>
                                      <m:e>
                                        <m:sSup>
                                          <m:sSupPr>
                                            <m:ctrlPr>
                                              <a:rPr lang="en-US" b="0" i="1" smtClean="0">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𝐰</m:t>
                                            </m:r>
                                          </m:e>
                                          <m:sup>
                                            <m:r>
                                              <a:rPr lang="en-US" b="0" i="1" smtClean="0">
                                                <a:solidFill>
                                                  <a:srgbClr val="FF0000"/>
                                                </a:solidFill>
                                                <a:latin typeface="Cambria Math" panose="02040503050406030204" pitchFamily="18" charset="0"/>
                                                <a:ea typeface="Cambria Math" panose="02040503050406030204" pitchFamily="18" charset="0"/>
                                              </a:rPr>
                                              <m:t>⊤</m:t>
                                            </m:r>
                                          </m:sup>
                                        </m:sSup>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i="1">
                                            <a:solidFill>
                                              <a:srgbClr val="FF0000"/>
                                            </a:solidFill>
                                            <a:latin typeface="Cambria Math" panose="02040503050406030204" pitchFamily="18" charset="0"/>
                                          </a:rPr>
                                          <m:t>−</m:t>
                                        </m:r>
                                        <m:sSup>
                                          <m:sSupPr>
                                            <m:ctrlPr>
                                              <a:rPr lang="en-US" b="0" i="1" dirty="0" smtClean="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𝑦</m:t>
                                            </m:r>
                                          </m:e>
                                          <m:sup>
                                            <m:r>
                                              <a:rPr lang="en-US" b="0" i="1" dirty="0" smtClean="0">
                                                <a:solidFill>
                                                  <a:srgbClr val="FF0000"/>
                                                </a:solidFill>
                                                <a:latin typeface="Cambria Math" panose="02040503050406030204" pitchFamily="18" charset="0"/>
                                              </a:rPr>
                                              <m:t>𝑖</m:t>
                                            </m:r>
                                          </m:sup>
                                        </m:sSup>
                                      </m:e>
                                    </m:d>
                                    <m:r>
                                      <m:rPr>
                                        <m:brk m:alnAt="7"/>
                                      </m:rPr>
                                      <a:rPr lang="en-US" i="1">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𝜖</m:t>
                                    </m:r>
                                  </m:e>
                                </m:mr>
                                <m:mr>
                                  <m:e>
                                    <m:d>
                                      <m:dPr>
                                        <m:begChr m:val="|"/>
                                        <m:endChr m:val="|"/>
                                        <m:ctrlPr>
                                          <a:rPr lang="en-US" i="1">
                                            <a:solidFill>
                                              <a:srgbClr val="FF0000"/>
                                            </a:solidFill>
                                            <a:latin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𝐰</m:t>
                                            </m:r>
                                          </m:e>
                                          <m:sup>
                                            <m:r>
                                              <a:rPr lang="en-US" i="1">
                                                <a:solidFill>
                                                  <a:srgbClr val="FF0000"/>
                                                </a:solidFill>
                                                <a:latin typeface="Cambria Math" panose="02040503050406030204" pitchFamily="18" charset="0"/>
                                                <a:ea typeface="Cambria Math" panose="02040503050406030204" pitchFamily="18" charset="0"/>
                                              </a:rPr>
                                              <m:t>⊤</m:t>
                                            </m:r>
                                          </m:sup>
                                        </m:sSup>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i="1">
                                            <a:solidFill>
                                              <a:srgbClr val="FF0000"/>
                                            </a:solidFill>
                                            <a:latin typeface="Cambria Math" panose="02040503050406030204" pitchFamily="18" charset="0"/>
                                          </a:rPr>
                                          <m:t>−</m:t>
                                        </m:r>
                                        <m:sSup>
                                          <m:sSupPr>
                                            <m:ctrlPr>
                                              <a:rPr lang="en-US" i="1" dirty="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𝑦</m:t>
                                            </m:r>
                                          </m:e>
                                          <m:sup>
                                            <m:r>
                                              <a:rPr lang="en-US" i="1" dirty="0">
                                                <a:solidFill>
                                                  <a:srgbClr val="FF0000"/>
                                                </a:solidFill>
                                                <a:latin typeface="Cambria Math" panose="02040503050406030204" pitchFamily="18" charset="0"/>
                                              </a:rPr>
                                              <m:t>𝑖</m:t>
                                            </m:r>
                                          </m:sup>
                                        </m:sSup>
                                      </m:e>
                                    </m:d>
                                    <m:r>
                                      <a:rPr lang="en-US" b="0" i="1" dirty="0" smtClean="0">
                                        <a:solidFill>
                                          <a:srgbClr val="FF0000"/>
                                        </a:solidFill>
                                        <a:latin typeface="Cambria Math" panose="02040503050406030204" pitchFamily="18" charset="0"/>
                                      </a:rPr>
                                      <m:t>&gt;</m:t>
                                    </m:r>
                                    <m:r>
                                      <a:rPr lang="en-US" i="1">
                                        <a:solidFill>
                                          <a:srgbClr val="FF0000"/>
                                        </a:solidFill>
                                        <a:latin typeface="Cambria Math" panose="02040503050406030204" pitchFamily="18" charset="0"/>
                                      </a:rPr>
                                      <m:t>𝜖</m:t>
                                    </m:r>
                                  </m:e>
                                </m:mr>
                              </m:m>
                            </m:e>
                          </m:mr>
                        </m:m>
                      </m:e>
                    </m:d>
                  </m:oMath>
                </a14:m>
                <a:endParaRPr lang="en-IN" dirty="0">
                  <a:solidFill>
                    <a:srgbClr val="FF0000"/>
                  </a:solidFill>
                </a:endParaRPr>
              </a:p>
              <a:p>
                <a:pPr/>
                <a14:m>
                  <m:oMath xmlns:m="http://schemas.openxmlformats.org/officeDocument/2006/math">
                    <m:r>
                      <a:rPr lang="en-US" b="0" i="1" smtClean="0">
                        <a:solidFill>
                          <a:srgbClr val="FF0000"/>
                        </a:solidFill>
                        <a:latin typeface="Cambria Math" panose="02040503050406030204" pitchFamily="18" charset="0"/>
                      </a:rPr>
                      <m:t>−</m:t>
                    </m:r>
                    <m:func>
                      <m:funcPr>
                        <m:ctrlPr>
                          <a:rPr lang="en-US" i="1" smtClean="0">
                            <a:solidFill>
                              <a:srgbClr val="FF0000"/>
                            </a:solidFill>
                            <a:latin typeface="Cambria Math" panose="02040503050406030204" pitchFamily="18" charset="0"/>
                          </a:rPr>
                        </m:ctrlPr>
                      </m:funcPr>
                      <m:fName>
                        <m:r>
                          <m:rPr>
                            <m:sty m:val="p"/>
                          </m:rPr>
                          <a:rPr lang="en-US">
                            <a:solidFill>
                              <a:srgbClr val="FF0000"/>
                            </a:solidFill>
                            <a:latin typeface="Cambria Math" panose="02040503050406030204" pitchFamily="18" charset="0"/>
                          </a:rPr>
                          <m:t>ln</m:t>
                        </m:r>
                      </m:fName>
                      <m:e>
                        <m:r>
                          <a:rPr lang="en-US"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i="1">
                                    <a:solidFill>
                                      <a:srgbClr val="FF0000"/>
                                    </a:solidFill>
                                    <a:latin typeface="Cambria Math" panose="02040503050406030204" pitchFamily="18" charset="0"/>
                                    <a:ea typeface="Cambria Math" panose="02040503050406030204" pitchFamily="18" charset="0"/>
                                  </a:rPr>
                                  <m:t>𝑦</m:t>
                                </m:r>
                              </m:e>
                              <m:sup>
                                <m:r>
                                  <a:rPr lang="en-US" i="1">
                                    <a:solidFill>
                                      <a:srgbClr val="FF0000"/>
                                    </a:solidFill>
                                    <a:latin typeface="Cambria Math" panose="02040503050406030204" pitchFamily="18" charset="0"/>
                                    <a:ea typeface="Cambria Math" panose="02040503050406030204" pitchFamily="18" charset="0"/>
                                  </a:rPr>
                                  <m:t>𝑖</m:t>
                                </m:r>
                              </m:sup>
                            </m:sSup>
                            <m:r>
                              <a:rPr lang="en-US" b="1" i="0" smtClean="0">
                                <a:solidFill>
                                  <a:srgbClr val="FF0000"/>
                                </a:solidFill>
                                <a:latin typeface="Cambria Math" panose="02040503050406030204" pitchFamily="18" charset="0"/>
                                <a:ea typeface="Cambria Math" panose="02040503050406030204" pitchFamily="18" charset="0"/>
                              </a:rPr>
                              <m:t>|</m:t>
                            </m:r>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b="1" i="0" smtClean="0">
                                <a:solidFill>
                                  <a:srgbClr val="FF0000"/>
                                </a:solidFill>
                                <a:latin typeface="Cambria Math" panose="02040503050406030204" pitchFamily="18" charset="0"/>
                                <a:ea typeface="Cambria Math" panose="02040503050406030204" pitchFamily="18" charset="0"/>
                              </a:rPr>
                              <m:t>,</m:t>
                            </m:r>
                            <m:r>
                              <a:rPr lang="en-US" b="1">
                                <a:solidFill>
                                  <a:srgbClr val="FF0000"/>
                                </a:solidFill>
                                <a:latin typeface="Cambria Math" panose="02040503050406030204" pitchFamily="18" charset="0"/>
                                <a:ea typeface="Cambria Math" panose="02040503050406030204" pitchFamily="18" charset="0"/>
                              </a:rPr>
                              <m:t>𝐰</m:t>
                            </m:r>
                            <m:r>
                              <a:rPr lang="en-US" i="1">
                                <a:solidFill>
                                  <a:srgbClr val="FF0000"/>
                                </a:solidFill>
                                <a:latin typeface="Cambria Math" panose="02040503050406030204" pitchFamily="18" charset="0"/>
                                <a:ea typeface="Cambria Math" panose="02040503050406030204" pitchFamily="18" charset="0"/>
                              </a:rPr>
                              <m:t>|</m:t>
                            </m:r>
                          </m:e>
                        </m:d>
                      </m:e>
                    </m:func>
                    <m:r>
                      <a:rPr lang="en-US" b="0" i="1" smtClean="0">
                        <a:solidFill>
                          <a:srgbClr val="FF0000"/>
                        </a:solidFill>
                        <a:latin typeface="Cambria Math" panose="02040503050406030204" pitchFamily="18" charset="0"/>
                        <a:ea typeface="Cambria Math" panose="02040503050406030204" pitchFamily="18" charset="0"/>
                      </a:rPr>
                      <m:t>=</m:t>
                    </m:r>
                    <m:d>
                      <m:dPr>
                        <m:begChr m:val="{"/>
                        <m:endChr m:val=""/>
                        <m:ctrlPr>
                          <a:rPr lang="en-US" b="0" i="1" smtClean="0">
                            <a:solidFill>
                              <a:srgbClr val="FF0000"/>
                            </a:solidFill>
                            <a:latin typeface="Cambria Math" panose="02040503050406030204" pitchFamily="18" charset="0"/>
                            <a:ea typeface="Cambria Math" panose="02040503050406030204" pitchFamily="18" charset="0"/>
                          </a:rPr>
                        </m:ctrlPr>
                      </m:dPr>
                      <m:e>
                        <m:m>
                          <m:mPr>
                            <m:mcs>
                              <m:mc>
                                <m:mcPr>
                                  <m:count m:val="2"/>
                                  <m:mcJc m:val="center"/>
                                </m:mcPr>
                              </m:mc>
                            </m:mcs>
                            <m:ctrlPr>
                              <a:rPr lang="en-US" b="0" i="1" smtClean="0">
                                <a:solidFill>
                                  <a:srgbClr val="FF0000"/>
                                </a:solidFill>
                                <a:latin typeface="Cambria Math" panose="02040503050406030204" pitchFamily="18" charset="0"/>
                                <a:ea typeface="Cambria Math" panose="02040503050406030204" pitchFamily="18" charset="0"/>
                              </a:rPr>
                            </m:ctrlPr>
                          </m:mPr>
                          <m:mr>
                            <m:e>
                              <m:m>
                                <m:mPr>
                                  <m:mcs>
                                    <m:mc>
                                      <m:mcPr>
                                        <m:count m:val="1"/>
                                        <m:mcJc m:val="center"/>
                                      </m:mcPr>
                                    </m:mc>
                                  </m:mcs>
                                  <m:ctrlPr>
                                    <a:rPr lang="en-US" b="0" i="1" smtClean="0">
                                      <a:solidFill>
                                        <a:srgbClr val="FF0000"/>
                                      </a:solidFill>
                                      <a:latin typeface="Cambria Math" panose="02040503050406030204" pitchFamily="18" charset="0"/>
                                      <a:ea typeface="Cambria Math" panose="02040503050406030204" pitchFamily="18" charset="0"/>
                                    </a:rPr>
                                  </m:ctrlPr>
                                </m:mPr>
                                <m:mr>
                                  <m:e>
                                    <m:r>
                                      <m:rPr>
                                        <m:brk m:alnAt="7"/>
                                      </m:rPr>
                                      <a:rPr lang="en-US" b="0" i="1" smtClean="0">
                                        <a:solidFill>
                                          <a:srgbClr val="FF0000"/>
                                        </a:solidFill>
                                        <a:latin typeface="Cambria Math" panose="02040503050406030204" pitchFamily="18" charset="0"/>
                                        <a:ea typeface="Cambria Math" panose="02040503050406030204" pitchFamily="18" charset="0"/>
                                      </a:rPr>
                                      <m:t>0</m:t>
                                    </m:r>
                                  </m:e>
                                </m:mr>
                                <m:mr>
                                  <m:e>
                                    <m:sSup>
                                      <m:sSupPr>
                                        <m:ctrlPr>
                                          <a:rPr lang="en-US" i="1">
                                            <a:solidFill>
                                              <a:srgbClr val="FF0000"/>
                                            </a:solidFill>
                                            <a:latin typeface="Cambria Math" panose="02040503050406030204" pitchFamily="18" charset="0"/>
                                          </a:rPr>
                                        </m:ctrlPr>
                                      </m:sSupPr>
                                      <m:e>
                                        <m:d>
                                          <m:dPr>
                                            <m:ctrlPr>
                                              <a:rPr lang="en-US" i="1">
                                                <a:solidFill>
                                                  <a:srgbClr val="FF0000"/>
                                                </a:solidFill>
                                                <a:latin typeface="Cambria Math" panose="02040503050406030204" pitchFamily="18" charset="0"/>
                                              </a:rPr>
                                            </m:ctrlPr>
                                          </m:dPr>
                                          <m:e>
                                            <m:d>
                                              <m:dPr>
                                                <m:begChr m:val="|"/>
                                                <m:endChr m:val="|"/>
                                                <m:ctrlPr>
                                                  <a:rPr lang="en-US" i="1">
                                                    <a:solidFill>
                                                      <a:srgbClr val="FF0000"/>
                                                    </a:solidFill>
                                                    <a:latin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𝐰</m:t>
                                                    </m:r>
                                                  </m:e>
                                                  <m:sup>
                                                    <m:r>
                                                      <a:rPr lang="en-US" i="1">
                                                        <a:solidFill>
                                                          <a:srgbClr val="FF0000"/>
                                                        </a:solidFill>
                                                        <a:latin typeface="Cambria Math" panose="02040503050406030204" pitchFamily="18" charset="0"/>
                                                        <a:ea typeface="Cambria Math" panose="02040503050406030204" pitchFamily="18" charset="0"/>
                                                      </a:rPr>
                                                      <m:t>⊤</m:t>
                                                    </m:r>
                                                  </m:sup>
                                                </m:sSup>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i="1">
                                                    <a:solidFill>
                                                      <a:srgbClr val="FF0000"/>
                                                    </a:solidFill>
                                                    <a:latin typeface="Cambria Math" panose="02040503050406030204" pitchFamily="18" charset="0"/>
                                                  </a:rPr>
                                                  <m:t>−</m:t>
                                                </m:r>
                                                <m:sSup>
                                                  <m:sSupPr>
                                                    <m:ctrlPr>
                                                      <a:rPr lang="en-US" i="1" dirty="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𝑦</m:t>
                                                    </m:r>
                                                  </m:e>
                                                  <m:sup>
                                                    <m:r>
                                                      <a:rPr lang="en-US" i="1" dirty="0">
                                                        <a:solidFill>
                                                          <a:srgbClr val="FF0000"/>
                                                        </a:solidFill>
                                                        <a:latin typeface="Cambria Math" panose="02040503050406030204" pitchFamily="18" charset="0"/>
                                                      </a:rPr>
                                                      <m:t>𝑖</m:t>
                                                    </m:r>
                                                  </m:sup>
                                                </m:sSup>
                                              </m:e>
                                            </m:d>
                                            <m:r>
                                              <a:rPr lang="en-US" i="1">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𝜖</m:t>
                                            </m:r>
                                          </m:e>
                                        </m:d>
                                      </m:e>
                                      <m:sup>
                                        <m:r>
                                          <a:rPr lang="en-US" i="1">
                                            <a:solidFill>
                                              <a:srgbClr val="FF0000"/>
                                            </a:solidFill>
                                            <a:latin typeface="Cambria Math" panose="02040503050406030204" pitchFamily="18" charset="0"/>
                                          </a:rPr>
                                          <m:t>2</m:t>
                                        </m:r>
                                      </m:sup>
                                    </m:sSup>
                                  </m:e>
                                </m:mr>
                              </m:m>
                            </m:e>
                            <m:e>
                              <m:m>
                                <m:mPr>
                                  <m:mcs>
                                    <m:mc>
                                      <m:mcPr>
                                        <m:count m:val="1"/>
                                        <m:mcJc m:val="center"/>
                                      </m:mcPr>
                                    </m:mc>
                                  </m:mcs>
                                  <m:ctrlPr>
                                    <a:rPr lang="en-US" b="0" i="1" smtClean="0">
                                      <a:solidFill>
                                        <a:srgbClr val="FF0000"/>
                                      </a:solidFill>
                                      <a:latin typeface="Cambria Math" panose="02040503050406030204" pitchFamily="18" charset="0"/>
                                      <a:ea typeface="Cambria Math" panose="02040503050406030204" pitchFamily="18" charset="0"/>
                                    </a:rPr>
                                  </m:ctrlPr>
                                </m:mPr>
                                <m:mr>
                                  <m:e>
                                    <m:d>
                                      <m:dPr>
                                        <m:begChr m:val="|"/>
                                        <m:endChr m:val="|"/>
                                        <m:ctrlPr>
                                          <a:rPr lang="en-US" i="1">
                                            <a:solidFill>
                                              <a:srgbClr val="FF0000"/>
                                            </a:solidFill>
                                            <a:latin typeface="Cambria Math" panose="02040503050406030204" pitchFamily="18" charset="0"/>
                                          </a:rPr>
                                        </m:ctrlPr>
                                      </m:dPr>
                                      <m:e>
                                        <m:sSup>
                                          <m:sSupPr>
                                            <m:ctrlPr>
                                              <a:rPr lang="en-US" b="0" i="1" smtClean="0">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𝐰</m:t>
                                            </m:r>
                                          </m:e>
                                          <m:sup>
                                            <m:r>
                                              <a:rPr lang="en-US" b="0" i="1" smtClean="0">
                                                <a:solidFill>
                                                  <a:srgbClr val="FF0000"/>
                                                </a:solidFill>
                                                <a:latin typeface="Cambria Math" panose="02040503050406030204" pitchFamily="18" charset="0"/>
                                                <a:ea typeface="Cambria Math" panose="02040503050406030204" pitchFamily="18" charset="0"/>
                                              </a:rPr>
                                              <m:t>⊤</m:t>
                                            </m:r>
                                          </m:sup>
                                        </m:sSup>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i="1">
                                            <a:solidFill>
                                              <a:srgbClr val="FF0000"/>
                                            </a:solidFill>
                                            <a:latin typeface="Cambria Math" panose="02040503050406030204" pitchFamily="18" charset="0"/>
                                          </a:rPr>
                                          <m:t>−</m:t>
                                        </m:r>
                                        <m:sSup>
                                          <m:sSupPr>
                                            <m:ctrlPr>
                                              <a:rPr lang="en-US" b="0" i="1" dirty="0" smtClean="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𝑦</m:t>
                                            </m:r>
                                          </m:e>
                                          <m:sup>
                                            <m:r>
                                              <a:rPr lang="en-US" b="0" i="1" dirty="0" smtClean="0">
                                                <a:solidFill>
                                                  <a:srgbClr val="FF0000"/>
                                                </a:solidFill>
                                                <a:latin typeface="Cambria Math" panose="02040503050406030204" pitchFamily="18" charset="0"/>
                                              </a:rPr>
                                              <m:t>𝑖</m:t>
                                            </m:r>
                                          </m:sup>
                                        </m:sSup>
                                      </m:e>
                                    </m:d>
                                    <m:r>
                                      <m:rPr>
                                        <m:brk m:alnAt="7"/>
                                      </m:rPr>
                                      <a:rPr lang="en-US" i="1">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𝜖</m:t>
                                    </m:r>
                                  </m:e>
                                </m:mr>
                                <m:mr>
                                  <m:e>
                                    <m:d>
                                      <m:dPr>
                                        <m:begChr m:val="|"/>
                                        <m:endChr m:val="|"/>
                                        <m:ctrlPr>
                                          <a:rPr lang="en-US" i="1">
                                            <a:solidFill>
                                              <a:srgbClr val="FF0000"/>
                                            </a:solidFill>
                                            <a:latin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𝐰</m:t>
                                            </m:r>
                                          </m:e>
                                          <m:sup>
                                            <m:r>
                                              <a:rPr lang="en-US" i="1">
                                                <a:solidFill>
                                                  <a:srgbClr val="FF0000"/>
                                                </a:solidFill>
                                                <a:latin typeface="Cambria Math" panose="02040503050406030204" pitchFamily="18" charset="0"/>
                                                <a:ea typeface="Cambria Math" panose="02040503050406030204" pitchFamily="18" charset="0"/>
                                              </a:rPr>
                                              <m:t>⊤</m:t>
                                            </m:r>
                                          </m:sup>
                                        </m:sSup>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i="1">
                                            <a:solidFill>
                                              <a:srgbClr val="FF0000"/>
                                            </a:solidFill>
                                            <a:latin typeface="Cambria Math" panose="02040503050406030204" pitchFamily="18" charset="0"/>
                                          </a:rPr>
                                          <m:t>−</m:t>
                                        </m:r>
                                        <m:sSup>
                                          <m:sSupPr>
                                            <m:ctrlPr>
                                              <a:rPr lang="en-US" i="1" dirty="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𝑦</m:t>
                                            </m:r>
                                          </m:e>
                                          <m:sup>
                                            <m:r>
                                              <a:rPr lang="en-US" i="1" dirty="0">
                                                <a:solidFill>
                                                  <a:srgbClr val="FF0000"/>
                                                </a:solidFill>
                                                <a:latin typeface="Cambria Math" panose="02040503050406030204" pitchFamily="18" charset="0"/>
                                              </a:rPr>
                                              <m:t>𝑖</m:t>
                                            </m:r>
                                          </m:sup>
                                        </m:sSup>
                                      </m:e>
                                    </m:d>
                                    <m:r>
                                      <a:rPr lang="en-US" b="0" i="1" dirty="0" smtClean="0">
                                        <a:solidFill>
                                          <a:srgbClr val="FF0000"/>
                                        </a:solidFill>
                                        <a:latin typeface="Cambria Math" panose="02040503050406030204" pitchFamily="18" charset="0"/>
                                      </a:rPr>
                                      <m:t>&gt;</m:t>
                                    </m:r>
                                    <m:r>
                                      <a:rPr lang="en-US" i="1">
                                        <a:solidFill>
                                          <a:srgbClr val="FF0000"/>
                                        </a:solidFill>
                                        <a:latin typeface="Cambria Math" panose="02040503050406030204" pitchFamily="18" charset="0"/>
                                      </a:rPr>
                                      <m:t>𝜖</m:t>
                                    </m:r>
                                  </m:e>
                                </m:mr>
                              </m:m>
                            </m:e>
                          </m:mr>
                        </m:m>
                      </m:e>
                    </m:d>
                  </m:oMath>
                </a14:m>
                <a:endParaRPr lang="en-IN" dirty="0">
                  <a:solidFill>
                    <a:srgbClr val="FF0000"/>
                  </a:solidFill>
                </a:endParaRPr>
              </a:p>
              <a:p>
                <a14:m>
                  <m:oMath xmlns:m="http://schemas.openxmlformats.org/officeDocument/2006/math">
                    <m:r>
                      <a:rPr lang="en-US" i="1" smtClean="0">
                        <a:solidFill>
                          <a:srgbClr val="FF0000"/>
                        </a:solidFill>
                        <a:latin typeface="Cambria Math" panose="02040503050406030204" pitchFamily="18" charset="0"/>
                      </a:rPr>
                      <m:t>−</m:t>
                    </m:r>
                    <m:nary>
                      <m:naryPr>
                        <m:chr m:val="∑"/>
                        <m:limLoc m:val="subSup"/>
                        <m:supHide m:val="on"/>
                        <m:ctrlPr>
                          <a:rPr lang="en-US" i="1" smtClean="0">
                            <a:solidFill>
                              <a:srgbClr val="FF0000"/>
                            </a:solidFill>
                            <a:latin typeface="Cambria Math" panose="02040503050406030204" pitchFamily="18" charset="0"/>
                          </a:rPr>
                        </m:ctrlPr>
                      </m:naryPr>
                      <m:sub>
                        <m:r>
                          <m:rPr>
                            <m:brk m:alnAt="9"/>
                          </m:rPr>
                          <a:rPr lang="en-US" b="0" i="1" smtClean="0">
                            <a:solidFill>
                              <a:srgbClr val="FF0000"/>
                            </a:solidFill>
                            <a:latin typeface="Cambria Math" panose="02040503050406030204" pitchFamily="18" charset="0"/>
                          </a:rPr>
                          <m:t>𝑖</m:t>
                        </m:r>
                      </m:sub>
                      <m:sup/>
                      <m:e>
                        <m:func>
                          <m:funcPr>
                            <m:ctrlPr>
                              <a:rPr lang="en-US" i="1">
                                <a:solidFill>
                                  <a:srgbClr val="FF0000"/>
                                </a:solidFill>
                                <a:latin typeface="Cambria Math" panose="02040503050406030204" pitchFamily="18" charset="0"/>
                              </a:rPr>
                            </m:ctrlPr>
                          </m:funcPr>
                          <m:fName>
                            <m:r>
                              <m:rPr>
                                <m:sty m:val="p"/>
                              </m:rPr>
                              <a:rPr lang="en-US">
                                <a:solidFill>
                                  <a:srgbClr val="FF0000"/>
                                </a:solidFill>
                                <a:latin typeface="Cambria Math" panose="02040503050406030204" pitchFamily="18" charset="0"/>
                              </a:rPr>
                              <m:t>ln</m:t>
                            </m:r>
                          </m:fName>
                          <m:e>
                            <m:r>
                              <a:rPr lang="en-US"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i="1">
                                        <a:solidFill>
                                          <a:srgbClr val="FF0000"/>
                                        </a:solidFill>
                                        <a:latin typeface="Cambria Math" panose="02040503050406030204" pitchFamily="18" charset="0"/>
                                        <a:ea typeface="Cambria Math" panose="02040503050406030204" pitchFamily="18" charset="0"/>
                                      </a:rPr>
                                      <m:t>𝑦</m:t>
                                    </m:r>
                                  </m:e>
                                  <m:sup>
                                    <m:r>
                                      <a:rPr lang="en-US" i="1">
                                        <a:solidFill>
                                          <a:srgbClr val="FF0000"/>
                                        </a:solidFill>
                                        <a:latin typeface="Cambria Math" panose="02040503050406030204" pitchFamily="18" charset="0"/>
                                        <a:ea typeface="Cambria Math" panose="02040503050406030204" pitchFamily="18" charset="0"/>
                                      </a:rPr>
                                      <m:t>𝑖</m:t>
                                    </m:r>
                                  </m:sup>
                                </m:sSup>
                                <m:d>
                                  <m:dPr>
                                    <m:begChr m:val="|"/>
                                    <m:endChr m:val="|"/>
                                    <m:ctrlPr>
                                      <a:rPr lang="en-US" b="1" i="1" smtClean="0">
                                        <a:solidFill>
                                          <a:srgbClr val="FF0000"/>
                                        </a:solidFill>
                                        <a:latin typeface="Cambria Math" panose="02040503050406030204" pitchFamily="18" charset="0"/>
                                        <a:ea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𝐱</m:t>
                                        </m:r>
                                      </m:e>
                                      <m:sup>
                                        <m:r>
                                          <a:rPr lang="en-US" i="1">
                                            <a:solidFill>
                                              <a:srgbClr val="FF0000"/>
                                            </a:solidFill>
                                            <a:latin typeface="Cambria Math" panose="02040503050406030204" pitchFamily="18" charset="0"/>
                                            <a:ea typeface="Cambria Math" panose="02040503050406030204" pitchFamily="18" charset="0"/>
                                          </a:rPr>
                                          <m:t>𝑖</m:t>
                                        </m:r>
                                      </m:sup>
                                    </m:sSup>
                                    <m:r>
                                      <a:rPr lang="en-US" b="1" i="0" smtClean="0">
                                        <a:solidFill>
                                          <a:srgbClr val="FF0000"/>
                                        </a:solidFill>
                                        <a:latin typeface="Cambria Math" panose="02040503050406030204" pitchFamily="18" charset="0"/>
                                        <a:ea typeface="Cambria Math" panose="02040503050406030204" pitchFamily="18" charset="0"/>
                                      </a:rPr>
                                      <m:t>,</m:t>
                                    </m:r>
                                    <m:r>
                                      <a:rPr lang="en-US" b="1">
                                        <a:solidFill>
                                          <a:srgbClr val="FF0000"/>
                                        </a:solidFill>
                                        <a:latin typeface="Cambria Math" panose="02040503050406030204" pitchFamily="18" charset="0"/>
                                        <a:ea typeface="Cambria Math" panose="02040503050406030204" pitchFamily="18" charset="0"/>
                                      </a:rPr>
                                      <m:t>𝐰</m:t>
                                    </m:r>
                                  </m:e>
                                </m:d>
                              </m:e>
                            </m:d>
                          </m:e>
                        </m:func>
                      </m:e>
                    </m:nary>
                    <m:r>
                      <a:rPr lang="en-US" b="0" i="1" smtClean="0">
                        <a:solidFill>
                          <a:srgbClr val="FF0000"/>
                        </a:solidFill>
                        <a:latin typeface="Cambria Math" panose="02040503050406030204" pitchFamily="18" charset="0"/>
                        <a:ea typeface="Cambria Math" panose="02040503050406030204" pitchFamily="18" charset="0"/>
                      </a:rPr>
                      <m:t>=</m:t>
                    </m:r>
                  </m:oMath>
                </a14:m>
                <a:r>
                  <a:rPr lang="en-US" dirty="0">
                    <a:solidFill>
                      <a:srgbClr val="FF0000"/>
                    </a:solidFill>
                  </a:rPr>
                  <a:t> </a:t>
                </a:r>
                <a14:m>
                  <m:oMath xmlns:m="http://schemas.openxmlformats.org/officeDocument/2006/math">
                    <m:nary>
                      <m:naryPr>
                        <m:chr m:val="∑"/>
                        <m:limLoc m:val="subSup"/>
                        <m:supHide m:val="on"/>
                        <m:ctrlPr>
                          <a:rPr lang="en-US" i="1">
                            <a:solidFill>
                              <a:srgbClr val="FF0000"/>
                            </a:solidFill>
                            <a:latin typeface="Cambria Math" panose="02040503050406030204" pitchFamily="18" charset="0"/>
                          </a:rPr>
                        </m:ctrlPr>
                      </m:naryPr>
                      <m:sub>
                        <m:r>
                          <m:rPr>
                            <m:brk m:alnAt="9"/>
                          </m:rPr>
                          <a:rPr lang="en-US" i="1">
                            <a:solidFill>
                              <a:srgbClr val="FF0000"/>
                            </a:solidFill>
                            <a:latin typeface="Cambria Math" panose="02040503050406030204" pitchFamily="18" charset="0"/>
                          </a:rPr>
                          <m:t>𝑖</m:t>
                        </m:r>
                        <m:r>
                          <a:rPr lang="en-US" b="0" i="1" smtClean="0">
                            <a:solidFill>
                              <a:srgbClr val="FF0000"/>
                            </a:solidFill>
                            <a:latin typeface="Cambria Math" panose="02040503050406030204" pitchFamily="18" charset="0"/>
                          </a:rPr>
                          <m:t>∈</m:t>
                        </m:r>
                        <m:d>
                          <m:dPr>
                            <m:begChr m:val="["/>
                            <m:endChr m:val="]"/>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𝑛</m:t>
                            </m:r>
                          </m:e>
                        </m:d>
                      </m:sub>
                      <m:sup/>
                      <m:e>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ℓ</m:t>
                            </m:r>
                          </m:e>
                          <m:sub>
                            <m:r>
                              <a:rPr lang="en-US" i="1">
                                <a:solidFill>
                                  <a:srgbClr val="FF0000"/>
                                </a:solidFill>
                                <a:latin typeface="Cambria Math" panose="02040503050406030204" pitchFamily="18" charset="0"/>
                              </a:rPr>
                              <m:t>𝜖</m:t>
                            </m:r>
                          </m:sub>
                        </m:sSub>
                        <m:d>
                          <m:dPr>
                            <m:ctrlPr>
                              <a:rPr lang="en-US" i="1">
                                <a:solidFill>
                                  <a:srgbClr val="FF0000"/>
                                </a:solidFill>
                                <a:latin typeface="Cambria Math" panose="02040503050406030204" pitchFamily="18" charset="0"/>
                              </a:rPr>
                            </m:ctrlPr>
                          </m:dPr>
                          <m:e>
                            <m:sSup>
                              <m:sSupPr>
                                <m:ctrlPr>
                                  <a:rPr lang="en-US" i="1">
                                    <a:solidFill>
                                      <a:srgbClr val="FF0000"/>
                                    </a:solidFill>
                                    <a:latin typeface="Cambria Math" panose="02040503050406030204" pitchFamily="18" charset="0"/>
                                  </a:rPr>
                                </m:ctrlPr>
                              </m:sSupPr>
                              <m:e>
                                <m:r>
                                  <a:rPr lang="en-US" b="1">
                                    <a:solidFill>
                                      <a:srgbClr val="FF0000"/>
                                    </a:solidFill>
                                    <a:latin typeface="Cambria Math" panose="02040503050406030204" pitchFamily="18" charset="0"/>
                                  </a:rPr>
                                  <m:t>𝐰</m:t>
                                </m:r>
                              </m:e>
                              <m:sup>
                                <m:r>
                                  <a:rPr lang="en-US" i="1">
                                    <a:solidFill>
                                      <a:srgbClr val="FF0000"/>
                                    </a:solidFill>
                                    <a:latin typeface="Cambria Math" panose="02040503050406030204" pitchFamily="18" charset="0"/>
                                  </a:rPr>
                                  <m:t>⊤</m:t>
                                </m:r>
                              </m:sup>
                            </m:sSup>
                            <m:sSup>
                              <m:sSupPr>
                                <m:ctrlPr>
                                  <a:rPr lang="en-US" i="1">
                                    <a:solidFill>
                                      <a:srgbClr val="FF0000"/>
                                    </a:solidFill>
                                    <a:latin typeface="Cambria Math" panose="02040503050406030204" pitchFamily="18" charset="0"/>
                                  </a:rPr>
                                </m:ctrlPr>
                              </m:sSupPr>
                              <m:e>
                                <m:r>
                                  <a:rPr lang="en-US" b="1">
                                    <a:solidFill>
                                      <a:srgbClr val="FF0000"/>
                                    </a:solidFill>
                                    <a:latin typeface="Cambria Math" panose="02040503050406030204" pitchFamily="18" charset="0"/>
                                  </a:rPr>
                                  <m:t>𝐱</m:t>
                                </m:r>
                              </m:e>
                              <m:sup>
                                <m:r>
                                  <a:rPr lang="en-US" i="1">
                                    <a:solidFill>
                                      <a:srgbClr val="FF0000"/>
                                    </a:solidFill>
                                    <a:latin typeface="Cambria Math" panose="02040503050406030204" pitchFamily="18" charset="0"/>
                                  </a:rPr>
                                  <m:t>𝑖</m:t>
                                </m:r>
                              </m:sup>
                            </m:sSup>
                            <m:r>
                              <a:rPr lang="en-US" i="1">
                                <a:solidFill>
                                  <a:srgbClr val="FF0000"/>
                                </a:solidFill>
                                <a:latin typeface="Cambria Math" panose="02040503050406030204" pitchFamily="18" charset="0"/>
                              </a:rPr>
                              <m:t>,</m:t>
                            </m:r>
                            <m:sSup>
                              <m:sSupPr>
                                <m:ctrlPr>
                                  <a:rPr lang="en-US" i="1">
                                    <a:solidFill>
                                      <a:srgbClr val="FF0000"/>
                                    </a:solidFill>
                                    <a:latin typeface="Cambria Math" panose="02040503050406030204" pitchFamily="18" charset="0"/>
                                  </a:rPr>
                                </m:ctrlPr>
                              </m:sSupPr>
                              <m:e>
                                <m:r>
                                  <a:rPr lang="en-US" i="1">
                                    <a:solidFill>
                                      <a:srgbClr val="FF0000"/>
                                    </a:solidFill>
                                    <a:latin typeface="Cambria Math" panose="02040503050406030204" pitchFamily="18" charset="0"/>
                                  </a:rPr>
                                  <m:t>𝑦</m:t>
                                </m:r>
                              </m:e>
                              <m:sup>
                                <m:r>
                                  <a:rPr lang="en-US" i="1">
                                    <a:solidFill>
                                      <a:srgbClr val="FF0000"/>
                                    </a:solidFill>
                                    <a:latin typeface="Cambria Math" panose="02040503050406030204" pitchFamily="18" charset="0"/>
                                  </a:rPr>
                                  <m:t>𝑖</m:t>
                                </m:r>
                              </m:sup>
                            </m:sSup>
                          </m:e>
                        </m:d>
                      </m:e>
                    </m:nary>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𝑛</m:t>
                    </m:r>
                    <m:func>
                      <m:funcPr>
                        <m:ctrlPr>
                          <a:rPr lang="en-US" b="0" i="1" smtClean="0">
                            <a:solidFill>
                              <a:srgbClr val="FF0000"/>
                            </a:solidFill>
                            <a:latin typeface="Cambria Math" panose="02040503050406030204" pitchFamily="18" charset="0"/>
                          </a:rPr>
                        </m:ctrlPr>
                      </m:funcPr>
                      <m:fName>
                        <m:r>
                          <m:rPr>
                            <m:sty m:val="p"/>
                          </m:rPr>
                          <a:rPr lang="en-US" b="0" i="0" smtClean="0">
                            <a:solidFill>
                              <a:srgbClr val="FF0000"/>
                            </a:solidFill>
                            <a:latin typeface="Cambria Math" panose="02040503050406030204" pitchFamily="18" charset="0"/>
                          </a:rPr>
                          <m:t>ln</m:t>
                        </m:r>
                      </m:fName>
                      <m:e>
                        <m:r>
                          <a:rPr lang="en-US" b="0" i="1" smtClean="0">
                            <a:solidFill>
                              <a:srgbClr val="FF0000"/>
                            </a:solidFill>
                            <a:latin typeface="Cambria Math" panose="02040503050406030204" pitchFamily="18" charset="0"/>
                          </a:rPr>
                          <m:t>𝑐</m:t>
                        </m:r>
                      </m:e>
                    </m:func>
                  </m:oMath>
                </a14:m>
                <a:endParaRPr lang="en-IN" dirty="0">
                  <a:solidFill>
                    <a:srgbClr val="FF0000"/>
                  </a:solidFill>
                </a:endParaRPr>
              </a:p>
              <a:p>
                <a:r>
                  <a:rPr lang="en-IN" dirty="0">
                    <a:solidFill>
                      <a:srgbClr val="FF0000"/>
                    </a:solidFill>
                  </a:rPr>
                  <a:t>Since </a:t>
                </a:r>
                <a14:m>
                  <m:oMath xmlns:m="http://schemas.openxmlformats.org/officeDocument/2006/math">
                    <m:r>
                      <a:rPr lang="en-US" b="0" i="1" smtClean="0">
                        <a:solidFill>
                          <a:srgbClr val="FF0000"/>
                        </a:solidFill>
                        <a:latin typeface="Cambria Math" panose="02040503050406030204" pitchFamily="18" charset="0"/>
                      </a:rPr>
                      <m:t>𝑛</m:t>
                    </m:r>
                    <m:func>
                      <m:funcPr>
                        <m:ctrlPr>
                          <a:rPr lang="en-US" b="0" i="1" smtClean="0">
                            <a:solidFill>
                              <a:srgbClr val="FF0000"/>
                            </a:solidFill>
                            <a:latin typeface="Cambria Math" panose="02040503050406030204" pitchFamily="18" charset="0"/>
                          </a:rPr>
                        </m:ctrlPr>
                      </m:funcPr>
                      <m:fName>
                        <m:r>
                          <m:rPr>
                            <m:sty m:val="p"/>
                          </m:rPr>
                          <a:rPr lang="en-US" b="0" i="0" smtClean="0">
                            <a:solidFill>
                              <a:srgbClr val="FF0000"/>
                            </a:solidFill>
                            <a:latin typeface="Cambria Math" panose="02040503050406030204" pitchFamily="18" charset="0"/>
                          </a:rPr>
                          <m:t>ln</m:t>
                        </m:r>
                      </m:fName>
                      <m:e>
                        <m:r>
                          <a:rPr lang="en-US" b="0" i="1" smtClean="0">
                            <a:solidFill>
                              <a:srgbClr val="FF0000"/>
                            </a:solidFill>
                            <a:latin typeface="Cambria Math" panose="02040503050406030204" pitchFamily="18" charset="0"/>
                          </a:rPr>
                          <m:t>𝑐</m:t>
                        </m:r>
                      </m:e>
                    </m:func>
                  </m:oMath>
                </a14:m>
                <a:r>
                  <a:rPr lang="en-IN" dirty="0">
                    <a:solidFill>
                      <a:srgbClr val="FF0000"/>
                    </a:solidFill>
                  </a:rPr>
                  <a:t> is a constant, it does not affect optimization</a:t>
                </a:r>
              </a:p>
            </p:txBody>
          </p:sp>
        </mc:Choice>
        <mc:Fallback>
          <p:sp>
            <p:nvSpPr>
              <p:cNvPr id="3" name="Content Placeholder 2">
                <a:extLst>
                  <a:ext uri="{FF2B5EF4-FFF2-40B4-BE49-F238E27FC236}">
                    <a16:creationId xmlns:a16="http://schemas.microsoft.com/office/drawing/2014/main" id="{BFD27363-486D-B8C8-2C5C-C1A2B9C46EC7}"/>
                  </a:ext>
                </a:extLst>
              </p:cNvPr>
              <p:cNvSpPr>
                <a:spLocks noGrp="1" noRot="1" noChangeAspect="1" noMove="1" noResize="1" noEditPoints="1" noAdjustHandles="1" noChangeArrowheads="1" noChangeShapeType="1" noTextEdit="1"/>
              </p:cNvSpPr>
              <p:nvPr>
                <p:ph idx="1"/>
              </p:nvPr>
            </p:nvSpPr>
            <p:spPr>
              <a:xfrm>
                <a:off x="253354" y="1111624"/>
                <a:ext cx="11938646" cy="5300823"/>
              </a:xfrm>
              <a:blipFill>
                <a:blip r:embed="rId2"/>
                <a:stretch>
                  <a:fillRect l="-562" t="-2759"/>
                </a:stretch>
              </a:blipFill>
            </p:spPr>
            <p:txBody>
              <a:bodyPr/>
              <a:lstStyle/>
              <a:p>
                <a:r>
                  <a:rPr lang="en-IN">
                    <a:noFill/>
                  </a:rPr>
                  <a:t> </a:t>
                </a:r>
              </a:p>
            </p:txBody>
          </p:sp>
        </mc:Fallback>
      </mc:AlternateContent>
    </p:spTree>
    <p:extLst>
      <p:ext uri="{BB962C8B-B14F-4D97-AF65-F5344CB8AC3E}">
        <p14:creationId xmlns:p14="http://schemas.microsoft.com/office/powerpoint/2010/main" val="4293029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AE63C-6C10-ECBE-4B31-206FA12CFCA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9B36F12-1379-8EC9-3CDE-CAD4C228C37A}"/>
              </a:ext>
            </a:extLst>
          </p:cNvPr>
          <p:cNvSpPr>
            <a:spLocks noGrp="1"/>
          </p:cNvSpPr>
          <p:nvPr>
            <p:ph idx="1"/>
          </p:nvPr>
        </p:nvSpPr>
        <p:spPr>
          <a:xfrm>
            <a:off x="253353" y="1111624"/>
            <a:ext cx="11600329" cy="5300823"/>
          </a:xfrm>
        </p:spPr>
        <p:txBody>
          <a:bodyPr/>
          <a:lstStyle/>
          <a:p>
            <a:endParaRPr lang="en-US" dirty="0"/>
          </a:p>
          <a:p>
            <a:endParaRPr lang="en-IN" dirty="0"/>
          </a:p>
          <a:p>
            <a:endParaRPr lang="en-IN" dirty="0"/>
          </a:p>
          <a:p>
            <a:endParaRPr lang="en-IN" dirty="0"/>
          </a:p>
          <a:p>
            <a:endParaRPr lang="en-IN" dirty="0"/>
          </a:p>
          <a:p>
            <a:endParaRPr lang="en-IN" dirty="0"/>
          </a:p>
          <a:p>
            <a:endParaRPr lang="en-US" b="0" dirty="0"/>
          </a:p>
          <a:p>
            <a:endParaRPr lang="en-IN" dirty="0"/>
          </a:p>
        </p:txBody>
      </p:sp>
      <p:sp>
        <p:nvSpPr>
          <p:cNvPr id="4" name="Freeform: Shape 3">
            <a:extLst>
              <a:ext uri="{FF2B5EF4-FFF2-40B4-BE49-F238E27FC236}">
                <a16:creationId xmlns:a16="http://schemas.microsoft.com/office/drawing/2014/main" id="{AC8B7418-F035-A5C3-403C-AEB56826B372}"/>
              </a:ext>
            </a:extLst>
          </p:cNvPr>
          <p:cNvSpPr/>
          <p:nvPr/>
        </p:nvSpPr>
        <p:spPr>
          <a:xfrm>
            <a:off x="563526" y="1812851"/>
            <a:ext cx="1318437" cy="1616149"/>
          </a:xfrm>
          <a:custGeom>
            <a:avLst/>
            <a:gdLst>
              <a:gd name="connsiteX0" fmla="*/ 0 w 1318437"/>
              <a:gd name="connsiteY0" fmla="*/ 0 h 1616149"/>
              <a:gd name="connsiteX1" fmla="*/ 1318437 w 1318437"/>
              <a:gd name="connsiteY1" fmla="*/ 1616149 h 1616149"/>
              <a:gd name="connsiteX0" fmla="*/ 0 w 1318437"/>
              <a:gd name="connsiteY0" fmla="*/ 0 h 1616149"/>
              <a:gd name="connsiteX1" fmla="*/ 1318437 w 1318437"/>
              <a:gd name="connsiteY1" fmla="*/ 1616149 h 1616149"/>
              <a:gd name="connsiteX0" fmla="*/ 0 w 1318437"/>
              <a:gd name="connsiteY0" fmla="*/ 0 h 1616149"/>
              <a:gd name="connsiteX1" fmla="*/ 1318437 w 1318437"/>
              <a:gd name="connsiteY1" fmla="*/ 1616149 h 1616149"/>
              <a:gd name="connsiteX0" fmla="*/ 0 w 1318437"/>
              <a:gd name="connsiteY0" fmla="*/ 0 h 1616149"/>
              <a:gd name="connsiteX1" fmla="*/ 1318437 w 1318437"/>
              <a:gd name="connsiteY1" fmla="*/ 1616149 h 1616149"/>
            </a:gdLst>
            <a:ahLst/>
            <a:cxnLst>
              <a:cxn ang="0">
                <a:pos x="connsiteX0" y="connsiteY0"/>
              </a:cxn>
              <a:cxn ang="0">
                <a:pos x="connsiteX1" y="connsiteY1"/>
              </a:cxn>
            </a:cxnLst>
            <a:rect l="l" t="t" r="r" b="b"/>
            <a:pathLst>
              <a:path w="1318437" h="1616149">
                <a:moveTo>
                  <a:pt x="0" y="0"/>
                </a:moveTo>
                <a:cubicBezTo>
                  <a:pt x="226828" y="783265"/>
                  <a:pt x="485554" y="1598428"/>
                  <a:pt x="1318437" y="1616149"/>
                </a:cubicBezTo>
              </a:path>
            </a:pathLst>
          </a:cu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Freeform: Shape 6">
            <a:extLst>
              <a:ext uri="{FF2B5EF4-FFF2-40B4-BE49-F238E27FC236}">
                <a16:creationId xmlns:a16="http://schemas.microsoft.com/office/drawing/2014/main" id="{21BB2899-8FC9-35F9-9095-947A56CFC60E}"/>
              </a:ext>
            </a:extLst>
          </p:cNvPr>
          <p:cNvSpPr/>
          <p:nvPr/>
        </p:nvSpPr>
        <p:spPr>
          <a:xfrm flipH="1">
            <a:off x="1881963" y="1812851"/>
            <a:ext cx="1318437" cy="1616149"/>
          </a:xfrm>
          <a:custGeom>
            <a:avLst/>
            <a:gdLst>
              <a:gd name="connsiteX0" fmla="*/ 0 w 1318437"/>
              <a:gd name="connsiteY0" fmla="*/ 0 h 1616149"/>
              <a:gd name="connsiteX1" fmla="*/ 1318437 w 1318437"/>
              <a:gd name="connsiteY1" fmla="*/ 1616149 h 1616149"/>
              <a:gd name="connsiteX0" fmla="*/ 0 w 1318437"/>
              <a:gd name="connsiteY0" fmla="*/ 0 h 1616149"/>
              <a:gd name="connsiteX1" fmla="*/ 1318437 w 1318437"/>
              <a:gd name="connsiteY1" fmla="*/ 1616149 h 1616149"/>
              <a:gd name="connsiteX0" fmla="*/ 0 w 1318437"/>
              <a:gd name="connsiteY0" fmla="*/ 0 h 1616149"/>
              <a:gd name="connsiteX1" fmla="*/ 1318437 w 1318437"/>
              <a:gd name="connsiteY1" fmla="*/ 1616149 h 1616149"/>
              <a:gd name="connsiteX0" fmla="*/ 0 w 1318437"/>
              <a:gd name="connsiteY0" fmla="*/ 0 h 1616149"/>
              <a:gd name="connsiteX1" fmla="*/ 1318437 w 1318437"/>
              <a:gd name="connsiteY1" fmla="*/ 1616149 h 1616149"/>
            </a:gdLst>
            <a:ahLst/>
            <a:cxnLst>
              <a:cxn ang="0">
                <a:pos x="connsiteX0" y="connsiteY0"/>
              </a:cxn>
              <a:cxn ang="0">
                <a:pos x="connsiteX1" y="connsiteY1"/>
              </a:cxn>
            </a:cxnLst>
            <a:rect l="l" t="t" r="r" b="b"/>
            <a:pathLst>
              <a:path w="1318437" h="1616149">
                <a:moveTo>
                  <a:pt x="0" y="0"/>
                </a:moveTo>
                <a:cubicBezTo>
                  <a:pt x="226828" y="783265"/>
                  <a:pt x="485554" y="1598428"/>
                  <a:pt x="1318437" y="1616149"/>
                </a:cubicBezTo>
              </a:path>
            </a:pathLst>
          </a:cu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9" name="Straight Connector 8">
            <a:extLst>
              <a:ext uri="{FF2B5EF4-FFF2-40B4-BE49-F238E27FC236}">
                <a16:creationId xmlns:a16="http://schemas.microsoft.com/office/drawing/2014/main" id="{F71C2C4C-DC0A-0550-37EA-75975DFCE80F}"/>
              </a:ext>
            </a:extLst>
          </p:cNvPr>
          <p:cNvCxnSpPr/>
          <p:nvPr/>
        </p:nvCxnSpPr>
        <p:spPr>
          <a:xfrm>
            <a:off x="1881963" y="1610832"/>
            <a:ext cx="0" cy="235511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F1F2EBF-0659-400E-42D9-42B8B286552E}"/>
              </a:ext>
            </a:extLst>
          </p:cNvPr>
          <p:cNvCxnSpPr/>
          <p:nvPr/>
        </p:nvCxnSpPr>
        <p:spPr>
          <a:xfrm>
            <a:off x="255182" y="3429000"/>
            <a:ext cx="32535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Freeform: Shape 11">
            <a:extLst>
              <a:ext uri="{FF2B5EF4-FFF2-40B4-BE49-F238E27FC236}">
                <a16:creationId xmlns:a16="http://schemas.microsoft.com/office/drawing/2014/main" id="{66516DB1-098F-61BD-994C-E5AC2F146321}"/>
              </a:ext>
            </a:extLst>
          </p:cNvPr>
          <p:cNvSpPr/>
          <p:nvPr/>
        </p:nvSpPr>
        <p:spPr>
          <a:xfrm>
            <a:off x="3508743" y="1812851"/>
            <a:ext cx="1318437" cy="1616149"/>
          </a:xfrm>
          <a:custGeom>
            <a:avLst/>
            <a:gdLst>
              <a:gd name="connsiteX0" fmla="*/ 0 w 1318437"/>
              <a:gd name="connsiteY0" fmla="*/ 0 h 1616149"/>
              <a:gd name="connsiteX1" fmla="*/ 1318437 w 1318437"/>
              <a:gd name="connsiteY1" fmla="*/ 1616149 h 1616149"/>
              <a:gd name="connsiteX0" fmla="*/ 0 w 1318437"/>
              <a:gd name="connsiteY0" fmla="*/ 0 h 1616149"/>
              <a:gd name="connsiteX1" fmla="*/ 1318437 w 1318437"/>
              <a:gd name="connsiteY1" fmla="*/ 1616149 h 1616149"/>
              <a:gd name="connsiteX0" fmla="*/ 0 w 1318437"/>
              <a:gd name="connsiteY0" fmla="*/ 0 h 1616149"/>
              <a:gd name="connsiteX1" fmla="*/ 1318437 w 1318437"/>
              <a:gd name="connsiteY1" fmla="*/ 1616149 h 1616149"/>
              <a:gd name="connsiteX0" fmla="*/ 0 w 1318437"/>
              <a:gd name="connsiteY0" fmla="*/ 0 h 1616149"/>
              <a:gd name="connsiteX1" fmla="*/ 1318437 w 1318437"/>
              <a:gd name="connsiteY1" fmla="*/ 1616149 h 1616149"/>
            </a:gdLst>
            <a:ahLst/>
            <a:cxnLst>
              <a:cxn ang="0">
                <a:pos x="connsiteX0" y="connsiteY0"/>
              </a:cxn>
              <a:cxn ang="0">
                <a:pos x="connsiteX1" y="connsiteY1"/>
              </a:cxn>
            </a:cxnLst>
            <a:rect l="l" t="t" r="r" b="b"/>
            <a:pathLst>
              <a:path w="1318437" h="1616149">
                <a:moveTo>
                  <a:pt x="0" y="0"/>
                </a:moveTo>
                <a:cubicBezTo>
                  <a:pt x="226828" y="783265"/>
                  <a:pt x="485554" y="1598428"/>
                  <a:pt x="1318437" y="1616149"/>
                </a:cubicBezTo>
              </a:path>
            </a:pathLst>
          </a:cu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Freeform: Shape 12">
            <a:extLst>
              <a:ext uri="{FF2B5EF4-FFF2-40B4-BE49-F238E27FC236}">
                <a16:creationId xmlns:a16="http://schemas.microsoft.com/office/drawing/2014/main" id="{1F678D8E-0C9D-F298-7AF0-04A36CB45D25}"/>
              </a:ext>
            </a:extLst>
          </p:cNvPr>
          <p:cNvSpPr/>
          <p:nvPr/>
        </p:nvSpPr>
        <p:spPr>
          <a:xfrm flipH="1">
            <a:off x="5443869" y="1812851"/>
            <a:ext cx="1318437" cy="1616149"/>
          </a:xfrm>
          <a:custGeom>
            <a:avLst/>
            <a:gdLst>
              <a:gd name="connsiteX0" fmla="*/ 0 w 1318437"/>
              <a:gd name="connsiteY0" fmla="*/ 0 h 1616149"/>
              <a:gd name="connsiteX1" fmla="*/ 1318437 w 1318437"/>
              <a:gd name="connsiteY1" fmla="*/ 1616149 h 1616149"/>
              <a:gd name="connsiteX0" fmla="*/ 0 w 1318437"/>
              <a:gd name="connsiteY0" fmla="*/ 0 h 1616149"/>
              <a:gd name="connsiteX1" fmla="*/ 1318437 w 1318437"/>
              <a:gd name="connsiteY1" fmla="*/ 1616149 h 1616149"/>
              <a:gd name="connsiteX0" fmla="*/ 0 w 1318437"/>
              <a:gd name="connsiteY0" fmla="*/ 0 h 1616149"/>
              <a:gd name="connsiteX1" fmla="*/ 1318437 w 1318437"/>
              <a:gd name="connsiteY1" fmla="*/ 1616149 h 1616149"/>
              <a:gd name="connsiteX0" fmla="*/ 0 w 1318437"/>
              <a:gd name="connsiteY0" fmla="*/ 0 h 1616149"/>
              <a:gd name="connsiteX1" fmla="*/ 1318437 w 1318437"/>
              <a:gd name="connsiteY1" fmla="*/ 1616149 h 1616149"/>
            </a:gdLst>
            <a:ahLst/>
            <a:cxnLst>
              <a:cxn ang="0">
                <a:pos x="connsiteX0" y="connsiteY0"/>
              </a:cxn>
              <a:cxn ang="0">
                <a:pos x="connsiteX1" y="connsiteY1"/>
              </a:cxn>
            </a:cxnLst>
            <a:rect l="l" t="t" r="r" b="b"/>
            <a:pathLst>
              <a:path w="1318437" h="1616149">
                <a:moveTo>
                  <a:pt x="0" y="0"/>
                </a:moveTo>
                <a:cubicBezTo>
                  <a:pt x="226828" y="783265"/>
                  <a:pt x="485554" y="1598428"/>
                  <a:pt x="1318437" y="1616149"/>
                </a:cubicBezTo>
              </a:path>
            </a:pathLst>
          </a:cu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14" name="Straight Connector 13">
            <a:extLst>
              <a:ext uri="{FF2B5EF4-FFF2-40B4-BE49-F238E27FC236}">
                <a16:creationId xmlns:a16="http://schemas.microsoft.com/office/drawing/2014/main" id="{E7EC87BA-F63E-4CF2-238A-49682477630E}"/>
              </a:ext>
            </a:extLst>
          </p:cNvPr>
          <p:cNvCxnSpPr/>
          <p:nvPr/>
        </p:nvCxnSpPr>
        <p:spPr>
          <a:xfrm>
            <a:off x="5135525" y="1610832"/>
            <a:ext cx="0" cy="235511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4DEBD12-0680-701C-8FA6-3D1D539531B0}"/>
              </a:ext>
            </a:extLst>
          </p:cNvPr>
          <p:cNvCxnSpPr/>
          <p:nvPr/>
        </p:nvCxnSpPr>
        <p:spPr>
          <a:xfrm>
            <a:off x="3508744" y="3429000"/>
            <a:ext cx="32535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B635512-2DA1-878A-C910-5885C7412A9E}"/>
              </a:ext>
            </a:extLst>
          </p:cNvPr>
          <p:cNvCxnSpPr/>
          <p:nvPr/>
        </p:nvCxnSpPr>
        <p:spPr>
          <a:xfrm>
            <a:off x="4827180" y="1610832"/>
            <a:ext cx="0" cy="2355112"/>
          </a:xfrm>
          <a:prstGeom prst="line">
            <a:avLst/>
          </a:prstGeom>
          <a:ln>
            <a:solidFill>
              <a:schemeClr val="bg1"/>
            </a:solidFill>
            <a:prstDash val="lg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8F05D7D-1692-94F1-F17F-80D7F5AA8BA9}"/>
              </a:ext>
            </a:extLst>
          </p:cNvPr>
          <p:cNvCxnSpPr/>
          <p:nvPr/>
        </p:nvCxnSpPr>
        <p:spPr>
          <a:xfrm>
            <a:off x="5443869" y="1610832"/>
            <a:ext cx="0" cy="2355112"/>
          </a:xfrm>
          <a:prstGeom prst="line">
            <a:avLst/>
          </a:prstGeom>
          <a:ln>
            <a:solidFill>
              <a:schemeClr val="bg1"/>
            </a:solidFill>
            <a:prstDash val="lg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0771073-BDA8-3685-7489-6E0543C5CAFA}"/>
              </a:ext>
            </a:extLst>
          </p:cNvPr>
          <p:cNvCxnSpPr/>
          <p:nvPr/>
        </p:nvCxnSpPr>
        <p:spPr>
          <a:xfrm>
            <a:off x="4827180" y="3429000"/>
            <a:ext cx="616689"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0" name="TextBox 19">
                <a:extLst>
                  <a:ext uri="{FF2B5EF4-FFF2-40B4-BE49-F238E27FC236}">
                    <a16:creationId xmlns:a16="http://schemas.microsoft.com/office/drawing/2014/main" id="{ED0CAB6F-BF55-2594-26EE-F0E5B89C3C54}"/>
                  </a:ext>
                </a:extLst>
              </p:cNvPr>
              <p:cNvSpPr txBox="1"/>
              <p:nvPr/>
            </p:nvSpPr>
            <p:spPr>
              <a:xfrm>
                <a:off x="4295554" y="3922892"/>
                <a:ext cx="925031" cy="369332"/>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US" b="0" i="1" smtClean="0">
                          <a:solidFill>
                            <a:schemeClr val="bg1"/>
                          </a:solidFill>
                          <a:latin typeface="Cambria Math" panose="02040503050406030204" pitchFamily="18" charset="0"/>
                        </a:rPr>
                        <m:t>−</m:t>
                      </m:r>
                      <m:r>
                        <a:rPr lang="en-US" b="0" i="1" smtClean="0">
                          <a:solidFill>
                            <a:schemeClr val="bg1"/>
                          </a:solidFill>
                          <a:latin typeface="Cambria Math" panose="02040503050406030204" pitchFamily="18" charset="0"/>
                        </a:rPr>
                        <m:t>𝜖</m:t>
                      </m:r>
                    </m:oMath>
                  </m:oMathPara>
                </a14:m>
                <a:endParaRPr lang="en-IN" dirty="0">
                  <a:solidFill>
                    <a:schemeClr val="bg1"/>
                  </a:solidFill>
                </a:endParaRPr>
              </a:p>
            </p:txBody>
          </p:sp>
        </mc:Choice>
        <mc:Fallback>
          <p:sp>
            <p:nvSpPr>
              <p:cNvPr id="20" name="TextBox 19">
                <a:extLst>
                  <a:ext uri="{FF2B5EF4-FFF2-40B4-BE49-F238E27FC236}">
                    <a16:creationId xmlns:a16="http://schemas.microsoft.com/office/drawing/2014/main" id="{ED0CAB6F-BF55-2594-26EE-F0E5B89C3C54}"/>
                  </a:ext>
                </a:extLst>
              </p:cNvPr>
              <p:cNvSpPr txBox="1">
                <a:spLocks noRot="1" noChangeAspect="1" noMove="1" noResize="1" noEditPoints="1" noAdjustHandles="1" noChangeArrowheads="1" noChangeShapeType="1" noTextEdit="1"/>
              </p:cNvSpPr>
              <p:nvPr/>
            </p:nvSpPr>
            <p:spPr>
              <a:xfrm>
                <a:off x="4295554" y="3922892"/>
                <a:ext cx="925031" cy="369332"/>
              </a:xfrm>
              <a:prstGeom prst="rect">
                <a:avLst/>
              </a:prstGeom>
              <a:blipFill>
                <a:blip r:embed="rId2"/>
                <a:stretch>
                  <a:fillRect/>
                </a:stretch>
              </a:blipFill>
            </p:spPr>
            <p:txBody>
              <a:bodyPr/>
              <a:lstStyle/>
              <a:p>
                <a:r>
                  <a:rPr lang="en-IN">
                    <a:noFill/>
                  </a:rPr>
                  <a:t> </a:t>
                </a:r>
              </a:p>
            </p:txBody>
          </p:sp>
        </mc:Fallback>
      </mc:AlternateContent>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CA3FB08C-713C-2AD2-C37A-B1C922A15744}"/>
                  </a:ext>
                </a:extLst>
              </p:cNvPr>
              <p:cNvSpPr txBox="1"/>
              <p:nvPr/>
            </p:nvSpPr>
            <p:spPr>
              <a:xfrm>
                <a:off x="4988441" y="3922892"/>
                <a:ext cx="925031" cy="369332"/>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US" b="0" i="1" smtClean="0">
                          <a:solidFill>
                            <a:schemeClr val="bg1"/>
                          </a:solidFill>
                          <a:latin typeface="Cambria Math" panose="02040503050406030204" pitchFamily="18" charset="0"/>
                        </a:rPr>
                        <m:t>𝜖</m:t>
                      </m:r>
                    </m:oMath>
                  </m:oMathPara>
                </a14:m>
                <a:endParaRPr lang="en-IN" dirty="0">
                  <a:solidFill>
                    <a:schemeClr val="bg1"/>
                  </a:solidFill>
                </a:endParaRPr>
              </a:p>
            </p:txBody>
          </p:sp>
        </mc:Choice>
        <mc:Fallback>
          <p:sp>
            <p:nvSpPr>
              <p:cNvPr id="21" name="TextBox 20">
                <a:extLst>
                  <a:ext uri="{FF2B5EF4-FFF2-40B4-BE49-F238E27FC236}">
                    <a16:creationId xmlns:a16="http://schemas.microsoft.com/office/drawing/2014/main" id="{CA3FB08C-713C-2AD2-C37A-B1C922A15744}"/>
                  </a:ext>
                </a:extLst>
              </p:cNvPr>
              <p:cNvSpPr txBox="1">
                <a:spLocks noRot="1" noChangeAspect="1" noMove="1" noResize="1" noEditPoints="1" noAdjustHandles="1" noChangeArrowheads="1" noChangeShapeType="1" noTextEdit="1"/>
              </p:cNvSpPr>
              <p:nvPr/>
            </p:nvSpPr>
            <p:spPr>
              <a:xfrm>
                <a:off x="4988441" y="3922892"/>
                <a:ext cx="925031" cy="369332"/>
              </a:xfrm>
              <a:prstGeom prst="rect">
                <a:avLst/>
              </a:prstGeom>
              <a:blipFill>
                <a:blip r:embed="rId3"/>
                <a:stretch>
                  <a:fillRect/>
                </a:stretch>
              </a:blipFill>
            </p:spPr>
            <p:txBody>
              <a:bodyPr/>
              <a:lstStyle/>
              <a:p>
                <a:r>
                  <a:rPr lang="en-IN">
                    <a:noFill/>
                  </a:rPr>
                  <a:t> </a:t>
                </a:r>
              </a:p>
            </p:txBody>
          </p:sp>
        </mc:Fallback>
      </mc:AlternateContent>
      <p:sp>
        <p:nvSpPr>
          <p:cNvPr id="23" name="Freeform: Shape 22">
            <a:extLst>
              <a:ext uri="{FF2B5EF4-FFF2-40B4-BE49-F238E27FC236}">
                <a16:creationId xmlns:a16="http://schemas.microsoft.com/office/drawing/2014/main" id="{C019CD6A-A601-9FA6-E1D6-25B41B2F602E}"/>
              </a:ext>
            </a:extLst>
          </p:cNvPr>
          <p:cNvSpPr/>
          <p:nvPr/>
        </p:nvSpPr>
        <p:spPr>
          <a:xfrm flipH="1">
            <a:off x="9815732" y="4320052"/>
            <a:ext cx="1490311" cy="1744754"/>
          </a:xfrm>
          <a:custGeom>
            <a:avLst/>
            <a:gdLst>
              <a:gd name="connsiteX0" fmla="*/ 0 w 2934586"/>
              <a:gd name="connsiteY0" fmla="*/ 1956390 h 1956390"/>
              <a:gd name="connsiteX1" fmla="*/ 2934586 w 2934586"/>
              <a:gd name="connsiteY1" fmla="*/ 0 h 1956390"/>
              <a:gd name="connsiteX0" fmla="*/ 0 w 2934586"/>
              <a:gd name="connsiteY0" fmla="*/ 1956390 h 1956390"/>
              <a:gd name="connsiteX1" fmla="*/ 2934586 w 2934586"/>
              <a:gd name="connsiteY1" fmla="*/ 0 h 1956390"/>
              <a:gd name="connsiteX0" fmla="*/ 0 w 2934586"/>
              <a:gd name="connsiteY0" fmla="*/ 2595989 h 2595989"/>
              <a:gd name="connsiteX1" fmla="*/ 2934586 w 2934586"/>
              <a:gd name="connsiteY1" fmla="*/ 639599 h 2595989"/>
              <a:gd name="connsiteX0" fmla="*/ 0 w 2179674"/>
              <a:gd name="connsiteY0" fmla="*/ 3026984 h 3026984"/>
              <a:gd name="connsiteX1" fmla="*/ 2179674 w 2179674"/>
              <a:gd name="connsiteY1" fmla="*/ 475171 h 3026984"/>
              <a:gd name="connsiteX0" fmla="*/ 0 w 2179674"/>
              <a:gd name="connsiteY0" fmla="*/ 2573997 h 2573997"/>
              <a:gd name="connsiteX1" fmla="*/ 2179674 w 2179674"/>
              <a:gd name="connsiteY1" fmla="*/ 22184 h 2573997"/>
              <a:gd name="connsiteX0" fmla="*/ 0 w 2179674"/>
              <a:gd name="connsiteY0" fmla="*/ 2551813 h 2551813"/>
              <a:gd name="connsiteX1" fmla="*/ 2179674 w 2179674"/>
              <a:gd name="connsiteY1" fmla="*/ 0 h 2551813"/>
              <a:gd name="connsiteX0" fmla="*/ 0 w 2179674"/>
              <a:gd name="connsiteY0" fmla="*/ 2551813 h 2551813"/>
              <a:gd name="connsiteX1" fmla="*/ 2179674 w 2179674"/>
              <a:gd name="connsiteY1" fmla="*/ 0 h 2551813"/>
              <a:gd name="connsiteX0" fmla="*/ 0 w 2179674"/>
              <a:gd name="connsiteY0" fmla="*/ 2562516 h 2562516"/>
              <a:gd name="connsiteX1" fmla="*/ 2179674 w 2179674"/>
              <a:gd name="connsiteY1" fmla="*/ 10703 h 2562516"/>
              <a:gd name="connsiteX0" fmla="*/ 0 w 2179674"/>
              <a:gd name="connsiteY0" fmla="*/ 2551813 h 2551813"/>
              <a:gd name="connsiteX1" fmla="*/ 2179674 w 2179674"/>
              <a:gd name="connsiteY1" fmla="*/ 0 h 2551813"/>
            </a:gdLst>
            <a:ahLst/>
            <a:cxnLst>
              <a:cxn ang="0">
                <a:pos x="connsiteX0" y="connsiteY0"/>
              </a:cxn>
              <a:cxn ang="0">
                <a:pos x="connsiteX1" y="connsiteY1"/>
              </a:cxn>
            </a:cxnLst>
            <a:rect l="l" t="t" r="r" b="b"/>
            <a:pathLst>
              <a:path w="2179674" h="2551813">
                <a:moveTo>
                  <a:pt x="0" y="2551813"/>
                </a:moveTo>
                <a:cubicBezTo>
                  <a:pt x="1901831" y="2137406"/>
                  <a:pt x="1483090" y="17133"/>
                  <a:pt x="2179674" y="0"/>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4" name="Straight Connector 23">
            <a:extLst>
              <a:ext uri="{FF2B5EF4-FFF2-40B4-BE49-F238E27FC236}">
                <a16:creationId xmlns:a16="http://schemas.microsoft.com/office/drawing/2014/main" id="{EFDDBA6C-2671-4A70-C9FA-632210931DAA}"/>
              </a:ext>
            </a:extLst>
          </p:cNvPr>
          <p:cNvCxnSpPr>
            <a:cxnSpLocks/>
          </p:cNvCxnSpPr>
          <p:nvPr/>
        </p:nvCxnSpPr>
        <p:spPr>
          <a:xfrm>
            <a:off x="9199043" y="4320053"/>
            <a:ext cx="61668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63E42CE-3D35-6DE4-9FBE-8FBE1E065DBC}"/>
              </a:ext>
            </a:extLst>
          </p:cNvPr>
          <p:cNvCxnSpPr>
            <a:cxnSpLocks/>
          </p:cNvCxnSpPr>
          <p:nvPr/>
        </p:nvCxnSpPr>
        <p:spPr>
          <a:xfrm>
            <a:off x="9526772" y="3429000"/>
            <a:ext cx="0" cy="3290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5620C91-FB7B-8B6E-3A1C-256249B4ACF6}"/>
              </a:ext>
            </a:extLst>
          </p:cNvPr>
          <p:cNvCxnSpPr>
            <a:cxnSpLocks/>
          </p:cNvCxnSpPr>
          <p:nvPr/>
        </p:nvCxnSpPr>
        <p:spPr>
          <a:xfrm>
            <a:off x="6921796" y="6182833"/>
            <a:ext cx="469959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0EFFD7C-6739-9103-2786-8AA531380BFA}"/>
              </a:ext>
            </a:extLst>
          </p:cNvPr>
          <p:cNvCxnSpPr/>
          <p:nvPr/>
        </p:nvCxnSpPr>
        <p:spPr>
          <a:xfrm>
            <a:off x="9199043" y="3870773"/>
            <a:ext cx="0" cy="2355112"/>
          </a:xfrm>
          <a:prstGeom prst="line">
            <a:avLst/>
          </a:prstGeom>
          <a:ln>
            <a:solidFill>
              <a:schemeClr val="bg1"/>
            </a:solidFill>
            <a:prstDash val="lgDash"/>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6A522CD-9CE8-D6F4-431E-897FE6A2CA9D}"/>
              </a:ext>
            </a:extLst>
          </p:cNvPr>
          <p:cNvCxnSpPr/>
          <p:nvPr/>
        </p:nvCxnSpPr>
        <p:spPr>
          <a:xfrm>
            <a:off x="9815732" y="3870773"/>
            <a:ext cx="0" cy="2355112"/>
          </a:xfrm>
          <a:prstGeom prst="line">
            <a:avLst/>
          </a:prstGeom>
          <a:ln>
            <a:solidFill>
              <a:schemeClr val="bg1"/>
            </a:solidFill>
            <a:prstDash val="lg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1" name="TextBox 30">
                <a:extLst>
                  <a:ext uri="{FF2B5EF4-FFF2-40B4-BE49-F238E27FC236}">
                    <a16:creationId xmlns:a16="http://schemas.microsoft.com/office/drawing/2014/main" id="{74E3D4C5-5E9B-C724-4F2E-A250CB1037F1}"/>
                  </a:ext>
                </a:extLst>
              </p:cNvPr>
              <p:cNvSpPr txBox="1"/>
              <p:nvPr/>
            </p:nvSpPr>
            <p:spPr>
              <a:xfrm>
                <a:off x="8667417" y="6182833"/>
                <a:ext cx="925031" cy="369332"/>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US" b="0" i="1" smtClean="0">
                          <a:solidFill>
                            <a:schemeClr val="bg1"/>
                          </a:solidFill>
                          <a:latin typeface="Cambria Math" panose="02040503050406030204" pitchFamily="18" charset="0"/>
                        </a:rPr>
                        <m:t>−</m:t>
                      </m:r>
                      <m:r>
                        <a:rPr lang="en-US" b="0" i="1" smtClean="0">
                          <a:solidFill>
                            <a:schemeClr val="bg1"/>
                          </a:solidFill>
                          <a:latin typeface="Cambria Math" panose="02040503050406030204" pitchFamily="18" charset="0"/>
                        </a:rPr>
                        <m:t>𝜖</m:t>
                      </m:r>
                    </m:oMath>
                  </m:oMathPara>
                </a14:m>
                <a:endParaRPr lang="en-IN" dirty="0">
                  <a:solidFill>
                    <a:schemeClr val="bg1"/>
                  </a:solidFill>
                </a:endParaRPr>
              </a:p>
            </p:txBody>
          </p:sp>
        </mc:Choice>
        <mc:Fallback>
          <p:sp>
            <p:nvSpPr>
              <p:cNvPr id="31" name="TextBox 30">
                <a:extLst>
                  <a:ext uri="{FF2B5EF4-FFF2-40B4-BE49-F238E27FC236}">
                    <a16:creationId xmlns:a16="http://schemas.microsoft.com/office/drawing/2014/main" id="{74E3D4C5-5E9B-C724-4F2E-A250CB1037F1}"/>
                  </a:ext>
                </a:extLst>
              </p:cNvPr>
              <p:cNvSpPr txBox="1">
                <a:spLocks noRot="1" noChangeAspect="1" noMove="1" noResize="1" noEditPoints="1" noAdjustHandles="1" noChangeArrowheads="1" noChangeShapeType="1" noTextEdit="1"/>
              </p:cNvSpPr>
              <p:nvPr/>
            </p:nvSpPr>
            <p:spPr>
              <a:xfrm>
                <a:off x="8667417" y="6182833"/>
                <a:ext cx="925031" cy="369332"/>
              </a:xfrm>
              <a:prstGeom prst="rect">
                <a:avLst/>
              </a:prstGeom>
              <a:blipFill>
                <a:blip r:embed="rId4"/>
                <a:stretch>
                  <a:fillRect/>
                </a:stretch>
              </a:blipFill>
            </p:spPr>
            <p:txBody>
              <a:bodyPr/>
              <a:lstStyle/>
              <a:p>
                <a:r>
                  <a:rPr lang="en-IN">
                    <a:noFill/>
                  </a:rPr>
                  <a:t> </a:t>
                </a:r>
              </a:p>
            </p:txBody>
          </p:sp>
        </mc:Fallback>
      </mc:AlternateContent>
      <mc:AlternateContent xmlns:mc="http://schemas.openxmlformats.org/markup-compatibility/2006">
        <mc:Choice xmlns:a14="http://schemas.microsoft.com/office/drawing/2010/main" Requires="a14">
          <p:sp>
            <p:nvSpPr>
              <p:cNvPr id="32" name="TextBox 31">
                <a:extLst>
                  <a:ext uri="{FF2B5EF4-FFF2-40B4-BE49-F238E27FC236}">
                    <a16:creationId xmlns:a16="http://schemas.microsoft.com/office/drawing/2014/main" id="{27728DFC-B61F-677D-5EF8-0C2DC97F230B}"/>
                  </a:ext>
                </a:extLst>
              </p:cNvPr>
              <p:cNvSpPr txBox="1"/>
              <p:nvPr/>
            </p:nvSpPr>
            <p:spPr>
              <a:xfrm>
                <a:off x="9360304" y="6182833"/>
                <a:ext cx="925031" cy="369332"/>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US" b="0" i="1" smtClean="0">
                          <a:solidFill>
                            <a:schemeClr val="bg1"/>
                          </a:solidFill>
                          <a:latin typeface="Cambria Math" panose="02040503050406030204" pitchFamily="18" charset="0"/>
                        </a:rPr>
                        <m:t>𝜖</m:t>
                      </m:r>
                    </m:oMath>
                  </m:oMathPara>
                </a14:m>
                <a:endParaRPr lang="en-IN" dirty="0">
                  <a:solidFill>
                    <a:schemeClr val="bg1"/>
                  </a:solidFill>
                </a:endParaRPr>
              </a:p>
            </p:txBody>
          </p:sp>
        </mc:Choice>
        <mc:Fallback>
          <p:sp>
            <p:nvSpPr>
              <p:cNvPr id="32" name="TextBox 31">
                <a:extLst>
                  <a:ext uri="{FF2B5EF4-FFF2-40B4-BE49-F238E27FC236}">
                    <a16:creationId xmlns:a16="http://schemas.microsoft.com/office/drawing/2014/main" id="{27728DFC-B61F-677D-5EF8-0C2DC97F230B}"/>
                  </a:ext>
                </a:extLst>
              </p:cNvPr>
              <p:cNvSpPr txBox="1">
                <a:spLocks noRot="1" noChangeAspect="1" noMove="1" noResize="1" noEditPoints="1" noAdjustHandles="1" noChangeArrowheads="1" noChangeShapeType="1" noTextEdit="1"/>
              </p:cNvSpPr>
              <p:nvPr/>
            </p:nvSpPr>
            <p:spPr>
              <a:xfrm>
                <a:off x="9360304" y="6182833"/>
                <a:ext cx="925031" cy="369332"/>
              </a:xfrm>
              <a:prstGeom prst="rect">
                <a:avLst/>
              </a:prstGeom>
              <a:blipFill>
                <a:blip r:embed="rId5"/>
                <a:stretch>
                  <a:fillRect/>
                </a:stretch>
              </a:blipFill>
            </p:spPr>
            <p:txBody>
              <a:bodyPr/>
              <a:lstStyle/>
              <a:p>
                <a:r>
                  <a:rPr lang="en-IN">
                    <a:noFill/>
                  </a:rPr>
                  <a:t> </a:t>
                </a:r>
              </a:p>
            </p:txBody>
          </p:sp>
        </mc:Fallback>
      </mc:AlternateContent>
      <p:sp>
        <p:nvSpPr>
          <p:cNvPr id="36" name="Freeform: Shape 35">
            <a:extLst>
              <a:ext uri="{FF2B5EF4-FFF2-40B4-BE49-F238E27FC236}">
                <a16:creationId xmlns:a16="http://schemas.microsoft.com/office/drawing/2014/main" id="{5E6B09ED-CC25-C1FD-77AC-DB4DCE64FA07}"/>
              </a:ext>
            </a:extLst>
          </p:cNvPr>
          <p:cNvSpPr/>
          <p:nvPr/>
        </p:nvSpPr>
        <p:spPr>
          <a:xfrm>
            <a:off x="7721119" y="4320052"/>
            <a:ext cx="1490311" cy="1744754"/>
          </a:xfrm>
          <a:custGeom>
            <a:avLst/>
            <a:gdLst>
              <a:gd name="connsiteX0" fmla="*/ 0 w 2934586"/>
              <a:gd name="connsiteY0" fmla="*/ 1956390 h 1956390"/>
              <a:gd name="connsiteX1" fmla="*/ 2934586 w 2934586"/>
              <a:gd name="connsiteY1" fmla="*/ 0 h 1956390"/>
              <a:gd name="connsiteX0" fmla="*/ 0 w 2934586"/>
              <a:gd name="connsiteY0" fmla="*/ 1956390 h 1956390"/>
              <a:gd name="connsiteX1" fmla="*/ 2934586 w 2934586"/>
              <a:gd name="connsiteY1" fmla="*/ 0 h 1956390"/>
              <a:gd name="connsiteX0" fmla="*/ 0 w 2934586"/>
              <a:gd name="connsiteY0" fmla="*/ 2595989 h 2595989"/>
              <a:gd name="connsiteX1" fmla="*/ 2934586 w 2934586"/>
              <a:gd name="connsiteY1" fmla="*/ 639599 h 2595989"/>
              <a:gd name="connsiteX0" fmla="*/ 0 w 2179674"/>
              <a:gd name="connsiteY0" fmla="*/ 3026984 h 3026984"/>
              <a:gd name="connsiteX1" fmla="*/ 2179674 w 2179674"/>
              <a:gd name="connsiteY1" fmla="*/ 475171 h 3026984"/>
              <a:gd name="connsiteX0" fmla="*/ 0 w 2179674"/>
              <a:gd name="connsiteY0" fmla="*/ 2573997 h 2573997"/>
              <a:gd name="connsiteX1" fmla="*/ 2179674 w 2179674"/>
              <a:gd name="connsiteY1" fmla="*/ 22184 h 2573997"/>
              <a:gd name="connsiteX0" fmla="*/ 0 w 2179674"/>
              <a:gd name="connsiteY0" fmla="*/ 2551813 h 2551813"/>
              <a:gd name="connsiteX1" fmla="*/ 2179674 w 2179674"/>
              <a:gd name="connsiteY1" fmla="*/ 0 h 2551813"/>
              <a:gd name="connsiteX0" fmla="*/ 0 w 2179674"/>
              <a:gd name="connsiteY0" fmla="*/ 2551813 h 2551813"/>
              <a:gd name="connsiteX1" fmla="*/ 2179674 w 2179674"/>
              <a:gd name="connsiteY1" fmla="*/ 0 h 2551813"/>
              <a:gd name="connsiteX0" fmla="*/ 0 w 2179674"/>
              <a:gd name="connsiteY0" fmla="*/ 2562516 h 2562516"/>
              <a:gd name="connsiteX1" fmla="*/ 2179674 w 2179674"/>
              <a:gd name="connsiteY1" fmla="*/ 10703 h 2562516"/>
              <a:gd name="connsiteX0" fmla="*/ 0 w 2179674"/>
              <a:gd name="connsiteY0" fmla="*/ 2551813 h 2551813"/>
              <a:gd name="connsiteX1" fmla="*/ 2179674 w 2179674"/>
              <a:gd name="connsiteY1" fmla="*/ 0 h 2551813"/>
            </a:gdLst>
            <a:ahLst/>
            <a:cxnLst>
              <a:cxn ang="0">
                <a:pos x="connsiteX0" y="connsiteY0"/>
              </a:cxn>
              <a:cxn ang="0">
                <a:pos x="connsiteX1" y="connsiteY1"/>
              </a:cxn>
            </a:cxnLst>
            <a:rect l="l" t="t" r="r" b="b"/>
            <a:pathLst>
              <a:path w="2179674" h="2551813">
                <a:moveTo>
                  <a:pt x="0" y="2551813"/>
                </a:moveTo>
                <a:cubicBezTo>
                  <a:pt x="1901831" y="2137406"/>
                  <a:pt x="1483090" y="17133"/>
                  <a:pt x="2179674" y="0"/>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375644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3532D-D136-49A4-5C47-C1DAA3AE87C6}"/>
              </a:ext>
            </a:extLst>
          </p:cNvPr>
          <p:cNvSpPr>
            <a:spLocks noGrp="1"/>
          </p:cNvSpPr>
          <p:nvPr>
            <p:ph type="title"/>
          </p:nvPr>
        </p:nvSpPr>
        <p:spPr/>
        <p:txBody>
          <a:bodyPr/>
          <a:lstStyle/>
          <a:p>
            <a:r>
              <a:rPr lang="en-US" dirty="0"/>
              <a:t>Kernel Maps</a:t>
            </a:r>
            <a:endParaRPr lang="en-IN"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5A154F3-9E21-5012-02E3-EE317BAF6798}"/>
                  </a:ext>
                </a:extLst>
              </p:cNvPr>
              <p:cNvSpPr>
                <a:spLocks noGrp="1"/>
              </p:cNvSpPr>
              <p:nvPr>
                <p:ph idx="1"/>
              </p:nvPr>
            </p:nvSpPr>
            <p:spPr>
              <a:xfrm>
                <a:off x="253354" y="1111624"/>
                <a:ext cx="11938646" cy="5300823"/>
              </a:xfrm>
            </p:spPr>
            <p:txBody>
              <a:bodyPr>
                <a:normAutofit/>
              </a:bodyPr>
              <a:lstStyle/>
              <a:p>
                <a:r>
                  <a:rPr lang="en-US" dirty="0"/>
                  <a:t>Find a feature map for the Mercer kernel </a:t>
                </a:r>
                <a14:m>
                  <m:oMath xmlns:m="http://schemas.openxmlformats.org/officeDocument/2006/math">
                    <m:r>
                      <a:rPr lang="en-US" i="1" dirty="0" smtClean="0">
                        <a:latin typeface="Cambria Math" panose="02040503050406030204" pitchFamily="18" charset="0"/>
                      </a:rPr>
                      <m:t>𝐾</m:t>
                    </m:r>
                    <m:d>
                      <m:dPr>
                        <m:ctrlPr>
                          <a:rPr lang="en-US" b="0" i="1" dirty="0" smtClean="0">
                            <a:latin typeface="Cambria Math" panose="02040503050406030204" pitchFamily="18" charset="0"/>
                          </a:rPr>
                        </m:ctrlPr>
                      </m:dPr>
                      <m:e>
                        <m:sSup>
                          <m:sSupPr>
                            <m:ctrlPr>
                              <a:rPr lang="en-US" i="1" dirty="0">
                                <a:latin typeface="Cambria Math" panose="02040503050406030204" pitchFamily="18" charset="0"/>
                              </a:rPr>
                            </m:ctrlPr>
                          </m:sSupPr>
                          <m:e>
                            <m:r>
                              <a:rPr lang="en-US" b="1" i="0" dirty="0">
                                <a:latin typeface="Cambria Math" panose="02040503050406030204" pitchFamily="18" charset="0"/>
                              </a:rPr>
                              <m:t>𝐳</m:t>
                            </m:r>
                          </m:e>
                          <m:sup>
                            <m:r>
                              <a:rPr lang="en-US" i="1" dirty="0">
                                <a:latin typeface="Cambria Math" panose="02040503050406030204" pitchFamily="18" charset="0"/>
                              </a:rPr>
                              <m:t>1</m:t>
                            </m:r>
                          </m:sup>
                        </m:sSup>
                        <m:r>
                          <a:rPr lang="en-US" b="0" i="1" dirty="0" smtClean="0">
                            <a:latin typeface="Cambria Math" panose="02040503050406030204" pitchFamily="18" charset="0"/>
                          </a:rPr>
                          <m:t>,</m:t>
                        </m:r>
                        <m:sSup>
                          <m:sSupPr>
                            <m:ctrlPr>
                              <a:rPr lang="en-US" i="1" dirty="0">
                                <a:latin typeface="Cambria Math" panose="02040503050406030204" pitchFamily="18" charset="0"/>
                              </a:rPr>
                            </m:ctrlPr>
                          </m:sSupPr>
                          <m:e>
                            <m:r>
                              <a:rPr lang="en-US" b="1" i="0" dirty="0">
                                <a:latin typeface="Cambria Math" panose="02040503050406030204" pitchFamily="18" charset="0"/>
                              </a:rPr>
                              <m:t>𝐳</m:t>
                            </m:r>
                          </m:e>
                          <m:sup>
                            <m:r>
                              <a:rPr lang="en-US" i="1" dirty="0">
                                <a:latin typeface="Cambria Math" panose="02040503050406030204" pitchFamily="18" charset="0"/>
                              </a:rPr>
                              <m:t>2</m:t>
                            </m:r>
                          </m:sup>
                        </m:sSup>
                      </m:e>
                    </m:d>
                    <m:r>
                      <a:rPr lang="en-US" b="0" i="1" dirty="0" smtClean="0">
                        <a:latin typeface="Cambria Math" panose="02040503050406030204" pitchFamily="18" charset="0"/>
                      </a:rPr>
                      <m:t>=</m:t>
                    </m:r>
                    <m:sSup>
                      <m:sSupPr>
                        <m:ctrlPr>
                          <a:rPr lang="en-US" b="0" i="1" dirty="0" smtClean="0">
                            <a:latin typeface="Cambria Math" panose="02040503050406030204" pitchFamily="18" charset="0"/>
                          </a:rPr>
                        </m:ctrlPr>
                      </m:sSupPr>
                      <m:e>
                        <m:d>
                          <m:dPr>
                            <m:ctrlPr>
                              <a:rPr lang="en-US" b="0" i="1" dirty="0" smtClean="0">
                                <a:latin typeface="Cambria Math" panose="02040503050406030204" pitchFamily="18" charset="0"/>
                              </a:rPr>
                            </m:ctrlPr>
                          </m:dPr>
                          <m:e>
                            <m:d>
                              <m:dPr>
                                <m:begChr m:val="⟨"/>
                                <m:endChr m:val="⟩"/>
                                <m:ctrlPr>
                                  <a:rPr lang="en-US" b="0" i="1" dirty="0" smtClean="0">
                                    <a:latin typeface="Cambria Math" panose="02040503050406030204" pitchFamily="18" charset="0"/>
                                  </a:rPr>
                                </m:ctrlPr>
                              </m:dPr>
                              <m:e>
                                <m:sSup>
                                  <m:sSupPr>
                                    <m:ctrlPr>
                                      <a:rPr lang="en-US" i="1" dirty="0">
                                        <a:latin typeface="Cambria Math" panose="02040503050406030204" pitchFamily="18" charset="0"/>
                                      </a:rPr>
                                    </m:ctrlPr>
                                  </m:sSupPr>
                                  <m:e>
                                    <m:r>
                                      <a:rPr lang="en-US" b="1" i="0" dirty="0">
                                        <a:latin typeface="Cambria Math" panose="02040503050406030204" pitchFamily="18" charset="0"/>
                                      </a:rPr>
                                      <m:t>𝐳</m:t>
                                    </m:r>
                                  </m:e>
                                  <m:sup>
                                    <m:r>
                                      <a:rPr lang="en-US" i="1" dirty="0">
                                        <a:latin typeface="Cambria Math" panose="02040503050406030204" pitchFamily="18" charset="0"/>
                                      </a:rPr>
                                      <m:t>1</m:t>
                                    </m:r>
                                  </m:sup>
                                </m:sSup>
                                <m:r>
                                  <a:rPr lang="en-US" b="0" i="1" dirty="0" smtClean="0">
                                    <a:latin typeface="Cambria Math" panose="02040503050406030204" pitchFamily="18" charset="0"/>
                                  </a:rPr>
                                  <m:t>,</m:t>
                                </m:r>
                                <m:sSup>
                                  <m:sSupPr>
                                    <m:ctrlPr>
                                      <a:rPr lang="en-US" i="1" dirty="0">
                                        <a:latin typeface="Cambria Math" panose="02040503050406030204" pitchFamily="18" charset="0"/>
                                      </a:rPr>
                                    </m:ctrlPr>
                                  </m:sSupPr>
                                  <m:e>
                                    <m:r>
                                      <a:rPr lang="en-US" b="1" i="0" dirty="0">
                                        <a:latin typeface="Cambria Math" panose="02040503050406030204" pitchFamily="18" charset="0"/>
                                      </a:rPr>
                                      <m:t>𝐳</m:t>
                                    </m:r>
                                  </m:e>
                                  <m:sup>
                                    <m:r>
                                      <a:rPr lang="en-US" i="1" dirty="0">
                                        <a:latin typeface="Cambria Math" panose="02040503050406030204" pitchFamily="18" charset="0"/>
                                      </a:rPr>
                                      <m:t>2</m:t>
                                    </m:r>
                                  </m:sup>
                                </m:sSup>
                              </m:e>
                            </m:d>
                          </m:e>
                        </m:d>
                      </m:e>
                      <m:sup>
                        <m:r>
                          <a:rPr lang="en-US" b="0" i="1" dirty="0" smtClean="0">
                            <a:latin typeface="Cambria Math" panose="02040503050406030204" pitchFamily="18" charset="0"/>
                          </a:rPr>
                          <m:t>2</m:t>
                        </m:r>
                      </m:sup>
                    </m:sSup>
                  </m:oMath>
                </a14:m>
                <a:r>
                  <a:rPr lang="en-US" dirty="0"/>
                  <a:t> with </a:t>
                </a:r>
                <a14:m>
                  <m:oMath xmlns:m="http://schemas.openxmlformats.org/officeDocument/2006/math">
                    <m:sSup>
                      <m:sSupPr>
                        <m:ctrlPr>
                          <a:rPr lang="en-US" b="0" i="1" dirty="0" smtClean="0">
                            <a:latin typeface="Cambria Math" panose="02040503050406030204" pitchFamily="18" charset="0"/>
                          </a:rPr>
                        </m:ctrlPr>
                      </m:sSupPr>
                      <m:e>
                        <m:r>
                          <a:rPr lang="en-US" b="1" i="0" dirty="0" smtClean="0">
                            <a:latin typeface="Cambria Math" panose="02040503050406030204" pitchFamily="18" charset="0"/>
                          </a:rPr>
                          <m:t>𝐳</m:t>
                        </m:r>
                      </m:e>
                      <m:sup>
                        <m:r>
                          <a:rPr lang="en-US" i="1" dirty="0" smtClean="0">
                            <a:latin typeface="Cambria Math" panose="02040503050406030204" pitchFamily="18" charset="0"/>
                          </a:rPr>
                          <m:t>𝑖</m:t>
                        </m:r>
                      </m:sup>
                    </m:sSup>
                    <m:r>
                      <a:rPr lang="en-US" b="0" i="1" dirty="0" smtClean="0">
                        <a:latin typeface="Cambria Math" panose="02040503050406030204" pitchFamily="18" charset="0"/>
                      </a:rPr>
                      <m:t>=</m:t>
                    </m:r>
                    <m:d>
                      <m:dPr>
                        <m:ctrlPr>
                          <a:rPr lang="en-US" b="0" i="1" dirty="0" smtClean="0">
                            <a:latin typeface="Cambria Math" panose="02040503050406030204" pitchFamily="18" charset="0"/>
                          </a:rPr>
                        </m:ctrlPr>
                      </m:dPr>
                      <m:e>
                        <m:sSub>
                          <m:sSubPr>
                            <m:ctrlPr>
                              <a:rPr lang="en-US" b="0" i="1" dirty="0" smtClean="0">
                                <a:latin typeface="Cambria Math" panose="02040503050406030204" pitchFamily="18" charset="0"/>
                              </a:rPr>
                            </m:ctrlPr>
                          </m:sSubPr>
                          <m:e>
                            <m:r>
                              <a:rPr lang="en-US" b="0" i="1" dirty="0" smtClean="0">
                                <a:latin typeface="Cambria Math" panose="02040503050406030204" pitchFamily="18" charset="0"/>
                              </a:rPr>
                              <m:t>𝑧</m:t>
                            </m:r>
                          </m:e>
                          <m:sub>
                            <m:r>
                              <a:rPr lang="en-US" b="0" i="1" dirty="0" smtClean="0">
                                <a:latin typeface="Cambria Math" panose="02040503050406030204" pitchFamily="18" charset="0"/>
                              </a:rPr>
                              <m:t>𝑖</m:t>
                            </m:r>
                            <m:r>
                              <a:rPr lang="en-US" b="0" i="1" dirty="0" smtClean="0">
                                <a:latin typeface="Cambria Math" panose="02040503050406030204" pitchFamily="18" charset="0"/>
                              </a:rPr>
                              <m:t>1</m:t>
                            </m:r>
                          </m:sub>
                        </m:sSub>
                        <m:r>
                          <a:rPr lang="en-US" b="0" i="1" dirty="0" smtClean="0">
                            <a:latin typeface="Cambria Math" panose="02040503050406030204" pitchFamily="18" charset="0"/>
                          </a:rPr>
                          <m:t>,…,</m:t>
                        </m:r>
                        <m:sSub>
                          <m:sSubPr>
                            <m:ctrlPr>
                              <a:rPr lang="en-US" b="0" i="1" dirty="0" smtClean="0">
                                <a:latin typeface="Cambria Math" panose="02040503050406030204" pitchFamily="18" charset="0"/>
                              </a:rPr>
                            </m:ctrlPr>
                          </m:sSubPr>
                          <m:e>
                            <m:r>
                              <a:rPr lang="en-US" b="0" i="1" dirty="0" smtClean="0">
                                <a:latin typeface="Cambria Math" panose="02040503050406030204" pitchFamily="18" charset="0"/>
                              </a:rPr>
                              <m:t>𝑧</m:t>
                            </m:r>
                          </m:e>
                          <m:sub>
                            <m:r>
                              <a:rPr lang="en-US" b="0" i="1" dirty="0" smtClean="0">
                                <a:latin typeface="Cambria Math" panose="02040503050406030204" pitchFamily="18" charset="0"/>
                              </a:rPr>
                              <m:t>𝑖𝐷</m:t>
                            </m:r>
                          </m:sub>
                        </m:sSub>
                      </m:e>
                    </m:d>
                  </m:oMath>
                </a14:m>
                <a:r>
                  <a:rPr lang="en-US" dirty="0"/>
                  <a:t> being </a:t>
                </a:r>
                <a14:m>
                  <m:oMath xmlns:m="http://schemas.openxmlformats.org/officeDocument/2006/math">
                    <m:r>
                      <a:rPr lang="en-US" b="0" i="1" smtClean="0">
                        <a:latin typeface="Cambria Math" panose="02040503050406030204" pitchFamily="18" charset="0"/>
                      </a:rPr>
                      <m:t>𝐷</m:t>
                    </m:r>
                  </m:oMath>
                </a14:m>
                <a:r>
                  <a:rPr lang="en-US" dirty="0"/>
                  <a:t>-dim vectors</a:t>
                </a:r>
              </a:p>
              <a:p>
                <a14:m>
                  <m:oMath xmlns:m="http://schemas.openxmlformats.org/officeDocument/2006/math">
                    <m:r>
                      <a:rPr lang="en-US" b="0" i="1" smtClean="0">
                        <a:solidFill>
                          <a:srgbClr val="FF0000"/>
                        </a:solidFill>
                        <a:latin typeface="Cambria Math" panose="02040503050406030204" pitchFamily="18" charset="0"/>
                      </a:rPr>
                      <m:t>𝜙</m:t>
                    </m:r>
                    <m:d>
                      <m:dPr>
                        <m:ctrlPr>
                          <a:rPr lang="en-US" b="0" i="1" smtClean="0">
                            <a:solidFill>
                              <a:srgbClr val="FF0000"/>
                            </a:solidFill>
                            <a:latin typeface="Cambria Math" panose="02040503050406030204" pitchFamily="18" charset="0"/>
                          </a:rPr>
                        </m:ctrlPr>
                      </m:dPr>
                      <m:e>
                        <m:r>
                          <a:rPr lang="en-US" b="1" i="0" smtClean="0">
                            <a:solidFill>
                              <a:srgbClr val="FF0000"/>
                            </a:solidFill>
                            <a:latin typeface="Cambria Math" panose="02040503050406030204" pitchFamily="18" charset="0"/>
                          </a:rPr>
                          <m:t>𝐳</m:t>
                        </m:r>
                      </m:e>
                    </m:d>
                  </m:oMath>
                </a14:m>
                <a:r>
                  <a:rPr lang="en-IN" dirty="0">
                    <a:solidFill>
                      <a:srgbClr val="FF0000"/>
                    </a:solidFill>
                  </a:rPr>
                  <a:t> such that for any </a:t>
                </a:r>
                <a14:m>
                  <m:oMath xmlns:m="http://schemas.openxmlformats.org/officeDocument/2006/math">
                    <m:sSup>
                      <m:sSupPr>
                        <m:ctrlPr>
                          <a:rPr lang="en-US" i="1" dirty="0">
                            <a:solidFill>
                              <a:srgbClr val="FF0000"/>
                            </a:solidFill>
                            <a:latin typeface="Cambria Math" panose="02040503050406030204" pitchFamily="18" charset="0"/>
                          </a:rPr>
                        </m:ctrlPr>
                      </m:sSupPr>
                      <m:e>
                        <m:r>
                          <a:rPr lang="en-US" b="1" dirty="0">
                            <a:solidFill>
                              <a:srgbClr val="FF0000"/>
                            </a:solidFill>
                            <a:latin typeface="Cambria Math" panose="02040503050406030204" pitchFamily="18" charset="0"/>
                          </a:rPr>
                          <m:t>𝐳</m:t>
                        </m:r>
                      </m:e>
                      <m:sup>
                        <m:r>
                          <a:rPr lang="en-US" i="1" dirty="0">
                            <a:solidFill>
                              <a:srgbClr val="FF0000"/>
                            </a:solidFill>
                            <a:latin typeface="Cambria Math" panose="02040503050406030204" pitchFamily="18" charset="0"/>
                          </a:rPr>
                          <m:t>1</m:t>
                        </m:r>
                      </m:sup>
                    </m:sSup>
                    <m:r>
                      <a:rPr lang="en-US" i="1" dirty="0">
                        <a:solidFill>
                          <a:srgbClr val="FF0000"/>
                        </a:solidFill>
                        <a:latin typeface="Cambria Math" panose="02040503050406030204" pitchFamily="18" charset="0"/>
                      </a:rPr>
                      <m:t>,</m:t>
                    </m:r>
                    <m:sSup>
                      <m:sSupPr>
                        <m:ctrlPr>
                          <a:rPr lang="en-US" i="1" dirty="0">
                            <a:solidFill>
                              <a:srgbClr val="FF0000"/>
                            </a:solidFill>
                            <a:latin typeface="Cambria Math" panose="02040503050406030204" pitchFamily="18" charset="0"/>
                          </a:rPr>
                        </m:ctrlPr>
                      </m:sSupPr>
                      <m:e>
                        <m:r>
                          <a:rPr lang="en-US" b="1" dirty="0">
                            <a:solidFill>
                              <a:srgbClr val="FF0000"/>
                            </a:solidFill>
                            <a:latin typeface="Cambria Math" panose="02040503050406030204" pitchFamily="18" charset="0"/>
                          </a:rPr>
                          <m:t>𝐳</m:t>
                        </m:r>
                      </m:e>
                      <m:sup>
                        <m:r>
                          <a:rPr lang="en-US" i="1" dirty="0">
                            <a:solidFill>
                              <a:srgbClr val="FF0000"/>
                            </a:solidFill>
                            <a:latin typeface="Cambria Math" panose="02040503050406030204" pitchFamily="18" charset="0"/>
                          </a:rPr>
                          <m:t>2</m:t>
                        </m:r>
                      </m:sup>
                    </m:sSup>
                  </m:oMath>
                </a14:m>
                <a:r>
                  <a:rPr lang="en-IN" dirty="0">
                    <a:solidFill>
                      <a:srgbClr val="FF0000"/>
                    </a:solidFill>
                  </a:rPr>
                  <a:t>, we have </a:t>
                </a:r>
                <a14:m>
                  <m:oMath xmlns:m="http://schemas.openxmlformats.org/officeDocument/2006/math">
                    <m:r>
                      <a:rPr lang="en-US" i="1" dirty="0">
                        <a:solidFill>
                          <a:srgbClr val="FF0000"/>
                        </a:solidFill>
                        <a:latin typeface="Cambria Math" panose="02040503050406030204" pitchFamily="18" charset="0"/>
                      </a:rPr>
                      <m:t>𝐾</m:t>
                    </m:r>
                    <m:d>
                      <m:dPr>
                        <m:ctrlPr>
                          <a:rPr lang="en-US" i="1" dirty="0">
                            <a:solidFill>
                              <a:srgbClr val="FF0000"/>
                            </a:solidFill>
                            <a:latin typeface="Cambria Math" panose="02040503050406030204" pitchFamily="18" charset="0"/>
                          </a:rPr>
                        </m:ctrlPr>
                      </m:dPr>
                      <m:e>
                        <m:sSup>
                          <m:sSupPr>
                            <m:ctrlPr>
                              <a:rPr lang="en-US" i="1" dirty="0">
                                <a:solidFill>
                                  <a:srgbClr val="FF0000"/>
                                </a:solidFill>
                                <a:latin typeface="Cambria Math" panose="02040503050406030204" pitchFamily="18" charset="0"/>
                              </a:rPr>
                            </m:ctrlPr>
                          </m:sSupPr>
                          <m:e>
                            <m:r>
                              <a:rPr lang="en-US" b="1" dirty="0">
                                <a:solidFill>
                                  <a:srgbClr val="FF0000"/>
                                </a:solidFill>
                                <a:latin typeface="Cambria Math" panose="02040503050406030204" pitchFamily="18" charset="0"/>
                              </a:rPr>
                              <m:t>𝐳</m:t>
                            </m:r>
                          </m:e>
                          <m:sup>
                            <m:r>
                              <a:rPr lang="en-US" i="1" dirty="0">
                                <a:solidFill>
                                  <a:srgbClr val="FF0000"/>
                                </a:solidFill>
                                <a:latin typeface="Cambria Math" panose="02040503050406030204" pitchFamily="18" charset="0"/>
                              </a:rPr>
                              <m:t>1</m:t>
                            </m:r>
                          </m:sup>
                        </m:sSup>
                        <m:r>
                          <a:rPr lang="en-US" i="1" dirty="0">
                            <a:solidFill>
                              <a:srgbClr val="FF0000"/>
                            </a:solidFill>
                            <a:latin typeface="Cambria Math" panose="02040503050406030204" pitchFamily="18" charset="0"/>
                          </a:rPr>
                          <m:t>,</m:t>
                        </m:r>
                        <m:sSup>
                          <m:sSupPr>
                            <m:ctrlPr>
                              <a:rPr lang="en-US" i="1" dirty="0">
                                <a:solidFill>
                                  <a:srgbClr val="FF0000"/>
                                </a:solidFill>
                                <a:latin typeface="Cambria Math" panose="02040503050406030204" pitchFamily="18" charset="0"/>
                              </a:rPr>
                            </m:ctrlPr>
                          </m:sSupPr>
                          <m:e>
                            <m:r>
                              <a:rPr lang="en-US" b="1" dirty="0">
                                <a:solidFill>
                                  <a:srgbClr val="FF0000"/>
                                </a:solidFill>
                                <a:latin typeface="Cambria Math" panose="02040503050406030204" pitchFamily="18" charset="0"/>
                              </a:rPr>
                              <m:t>𝐳</m:t>
                            </m:r>
                          </m:e>
                          <m:sup>
                            <m:r>
                              <a:rPr lang="en-US" i="1" dirty="0">
                                <a:solidFill>
                                  <a:srgbClr val="FF0000"/>
                                </a:solidFill>
                                <a:latin typeface="Cambria Math" panose="02040503050406030204" pitchFamily="18" charset="0"/>
                              </a:rPr>
                              <m:t>2</m:t>
                            </m:r>
                          </m:sup>
                        </m:sSup>
                      </m:e>
                    </m:d>
                    <m:r>
                      <a:rPr lang="en-US" b="0" i="1" dirty="0" smtClean="0">
                        <a:solidFill>
                          <a:srgbClr val="FF0000"/>
                        </a:solidFill>
                        <a:latin typeface="Cambria Math" panose="02040503050406030204" pitchFamily="18" charset="0"/>
                      </a:rPr>
                      <m:t>=</m:t>
                    </m:r>
                    <m:d>
                      <m:dPr>
                        <m:begChr m:val="⟨"/>
                        <m:endChr m:val="⟩"/>
                        <m:ctrlPr>
                          <a:rPr lang="en-US" b="0" i="1" dirty="0" smtClean="0">
                            <a:solidFill>
                              <a:srgbClr val="FF0000"/>
                            </a:solidFill>
                            <a:latin typeface="Cambria Math" panose="02040503050406030204" pitchFamily="18" charset="0"/>
                          </a:rPr>
                        </m:ctrlPr>
                      </m:dPr>
                      <m:e>
                        <m:r>
                          <a:rPr lang="en-US" i="1">
                            <a:solidFill>
                              <a:srgbClr val="FF0000"/>
                            </a:solidFill>
                            <a:latin typeface="Cambria Math" panose="02040503050406030204" pitchFamily="18" charset="0"/>
                          </a:rPr>
                          <m:t>𝜙</m:t>
                        </m:r>
                        <m:d>
                          <m:dPr>
                            <m:ctrlPr>
                              <a:rPr lang="en-US" i="1">
                                <a:solidFill>
                                  <a:srgbClr val="FF0000"/>
                                </a:solidFill>
                                <a:latin typeface="Cambria Math" panose="02040503050406030204" pitchFamily="18" charset="0"/>
                              </a:rPr>
                            </m:ctrlPr>
                          </m:dPr>
                          <m:e>
                            <m:sSup>
                              <m:sSupPr>
                                <m:ctrlPr>
                                  <a:rPr lang="en-US" b="0" i="1" smtClean="0">
                                    <a:solidFill>
                                      <a:srgbClr val="FF0000"/>
                                    </a:solidFill>
                                    <a:latin typeface="Cambria Math" panose="02040503050406030204" pitchFamily="18" charset="0"/>
                                  </a:rPr>
                                </m:ctrlPr>
                              </m:sSupPr>
                              <m:e>
                                <m:r>
                                  <a:rPr lang="en-US" b="1">
                                    <a:solidFill>
                                      <a:srgbClr val="FF0000"/>
                                    </a:solidFill>
                                    <a:latin typeface="Cambria Math" panose="02040503050406030204" pitchFamily="18" charset="0"/>
                                  </a:rPr>
                                  <m:t>𝐳</m:t>
                                </m:r>
                              </m:e>
                              <m:sup>
                                <m:r>
                                  <a:rPr lang="en-US" b="0" i="1" smtClean="0">
                                    <a:solidFill>
                                      <a:srgbClr val="FF0000"/>
                                    </a:solidFill>
                                    <a:latin typeface="Cambria Math" panose="02040503050406030204" pitchFamily="18" charset="0"/>
                                  </a:rPr>
                                  <m:t>1</m:t>
                                </m:r>
                              </m:sup>
                            </m:sSup>
                          </m:e>
                        </m:d>
                        <m:r>
                          <a:rPr lang="en-US" b="0" i="1" smtClean="0">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𝜙</m:t>
                        </m:r>
                        <m:d>
                          <m:dPr>
                            <m:ctrlPr>
                              <a:rPr lang="en-US" i="1">
                                <a:solidFill>
                                  <a:srgbClr val="FF0000"/>
                                </a:solidFill>
                                <a:latin typeface="Cambria Math" panose="02040503050406030204" pitchFamily="18" charset="0"/>
                              </a:rPr>
                            </m:ctrlPr>
                          </m:dPr>
                          <m:e>
                            <m:sSup>
                              <m:sSupPr>
                                <m:ctrlPr>
                                  <a:rPr lang="en-US" b="0" i="1" smtClean="0">
                                    <a:solidFill>
                                      <a:srgbClr val="FF0000"/>
                                    </a:solidFill>
                                    <a:latin typeface="Cambria Math" panose="02040503050406030204" pitchFamily="18" charset="0"/>
                                  </a:rPr>
                                </m:ctrlPr>
                              </m:sSupPr>
                              <m:e>
                                <m:r>
                                  <a:rPr lang="en-US" b="1">
                                    <a:solidFill>
                                      <a:srgbClr val="FF0000"/>
                                    </a:solidFill>
                                    <a:latin typeface="Cambria Math" panose="02040503050406030204" pitchFamily="18" charset="0"/>
                                  </a:rPr>
                                  <m:t>𝐳</m:t>
                                </m:r>
                              </m:e>
                              <m:sup>
                                <m:r>
                                  <a:rPr lang="en-US" b="0" i="1" smtClean="0">
                                    <a:solidFill>
                                      <a:srgbClr val="FF0000"/>
                                    </a:solidFill>
                                    <a:latin typeface="Cambria Math" panose="02040503050406030204" pitchFamily="18" charset="0"/>
                                  </a:rPr>
                                  <m:t>2</m:t>
                                </m:r>
                              </m:sup>
                            </m:sSup>
                          </m:e>
                        </m:d>
                      </m:e>
                    </m:d>
                  </m:oMath>
                </a14:m>
                <a:endParaRPr lang="en-IN" dirty="0">
                  <a:solidFill>
                    <a:srgbClr val="FF0000"/>
                  </a:solidFill>
                </a:endParaRPr>
              </a:p>
              <a:p>
                <a14:m>
                  <m:oMath xmlns:m="http://schemas.openxmlformats.org/officeDocument/2006/math">
                    <m:d>
                      <m:dPr>
                        <m:begChr m:val="⟨"/>
                        <m:endChr m:val="⟩"/>
                        <m:ctrlPr>
                          <a:rPr lang="en-US" b="0" i="1" dirty="0" smtClean="0">
                            <a:solidFill>
                              <a:srgbClr val="FF0000"/>
                            </a:solidFill>
                            <a:latin typeface="Cambria Math" panose="02040503050406030204" pitchFamily="18" charset="0"/>
                          </a:rPr>
                        </m:ctrlPr>
                      </m:dPr>
                      <m:e>
                        <m:sSup>
                          <m:sSupPr>
                            <m:ctrlPr>
                              <a:rPr lang="en-US" i="1" dirty="0">
                                <a:solidFill>
                                  <a:srgbClr val="FF0000"/>
                                </a:solidFill>
                                <a:latin typeface="Cambria Math" panose="02040503050406030204" pitchFamily="18" charset="0"/>
                              </a:rPr>
                            </m:ctrlPr>
                          </m:sSupPr>
                          <m:e>
                            <m:r>
                              <a:rPr lang="en-US" b="1" i="0" dirty="0">
                                <a:solidFill>
                                  <a:srgbClr val="FF0000"/>
                                </a:solidFill>
                                <a:latin typeface="Cambria Math" panose="02040503050406030204" pitchFamily="18" charset="0"/>
                              </a:rPr>
                              <m:t>𝐳</m:t>
                            </m:r>
                          </m:e>
                          <m:sup>
                            <m:r>
                              <a:rPr lang="en-US" i="1" dirty="0">
                                <a:solidFill>
                                  <a:srgbClr val="FF0000"/>
                                </a:solidFill>
                                <a:latin typeface="Cambria Math" panose="02040503050406030204" pitchFamily="18" charset="0"/>
                              </a:rPr>
                              <m:t>1</m:t>
                            </m:r>
                          </m:sup>
                        </m:sSup>
                        <m:r>
                          <a:rPr lang="en-US" b="0" i="1" dirty="0" smtClean="0">
                            <a:solidFill>
                              <a:srgbClr val="FF0000"/>
                            </a:solidFill>
                            <a:latin typeface="Cambria Math" panose="02040503050406030204" pitchFamily="18" charset="0"/>
                          </a:rPr>
                          <m:t>,</m:t>
                        </m:r>
                        <m:sSup>
                          <m:sSupPr>
                            <m:ctrlPr>
                              <a:rPr lang="en-US" i="1" dirty="0">
                                <a:solidFill>
                                  <a:srgbClr val="FF0000"/>
                                </a:solidFill>
                                <a:latin typeface="Cambria Math" panose="02040503050406030204" pitchFamily="18" charset="0"/>
                              </a:rPr>
                            </m:ctrlPr>
                          </m:sSupPr>
                          <m:e>
                            <m:r>
                              <a:rPr lang="en-US" b="1" i="0" dirty="0">
                                <a:solidFill>
                                  <a:srgbClr val="FF0000"/>
                                </a:solidFill>
                                <a:latin typeface="Cambria Math" panose="02040503050406030204" pitchFamily="18" charset="0"/>
                              </a:rPr>
                              <m:t>𝐳</m:t>
                            </m:r>
                          </m:e>
                          <m:sup>
                            <m:r>
                              <a:rPr lang="en-US" i="1" dirty="0">
                                <a:solidFill>
                                  <a:srgbClr val="FF0000"/>
                                </a:solidFill>
                                <a:latin typeface="Cambria Math" panose="02040503050406030204" pitchFamily="18" charset="0"/>
                              </a:rPr>
                              <m:t>2</m:t>
                            </m:r>
                          </m:sup>
                        </m:sSup>
                      </m:e>
                    </m:d>
                    <m:r>
                      <a:rPr lang="en-US" b="0" i="1" dirty="0" smtClean="0">
                        <a:solidFill>
                          <a:srgbClr val="FF0000"/>
                        </a:solidFill>
                        <a:latin typeface="Cambria Math" panose="02040503050406030204" pitchFamily="18" charset="0"/>
                      </a:rPr>
                      <m:t>=</m:t>
                    </m:r>
                    <m:nary>
                      <m:naryPr>
                        <m:chr m:val="∑"/>
                        <m:limLoc m:val="subSup"/>
                        <m:supHide m:val="on"/>
                        <m:ctrlPr>
                          <a:rPr lang="en-US" b="0" i="1" dirty="0" smtClean="0">
                            <a:solidFill>
                              <a:srgbClr val="FF0000"/>
                            </a:solidFill>
                            <a:latin typeface="Cambria Math" panose="02040503050406030204" pitchFamily="18" charset="0"/>
                          </a:rPr>
                        </m:ctrlPr>
                      </m:naryPr>
                      <m:sub>
                        <m:r>
                          <m:rPr>
                            <m:brk m:alnAt="9"/>
                          </m:rPr>
                          <a:rPr lang="en-US" b="0" i="1" dirty="0" smtClean="0">
                            <a:solidFill>
                              <a:srgbClr val="FF0000"/>
                            </a:solidFill>
                            <a:latin typeface="Cambria Math" panose="02040503050406030204" pitchFamily="18" charset="0"/>
                          </a:rPr>
                          <m:t>𝑑</m:t>
                        </m:r>
                        <m:r>
                          <a:rPr lang="en-US" b="0" i="1" dirty="0" smtClean="0">
                            <a:solidFill>
                              <a:srgbClr val="FF0000"/>
                            </a:solidFill>
                            <a:latin typeface="Cambria Math" panose="02040503050406030204" pitchFamily="18" charset="0"/>
                          </a:rPr>
                          <m:t>∈</m:t>
                        </m:r>
                        <m:d>
                          <m:dPr>
                            <m:begChr m:val="["/>
                            <m:endChr m:val="]"/>
                            <m:ctrlPr>
                              <a:rPr lang="en-US" b="0" i="1" dirty="0" smtClean="0">
                                <a:solidFill>
                                  <a:srgbClr val="FF0000"/>
                                </a:solidFill>
                                <a:latin typeface="Cambria Math" panose="02040503050406030204" pitchFamily="18" charset="0"/>
                              </a:rPr>
                            </m:ctrlPr>
                          </m:dPr>
                          <m:e>
                            <m:r>
                              <a:rPr lang="en-US" b="0" i="1" dirty="0" smtClean="0">
                                <a:solidFill>
                                  <a:srgbClr val="FF0000"/>
                                </a:solidFill>
                                <a:latin typeface="Cambria Math" panose="02040503050406030204" pitchFamily="18" charset="0"/>
                              </a:rPr>
                              <m:t>𝐷</m:t>
                            </m:r>
                          </m:e>
                        </m:d>
                      </m:sub>
                      <m:sup/>
                      <m:e>
                        <m:sSub>
                          <m:sSubPr>
                            <m:ctrlPr>
                              <a:rPr lang="en-US" b="0" i="1" dirty="0" smtClean="0">
                                <a:solidFill>
                                  <a:srgbClr val="FF0000"/>
                                </a:solidFill>
                                <a:latin typeface="Cambria Math" panose="02040503050406030204" pitchFamily="18" charset="0"/>
                              </a:rPr>
                            </m:ctrlPr>
                          </m:sSubPr>
                          <m:e>
                            <m:r>
                              <a:rPr lang="en-US" b="0" i="1" dirty="0" smtClean="0">
                                <a:solidFill>
                                  <a:srgbClr val="FF0000"/>
                                </a:solidFill>
                                <a:latin typeface="Cambria Math" panose="02040503050406030204" pitchFamily="18" charset="0"/>
                              </a:rPr>
                              <m:t>𝑧</m:t>
                            </m:r>
                          </m:e>
                          <m:sub>
                            <m:r>
                              <a:rPr lang="en-US" b="0" i="1" dirty="0" smtClean="0">
                                <a:solidFill>
                                  <a:srgbClr val="FF0000"/>
                                </a:solidFill>
                                <a:latin typeface="Cambria Math" panose="02040503050406030204" pitchFamily="18" charset="0"/>
                              </a:rPr>
                              <m:t>1</m:t>
                            </m:r>
                            <m:r>
                              <a:rPr lang="en-US" b="0" i="1" dirty="0" smtClean="0">
                                <a:solidFill>
                                  <a:srgbClr val="FF0000"/>
                                </a:solidFill>
                                <a:latin typeface="Cambria Math" panose="02040503050406030204" pitchFamily="18" charset="0"/>
                              </a:rPr>
                              <m:t>𝑑</m:t>
                            </m:r>
                          </m:sub>
                        </m:sSub>
                        <m:r>
                          <a:rPr lang="en-US" b="0" i="1" dirty="0" smtClean="0">
                            <a:solidFill>
                              <a:srgbClr val="FF0000"/>
                            </a:solidFill>
                            <a:latin typeface="Cambria Math" panose="02040503050406030204" pitchFamily="18" charset="0"/>
                          </a:rPr>
                          <m:t>⋅</m:t>
                        </m:r>
                        <m:sSub>
                          <m:sSubPr>
                            <m:ctrlPr>
                              <a:rPr lang="en-US" b="0" i="1" dirty="0" smtClean="0">
                                <a:solidFill>
                                  <a:srgbClr val="FF0000"/>
                                </a:solidFill>
                                <a:latin typeface="Cambria Math" panose="02040503050406030204" pitchFamily="18" charset="0"/>
                              </a:rPr>
                            </m:ctrlPr>
                          </m:sSubPr>
                          <m:e>
                            <m:r>
                              <a:rPr lang="en-US" b="0" i="1" dirty="0" smtClean="0">
                                <a:solidFill>
                                  <a:srgbClr val="FF0000"/>
                                </a:solidFill>
                                <a:latin typeface="Cambria Math" panose="02040503050406030204" pitchFamily="18" charset="0"/>
                              </a:rPr>
                              <m:t>𝑧</m:t>
                            </m:r>
                          </m:e>
                          <m:sub>
                            <m:r>
                              <a:rPr lang="en-US" b="0" i="1" dirty="0" smtClean="0">
                                <a:solidFill>
                                  <a:srgbClr val="FF0000"/>
                                </a:solidFill>
                                <a:latin typeface="Cambria Math" panose="02040503050406030204" pitchFamily="18" charset="0"/>
                              </a:rPr>
                              <m:t>2</m:t>
                            </m:r>
                            <m:r>
                              <a:rPr lang="en-US" b="0" i="1" dirty="0" smtClean="0">
                                <a:solidFill>
                                  <a:srgbClr val="FF0000"/>
                                </a:solidFill>
                                <a:latin typeface="Cambria Math" panose="02040503050406030204" pitchFamily="18" charset="0"/>
                              </a:rPr>
                              <m:t>𝑑</m:t>
                            </m:r>
                          </m:sub>
                        </m:sSub>
                      </m:e>
                    </m:nary>
                  </m:oMath>
                </a14:m>
                <a:endParaRPr lang="en-IN" dirty="0">
                  <a:solidFill>
                    <a:srgbClr val="FF0000"/>
                  </a:solidFill>
                </a:endParaRPr>
              </a:p>
              <a:p>
                <a14:m>
                  <m:oMath xmlns:m="http://schemas.openxmlformats.org/officeDocument/2006/math">
                    <m:sSup>
                      <m:sSupPr>
                        <m:ctrlPr>
                          <a:rPr lang="en-US" b="0" i="1" smtClean="0">
                            <a:solidFill>
                              <a:srgbClr val="FF0000"/>
                            </a:solidFill>
                            <a:latin typeface="Cambria Math" panose="02040503050406030204" pitchFamily="18" charset="0"/>
                          </a:rPr>
                        </m:ctrlPr>
                      </m:sSupPr>
                      <m:e>
                        <m:d>
                          <m:dPr>
                            <m:ctrlPr>
                              <a:rPr lang="en-US" b="0" i="1" smtClean="0">
                                <a:solidFill>
                                  <a:srgbClr val="FF0000"/>
                                </a:solidFill>
                                <a:latin typeface="Cambria Math" panose="02040503050406030204" pitchFamily="18" charset="0"/>
                              </a:rPr>
                            </m:ctrlPr>
                          </m:dPr>
                          <m:e>
                            <m:d>
                              <m:dPr>
                                <m:begChr m:val="⟨"/>
                                <m:endChr m:val="⟩"/>
                                <m:ctrlPr>
                                  <a:rPr lang="en-US" i="1" dirty="0">
                                    <a:solidFill>
                                      <a:srgbClr val="FF0000"/>
                                    </a:solidFill>
                                    <a:latin typeface="Cambria Math" panose="02040503050406030204" pitchFamily="18" charset="0"/>
                                  </a:rPr>
                                </m:ctrlPr>
                              </m:dPr>
                              <m:e>
                                <m:sSup>
                                  <m:sSupPr>
                                    <m:ctrlPr>
                                      <a:rPr lang="en-US" i="1" dirty="0">
                                        <a:solidFill>
                                          <a:srgbClr val="FF0000"/>
                                        </a:solidFill>
                                        <a:latin typeface="Cambria Math" panose="02040503050406030204" pitchFamily="18" charset="0"/>
                                      </a:rPr>
                                    </m:ctrlPr>
                                  </m:sSupPr>
                                  <m:e>
                                    <m:r>
                                      <a:rPr lang="en-US" b="1" dirty="0">
                                        <a:solidFill>
                                          <a:srgbClr val="FF0000"/>
                                        </a:solidFill>
                                        <a:latin typeface="Cambria Math" panose="02040503050406030204" pitchFamily="18" charset="0"/>
                                      </a:rPr>
                                      <m:t>𝐳</m:t>
                                    </m:r>
                                  </m:e>
                                  <m:sup>
                                    <m:r>
                                      <a:rPr lang="en-US" i="1" dirty="0">
                                        <a:solidFill>
                                          <a:srgbClr val="FF0000"/>
                                        </a:solidFill>
                                        <a:latin typeface="Cambria Math" panose="02040503050406030204" pitchFamily="18" charset="0"/>
                                      </a:rPr>
                                      <m:t>1</m:t>
                                    </m:r>
                                  </m:sup>
                                </m:sSup>
                                <m:r>
                                  <a:rPr lang="en-US" i="1" dirty="0">
                                    <a:solidFill>
                                      <a:srgbClr val="FF0000"/>
                                    </a:solidFill>
                                    <a:latin typeface="Cambria Math" panose="02040503050406030204" pitchFamily="18" charset="0"/>
                                  </a:rPr>
                                  <m:t>,</m:t>
                                </m:r>
                                <m:sSup>
                                  <m:sSupPr>
                                    <m:ctrlPr>
                                      <a:rPr lang="en-US" i="1" dirty="0">
                                        <a:solidFill>
                                          <a:srgbClr val="FF0000"/>
                                        </a:solidFill>
                                        <a:latin typeface="Cambria Math" panose="02040503050406030204" pitchFamily="18" charset="0"/>
                                      </a:rPr>
                                    </m:ctrlPr>
                                  </m:sSupPr>
                                  <m:e>
                                    <m:r>
                                      <a:rPr lang="en-US" b="1" dirty="0">
                                        <a:solidFill>
                                          <a:srgbClr val="FF0000"/>
                                        </a:solidFill>
                                        <a:latin typeface="Cambria Math" panose="02040503050406030204" pitchFamily="18" charset="0"/>
                                      </a:rPr>
                                      <m:t>𝐳</m:t>
                                    </m:r>
                                  </m:e>
                                  <m:sup>
                                    <m:r>
                                      <a:rPr lang="en-US" i="1" dirty="0">
                                        <a:solidFill>
                                          <a:srgbClr val="FF0000"/>
                                        </a:solidFill>
                                        <a:latin typeface="Cambria Math" panose="02040503050406030204" pitchFamily="18" charset="0"/>
                                      </a:rPr>
                                      <m:t>2</m:t>
                                    </m:r>
                                  </m:sup>
                                </m:sSup>
                              </m:e>
                            </m:d>
                          </m:e>
                        </m:d>
                      </m:e>
                      <m:sup>
                        <m:r>
                          <a:rPr lang="en-US" b="0" i="1" smtClean="0">
                            <a:solidFill>
                              <a:srgbClr val="FF0000"/>
                            </a:solidFill>
                            <a:latin typeface="Cambria Math" panose="02040503050406030204" pitchFamily="18" charset="0"/>
                          </a:rPr>
                          <m:t>2</m:t>
                        </m:r>
                      </m:sup>
                    </m:sSup>
                    <m:r>
                      <a:rPr lang="en-US" b="0" i="0" smtClean="0">
                        <a:solidFill>
                          <a:srgbClr val="FF0000"/>
                        </a:solidFill>
                        <a:latin typeface="Cambria Math" panose="02040503050406030204" pitchFamily="18" charset="0"/>
                      </a:rPr>
                      <m:t>=</m:t>
                    </m:r>
                    <m:d>
                      <m:dPr>
                        <m:ctrlPr>
                          <a:rPr lang="en-US" b="0" i="0" smtClean="0">
                            <a:solidFill>
                              <a:srgbClr val="FF0000"/>
                            </a:solidFill>
                            <a:latin typeface="Cambria Math" panose="02040503050406030204" pitchFamily="18" charset="0"/>
                          </a:rPr>
                        </m:ctrlPr>
                      </m:dPr>
                      <m:e>
                        <m:nary>
                          <m:naryPr>
                            <m:chr m:val="∑"/>
                            <m:limLoc m:val="subSup"/>
                            <m:supHide m:val="on"/>
                            <m:ctrlPr>
                              <a:rPr lang="en-US" i="1" dirty="0">
                                <a:solidFill>
                                  <a:srgbClr val="FF0000"/>
                                </a:solidFill>
                                <a:latin typeface="Cambria Math" panose="02040503050406030204" pitchFamily="18" charset="0"/>
                              </a:rPr>
                            </m:ctrlPr>
                          </m:naryPr>
                          <m:sub>
                            <m:r>
                              <m:rPr>
                                <m:brk m:alnAt="9"/>
                              </m:rPr>
                              <a:rPr lang="en-US" i="1" dirty="0">
                                <a:solidFill>
                                  <a:srgbClr val="FF0000"/>
                                </a:solidFill>
                                <a:latin typeface="Cambria Math" panose="02040503050406030204" pitchFamily="18" charset="0"/>
                              </a:rPr>
                              <m:t>𝑑</m:t>
                            </m:r>
                            <m:r>
                              <a:rPr lang="en-US" i="1" dirty="0">
                                <a:solidFill>
                                  <a:srgbClr val="FF0000"/>
                                </a:solidFill>
                                <a:latin typeface="Cambria Math" panose="02040503050406030204" pitchFamily="18" charset="0"/>
                              </a:rPr>
                              <m:t>∈</m:t>
                            </m:r>
                            <m:d>
                              <m:dPr>
                                <m:begChr m:val="["/>
                                <m:endChr m:val="]"/>
                                <m:ctrlPr>
                                  <a:rPr lang="en-US" i="1" dirty="0">
                                    <a:solidFill>
                                      <a:srgbClr val="FF0000"/>
                                    </a:solidFill>
                                    <a:latin typeface="Cambria Math" panose="02040503050406030204" pitchFamily="18" charset="0"/>
                                  </a:rPr>
                                </m:ctrlPr>
                              </m:dPr>
                              <m:e>
                                <m:r>
                                  <a:rPr lang="en-US" i="1" dirty="0">
                                    <a:solidFill>
                                      <a:srgbClr val="FF0000"/>
                                    </a:solidFill>
                                    <a:latin typeface="Cambria Math" panose="02040503050406030204" pitchFamily="18" charset="0"/>
                                  </a:rPr>
                                  <m:t>𝐷</m:t>
                                </m:r>
                              </m:e>
                            </m:d>
                          </m:sub>
                          <m:sup/>
                          <m:e>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𝑧</m:t>
                                </m:r>
                              </m:e>
                              <m:sub>
                                <m:r>
                                  <a:rPr lang="en-US" i="1" dirty="0">
                                    <a:solidFill>
                                      <a:srgbClr val="FF0000"/>
                                    </a:solidFill>
                                    <a:latin typeface="Cambria Math" panose="02040503050406030204" pitchFamily="18" charset="0"/>
                                  </a:rPr>
                                  <m:t>1</m:t>
                                </m:r>
                                <m:r>
                                  <a:rPr lang="en-US" i="1" dirty="0">
                                    <a:solidFill>
                                      <a:srgbClr val="FF0000"/>
                                    </a:solidFill>
                                    <a:latin typeface="Cambria Math" panose="02040503050406030204" pitchFamily="18" charset="0"/>
                                  </a:rPr>
                                  <m:t>𝑑</m:t>
                                </m:r>
                              </m:sub>
                            </m:sSub>
                            <m:r>
                              <a:rPr lang="en-US" i="1" dirty="0">
                                <a:solidFill>
                                  <a:srgbClr val="FF0000"/>
                                </a:solidFill>
                                <a:latin typeface="Cambria Math" panose="02040503050406030204" pitchFamily="18" charset="0"/>
                              </a:rPr>
                              <m:t>⋅</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𝑧</m:t>
                                </m:r>
                              </m:e>
                              <m:sub>
                                <m:r>
                                  <a:rPr lang="en-US" i="1" dirty="0">
                                    <a:solidFill>
                                      <a:srgbClr val="FF0000"/>
                                    </a:solidFill>
                                    <a:latin typeface="Cambria Math" panose="02040503050406030204" pitchFamily="18" charset="0"/>
                                  </a:rPr>
                                  <m:t>2</m:t>
                                </m:r>
                                <m:r>
                                  <a:rPr lang="en-US" i="1" dirty="0">
                                    <a:solidFill>
                                      <a:srgbClr val="FF0000"/>
                                    </a:solidFill>
                                    <a:latin typeface="Cambria Math" panose="02040503050406030204" pitchFamily="18" charset="0"/>
                                  </a:rPr>
                                  <m:t>𝑑</m:t>
                                </m:r>
                              </m:sub>
                            </m:sSub>
                          </m:e>
                        </m:nary>
                      </m:e>
                    </m:d>
                    <m:d>
                      <m:dPr>
                        <m:ctrlPr>
                          <a:rPr lang="en-US" b="0" i="1" smtClean="0">
                            <a:solidFill>
                              <a:srgbClr val="FF0000"/>
                            </a:solidFill>
                            <a:latin typeface="Cambria Math" panose="02040503050406030204" pitchFamily="18" charset="0"/>
                          </a:rPr>
                        </m:ctrlPr>
                      </m:dPr>
                      <m:e>
                        <m:nary>
                          <m:naryPr>
                            <m:chr m:val="∑"/>
                            <m:limLoc m:val="subSup"/>
                            <m:supHide m:val="on"/>
                            <m:ctrlPr>
                              <a:rPr lang="en-US" i="1" dirty="0">
                                <a:solidFill>
                                  <a:srgbClr val="FF0000"/>
                                </a:solidFill>
                                <a:latin typeface="Cambria Math" panose="02040503050406030204" pitchFamily="18" charset="0"/>
                              </a:rPr>
                            </m:ctrlPr>
                          </m:naryPr>
                          <m:sub>
                            <m:r>
                              <m:rPr>
                                <m:brk m:alnAt="9"/>
                              </m:rPr>
                              <a:rPr lang="en-US" i="1" dirty="0">
                                <a:solidFill>
                                  <a:srgbClr val="FF0000"/>
                                </a:solidFill>
                                <a:latin typeface="Cambria Math" panose="02040503050406030204" pitchFamily="18" charset="0"/>
                              </a:rPr>
                              <m:t>𝑑</m:t>
                            </m:r>
                            <m:r>
                              <a:rPr lang="en-US" i="1" dirty="0">
                                <a:solidFill>
                                  <a:srgbClr val="FF0000"/>
                                </a:solidFill>
                                <a:latin typeface="Cambria Math" panose="02040503050406030204" pitchFamily="18" charset="0"/>
                              </a:rPr>
                              <m:t>∈</m:t>
                            </m:r>
                            <m:d>
                              <m:dPr>
                                <m:begChr m:val="["/>
                                <m:endChr m:val="]"/>
                                <m:ctrlPr>
                                  <a:rPr lang="en-US" i="1" dirty="0">
                                    <a:solidFill>
                                      <a:srgbClr val="FF0000"/>
                                    </a:solidFill>
                                    <a:latin typeface="Cambria Math" panose="02040503050406030204" pitchFamily="18" charset="0"/>
                                  </a:rPr>
                                </m:ctrlPr>
                              </m:dPr>
                              <m:e>
                                <m:r>
                                  <a:rPr lang="en-US" i="1" dirty="0">
                                    <a:solidFill>
                                      <a:srgbClr val="FF0000"/>
                                    </a:solidFill>
                                    <a:latin typeface="Cambria Math" panose="02040503050406030204" pitchFamily="18" charset="0"/>
                                  </a:rPr>
                                  <m:t>𝐷</m:t>
                                </m:r>
                              </m:e>
                            </m:d>
                          </m:sub>
                          <m:sup/>
                          <m:e>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𝑧</m:t>
                                </m:r>
                              </m:e>
                              <m:sub>
                                <m:r>
                                  <a:rPr lang="en-US" i="1" dirty="0">
                                    <a:solidFill>
                                      <a:srgbClr val="FF0000"/>
                                    </a:solidFill>
                                    <a:latin typeface="Cambria Math" panose="02040503050406030204" pitchFamily="18" charset="0"/>
                                  </a:rPr>
                                  <m:t>1</m:t>
                                </m:r>
                                <m:r>
                                  <a:rPr lang="en-US" i="1" dirty="0">
                                    <a:solidFill>
                                      <a:srgbClr val="FF0000"/>
                                    </a:solidFill>
                                    <a:latin typeface="Cambria Math" panose="02040503050406030204" pitchFamily="18" charset="0"/>
                                  </a:rPr>
                                  <m:t>𝑑</m:t>
                                </m:r>
                              </m:sub>
                            </m:sSub>
                            <m:r>
                              <a:rPr lang="en-US" i="1" dirty="0">
                                <a:solidFill>
                                  <a:srgbClr val="FF0000"/>
                                </a:solidFill>
                                <a:latin typeface="Cambria Math" panose="02040503050406030204" pitchFamily="18" charset="0"/>
                              </a:rPr>
                              <m:t>⋅</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𝑧</m:t>
                                </m:r>
                              </m:e>
                              <m:sub>
                                <m:r>
                                  <a:rPr lang="en-US" i="1" dirty="0">
                                    <a:solidFill>
                                      <a:srgbClr val="FF0000"/>
                                    </a:solidFill>
                                    <a:latin typeface="Cambria Math" panose="02040503050406030204" pitchFamily="18" charset="0"/>
                                  </a:rPr>
                                  <m:t>2</m:t>
                                </m:r>
                                <m:r>
                                  <a:rPr lang="en-US" i="1" dirty="0">
                                    <a:solidFill>
                                      <a:srgbClr val="FF0000"/>
                                    </a:solidFill>
                                    <a:latin typeface="Cambria Math" panose="02040503050406030204" pitchFamily="18" charset="0"/>
                                  </a:rPr>
                                  <m:t>𝑑</m:t>
                                </m:r>
                              </m:sub>
                            </m:sSub>
                          </m:e>
                        </m:nary>
                      </m:e>
                    </m:d>
                  </m:oMath>
                </a14:m>
                <a:endParaRPr lang="en-US" b="0" dirty="0">
                  <a:solidFill>
                    <a:srgbClr val="FF0000"/>
                  </a:solidFill>
                </a:endParaRPr>
              </a:p>
              <a:p>
                <a14:m>
                  <m:oMath xmlns:m="http://schemas.openxmlformats.org/officeDocument/2006/math">
                    <m:r>
                      <a:rPr lang="en-US" b="0" i="1" smtClean="0">
                        <a:solidFill>
                          <a:srgbClr val="FF0000"/>
                        </a:solidFill>
                        <a:latin typeface="Cambria Math" panose="02040503050406030204" pitchFamily="18" charset="0"/>
                      </a:rPr>
                      <m:t>=</m:t>
                    </m:r>
                    <m:nary>
                      <m:naryPr>
                        <m:chr m:val="∑"/>
                        <m:limLoc m:val="subSup"/>
                        <m:supHide m:val="on"/>
                        <m:ctrlPr>
                          <a:rPr lang="en-US" i="1" dirty="0">
                            <a:solidFill>
                              <a:srgbClr val="FF0000"/>
                            </a:solidFill>
                            <a:latin typeface="Cambria Math" panose="02040503050406030204" pitchFamily="18" charset="0"/>
                          </a:rPr>
                        </m:ctrlPr>
                      </m:naryPr>
                      <m:sub>
                        <m:r>
                          <m:rPr>
                            <m:brk m:alnAt="9"/>
                          </m:rPr>
                          <a:rPr lang="en-US" i="1" dirty="0">
                            <a:solidFill>
                              <a:srgbClr val="FF0000"/>
                            </a:solidFill>
                            <a:latin typeface="Cambria Math" panose="02040503050406030204" pitchFamily="18" charset="0"/>
                          </a:rPr>
                          <m:t>𝑑</m:t>
                        </m:r>
                        <m:r>
                          <a:rPr lang="en-US" i="1" dirty="0">
                            <a:solidFill>
                              <a:srgbClr val="FF0000"/>
                            </a:solidFill>
                            <a:latin typeface="Cambria Math" panose="02040503050406030204" pitchFamily="18" charset="0"/>
                          </a:rPr>
                          <m:t>∈</m:t>
                        </m:r>
                        <m:d>
                          <m:dPr>
                            <m:begChr m:val="["/>
                            <m:endChr m:val="]"/>
                            <m:ctrlPr>
                              <a:rPr lang="en-US" i="1" dirty="0">
                                <a:solidFill>
                                  <a:srgbClr val="FF0000"/>
                                </a:solidFill>
                                <a:latin typeface="Cambria Math" panose="02040503050406030204" pitchFamily="18" charset="0"/>
                              </a:rPr>
                            </m:ctrlPr>
                          </m:dPr>
                          <m:e>
                            <m:r>
                              <a:rPr lang="en-US" i="1" dirty="0">
                                <a:solidFill>
                                  <a:srgbClr val="FF0000"/>
                                </a:solidFill>
                                <a:latin typeface="Cambria Math" panose="02040503050406030204" pitchFamily="18" charset="0"/>
                              </a:rPr>
                              <m:t>𝐷</m:t>
                            </m:r>
                          </m:e>
                        </m:d>
                      </m:sub>
                      <m:sup/>
                      <m:e>
                        <m:nary>
                          <m:naryPr>
                            <m:chr m:val="∑"/>
                            <m:limLoc m:val="subSup"/>
                            <m:supHide m:val="on"/>
                            <m:ctrlPr>
                              <a:rPr lang="en-US" i="1" dirty="0">
                                <a:solidFill>
                                  <a:srgbClr val="FF0000"/>
                                </a:solidFill>
                                <a:latin typeface="Cambria Math" panose="02040503050406030204" pitchFamily="18" charset="0"/>
                              </a:rPr>
                            </m:ctrlPr>
                          </m:naryPr>
                          <m:sub>
                            <m:sSup>
                              <m:sSupPr>
                                <m:ctrlPr>
                                  <a:rPr lang="en-US" i="1" dirty="0">
                                    <a:solidFill>
                                      <a:srgbClr val="FF0000"/>
                                    </a:solidFill>
                                    <a:latin typeface="Cambria Math" panose="02040503050406030204" pitchFamily="18" charset="0"/>
                                  </a:rPr>
                                </m:ctrlPr>
                              </m:sSupPr>
                              <m:e>
                                <m:r>
                                  <m:rPr>
                                    <m:brk m:alnAt="9"/>
                                  </m:rPr>
                                  <a:rPr lang="en-US" i="1" dirty="0">
                                    <a:solidFill>
                                      <a:srgbClr val="FF0000"/>
                                    </a:solidFill>
                                    <a:latin typeface="Cambria Math" panose="02040503050406030204" pitchFamily="18" charset="0"/>
                                  </a:rPr>
                                  <m:t>𝑑</m:t>
                                </m:r>
                              </m:e>
                              <m:sup>
                                <m:r>
                                  <m:rPr>
                                    <m:brk m:alnAt="9"/>
                                  </m:rPr>
                                  <a:rPr lang="en-US" i="1" dirty="0">
                                    <a:solidFill>
                                      <a:srgbClr val="FF0000"/>
                                    </a:solidFill>
                                    <a:latin typeface="Cambria Math" panose="02040503050406030204" pitchFamily="18" charset="0"/>
                                  </a:rPr>
                                  <m:t>′</m:t>
                                </m:r>
                              </m:sup>
                            </m:sSup>
                            <m:r>
                              <a:rPr lang="en-US" i="1" dirty="0">
                                <a:solidFill>
                                  <a:srgbClr val="FF0000"/>
                                </a:solidFill>
                                <a:latin typeface="Cambria Math" panose="02040503050406030204" pitchFamily="18" charset="0"/>
                              </a:rPr>
                              <m:t>∈</m:t>
                            </m:r>
                            <m:d>
                              <m:dPr>
                                <m:begChr m:val="["/>
                                <m:endChr m:val="]"/>
                                <m:ctrlPr>
                                  <a:rPr lang="en-US" i="1" dirty="0">
                                    <a:solidFill>
                                      <a:srgbClr val="FF0000"/>
                                    </a:solidFill>
                                    <a:latin typeface="Cambria Math" panose="02040503050406030204" pitchFamily="18" charset="0"/>
                                  </a:rPr>
                                </m:ctrlPr>
                              </m:dPr>
                              <m:e>
                                <m:r>
                                  <a:rPr lang="en-US" i="1" dirty="0">
                                    <a:solidFill>
                                      <a:srgbClr val="FF0000"/>
                                    </a:solidFill>
                                    <a:latin typeface="Cambria Math" panose="02040503050406030204" pitchFamily="18" charset="0"/>
                                  </a:rPr>
                                  <m:t>𝐷</m:t>
                                </m:r>
                              </m:e>
                            </m:d>
                          </m:sub>
                          <m:sup/>
                          <m:e>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𝑧</m:t>
                                </m:r>
                              </m:e>
                              <m:sub>
                                <m:r>
                                  <a:rPr lang="en-US" i="1" dirty="0">
                                    <a:solidFill>
                                      <a:srgbClr val="FF0000"/>
                                    </a:solidFill>
                                    <a:latin typeface="Cambria Math" panose="02040503050406030204" pitchFamily="18" charset="0"/>
                                  </a:rPr>
                                  <m:t>1</m:t>
                                </m:r>
                                <m:r>
                                  <a:rPr lang="en-US" i="1" dirty="0">
                                    <a:solidFill>
                                      <a:srgbClr val="FF0000"/>
                                    </a:solidFill>
                                    <a:latin typeface="Cambria Math" panose="02040503050406030204" pitchFamily="18" charset="0"/>
                                  </a:rPr>
                                  <m:t>𝑑</m:t>
                                </m:r>
                              </m:sub>
                            </m:sSub>
                            <m:r>
                              <a:rPr lang="en-US" i="1" dirty="0">
                                <a:solidFill>
                                  <a:srgbClr val="FF0000"/>
                                </a:solidFill>
                                <a:latin typeface="Cambria Math" panose="02040503050406030204" pitchFamily="18" charset="0"/>
                              </a:rPr>
                              <m:t>⋅</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𝑧</m:t>
                                </m:r>
                              </m:e>
                              <m:sub>
                                <m:r>
                                  <a:rPr lang="en-US" i="1" dirty="0">
                                    <a:solidFill>
                                      <a:srgbClr val="FF0000"/>
                                    </a:solidFill>
                                    <a:latin typeface="Cambria Math" panose="02040503050406030204" pitchFamily="18" charset="0"/>
                                  </a:rPr>
                                  <m:t>2</m:t>
                                </m:r>
                                <m:r>
                                  <a:rPr lang="en-US" i="1" dirty="0">
                                    <a:solidFill>
                                      <a:srgbClr val="FF0000"/>
                                    </a:solidFill>
                                    <a:latin typeface="Cambria Math" panose="02040503050406030204" pitchFamily="18" charset="0"/>
                                  </a:rPr>
                                  <m:t>𝑑</m:t>
                                </m:r>
                              </m:sub>
                            </m:sSub>
                            <m:r>
                              <a:rPr lang="en-US" i="1" dirty="0">
                                <a:solidFill>
                                  <a:srgbClr val="FF0000"/>
                                </a:solidFill>
                                <a:latin typeface="Cambria Math" panose="02040503050406030204" pitchFamily="18" charset="0"/>
                              </a:rPr>
                              <m:t>⋅</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𝑧</m:t>
                                </m:r>
                              </m:e>
                              <m:sub>
                                <m:r>
                                  <a:rPr lang="en-US" i="1" dirty="0">
                                    <a:solidFill>
                                      <a:srgbClr val="FF0000"/>
                                    </a:solidFill>
                                    <a:latin typeface="Cambria Math" panose="02040503050406030204" pitchFamily="18" charset="0"/>
                                  </a:rPr>
                                  <m:t>1</m:t>
                                </m:r>
                                <m:sSup>
                                  <m:sSupPr>
                                    <m:ctrlPr>
                                      <a:rPr lang="en-US" i="1" dirty="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𝑑</m:t>
                                    </m:r>
                                  </m:e>
                                  <m:sup>
                                    <m:r>
                                      <a:rPr lang="en-US" i="1" dirty="0">
                                        <a:solidFill>
                                          <a:srgbClr val="FF0000"/>
                                        </a:solidFill>
                                        <a:latin typeface="Cambria Math" panose="02040503050406030204" pitchFamily="18" charset="0"/>
                                      </a:rPr>
                                      <m:t>′</m:t>
                                    </m:r>
                                  </m:sup>
                                </m:sSup>
                              </m:sub>
                            </m:sSub>
                            <m:r>
                              <a:rPr lang="en-US" i="1" dirty="0">
                                <a:solidFill>
                                  <a:srgbClr val="FF0000"/>
                                </a:solidFill>
                                <a:latin typeface="Cambria Math" panose="02040503050406030204" pitchFamily="18" charset="0"/>
                              </a:rPr>
                              <m:t>⋅</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𝑧</m:t>
                                </m:r>
                              </m:e>
                              <m:sub>
                                <m:r>
                                  <a:rPr lang="en-US" i="1" dirty="0">
                                    <a:solidFill>
                                      <a:srgbClr val="FF0000"/>
                                    </a:solidFill>
                                    <a:latin typeface="Cambria Math" panose="02040503050406030204" pitchFamily="18" charset="0"/>
                                  </a:rPr>
                                  <m:t>2</m:t>
                                </m:r>
                                <m:sSup>
                                  <m:sSupPr>
                                    <m:ctrlPr>
                                      <a:rPr lang="en-US" i="1" dirty="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𝑑</m:t>
                                    </m:r>
                                  </m:e>
                                  <m:sup>
                                    <m:r>
                                      <a:rPr lang="en-US" i="1" dirty="0">
                                        <a:solidFill>
                                          <a:srgbClr val="FF0000"/>
                                        </a:solidFill>
                                        <a:latin typeface="Cambria Math" panose="02040503050406030204" pitchFamily="18" charset="0"/>
                                      </a:rPr>
                                      <m:t>′</m:t>
                                    </m:r>
                                  </m:sup>
                                </m:sSup>
                              </m:sub>
                            </m:sSub>
                          </m:e>
                        </m:nary>
                      </m:e>
                    </m:nary>
                  </m:oMath>
                </a14:m>
                <a:endParaRPr lang="en-IN" dirty="0">
                  <a:solidFill>
                    <a:srgbClr val="FF0000"/>
                  </a:solidFill>
                </a:endParaRPr>
              </a:p>
              <a:p>
                <a14:m>
                  <m:oMath xmlns:m="http://schemas.openxmlformats.org/officeDocument/2006/math">
                    <m:r>
                      <a:rPr lang="en-US" b="0" i="1" smtClean="0">
                        <a:solidFill>
                          <a:srgbClr val="FF0000"/>
                        </a:solidFill>
                        <a:latin typeface="Cambria Math" panose="02040503050406030204" pitchFamily="18" charset="0"/>
                      </a:rPr>
                      <m:t>=</m:t>
                    </m:r>
                    <m:nary>
                      <m:naryPr>
                        <m:chr m:val="∑"/>
                        <m:limLoc m:val="subSup"/>
                        <m:supHide m:val="on"/>
                        <m:ctrlPr>
                          <a:rPr lang="en-US" i="1" dirty="0">
                            <a:solidFill>
                              <a:srgbClr val="FF0000"/>
                            </a:solidFill>
                            <a:latin typeface="Cambria Math" panose="02040503050406030204" pitchFamily="18" charset="0"/>
                          </a:rPr>
                        </m:ctrlPr>
                      </m:naryPr>
                      <m:sub>
                        <m:d>
                          <m:dPr>
                            <m:ctrlPr>
                              <a:rPr lang="en-US" b="0" i="1" dirty="0" smtClean="0">
                                <a:solidFill>
                                  <a:srgbClr val="FF0000"/>
                                </a:solidFill>
                                <a:latin typeface="Cambria Math" panose="02040503050406030204" pitchFamily="18" charset="0"/>
                              </a:rPr>
                            </m:ctrlPr>
                          </m:dPr>
                          <m:e>
                            <m:r>
                              <m:rPr>
                                <m:brk m:alnAt="9"/>
                              </m:rPr>
                              <a:rPr lang="en-US" i="1" dirty="0">
                                <a:solidFill>
                                  <a:srgbClr val="FF0000"/>
                                </a:solidFill>
                                <a:latin typeface="Cambria Math" panose="02040503050406030204" pitchFamily="18" charset="0"/>
                              </a:rPr>
                              <m:t>𝑑</m:t>
                            </m:r>
                            <m:r>
                              <a:rPr lang="en-US" b="0" i="1" dirty="0" smtClean="0">
                                <a:solidFill>
                                  <a:srgbClr val="FF0000"/>
                                </a:solidFill>
                                <a:latin typeface="Cambria Math" panose="02040503050406030204" pitchFamily="18" charset="0"/>
                              </a:rPr>
                              <m:t>,</m:t>
                            </m:r>
                            <m:sSup>
                              <m:sSupPr>
                                <m:ctrlPr>
                                  <a:rPr lang="en-US" b="0" i="1" dirty="0" smtClean="0">
                                    <a:solidFill>
                                      <a:srgbClr val="FF0000"/>
                                    </a:solidFill>
                                    <a:latin typeface="Cambria Math" panose="02040503050406030204" pitchFamily="18" charset="0"/>
                                  </a:rPr>
                                </m:ctrlPr>
                              </m:sSupPr>
                              <m:e>
                                <m:r>
                                  <m:rPr>
                                    <m:brk m:alnAt="9"/>
                                  </m:rPr>
                                  <a:rPr lang="en-US" b="0" i="1" dirty="0" smtClean="0">
                                    <a:solidFill>
                                      <a:srgbClr val="FF0000"/>
                                    </a:solidFill>
                                    <a:latin typeface="Cambria Math" panose="02040503050406030204" pitchFamily="18" charset="0"/>
                                  </a:rPr>
                                  <m:t>𝑑</m:t>
                                </m:r>
                              </m:e>
                              <m:sup>
                                <m:r>
                                  <m:rPr>
                                    <m:brk m:alnAt="9"/>
                                  </m:rPr>
                                  <a:rPr lang="en-US" b="0" i="1" dirty="0" smtClean="0">
                                    <a:solidFill>
                                      <a:srgbClr val="FF0000"/>
                                    </a:solidFill>
                                    <a:latin typeface="Cambria Math" panose="02040503050406030204" pitchFamily="18" charset="0"/>
                                  </a:rPr>
                                  <m:t>′</m:t>
                                </m:r>
                              </m:sup>
                            </m:sSup>
                          </m:e>
                        </m:d>
                        <m:r>
                          <a:rPr lang="en-US" i="1" dirty="0">
                            <a:solidFill>
                              <a:srgbClr val="FF0000"/>
                            </a:solidFill>
                            <a:latin typeface="Cambria Math" panose="02040503050406030204" pitchFamily="18" charset="0"/>
                          </a:rPr>
                          <m:t>∈</m:t>
                        </m:r>
                        <m:d>
                          <m:dPr>
                            <m:begChr m:val="["/>
                            <m:endChr m:val="]"/>
                            <m:ctrlPr>
                              <a:rPr lang="en-US" i="1" dirty="0">
                                <a:solidFill>
                                  <a:srgbClr val="FF0000"/>
                                </a:solidFill>
                                <a:latin typeface="Cambria Math" panose="02040503050406030204" pitchFamily="18" charset="0"/>
                              </a:rPr>
                            </m:ctrlPr>
                          </m:dPr>
                          <m:e>
                            <m:r>
                              <a:rPr lang="en-US" i="1" dirty="0">
                                <a:solidFill>
                                  <a:srgbClr val="FF0000"/>
                                </a:solidFill>
                                <a:latin typeface="Cambria Math" panose="02040503050406030204" pitchFamily="18" charset="0"/>
                              </a:rPr>
                              <m:t>𝐷</m:t>
                            </m:r>
                          </m:e>
                        </m:d>
                        <m:r>
                          <a:rPr lang="en-US" b="0" i="1" dirty="0" smtClean="0">
                            <a:solidFill>
                              <a:srgbClr val="FF0000"/>
                            </a:solidFill>
                            <a:latin typeface="Cambria Math" panose="02040503050406030204" pitchFamily="18" charset="0"/>
                          </a:rPr>
                          <m:t>×</m:t>
                        </m:r>
                        <m:d>
                          <m:dPr>
                            <m:begChr m:val="["/>
                            <m:endChr m:val="]"/>
                            <m:ctrlPr>
                              <a:rPr lang="en-US" b="0" i="1" dirty="0" smtClean="0">
                                <a:solidFill>
                                  <a:srgbClr val="FF0000"/>
                                </a:solidFill>
                                <a:latin typeface="Cambria Math" panose="02040503050406030204" pitchFamily="18" charset="0"/>
                              </a:rPr>
                            </m:ctrlPr>
                          </m:dPr>
                          <m:e>
                            <m:r>
                              <a:rPr lang="en-US" b="0" i="1" dirty="0" smtClean="0">
                                <a:solidFill>
                                  <a:srgbClr val="FF0000"/>
                                </a:solidFill>
                                <a:latin typeface="Cambria Math" panose="02040503050406030204" pitchFamily="18" charset="0"/>
                              </a:rPr>
                              <m:t>𝐷</m:t>
                            </m:r>
                          </m:e>
                        </m:d>
                      </m:sub>
                      <m:sup/>
                      <m:e>
                        <m:d>
                          <m:dPr>
                            <m:ctrlPr>
                              <a:rPr lang="en-US" i="1" dirty="0">
                                <a:solidFill>
                                  <a:srgbClr val="FF0000"/>
                                </a:solidFill>
                                <a:latin typeface="Cambria Math" panose="02040503050406030204" pitchFamily="18" charset="0"/>
                              </a:rPr>
                            </m:ctrlPr>
                          </m:dPr>
                          <m:e>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𝑧</m:t>
                                </m:r>
                              </m:e>
                              <m:sub>
                                <m:r>
                                  <a:rPr lang="en-US" i="1" dirty="0">
                                    <a:solidFill>
                                      <a:srgbClr val="FF0000"/>
                                    </a:solidFill>
                                    <a:latin typeface="Cambria Math" panose="02040503050406030204" pitchFamily="18" charset="0"/>
                                  </a:rPr>
                                  <m:t>1</m:t>
                                </m:r>
                                <m:r>
                                  <a:rPr lang="en-US" i="1" dirty="0">
                                    <a:solidFill>
                                      <a:srgbClr val="FF0000"/>
                                    </a:solidFill>
                                    <a:latin typeface="Cambria Math" panose="02040503050406030204" pitchFamily="18" charset="0"/>
                                  </a:rPr>
                                  <m:t>𝑑</m:t>
                                </m:r>
                              </m:sub>
                            </m:sSub>
                            <m:r>
                              <a:rPr lang="en-US" i="1" dirty="0">
                                <a:solidFill>
                                  <a:srgbClr val="FF0000"/>
                                </a:solidFill>
                                <a:latin typeface="Cambria Math" panose="02040503050406030204" pitchFamily="18" charset="0"/>
                              </a:rPr>
                              <m:t>⋅</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𝑧</m:t>
                                </m:r>
                              </m:e>
                              <m:sub>
                                <m:r>
                                  <a:rPr lang="en-US" i="1" dirty="0">
                                    <a:solidFill>
                                      <a:srgbClr val="FF0000"/>
                                    </a:solidFill>
                                    <a:latin typeface="Cambria Math" panose="02040503050406030204" pitchFamily="18" charset="0"/>
                                  </a:rPr>
                                  <m:t>1</m:t>
                                </m:r>
                                <m:sSup>
                                  <m:sSupPr>
                                    <m:ctrlPr>
                                      <a:rPr lang="en-US" i="1" dirty="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𝑑</m:t>
                                    </m:r>
                                  </m:e>
                                  <m:sup>
                                    <m:r>
                                      <a:rPr lang="en-US" i="1" dirty="0">
                                        <a:solidFill>
                                          <a:srgbClr val="FF0000"/>
                                        </a:solidFill>
                                        <a:latin typeface="Cambria Math" panose="02040503050406030204" pitchFamily="18" charset="0"/>
                                      </a:rPr>
                                      <m:t>′</m:t>
                                    </m:r>
                                  </m:sup>
                                </m:sSup>
                              </m:sub>
                            </m:sSub>
                          </m:e>
                        </m:d>
                        <m:r>
                          <a:rPr lang="en-US" i="1" dirty="0">
                            <a:solidFill>
                              <a:srgbClr val="FF0000"/>
                            </a:solidFill>
                            <a:latin typeface="Cambria Math" panose="02040503050406030204" pitchFamily="18" charset="0"/>
                          </a:rPr>
                          <m:t>⋅</m:t>
                        </m:r>
                        <m:d>
                          <m:dPr>
                            <m:ctrlPr>
                              <a:rPr lang="en-US" i="1" dirty="0">
                                <a:solidFill>
                                  <a:srgbClr val="FF0000"/>
                                </a:solidFill>
                                <a:latin typeface="Cambria Math" panose="02040503050406030204" pitchFamily="18" charset="0"/>
                              </a:rPr>
                            </m:ctrlPr>
                          </m:dPr>
                          <m:e>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𝑧</m:t>
                                </m:r>
                              </m:e>
                              <m:sub>
                                <m:r>
                                  <a:rPr lang="en-US" i="1" dirty="0">
                                    <a:solidFill>
                                      <a:srgbClr val="FF0000"/>
                                    </a:solidFill>
                                    <a:latin typeface="Cambria Math" panose="02040503050406030204" pitchFamily="18" charset="0"/>
                                  </a:rPr>
                                  <m:t>2</m:t>
                                </m:r>
                                <m:r>
                                  <a:rPr lang="en-US" i="1" dirty="0">
                                    <a:solidFill>
                                      <a:srgbClr val="FF0000"/>
                                    </a:solidFill>
                                    <a:latin typeface="Cambria Math" panose="02040503050406030204" pitchFamily="18" charset="0"/>
                                  </a:rPr>
                                  <m:t>𝑑</m:t>
                                </m:r>
                              </m:sub>
                            </m:sSub>
                            <m:r>
                              <a:rPr lang="en-US" i="1" dirty="0">
                                <a:solidFill>
                                  <a:srgbClr val="FF0000"/>
                                </a:solidFill>
                                <a:latin typeface="Cambria Math" panose="02040503050406030204" pitchFamily="18" charset="0"/>
                              </a:rPr>
                              <m:t>⋅</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𝑧</m:t>
                                </m:r>
                              </m:e>
                              <m:sub>
                                <m:r>
                                  <a:rPr lang="en-US" i="1" dirty="0">
                                    <a:solidFill>
                                      <a:srgbClr val="FF0000"/>
                                    </a:solidFill>
                                    <a:latin typeface="Cambria Math" panose="02040503050406030204" pitchFamily="18" charset="0"/>
                                  </a:rPr>
                                  <m:t>2</m:t>
                                </m:r>
                                <m:sSup>
                                  <m:sSupPr>
                                    <m:ctrlPr>
                                      <a:rPr lang="en-US" i="1" dirty="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𝑑</m:t>
                                    </m:r>
                                  </m:e>
                                  <m:sup>
                                    <m:r>
                                      <a:rPr lang="en-US" i="1" dirty="0">
                                        <a:solidFill>
                                          <a:srgbClr val="FF0000"/>
                                        </a:solidFill>
                                        <a:latin typeface="Cambria Math" panose="02040503050406030204" pitchFamily="18" charset="0"/>
                                      </a:rPr>
                                      <m:t>′</m:t>
                                    </m:r>
                                  </m:sup>
                                </m:sSup>
                              </m:sub>
                            </m:sSub>
                          </m:e>
                        </m:d>
                      </m:e>
                    </m:nary>
                  </m:oMath>
                </a14:m>
                <a:endParaRPr lang="en-IN" dirty="0">
                  <a:solidFill>
                    <a:srgbClr val="FF0000"/>
                  </a:solidFill>
                </a:endParaRPr>
              </a:p>
              <a:p>
                <a14:m>
                  <m:oMath xmlns:m="http://schemas.openxmlformats.org/officeDocument/2006/math">
                    <m:r>
                      <a:rPr lang="en-US" b="0" i="1" smtClean="0">
                        <a:solidFill>
                          <a:srgbClr val="FF0000"/>
                        </a:solidFill>
                        <a:latin typeface="Cambria Math" panose="02040503050406030204" pitchFamily="18" charset="0"/>
                      </a:rPr>
                      <m:t>𝜙</m:t>
                    </m:r>
                    <m:d>
                      <m:dPr>
                        <m:ctrlPr>
                          <a:rPr lang="en-US" b="0" i="1" smtClean="0">
                            <a:solidFill>
                              <a:srgbClr val="FF0000"/>
                            </a:solidFill>
                            <a:latin typeface="Cambria Math" panose="02040503050406030204" pitchFamily="18" charset="0"/>
                          </a:rPr>
                        </m:ctrlPr>
                      </m:dPr>
                      <m:e>
                        <m:r>
                          <a:rPr lang="en-US" b="1" i="0" smtClean="0">
                            <a:solidFill>
                              <a:srgbClr val="FF0000"/>
                            </a:solidFill>
                            <a:latin typeface="Cambria Math" panose="02040503050406030204" pitchFamily="18" charset="0"/>
                          </a:rPr>
                          <m:t>𝐳</m:t>
                        </m:r>
                      </m:e>
                    </m:d>
                    <m:r>
                      <a:rPr lang="en-US" b="0" i="0" smtClean="0">
                        <a:solidFill>
                          <a:srgbClr val="FF0000"/>
                        </a:solidFill>
                        <a:latin typeface="Cambria Math" panose="02040503050406030204" pitchFamily="18" charset="0"/>
                      </a:rPr>
                      <m:t>=</m:t>
                    </m:r>
                    <m:d>
                      <m:dPr>
                        <m:begChr m:val="["/>
                        <m:endChr m:val="]"/>
                        <m:ctrlPr>
                          <a:rPr lang="en-US" b="0" i="0" smtClean="0">
                            <a:solidFill>
                              <a:srgbClr val="FF0000"/>
                            </a:solidFill>
                            <a:latin typeface="Cambria Math" panose="02040503050406030204" pitchFamily="18" charset="0"/>
                          </a:rPr>
                        </m:ctrlPr>
                      </m:dPr>
                      <m:e>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𝜙</m:t>
                            </m:r>
                          </m:e>
                          <m:sub>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𝑑</m:t>
                                </m:r>
                                <m:r>
                                  <a:rPr lang="en-US" b="0" i="1" smtClean="0">
                                    <a:solidFill>
                                      <a:srgbClr val="FF0000"/>
                                    </a:solidFill>
                                    <a:latin typeface="Cambria Math" panose="02040503050406030204" pitchFamily="18" charset="0"/>
                                  </a:rPr>
                                  <m:t>,</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𝑑</m:t>
                                    </m:r>
                                  </m:e>
                                  <m:sup>
                                    <m:r>
                                      <a:rPr lang="en-US" b="0" i="1" smtClean="0">
                                        <a:solidFill>
                                          <a:srgbClr val="FF0000"/>
                                        </a:solidFill>
                                        <a:latin typeface="Cambria Math" panose="02040503050406030204" pitchFamily="18" charset="0"/>
                                      </a:rPr>
                                      <m:t>′</m:t>
                                    </m:r>
                                  </m:sup>
                                </m:sSup>
                              </m:e>
                            </m:d>
                          </m:sub>
                        </m:sSub>
                        <m:d>
                          <m:dPr>
                            <m:ctrlPr>
                              <a:rPr lang="en-US" b="0" i="1" smtClean="0">
                                <a:solidFill>
                                  <a:srgbClr val="FF0000"/>
                                </a:solidFill>
                                <a:latin typeface="Cambria Math" panose="02040503050406030204" pitchFamily="18" charset="0"/>
                              </a:rPr>
                            </m:ctrlPr>
                          </m:dPr>
                          <m:e>
                            <m:r>
                              <a:rPr lang="en-US" b="1" i="0" smtClean="0">
                                <a:solidFill>
                                  <a:srgbClr val="FF0000"/>
                                </a:solidFill>
                                <a:latin typeface="Cambria Math" panose="02040503050406030204" pitchFamily="18" charset="0"/>
                              </a:rPr>
                              <m:t>𝐳</m:t>
                            </m:r>
                          </m:e>
                        </m:d>
                      </m:e>
                    </m:d>
                  </m:oMath>
                </a14:m>
                <a:r>
                  <a:rPr lang="en-IN" dirty="0">
                    <a:solidFill>
                      <a:srgbClr val="FF0000"/>
                    </a:solidFill>
                  </a:rPr>
                  <a:t> where </a:t>
                </a:r>
                <a14:m>
                  <m:oMath xmlns:m="http://schemas.openxmlformats.org/officeDocument/2006/math">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𝜙</m:t>
                        </m:r>
                      </m:e>
                      <m:sub>
                        <m:d>
                          <m:dPr>
                            <m:ctrlPr>
                              <a:rPr lang="en-US" i="1">
                                <a:solidFill>
                                  <a:srgbClr val="FF0000"/>
                                </a:solidFill>
                                <a:latin typeface="Cambria Math" panose="02040503050406030204" pitchFamily="18" charset="0"/>
                              </a:rPr>
                            </m:ctrlPr>
                          </m:dPr>
                          <m:e>
                            <m:r>
                              <a:rPr lang="en-US" i="1">
                                <a:solidFill>
                                  <a:srgbClr val="FF0000"/>
                                </a:solidFill>
                                <a:latin typeface="Cambria Math" panose="02040503050406030204" pitchFamily="18" charset="0"/>
                              </a:rPr>
                              <m:t>𝑑</m:t>
                            </m:r>
                            <m:r>
                              <a:rPr lang="en-US" i="1">
                                <a:solidFill>
                                  <a:srgbClr val="FF0000"/>
                                </a:solidFill>
                                <a:latin typeface="Cambria Math" panose="02040503050406030204" pitchFamily="18" charset="0"/>
                              </a:rPr>
                              <m:t>,</m:t>
                            </m:r>
                            <m:sSup>
                              <m:sSupPr>
                                <m:ctrlPr>
                                  <a:rPr lang="en-US" i="1">
                                    <a:solidFill>
                                      <a:srgbClr val="FF0000"/>
                                    </a:solidFill>
                                    <a:latin typeface="Cambria Math" panose="02040503050406030204" pitchFamily="18" charset="0"/>
                                  </a:rPr>
                                </m:ctrlPr>
                              </m:sSupPr>
                              <m:e>
                                <m:r>
                                  <a:rPr lang="en-US" i="1">
                                    <a:solidFill>
                                      <a:srgbClr val="FF0000"/>
                                    </a:solidFill>
                                    <a:latin typeface="Cambria Math" panose="02040503050406030204" pitchFamily="18" charset="0"/>
                                  </a:rPr>
                                  <m:t>𝑑</m:t>
                                </m:r>
                              </m:e>
                              <m:sup>
                                <m:r>
                                  <a:rPr lang="en-US" i="1">
                                    <a:solidFill>
                                      <a:srgbClr val="FF0000"/>
                                    </a:solidFill>
                                    <a:latin typeface="Cambria Math" panose="02040503050406030204" pitchFamily="18" charset="0"/>
                                  </a:rPr>
                                  <m:t>′</m:t>
                                </m:r>
                              </m:sup>
                            </m:sSup>
                          </m:e>
                        </m:d>
                      </m:sub>
                    </m:sSub>
                    <m:d>
                      <m:dPr>
                        <m:ctrlPr>
                          <a:rPr lang="en-US" i="1">
                            <a:solidFill>
                              <a:srgbClr val="FF0000"/>
                            </a:solidFill>
                            <a:latin typeface="Cambria Math" panose="02040503050406030204" pitchFamily="18" charset="0"/>
                          </a:rPr>
                        </m:ctrlPr>
                      </m:dPr>
                      <m:e>
                        <m:r>
                          <a:rPr lang="en-US" b="1">
                            <a:solidFill>
                              <a:srgbClr val="FF0000"/>
                            </a:solidFill>
                            <a:latin typeface="Cambria Math" panose="02040503050406030204" pitchFamily="18" charset="0"/>
                          </a:rPr>
                          <m:t>𝐳</m:t>
                        </m:r>
                      </m:e>
                    </m:d>
                    <m:r>
                      <a:rPr lang="en-US" b="0" i="1" smtClean="0">
                        <a:solidFill>
                          <a:srgbClr val="FF0000"/>
                        </a:solidFill>
                        <a:latin typeface="Cambria Math" panose="02040503050406030204" pitchFamily="18" charset="0"/>
                      </a:rPr>
                      <m:t>=</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𝑧</m:t>
                        </m:r>
                      </m:e>
                      <m:sub>
                        <m:r>
                          <a:rPr lang="en-US" b="0" i="1" smtClean="0">
                            <a:solidFill>
                              <a:srgbClr val="FF0000"/>
                            </a:solidFill>
                            <a:latin typeface="Cambria Math" panose="02040503050406030204" pitchFamily="18" charset="0"/>
                          </a:rPr>
                          <m:t>𝑑</m:t>
                        </m:r>
                      </m:sub>
                    </m:sSub>
                    <m:r>
                      <a:rPr lang="en-US" b="0" i="1" smtClean="0">
                        <a:solidFill>
                          <a:srgbClr val="FF0000"/>
                        </a:solidFill>
                        <a:latin typeface="Cambria Math" panose="02040503050406030204" pitchFamily="18" charset="0"/>
                      </a:rPr>
                      <m:t>⋅</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𝑧</m:t>
                        </m:r>
                      </m:e>
                      <m:sub>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𝑑</m:t>
                            </m:r>
                          </m:e>
                          <m:sup>
                            <m:r>
                              <a:rPr lang="en-US" b="0" i="1" smtClean="0">
                                <a:solidFill>
                                  <a:srgbClr val="FF0000"/>
                                </a:solidFill>
                                <a:latin typeface="Cambria Math" panose="02040503050406030204" pitchFamily="18" charset="0"/>
                              </a:rPr>
                              <m:t>′</m:t>
                            </m:r>
                          </m:sup>
                        </m:sSup>
                      </m:sub>
                    </m:sSub>
                  </m:oMath>
                </a14:m>
                <a:endParaRPr lang="en-IN" dirty="0">
                  <a:solidFill>
                    <a:srgbClr val="FF0000"/>
                  </a:solidFill>
                </a:endParaRPr>
              </a:p>
            </p:txBody>
          </p:sp>
        </mc:Choice>
        <mc:Fallback>
          <p:sp>
            <p:nvSpPr>
              <p:cNvPr id="3" name="Content Placeholder 2">
                <a:extLst>
                  <a:ext uri="{FF2B5EF4-FFF2-40B4-BE49-F238E27FC236}">
                    <a16:creationId xmlns:a16="http://schemas.microsoft.com/office/drawing/2014/main" id="{E5A154F3-9E21-5012-02E3-EE317BAF6798}"/>
                  </a:ext>
                </a:extLst>
              </p:cNvPr>
              <p:cNvSpPr>
                <a:spLocks noGrp="1" noRot="1" noChangeAspect="1" noMove="1" noResize="1" noEditPoints="1" noAdjustHandles="1" noChangeArrowheads="1" noChangeShapeType="1" noTextEdit="1"/>
              </p:cNvSpPr>
              <p:nvPr>
                <p:ph idx="1"/>
              </p:nvPr>
            </p:nvSpPr>
            <p:spPr>
              <a:xfrm>
                <a:off x="253354" y="1111624"/>
                <a:ext cx="11938646" cy="5300823"/>
              </a:xfrm>
              <a:blipFill>
                <a:blip r:embed="rId2"/>
                <a:stretch>
                  <a:fillRect l="-1328" t="-2759" r="-664"/>
                </a:stretch>
              </a:blipFill>
            </p:spPr>
            <p:txBody>
              <a:bodyPr/>
              <a:lstStyle/>
              <a:p>
                <a:r>
                  <a:rPr lang="en-IN">
                    <a:noFill/>
                  </a:rPr>
                  <a:t> </a:t>
                </a:r>
              </a:p>
            </p:txBody>
          </p:sp>
        </mc:Fallback>
      </mc:AlternateContent>
    </p:spTree>
    <p:extLst>
      <p:ext uri="{BB962C8B-B14F-4D97-AF65-F5344CB8AC3E}">
        <p14:creationId xmlns:p14="http://schemas.microsoft.com/office/powerpoint/2010/main" val="1009232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66634-F939-5AA0-2B3E-92ACE0F653A5}"/>
              </a:ext>
            </a:extLst>
          </p:cNvPr>
          <p:cNvSpPr>
            <a:spLocks noGrp="1"/>
          </p:cNvSpPr>
          <p:nvPr>
            <p:ph type="title"/>
          </p:nvPr>
        </p:nvSpPr>
        <p:spPr/>
        <p:txBody>
          <a:bodyPr/>
          <a:lstStyle/>
          <a:p>
            <a:endParaRPr lang="en-IN"/>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2ACEEA3-BBB3-86AF-AF5E-4B106F4FB67C}"/>
                  </a:ext>
                </a:extLst>
              </p:cNvPr>
              <p:cNvSpPr>
                <a:spLocks noGrp="1"/>
              </p:cNvSpPr>
              <p:nvPr>
                <p:ph idx="1"/>
              </p:nvPr>
            </p:nvSpPr>
            <p:spPr/>
            <p:txBody>
              <a:bodyPr/>
              <a:lstStyle/>
              <a:p>
                <a14:m>
                  <m:oMath xmlns:m="http://schemas.openxmlformats.org/officeDocument/2006/math">
                    <m:sSup>
                      <m:sSupPr>
                        <m:ctrlPr>
                          <a:rPr lang="en-US" b="0" i="1" dirty="0" smtClean="0">
                            <a:solidFill>
                              <a:srgbClr val="FF0000"/>
                            </a:solidFill>
                            <a:latin typeface="Cambria Math" panose="02040503050406030204" pitchFamily="18" charset="0"/>
                          </a:rPr>
                        </m:ctrlPr>
                      </m:sSupPr>
                      <m:e>
                        <m:r>
                          <a:rPr lang="en-US" b="1" i="0" dirty="0" smtClean="0">
                            <a:solidFill>
                              <a:srgbClr val="FF0000"/>
                            </a:solidFill>
                            <a:latin typeface="Cambria Math" panose="02040503050406030204" pitchFamily="18" charset="0"/>
                          </a:rPr>
                          <m:t>𝐳</m:t>
                        </m:r>
                      </m:e>
                      <m:sup>
                        <m:r>
                          <a:rPr lang="en-US" i="1" dirty="0" smtClean="0">
                            <a:solidFill>
                              <a:srgbClr val="FF0000"/>
                            </a:solidFill>
                            <a:latin typeface="Cambria Math" panose="02040503050406030204" pitchFamily="18" charset="0"/>
                          </a:rPr>
                          <m:t>𝑖</m:t>
                        </m:r>
                      </m:sup>
                    </m:sSup>
                    <m:r>
                      <a:rPr lang="en-US" b="0" i="1" dirty="0" smtClean="0">
                        <a:solidFill>
                          <a:srgbClr val="FF0000"/>
                        </a:solidFill>
                        <a:latin typeface="Cambria Math" panose="02040503050406030204" pitchFamily="18" charset="0"/>
                      </a:rPr>
                      <m:t>=</m:t>
                    </m:r>
                    <m:d>
                      <m:dPr>
                        <m:ctrlPr>
                          <a:rPr lang="en-US" b="0" i="1" dirty="0" smtClean="0">
                            <a:solidFill>
                              <a:srgbClr val="FF0000"/>
                            </a:solidFill>
                            <a:latin typeface="Cambria Math" panose="02040503050406030204" pitchFamily="18" charset="0"/>
                          </a:rPr>
                        </m:ctrlPr>
                      </m:dPr>
                      <m:e>
                        <m:sSub>
                          <m:sSubPr>
                            <m:ctrlPr>
                              <a:rPr lang="en-US" b="0" i="1" dirty="0" smtClean="0">
                                <a:solidFill>
                                  <a:srgbClr val="FF0000"/>
                                </a:solidFill>
                                <a:latin typeface="Cambria Math" panose="02040503050406030204" pitchFamily="18" charset="0"/>
                              </a:rPr>
                            </m:ctrlPr>
                          </m:sSubPr>
                          <m:e>
                            <m:r>
                              <a:rPr lang="en-US" b="0" i="1" dirty="0" smtClean="0">
                                <a:solidFill>
                                  <a:srgbClr val="FF0000"/>
                                </a:solidFill>
                                <a:latin typeface="Cambria Math" panose="02040503050406030204" pitchFamily="18" charset="0"/>
                              </a:rPr>
                              <m:t>𝑥</m:t>
                            </m:r>
                          </m:e>
                          <m:sub>
                            <m:r>
                              <a:rPr lang="en-US" b="0" i="1" dirty="0" smtClean="0">
                                <a:solidFill>
                                  <a:srgbClr val="FF0000"/>
                                </a:solidFill>
                                <a:latin typeface="Cambria Math" panose="02040503050406030204" pitchFamily="18" charset="0"/>
                              </a:rPr>
                              <m:t>𝑖</m:t>
                            </m:r>
                          </m:sub>
                        </m:sSub>
                        <m:r>
                          <a:rPr lang="en-US" b="0" i="1" dirty="0" smtClean="0">
                            <a:solidFill>
                              <a:srgbClr val="FF0000"/>
                            </a:solidFill>
                            <a:latin typeface="Cambria Math" panose="02040503050406030204" pitchFamily="18" charset="0"/>
                          </a:rPr>
                          <m:t>,</m:t>
                        </m:r>
                        <m:sSub>
                          <m:sSubPr>
                            <m:ctrlPr>
                              <a:rPr lang="en-US" b="0" i="1" dirty="0" smtClean="0">
                                <a:solidFill>
                                  <a:srgbClr val="FF0000"/>
                                </a:solidFill>
                                <a:latin typeface="Cambria Math" panose="02040503050406030204" pitchFamily="18" charset="0"/>
                              </a:rPr>
                            </m:ctrlPr>
                          </m:sSubPr>
                          <m:e>
                            <m:r>
                              <a:rPr lang="en-US" b="0" i="1" dirty="0" smtClean="0">
                                <a:solidFill>
                                  <a:srgbClr val="FF0000"/>
                                </a:solidFill>
                                <a:latin typeface="Cambria Math" panose="02040503050406030204" pitchFamily="18" charset="0"/>
                              </a:rPr>
                              <m:t>𝑦</m:t>
                            </m:r>
                          </m:e>
                          <m:sub>
                            <m:r>
                              <a:rPr lang="en-US" b="0" i="1" dirty="0" smtClean="0">
                                <a:solidFill>
                                  <a:srgbClr val="FF0000"/>
                                </a:solidFill>
                                <a:latin typeface="Cambria Math" panose="02040503050406030204" pitchFamily="18" charset="0"/>
                              </a:rPr>
                              <m:t>𝑖</m:t>
                            </m:r>
                          </m:sub>
                        </m:sSub>
                      </m:e>
                    </m:d>
                  </m:oMath>
                </a14:m>
                <a:endParaRPr lang="en-IN" dirty="0">
                  <a:solidFill>
                    <a:srgbClr val="FF0000"/>
                  </a:solidFill>
                </a:endParaRPr>
              </a:p>
              <a:p>
                <a14:m>
                  <m:oMath xmlns:m="http://schemas.openxmlformats.org/officeDocument/2006/math">
                    <m:r>
                      <a:rPr lang="en-US" b="0" i="1" smtClean="0">
                        <a:solidFill>
                          <a:srgbClr val="FF0000"/>
                        </a:solidFill>
                        <a:latin typeface="Cambria Math" panose="02040503050406030204" pitchFamily="18" charset="0"/>
                      </a:rPr>
                      <m:t>𝜙</m:t>
                    </m:r>
                    <m:d>
                      <m:dPr>
                        <m:ctrlPr>
                          <a:rPr lang="en-US" b="0" i="1" smtClean="0">
                            <a:solidFill>
                              <a:srgbClr val="FF0000"/>
                            </a:solidFill>
                            <a:latin typeface="Cambria Math" panose="02040503050406030204" pitchFamily="18" charset="0"/>
                          </a:rPr>
                        </m:ctrlPr>
                      </m:dPr>
                      <m:e>
                        <m:sSup>
                          <m:sSupPr>
                            <m:ctrlPr>
                              <a:rPr lang="en-US" i="1" dirty="0">
                                <a:solidFill>
                                  <a:srgbClr val="FF0000"/>
                                </a:solidFill>
                                <a:latin typeface="Cambria Math" panose="02040503050406030204" pitchFamily="18" charset="0"/>
                              </a:rPr>
                            </m:ctrlPr>
                          </m:sSupPr>
                          <m:e>
                            <m:r>
                              <a:rPr lang="en-US" b="1" dirty="0">
                                <a:solidFill>
                                  <a:srgbClr val="FF0000"/>
                                </a:solidFill>
                                <a:latin typeface="Cambria Math" panose="02040503050406030204" pitchFamily="18" charset="0"/>
                              </a:rPr>
                              <m:t>𝐳</m:t>
                            </m:r>
                          </m:e>
                          <m:sup>
                            <m:r>
                              <a:rPr lang="en-US" i="1" dirty="0">
                                <a:solidFill>
                                  <a:srgbClr val="FF0000"/>
                                </a:solidFill>
                                <a:latin typeface="Cambria Math" panose="02040503050406030204" pitchFamily="18" charset="0"/>
                              </a:rPr>
                              <m:t>𝑖</m:t>
                            </m:r>
                          </m:sup>
                        </m:sSup>
                      </m:e>
                    </m:d>
                    <m:r>
                      <a:rPr lang="en-US" b="0" i="1" smtClean="0">
                        <a:solidFill>
                          <a:srgbClr val="FF0000"/>
                        </a:solidFill>
                        <a:latin typeface="Cambria Math" panose="02040503050406030204" pitchFamily="18" charset="0"/>
                      </a:rPr>
                      <m:t>=</m:t>
                    </m:r>
                    <m:d>
                      <m:dPr>
                        <m:ctrlPr>
                          <a:rPr lang="en-US" b="0" i="1" smtClean="0">
                            <a:solidFill>
                              <a:srgbClr val="FF0000"/>
                            </a:solidFill>
                            <a:latin typeface="Cambria Math" panose="02040503050406030204" pitchFamily="18" charset="0"/>
                          </a:rPr>
                        </m:ctrlPr>
                      </m:dPr>
                      <m:e>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𝑥</m:t>
                            </m:r>
                          </m:e>
                          <m:sub>
                            <m:r>
                              <a:rPr lang="en-US" b="0" i="1" smtClean="0">
                                <a:solidFill>
                                  <a:srgbClr val="FF0000"/>
                                </a:solidFill>
                                <a:latin typeface="Cambria Math" panose="02040503050406030204" pitchFamily="18" charset="0"/>
                              </a:rPr>
                              <m:t>𝑖</m:t>
                            </m:r>
                          </m:sub>
                        </m:sSub>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𝑥</m:t>
                            </m:r>
                          </m:e>
                          <m:sub>
                            <m:r>
                              <a:rPr lang="en-US" b="0" i="1" smtClean="0">
                                <a:solidFill>
                                  <a:srgbClr val="FF0000"/>
                                </a:solidFill>
                                <a:latin typeface="Cambria Math" panose="02040503050406030204" pitchFamily="18" charset="0"/>
                              </a:rPr>
                              <m:t>𝑖</m:t>
                            </m:r>
                          </m:sub>
                        </m:sSub>
                        <m:r>
                          <a:rPr lang="en-US" b="0" i="1" smtClean="0">
                            <a:solidFill>
                              <a:srgbClr val="FF0000"/>
                            </a:solidFill>
                            <a:latin typeface="Cambria Math" panose="02040503050406030204" pitchFamily="18" charset="0"/>
                          </a:rPr>
                          <m:t>,</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𝑥</m:t>
                            </m:r>
                          </m:e>
                          <m:sub>
                            <m:r>
                              <a:rPr lang="en-US" b="0" i="1" smtClean="0">
                                <a:solidFill>
                                  <a:srgbClr val="FF0000"/>
                                </a:solidFill>
                                <a:latin typeface="Cambria Math" panose="02040503050406030204" pitchFamily="18" charset="0"/>
                              </a:rPr>
                              <m:t>𝑖</m:t>
                            </m:r>
                          </m:sub>
                        </m:sSub>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𝑦</m:t>
                            </m:r>
                          </m:e>
                          <m:sub>
                            <m:r>
                              <a:rPr lang="en-US" b="0" i="1" smtClean="0">
                                <a:solidFill>
                                  <a:srgbClr val="FF0000"/>
                                </a:solidFill>
                                <a:latin typeface="Cambria Math" panose="02040503050406030204" pitchFamily="18" charset="0"/>
                              </a:rPr>
                              <m:t>𝑖</m:t>
                            </m:r>
                          </m:sub>
                        </m:sSub>
                        <m:r>
                          <a:rPr lang="en-US" b="0" i="1" smtClean="0">
                            <a:solidFill>
                              <a:srgbClr val="FF0000"/>
                            </a:solidFill>
                            <a:latin typeface="Cambria Math" panose="02040503050406030204" pitchFamily="18" charset="0"/>
                          </a:rPr>
                          <m:t>,</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𝑦</m:t>
                            </m:r>
                          </m:e>
                          <m:sub>
                            <m:r>
                              <a:rPr lang="en-US" b="0" i="1" smtClean="0">
                                <a:solidFill>
                                  <a:srgbClr val="FF0000"/>
                                </a:solidFill>
                                <a:latin typeface="Cambria Math" panose="02040503050406030204" pitchFamily="18" charset="0"/>
                              </a:rPr>
                              <m:t>𝑖</m:t>
                            </m:r>
                          </m:sub>
                        </m:sSub>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𝑥</m:t>
                            </m:r>
                          </m:e>
                          <m:sub>
                            <m:r>
                              <a:rPr lang="en-US" b="0" i="1" smtClean="0">
                                <a:solidFill>
                                  <a:srgbClr val="FF0000"/>
                                </a:solidFill>
                                <a:latin typeface="Cambria Math" panose="02040503050406030204" pitchFamily="18" charset="0"/>
                              </a:rPr>
                              <m:t>𝑖</m:t>
                            </m:r>
                          </m:sub>
                        </m:sSub>
                        <m:r>
                          <a:rPr lang="en-US" b="0" i="1" smtClean="0">
                            <a:solidFill>
                              <a:srgbClr val="FF0000"/>
                            </a:solidFill>
                            <a:latin typeface="Cambria Math" panose="02040503050406030204" pitchFamily="18" charset="0"/>
                          </a:rPr>
                          <m:t>,</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𝑦</m:t>
                            </m:r>
                          </m:e>
                          <m:sub>
                            <m:r>
                              <a:rPr lang="en-US" b="0" i="1" smtClean="0">
                                <a:solidFill>
                                  <a:srgbClr val="FF0000"/>
                                </a:solidFill>
                                <a:latin typeface="Cambria Math" panose="02040503050406030204" pitchFamily="18" charset="0"/>
                              </a:rPr>
                              <m:t>𝑖</m:t>
                            </m:r>
                          </m:sub>
                        </m:sSub>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𝑦</m:t>
                            </m:r>
                          </m:e>
                          <m:sub>
                            <m:r>
                              <a:rPr lang="en-US" b="0" i="1" smtClean="0">
                                <a:solidFill>
                                  <a:srgbClr val="FF0000"/>
                                </a:solidFill>
                                <a:latin typeface="Cambria Math" panose="02040503050406030204" pitchFamily="18" charset="0"/>
                              </a:rPr>
                              <m:t>𝑖</m:t>
                            </m:r>
                          </m:sub>
                        </m:sSub>
                      </m:e>
                    </m:d>
                    <m:r>
                      <a:rPr lang="en-US" b="0" i="1" smtClean="0">
                        <a:solidFill>
                          <a:srgbClr val="FF0000"/>
                        </a:solidFill>
                        <a:latin typeface="Cambria Math" panose="02040503050406030204" pitchFamily="18" charset="0"/>
                      </a:rPr>
                      <m:t>=</m:t>
                    </m:r>
                    <m:d>
                      <m:dPr>
                        <m:ctrlPr>
                          <a:rPr lang="en-US" i="1">
                            <a:solidFill>
                              <a:srgbClr val="FF0000"/>
                            </a:solidFill>
                            <a:latin typeface="Cambria Math" panose="02040503050406030204" pitchFamily="18" charset="0"/>
                          </a:rPr>
                        </m:ctrlPr>
                      </m:dPr>
                      <m:e>
                        <m:sSubSup>
                          <m:sSubSupPr>
                            <m:ctrlPr>
                              <a:rPr lang="en-US" b="0" i="1" smtClean="0">
                                <a:solidFill>
                                  <a:srgbClr val="FF0000"/>
                                </a:solidFill>
                                <a:latin typeface="Cambria Math" panose="02040503050406030204" pitchFamily="18" charset="0"/>
                              </a:rPr>
                            </m:ctrlPr>
                          </m:sSubSupPr>
                          <m:e>
                            <m:r>
                              <a:rPr lang="en-US" i="1">
                                <a:solidFill>
                                  <a:srgbClr val="FF0000"/>
                                </a:solidFill>
                                <a:latin typeface="Cambria Math" panose="02040503050406030204" pitchFamily="18" charset="0"/>
                              </a:rPr>
                              <m:t>𝑥</m:t>
                            </m:r>
                          </m:e>
                          <m:sub>
                            <m:r>
                              <a:rPr lang="en-US" i="1">
                                <a:solidFill>
                                  <a:srgbClr val="FF0000"/>
                                </a:solidFill>
                                <a:latin typeface="Cambria Math" panose="02040503050406030204" pitchFamily="18" charset="0"/>
                              </a:rPr>
                              <m:t>𝑖</m:t>
                            </m:r>
                          </m:sub>
                          <m:sup>
                            <m:r>
                              <a:rPr lang="en-US" b="0" i="1" smtClean="0">
                                <a:solidFill>
                                  <a:srgbClr val="FF0000"/>
                                </a:solidFill>
                                <a:latin typeface="Cambria Math" panose="02040503050406030204" pitchFamily="18" charset="0"/>
                              </a:rPr>
                              <m:t>2</m:t>
                            </m:r>
                          </m:sup>
                        </m:sSubSup>
                        <m:r>
                          <a:rPr lang="en-US" i="1">
                            <a:solidFill>
                              <a:srgbClr val="FF0000"/>
                            </a:solidFill>
                            <a:latin typeface="Cambria Math" panose="02040503050406030204" pitchFamily="18" charset="0"/>
                          </a:rPr>
                          <m:t>,</m:t>
                        </m:r>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𝑥</m:t>
                            </m:r>
                          </m:e>
                          <m:sub>
                            <m:r>
                              <a:rPr lang="en-US" i="1">
                                <a:solidFill>
                                  <a:srgbClr val="FF0000"/>
                                </a:solidFill>
                                <a:latin typeface="Cambria Math" panose="02040503050406030204" pitchFamily="18" charset="0"/>
                              </a:rPr>
                              <m:t>𝑖</m:t>
                            </m:r>
                          </m:sub>
                        </m:sSub>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𝑦</m:t>
                            </m:r>
                          </m:e>
                          <m:sub>
                            <m:r>
                              <a:rPr lang="en-US" i="1">
                                <a:solidFill>
                                  <a:srgbClr val="FF0000"/>
                                </a:solidFill>
                                <a:latin typeface="Cambria Math" panose="02040503050406030204" pitchFamily="18" charset="0"/>
                              </a:rPr>
                              <m:t>𝑖</m:t>
                            </m:r>
                          </m:sub>
                        </m:sSub>
                        <m:r>
                          <a:rPr lang="en-US" i="1">
                            <a:solidFill>
                              <a:srgbClr val="FF0000"/>
                            </a:solidFill>
                            <a:latin typeface="Cambria Math" panose="02040503050406030204" pitchFamily="18" charset="0"/>
                          </a:rPr>
                          <m:t>,</m:t>
                        </m:r>
                        <m:r>
                          <a:rPr lang="en-US" i="1" smtClean="0">
                            <a:solidFill>
                              <a:srgbClr val="FF0000"/>
                            </a:solidFill>
                            <a:latin typeface="Cambria Math" panose="02040503050406030204" pitchFamily="18" charset="0"/>
                          </a:rPr>
                          <m:t> </m:t>
                        </m:r>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𝑥</m:t>
                            </m:r>
                          </m:e>
                          <m:sub>
                            <m:r>
                              <a:rPr lang="en-US" i="1">
                                <a:solidFill>
                                  <a:srgbClr val="FF0000"/>
                                </a:solidFill>
                                <a:latin typeface="Cambria Math" panose="02040503050406030204" pitchFamily="18" charset="0"/>
                              </a:rPr>
                              <m:t>𝑖</m:t>
                            </m:r>
                          </m:sub>
                        </m:sSub>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𝑦</m:t>
                            </m:r>
                          </m:e>
                          <m:sub>
                            <m:r>
                              <a:rPr lang="en-US" i="1">
                                <a:solidFill>
                                  <a:srgbClr val="FF0000"/>
                                </a:solidFill>
                                <a:latin typeface="Cambria Math" panose="02040503050406030204" pitchFamily="18" charset="0"/>
                              </a:rPr>
                              <m:t>𝑖</m:t>
                            </m:r>
                          </m:sub>
                        </m:sSub>
                        <m:r>
                          <a:rPr lang="en-US" i="1">
                            <a:solidFill>
                              <a:srgbClr val="FF0000"/>
                            </a:solidFill>
                            <a:latin typeface="Cambria Math" panose="02040503050406030204" pitchFamily="18" charset="0"/>
                          </a:rPr>
                          <m:t>,</m:t>
                        </m:r>
                        <m:sSubSup>
                          <m:sSubSupPr>
                            <m:ctrlPr>
                              <a:rPr lang="en-US" b="0" i="1" smtClean="0">
                                <a:solidFill>
                                  <a:srgbClr val="FF0000"/>
                                </a:solidFill>
                                <a:latin typeface="Cambria Math" panose="02040503050406030204" pitchFamily="18" charset="0"/>
                              </a:rPr>
                            </m:ctrlPr>
                          </m:sSubSupPr>
                          <m:e>
                            <m:r>
                              <a:rPr lang="en-US" i="1">
                                <a:solidFill>
                                  <a:srgbClr val="FF0000"/>
                                </a:solidFill>
                                <a:latin typeface="Cambria Math" panose="02040503050406030204" pitchFamily="18" charset="0"/>
                              </a:rPr>
                              <m:t>𝑦</m:t>
                            </m:r>
                          </m:e>
                          <m:sub>
                            <m:r>
                              <a:rPr lang="en-US" i="1">
                                <a:solidFill>
                                  <a:srgbClr val="FF0000"/>
                                </a:solidFill>
                                <a:latin typeface="Cambria Math" panose="02040503050406030204" pitchFamily="18" charset="0"/>
                              </a:rPr>
                              <m:t>𝑖</m:t>
                            </m:r>
                          </m:sub>
                          <m:sup>
                            <m:r>
                              <a:rPr lang="en-US" b="0" i="1" smtClean="0">
                                <a:solidFill>
                                  <a:srgbClr val="FF0000"/>
                                </a:solidFill>
                                <a:latin typeface="Cambria Math" panose="02040503050406030204" pitchFamily="18" charset="0"/>
                              </a:rPr>
                              <m:t>2</m:t>
                            </m:r>
                          </m:sup>
                        </m:sSubSup>
                      </m:e>
                    </m:d>
                  </m:oMath>
                </a14:m>
                <a:endParaRPr lang="en-IN" dirty="0">
                  <a:solidFill>
                    <a:srgbClr val="FF0000"/>
                  </a:solidFill>
                </a:endParaRPr>
              </a:p>
              <a:p>
                <a14:m>
                  <m:oMath xmlns:m="http://schemas.openxmlformats.org/officeDocument/2006/math">
                    <m:d>
                      <m:dPr>
                        <m:begChr m:val="⟨"/>
                        <m:endChr m:val="⟩"/>
                        <m:ctrlPr>
                          <a:rPr lang="en-US" b="0" i="1" dirty="0" smtClean="0">
                            <a:solidFill>
                              <a:srgbClr val="FF0000"/>
                            </a:solidFill>
                            <a:latin typeface="Cambria Math" panose="02040503050406030204" pitchFamily="18" charset="0"/>
                          </a:rPr>
                        </m:ctrlPr>
                      </m:dPr>
                      <m:e>
                        <m:r>
                          <a:rPr lang="en-US" i="1">
                            <a:solidFill>
                              <a:srgbClr val="FF0000"/>
                            </a:solidFill>
                            <a:latin typeface="Cambria Math" panose="02040503050406030204" pitchFamily="18" charset="0"/>
                          </a:rPr>
                          <m:t>𝜙</m:t>
                        </m:r>
                        <m:d>
                          <m:dPr>
                            <m:ctrlPr>
                              <a:rPr lang="en-US" i="1">
                                <a:solidFill>
                                  <a:srgbClr val="FF0000"/>
                                </a:solidFill>
                                <a:latin typeface="Cambria Math" panose="02040503050406030204" pitchFamily="18" charset="0"/>
                              </a:rPr>
                            </m:ctrlPr>
                          </m:dPr>
                          <m:e>
                            <m:sSup>
                              <m:sSupPr>
                                <m:ctrlPr>
                                  <a:rPr lang="en-US" b="0" i="1" smtClean="0">
                                    <a:solidFill>
                                      <a:srgbClr val="FF0000"/>
                                    </a:solidFill>
                                    <a:latin typeface="Cambria Math" panose="02040503050406030204" pitchFamily="18" charset="0"/>
                                  </a:rPr>
                                </m:ctrlPr>
                              </m:sSupPr>
                              <m:e>
                                <m:r>
                                  <a:rPr lang="en-US" b="1">
                                    <a:solidFill>
                                      <a:srgbClr val="FF0000"/>
                                    </a:solidFill>
                                    <a:latin typeface="Cambria Math" panose="02040503050406030204" pitchFamily="18" charset="0"/>
                                  </a:rPr>
                                  <m:t>𝐳</m:t>
                                </m:r>
                              </m:e>
                              <m:sup>
                                <m:r>
                                  <a:rPr lang="en-US" b="0" i="1" smtClean="0">
                                    <a:solidFill>
                                      <a:srgbClr val="FF0000"/>
                                    </a:solidFill>
                                    <a:latin typeface="Cambria Math" panose="02040503050406030204" pitchFamily="18" charset="0"/>
                                  </a:rPr>
                                  <m:t>1</m:t>
                                </m:r>
                              </m:sup>
                            </m:sSup>
                          </m:e>
                        </m:d>
                        <m:r>
                          <a:rPr lang="en-US" b="0" i="1" smtClean="0">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𝜙</m:t>
                        </m:r>
                        <m:d>
                          <m:dPr>
                            <m:ctrlPr>
                              <a:rPr lang="en-US" i="1">
                                <a:solidFill>
                                  <a:srgbClr val="FF0000"/>
                                </a:solidFill>
                                <a:latin typeface="Cambria Math" panose="02040503050406030204" pitchFamily="18" charset="0"/>
                              </a:rPr>
                            </m:ctrlPr>
                          </m:dPr>
                          <m:e>
                            <m:sSup>
                              <m:sSupPr>
                                <m:ctrlPr>
                                  <a:rPr lang="en-US" b="0" i="1" smtClean="0">
                                    <a:solidFill>
                                      <a:srgbClr val="FF0000"/>
                                    </a:solidFill>
                                    <a:latin typeface="Cambria Math" panose="02040503050406030204" pitchFamily="18" charset="0"/>
                                  </a:rPr>
                                </m:ctrlPr>
                              </m:sSupPr>
                              <m:e>
                                <m:r>
                                  <a:rPr lang="en-US" b="1">
                                    <a:solidFill>
                                      <a:srgbClr val="FF0000"/>
                                    </a:solidFill>
                                    <a:latin typeface="Cambria Math" panose="02040503050406030204" pitchFamily="18" charset="0"/>
                                  </a:rPr>
                                  <m:t>𝐳</m:t>
                                </m:r>
                              </m:e>
                              <m:sup>
                                <m:r>
                                  <a:rPr lang="en-US" b="0" i="1" smtClean="0">
                                    <a:solidFill>
                                      <a:srgbClr val="FF0000"/>
                                    </a:solidFill>
                                    <a:latin typeface="Cambria Math" panose="02040503050406030204" pitchFamily="18" charset="0"/>
                                  </a:rPr>
                                  <m:t>2</m:t>
                                </m:r>
                              </m:sup>
                            </m:sSup>
                          </m:e>
                        </m:d>
                      </m:e>
                    </m:d>
                    <m:r>
                      <a:rPr lang="en-US" b="0" i="1" smtClean="0">
                        <a:solidFill>
                          <a:srgbClr val="FF0000"/>
                        </a:solidFill>
                        <a:latin typeface="Cambria Math" panose="02040503050406030204" pitchFamily="18" charset="0"/>
                      </a:rPr>
                      <m:t>=</m:t>
                    </m:r>
                    <m:sSubSup>
                      <m:sSubSupPr>
                        <m:ctrlPr>
                          <a:rPr lang="en-US" i="1">
                            <a:solidFill>
                              <a:srgbClr val="FF0000"/>
                            </a:solidFill>
                            <a:latin typeface="Cambria Math" panose="02040503050406030204" pitchFamily="18" charset="0"/>
                          </a:rPr>
                        </m:ctrlPr>
                      </m:sSubSupPr>
                      <m:e>
                        <m:r>
                          <a:rPr lang="en-US" i="1">
                            <a:solidFill>
                              <a:srgbClr val="FF0000"/>
                            </a:solidFill>
                            <a:latin typeface="Cambria Math" panose="02040503050406030204" pitchFamily="18" charset="0"/>
                          </a:rPr>
                          <m:t>𝑥</m:t>
                        </m:r>
                      </m:e>
                      <m:sub>
                        <m:r>
                          <a:rPr lang="en-US" b="0" i="1" smtClean="0">
                            <a:solidFill>
                              <a:srgbClr val="FF0000"/>
                            </a:solidFill>
                            <a:latin typeface="Cambria Math" panose="02040503050406030204" pitchFamily="18" charset="0"/>
                          </a:rPr>
                          <m:t>1</m:t>
                        </m:r>
                      </m:sub>
                      <m:sup>
                        <m:r>
                          <a:rPr lang="en-US" i="1">
                            <a:solidFill>
                              <a:srgbClr val="FF0000"/>
                            </a:solidFill>
                            <a:latin typeface="Cambria Math" panose="02040503050406030204" pitchFamily="18" charset="0"/>
                          </a:rPr>
                          <m:t>2</m:t>
                        </m:r>
                      </m:sup>
                    </m:sSubSup>
                    <m:sSubSup>
                      <m:sSubSupPr>
                        <m:ctrlPr>
                          <a:rPr lang="en-US" i="1">
                            <a:solidFill>
                              <a:srgbClr val="FF0000"/>
                            </a:solidFill>
                            <a:latin typeface="Cambria Math" panose="02040503050406030204" pitchFamily="18" charset="0"/>
                          </a:rPr>
                        </m:ctrlPr>
                      </m:sSubSupPr>
                      <m:e>
                        <m:r>
                          <a:rPr lang="en-US" i="1">
                            <a:solidFill>
                              <a:srgbClr val="FF0000"/>
                            </a:solidFill>
                            <a:latin typeface="Cambria Math" panose="02040503050406030204" pitchFamily="18" charset="0"/>
                          </a:rPr>
                          <m:t>𝑥</m:t>
                        </m:r>
                      </m:e>
                      <m:sub>
                        <m:r>
                          <a:rPr lang="en-US" b="0" i="1" smtClean="0">
                            <a:solidFill>
                              <a:srgbClr val="FF0000"/>
                            </a:solidFill>
                            <a:latin typeface="Cambria Math" panose="02040503050406030204" pitchFamily="18" charset="0"/>
                          </a:rPr>
                          <m:t>2</m:t>
                        </m:r>
                      </m:sub>
                      <m:sup>
                        <m:r>
                          <a:rPr lang="en-US" i="1">
                            <a:solidFill>
                              <a:srgbClr val="FF0000"/>
                            </a:solidFill>
                            <a:latin typeface="Cambria Math" panose="02040503050406030204" pitchFamily="18" charset="0"/>
                          </a:rPr>
                          <m:t>2</m:t>
                        </m:r>
                      </m:sup>
                    </m:sSubSup>
                    <m:r>
                      <a:rPr lang="en-US" b="0" i="1" smtClean="0">
                        <a:solidFill>
                          <a:srgbClr val="FF0000"/>
                        </a:solidFill>
                        <a:latin typeface="Cambria Math" panose="02040503050406030204" pitchFamily="18" charset="0"/>
                      </a:rPr>
                      <m:t>+2</m:t>
                    </m:r>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𝑥</m:t>
                        </m:r>
                      </m:e>
                      <m:sub>
                        <m:r>
                          <a:rPr lang="en-US" b="0" i="1" smtClean="0">
                            <a:solidFill>
                              <a:srgbClr val="FF0000"/>
                            </a:solidFill>
                            <a:latin typeface="Cambria Math" panose="02040503050406030204" pitchFamily="18" charset="0"/>
                          </a:rPr>
                          <m:t>1</m:t>
                        </m:r>
                      </m:sub>
                    </m:sSub>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𝑦</m:t>
                        </m:r>
                      </m:e>
                      <m:sub>
                        <m:r>
                          <a:rPr lang="en-US" b="0" i="1" smtClean="0">
                            <a:solidFill>
                              <a:srgbClr val="FF0000"/>
                            </a:solidFill>
                            <a:latin typeface="Cambria Math" panose="02040503050406030204" pitchFamily="18" charset="0"/>
                          </a:rPr>
                          <m:t>1</m:t>
                        </m:r>
                      </m:sub>
                    </m:sSub>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𝑥</m:t>
                        </m:r>
                      </m:e>
                      <m:sub>
                        <m:r>
                          <a:rPr lang="en-US" b="0" i="1" smtClean="0">
                            <a:solidFill>
                              <a:srgbClr val="FF0000"/>
                            </a:solidFill>
                            <a:latin typeface="Cambria Math" panose="02040503050406030204" pitchFamily="18" charset="0"/>
                          </a:rPr>
                          <m:t>2</m:t>
                        </m:r>
                      </m:sub>
                    </m:sSub>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𝑦</m:t>
                        </m:r>
                      </m:e>
                      <m:sub>
                        <m:r>
                          <a:rPr lang="en-US" b="0" i="1" smtClean="0">
                            <a:solidFill>
                              <a:srgbClr val="FF0000"/>
                            </a:solidFill>
                            <a:latin typeface="Cambria Math" panose="02040503050406030204" pitchFamily="18" charset="0"/>
                          </a:rPr>
                          <m:t>2</m:t>
                        </m:r>
                      </m:sub>
                    </m:sSub>
                    <m:r>
                      <a:rPr lang="en-US" b="0" i="1" smtClean="0">
                        <a:solidFill>
                          <a:srgbClr val="FF0000"/>
                        </a:solidFill>
                        <a:latin typeface="Cambria Math" panose="02040503050406030204" pitchFamily="18" charset="0"/>
                      </a:rPr>
                      <m:t>+</m:t>
                    </m:r>
                    <m:sSubSup>
                      <m:sSubSupPr>
                        <m:ctrlPr>
                          <a:rPr lang="en-US" i="1">
                            <a:solidFill>
                              <a:srgbClr val="FF0000"/>
                            </a:solidFill>
                            <a:latin typeface="Cambria Math" panose="02040503050406030204" pitchFamily="18" charset="0"/>
                          </a:rPr>
                        </m:ctrlPr>
                      </m:sSubSupPr>
                      <m:e>
                        <m:r>
                          <a:rPr lang="en-US" i="1">
                            <a:solidFill>
                              <a:srgbClr val="FF0000"/>
                            </a:solidFill>
                            <a:latin typeface="Cambria Math" panose="02040503050406030204" pitchFamily="18" charset="0"/>
                          </a:rPr>
                          <m:t>𝑦</m:t>
                        </m:r>
                      </m:e>
                      <m:sub>
                        <m:r>
                          <a:rPr lang="en-US" b="0" i="1" smtClean="0">
                            <a:solidFill>
                              <a:srgbClr val="FF0000"/>
                            </a:solidFill>
                            <a:latin typeface="Cambria Math" panose="02040503050406030204" pitchFamily="18" charset="0"/>
                          </a:rPr>
                          <m:t>1</m:t>
                        </m:r>
                      </m:sub>
                      <m:sup>
                        <m:r>
                          <a:rPr lang="en-US" i="1">
                            <a:solidFill>
                              <a:srgbClr val="FF0000"/>
                            </a:solidFill>
                            <a:latin typeface="Cambria Math" panose="02040503050406030204" pitchFamily="18" charset="0"/>
                          </a:rPr>
                          <m:t>2</m:t>
                        </m:r>
                      </m:sup>
                    </m:sSubSup>
                    <m:sSubSup>
                      <m:sSubSupPr>
                        <m:ctrlPr>
                          <a:rPr lang="en-US" i="1">
                            <a:solidFill>
                              <a:srgbClr val="FF0000"/>
                            </a:solidFill>
                            <a:latin typeface="Cambria Math" panose="02040503050406030204" pitchFamily="18" charset="0"/>
                          </a:rPr>
                        </m:ctrlPr>
                      </m:sSubSupPr>
                      <m:e>
                        <m:r>
                          <a:rPr lang="en-US" i="1">
                            <a:solidFill>
                              <a:srgbClr val="FF0000"/>
                            </a:solidFill>
                            <a:latin typeface="Cambria Math" panose="02040503050406030204" pitchFamily="18" charset="0"/>
                          </a:rPr>
                          <m:t>𝑦</m:t>
                        </m:r>
                      </m:e>
                      <m:sub>
                        <m:r>
                          <a:rPr lang="en-US" b="0" i="1" smtClean="0">
                            <a:solidFill>
                              <a:srgbClr val="FF0000"/>
                            </a:solidFill>
                            <a:latin typeface="Cambria Math" panose="02040503050406030204" pitchFamily="18" charset="0"/>
                          </a:rPr>
                          <m:t>2</m:t>
                        </m:r>
                      </m:sub>
                      <m:sup>
                        <m:r>
                          <a:rPr lang="en-US" i="1">
                            <a:solidFill>
                              <a:srgbClr val="FF0000"/>
                            </a:solidFill>
                            <a:latin typeface="Cambria Math" panose="02040503050406030204" pitchFamily="18" charset="0"/>
                          </a:rPr>
                          <m:t>2</m:t>
                        </m:r>
                      </m:sup>
                    </m:sSubSup>
                  </m:oMath>
                </a14:m>
                <a:endParaRPr lang="en-IN" dirty="0">
                  <a:solidFill>
                    <a:srgbClr val="FF0000"/>
                  </a:solidFill>
                </a:endParaRPr>
              </a:p>
              <a:p>
                <a14:m>
                  <m:oMath xmlns:m="http://schemas.openxmlformats.org/officeDocument/2006/math">
                    <m:acc>
                      <m:accPr>
                        <m:chr m:val="̃"/>
                        <m:ctrlPr>
                          <a:rPr lang="en-US" b="0" i="1" smtClean="0">
                            <a:solidFill>
                              <a:srgbClr val="FF0000"/>
                            </a:solidFill>
                            <a:latin typeface="Cambria Math" panose="02040503050406030204" pitchFamily="18" charset="0"/>
                          </a:rPr>
                        </m:ctrlPr>
                      </m:accPr>
                      <m:e>
                        <m:r>
                          <a:rPr lang="en-US" b="0" i="1" smtClean="0">
                            <a:solidFill>
                              <a:srgbClr val="FF0000"/>
                            </a:solidFill>
                            <a:latin typeface="Cambria Math" panose="02040503050406030204" pitchFamily="18" charset="0"/>
                          </a:rPr>
                          <m:t>𝜙</m:t>
                        </m:r>
                      </m:e>
                    </m:acc>
                    <m:d>
                      <m:dPr>
                        <m:ctrlPr>
                          <a:rPr lang="en-US" b="0" i="1" smtClean="0">
                            <a:solidFill>
                              <a:srgbClr val="FF0000"/>
                            </a:solidFill>
                            <a:latin typeface="Cambria Math" panose="02040503050406030204" pitchFamily="18" charset="0"/>
                          </a:rPr>
                        </m:ctrlPr>
                      </m:dPr>
                      <m:e>
                        <m:sSup>
                          <m:sSupPr>
                            <m:ctrlPr>
                              <a:rPr lang="en-US" i="1" dirty="0">
                                <a:solidFill>
                                  <a:srgbClr val="FF0000"/>
                                </a:solidFill>
                                <a:latin typeface="Cambria Math" panose="02040503050406030204" pitchFamily="18" charset="0"/>
                              </a:rPr>
                            </m:ctrlPr>
                          </m:sSupPr>
                          <m:e>
                            <m:r>
                              <a:rPr lang="en-US" b="1" dirty="0">
                                <a:solidFill>
                                  <a:srgbClr val="FF0000"/>
                                </a:solidFill>
                                <a:latin typeface="Cambria Math" panose="02040503050406030204" pitchFamily="18" charset="0"/>
                              </a:rPr>
                              <m:t>𝐳</m:t>
                            </m:r>
                          </m:e>
                          <m:sup>
                            <m:r>
                              <a:rPr lang="en-US" i="1" dirty="0">
                                <a:solidFill>
                                  <a:srgbClr val="FF0000"/>
                                </a:solidFill>
                                <a:latin typeface="Cambria Math" panose="02040503050406030204" pitchFamily="18" charset="0"/>
                              </a:rPr>
                              <m:t>𝑖</m:t>
                            </m:r>
                          </m:sup>
                        </m:sSup>
                      </m:e>
                    </m:d>
                    <m:r>
                      <a:rPr lang="en-US" b="0" i="1" dirty="0" smtClean="0">
                        <a:solidFill>
                          <a:srgbClr val="FF0000"/>
                        </a:solidFill>
                        <a:latin typeface="Cambria Math" panose="02040503050406030204" pitchFamily="18" charset="0"/>
                      </a:rPr>
                      <m:t>=</m:t>
                    </m:r>
                    <m:d>
                      <m:dPr>
                        <m:ctrlPr>
                          <a:rPr lang="en-US" i="1">
                            <a:solidFill>
                              <a:srgbClr val="FF0000"/>
                            </a:solidFill>
                            <a:latin typeface="Cambria Math" panose="02040503050406030204" pitchFamily="18" charset="0"/>
                          </a:rPr>
                        </m:ctrlPr>
                      </m:dPr>
                      <m:e>
                        <m:sSubSup>
                          <m:sSubSupPr>
                            <m:ctrlPr>
                              <a:rPr lang="en-US" i="1">
                                <a:solidFill>
                                  <a:srgbClr val="FF0000"/>
                                </a:solidFill>
                                <a:latin typeface="Cambria Math" panose="02040503050406030204" pitchFamily="18" charset="0"/>
                              </a:rPr>
                            </m:ctrlPr>
                          </m:sSubSupPr>
                          <m:e>
                            <m:r>
                              <a:rPr lang="en-US" i="1">
                                <a:solidFill>
                                  <a:srgbClr val="FF0000"/>
                                </a:solidFill>
                                <a:latin typeface="Cambria Math" panose="02040503050406030204" pitchFamily="18" charset="0"/>
                              </a:rPr>
                              <m:t>𝑥</m:t>
                            </m:r>
                          </m:e>
                          <m:sub>
                            <m:r>
                              <a:rPr lang="en-US" i="1">
                                <a:solidFill>
                                  <a:srgbClr val="FF0000"/>
                                </a:solidFill>
                                <a:latin typeface="Cambria Math" panose="02040503050406030204" pitchFamily="18" charset="0"/>
                              </a:rPr>
                              <m:t>𝑖</m:t>
                            </m:r>
                          </m:sub>
                          <m:sup>
                            <m:r>
                              <a:rPr lang="en-US" i="1">
                                <a:solidFill>
                                  <a:srgbClr val="FF0000"/>
                                </a:solidFill>
                                <a:latin typeface="Cambria Math" panose="02040503050406030204" pitchFamily="18" charset="0"/>
                              </a:rPr>
                              <m:t>2</m:t>
                            </m:r>
                          </m:sup>
                        </m:sSubSup>
                        <m:r>
                          <a:rPr lang="en-US" i="1">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2</m:t>
                        </m:r>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𝑥</m:t>
                            </m:r>
                          </m:e>
                          <m:sub>
                            <m:r>
                              <a:rPr lang="en-US" i="1">
                                <a:solidFill>
                                  <a:srgbClr val="FF0000"/>
                                </a:solidFill>
                                <a:latin typeface="Cambria Math" panose="02040503050406030204" pitchFamily="18" charset="0"/>
                              </a:rPr>
                              <m:t>𝑖</m:t>
                            </m:r>
                          </m:sub>
                        </m:sSub>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𝑦</m:t>
                            </m:r>
                          </m:e>
                          <m:sub>
                            <m:r>
                              <a:rPr lang="en-US" i="1">
                                <a:solidFill>
                                  <a:srgbClr val="FF0000"/>
                                </a:solidFill>
                                <a:latin typeface="Cambria Math" panose="02040503050406030204" pitchFamily="18" charset="0"/>
                              </a:rPr>
                              <m:t>𝑖</m:t>
                            </m:r>
                          </m:sub>
                        </m:sSub>
                        <m:r>
                          <a:rPr lang="en-US" i="1">
                            <a:solidFill>
                              <a:srgbClr val="FF0000"/>
                            </a:solidFill>
                            <a:latin typeface="Cambria Math" panose="02040503050406030204" pitchFamily="18" charset="0"/>
                          </a:rPr>
                          <m:t>,</m:t>
                        </m:r>
                        <m:sSubSup>
                          <m:sSubSupPr>
                            <m:ctrlPr>
                              <a:rPr lang="en-US" i="1">
                                <a:solidFill>
                                  <a:srgbClr val="FF0000"/>
                                </a:solidFill>
                                <a:latin typeface="Cambria Math" panose="02040503050406030204" pitchFamily="18" charset="0"/>
                              </a:rPr>
                            </m:ctrlPr>
                          </m:sSubSupPr>
                          <m:e>
                            <m:r>
                              <a:rPr lang="en-US" i="1">
                                <a:solidFill>
                                  <a:srgbClr val="FF0000"/>
                                </a:solidFill>
                                <a:latin typeface="Cambria Math" panose="02040503050406030204" pitchFamily="18" charset="0"/>
                              </a:rPr>
                              <m:t>𝑦</m:t>
                            </m:r>
                          </m:e>
                          <m:sub>
                            <m:r>
                              <a:rPr lang="en-US" i="1">
                                <a:solidFill>
                                  <a:srgbClr val="FF0000"/>
                                </a:solidFill>
                                <a:latin typeface="Cambria Math" panose="02040503050406030204" pitchFamily="18" charset="0"/>
                              </a:rPr>
                              <m:t>𝑖</m:t>
                            </m:r>
                          </m:sub>
                          <m:sup>
                            <m:r>
                              <a:rPr lang="en-US" i="1">
                                <a:solidFill>
                                  <a:srgbClr val="FF0000"/>
                                </a:solidFill>
                                <a:latin typeface="Cambria Math" panose="02040503050406030204" pitchFamily="18" charset="0"/>
                              </a:rPr>
                              <m:t>2</m:t>
                            </m:r>
                          </m:sup>
                        </m:sSubSup>
                      </m:e>
                    </m:d>
                  </m:oMath>
                </a14:m>
                <a:r>
                  <a:rPr lang="en-IN" dirty="0">
                    <a:solidFill>
                      <a:srgbClr val="FF0000"/>
                    </a:solidFill>
                  </a:rPr>
                  <a:t> -- wrong !!!</a:t>
                </a:r>
              </a:p>
              <a:p>
                <a14:m>
                  <m:oMath xmlns:m="http://schemas.openxmlformats.org/officeDocument/2006/math">
                    <m:d>
                      <m:dPr>
                        <m:begChr m:val="⟨"/>
                        <m:endChr m:val="⟩"/>
                        <m:ctrlPr>
                          <a:rPr lang="en-US" b="0" i="1" dirty="0" smtClean="0">
                            <a:solidFill>
                              <a:srgbClr val="FF0000"/>
                            </a:solidFill>
                            <a:latin typeface="Cambria Math" panose="02040503050406030204" pitchFamily="18" charset="0"/>
                          </a:rPr>
                        </m:ctrlPr>
                      </m:dPr>
                      <m:e>
                        <m:acc>
                          <m:accPr>
                            <m:chr m:val="̃"/>
                            <m:ctrlPr>
                              <a:rPr lang="en-US" b="0" i="1" smtClean="0">
                                <a:solidFill>
                                  <a:srgbClr val="FF0000"/>
                                </a:solidFill>
                                <a:latin typeface="Cambria Math" panose="02040503050406030204" pitchFamily="18" charset="0"/>
                              </a:rPr>
                            </m:ctrlPr>
                          </m:accPr>
                          <m:e>
                            <m:r>
                              <a:rPr lang="en-US" i="1">
                                <a:solidFill>
                                  <a:srgbClr val="FF0000"/>
                                </a:solidFill>
                                <a:latin typeface="Cambria Math" panose="02040503050406030204" pitchFamily="18" charset="0"/>
                              </a:rPr>
                              <m:t>𝜙</m:t>
                            </m:r>
                          </m:e>
                        </m:acc>
                        <m:d>
                          <m:dPr>
                            <m:ctrlPr>
                              <a:rPr lang="en-US" i="1">
                                <a:solidFill>
                                  <a:srgbClr val="FF0000"/>
                                </a:solidFill>
                                <a:latin typeface="Cambria Math" panose="02040503050406030204" pitchFamily="18" charset="0"/>
                              </a:rPr>
                            </m:ctrlPr>
                          </m:dPr>
                          <m:e>
                            <m:sSup>
                              <m:sSupPr>
                                <m:ctrlPr>
                                  <a:rPr lang="en-US" b="0" i="1" smtClean="0">
                                    <a:solidFill>
                                      <a:srgbClr val="FF0000"/>
                                    </a:solidFill>
                                    <a:latin typeface="Cambria Math" panose="02040503050406030204" pitchFamily="18" charset="0"/>
                                  </a:rPr>
                                </m:ctrlPr>
                              </m:sSupPr>
                              <m:e>
                                <m:r>
                                  <a:rPr lang="en-US" b="1">
                                    <a:solidFill>
                                      <a:srgbClr val="FF0000"/>
                                    </a:solidFill>
                                    <a:latin typeface="Cambria Math" panose="02040503050406030204" pitchFamily="18" charset="0"/>
                                  </a:rPr>
                                  <m:t>𝐳</m:t>
                                </m:r>
                              </m:e>
                              <m:sup>
                                <m:r>
                                  <a:rPr lang="en-US" b="0" i="1" smtClean="0">
                                    <a:solidFill>
                                      <a:srgbClr val="FF0000"/>
                                    </a:solidFill>
                                    <a:latin typeface="Cambria Math" panose="02040503050406030204" pitchFamily="18" charset="0"/>
                                  </a:rPr>
                                  <m:t>1</m:t>
                                </m:r>
                              </m:sup>
                            </m:sSup>
                          </m:e>
                        </m:d>
                        <m:r>
                          <a:rPr lang="en-US" b="0" i="1" smtClean="0">
                            <a:solidFill>
                              <a:srgbClr val="FF0000"/>
                            </a:solidFill>
                            <a:latin typeface="Cambria Math" panose="02040503050406030204" pitchFamily="18" charset="0"/>
                          </a:rPr>
                          <m:t>,</m:t>
                        </m:r>
                        <m:acc>
                          <m:accPr>
                            <m:chr m:val="̃"/>
                            <m:ctrlPr>
                              <a:rPr lang="en-US" b="0" i="1" smtClean="0">
                                <a:solidFill>
                                  <a:srgbClr val="FF0000"/>
                                </a:solidFill>
                                <a:latin typeface="Cambria Math" panose="02040503050406030204" pitchFamily="18" charset="0"/>
                              </a:rPr>
                            </m:ctrlPr>
                          </m:accPr>
                          <m:e>
                            <m:r>
                              <a:rPr lang="en-US" i="1">
                                <a:solidFill>
                                  <a:srgbClr val="FF0000"/>
                                </a:solidFill>
                                <a:latin typeface="Cambria Math" panose="02040503050406030204" pitchFamily="18" charset="0"/>
                              </a:rPr>
                              <m:t>𝜙</m:t>
                            </m:r>
                          </m:e>
                        </m:acc>
                        <m:r>
                          <a:rPr lang="en-US" b="0" i="1" smtClean="0">
                            <a:solidFill>
                              <a:srgbClr val="FF0000"/>
                            </a:solidFill>
                            <a:latin typeface="Cambria Math" panose="02040503050406030204" pitchFamily="18" charset="0"/>
                          </a:rPr>
                          <m:t> </m:t>
                        </m:r>
                        <m:d>
                          <m:dPr>
                            <m:ctrlPr>
                              <a:rPr lang="en-US" i="1">
                                <a:solidFill>
                                  <a:srgbClr val="FF0000"/>
                                </a:solidFill>
                                <a:latin typeface="Cambria Math" panose="02040503050406030204" pitchFamily="18" charset="0"/>
                              </a:rPr>
                            </m:ctrlPr>
                          </m:dPr>
                          <m:e>
                            <m:sSup>
                              <m:sSupPr>
                                <m:ctrlPr>
                                  <a:rPr lang="en-US" b="0" i="1" smtClean="0">
                                    <a:solidFill>
                                      <a:srgbClr val="FF0000"/>
                                    </a:solidFill>
                                    <a:latin typeface="Cambria Math" panose="02040503050406030204" pitchFamily="18" charset="0"/>
                                  </a:rPr>
                                </m:ctrlPr>
                              </m:sSupPr>
                              <m:e>
                                <m:r>
                                  <a:rPr lang="en-US" b="1">
                                    <a:solidFill>
                                      <a:srgbClr val="FF0000"/>
                                    </a:solidFill>
                                    <a:latin typeface="Cambria Math" panose="02040503050406030204" pitchFamily="18" charset="0"/>
                                  </a:rPr>
                                  <m:t>𝐳</m:t>
                                </m:r>
                              </m:e>
                              <m:sup>
                                <m:r>
                                  <a:rPr lang="en-US" b="0" i="1" smtClean="0">
                                    <a:solidFill>
                                      <a:srgbClr val="FF0000"/>
                                    </a:solidFill>
                                    <a:latin typeface="Cambria Math" panose="02040503050406030204" pitchFamily="18" charset="0"/>
                                  </a:rPr>
                                  <m:t>2</m:t>
                                </m:r>
                              </m:sup>
                            </m:sSup>
                          </m:e>
                        </m:d>
                      </m:e>
                    </m:d>
                    <m:r>
                      <a:rPr lang="en-US" b="0" i="1" smtClean="0">
                        <a:solidFill>
                          <a:srgbClr val="FF0000"/>
                        </a:solidFill>
                        <a:latin typeface="Cambria Math" panose="02040503050406030204" pitchFamily="18" charset="0"/>
                      </a:rPr>
                      <m:t>=</m:t>
                    </m:r>
                    <m:sSubSup>
                      <m:sSubSupPr>
                        <m:ctrlPr>
                          <a:rPr lang="en-US" i="1">
                            <a:solidFill>
                              <a:srgbClr val="FF0000"/>
                            </a:solidFill>
                            <a:latin typeface="Cambria Math" panose="02040503050406030204" pitchFamily="18" charset="0"/>
                          </a:rPr>
                        </m:ctrlPr>
                      </m:sSubSupPr>
                      <m:e>
                        <m:r>
                          <a:rPr lang="en-US" i="1">
                            <a:solidFill>
                              <a:srgbClr val="FF0000"/>
                            </a:solidFill>
                            <a:latin typeface="Cambria Math" panose="02040503050406030204" pitchFamily="18" charset="0"/>
                          </a:rPr>
                          <m:t>𝑥</m:t>
                        </m:r>
                      </m:e>
                      <m:sub>
                        <m:r>
                          <a:rPr lang="en-US" b="0" i="1" smtClean="0">
                            <a:solidFill>
                              <a:srgbClr val="FF0000"/>
                            </a:solidFill>
                            <a:latin typeface="Cambria Math" panose="02040503050406030204" pitchFamily="18" charset="0"/>
                          </a:rPr>
                          <m:t>1</m:t>
                        </m:r>
                      </m:sub>
                      <m:sup>
                        <m:r>
                          <a:rPr lang="en-US" i="1">
                            <a:solidFill>
                              <a:srgbClr val="FF0000"/>
                            </a:solidFill>
                            <a:latin typeface="Cambria Math" panose="02040503050406030204" pitchFamily="18" charset="0"/>
                          </a:rPr>
                          <m:t>2</m:t>
                        </m:r>
                      </m:sup>
                    </m:sSubSup>
                    <m:sSubSup>
                      <m:sSubSupPr>
                        <m:ctrlPr>
                          <a:rPr lang="en-US" i="1">
                            <a:solidFill>
                              <a:srgbClr val="FF0000"/>
                            </a:solidFill>
                            <a:latin typeface="Cambria Math" panose="02040503050406030204" pitchFamily="18" charset="0"/>
                          </a:rPr>
                        </m:ctrlPr>
                      </m:sSubSupPr>
                      <m:e>
                        <m:r>
                          <a:rPr lang="en-US" i="1">
                            <a:solidFill>
                              <a:srgbClr val="FF0000"/>
                            </a:solidFill>
                            <a:latin typeface="Cambria Math" panose="02040503050406030204" pitchFamily="18" charset="0"/>
                          </a:rPr>
                          <m:t>𝑥</m:t>
                        </m:r>
                      </m:e>
                      <m:sub>
                        <m:r>
                          <a:rPr lang="en-US" b="0" i="1" smtClean="0">
                            <a:solidFill>
                              <a:srgbClr val="FF0000"/>
                            </a:solidFill>
                            <a:latin typeface="Cambria Math" panose="02040503050406030204" pitchFamily="18" charset="0"/>
                          </a:rPr>
                          <m:t>2</m:t>
                        </m:r>
                      </m:sub>
                      <m:sup>
                        <m:r>
                          <a:rPr lang="en-US" i="1">
                            <a:solidFill>
                              <a:srgbClr val="FF0000"/>
                            </a:solidFill>
                            <a:latin typeface="Cambria Math" panose="02040503050406030204" pitchFamily="18" charset="0"/>
                          </a:rPr>
                          <m:t>2</m:t>
                        </m:r>
                      </m:sup>
                    </m:sSubSup>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4</m:t>
                    </m:r>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𝑥</m:t>
                        </m:r>
                      </m:e>
                      <m:sub>
                        <m:r>
                          <a:rPr lang="en-US" b="0" i="1" smtClean="0">
                            <a:solidFill>
                              <a:srgbClr val="FF0000"/>
                            </a:solidFill>
                            <a:latin typeface="Cambria Math" panose="02040503050406030204" pitchFamily="18" charset="0"/>
                          </a:rPr>
                          <m:t>1</m:t>
                        </m:r>
                      </m:sub>
                    </m:sSub>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𝑦</m:t>
                        </m:r>
                      </m:e>
                      <m:sub>
                        <m:r>
                          <a:rPr lang="en-US" b="0" i="1" smtClean="0">
                            <a:solidFill>
                              <a:srgbClr val="FF0000"/>
                            </a:solidFill>
                            <a:latin typeface="Cambria Math" panose="02040503050406030204" pitchFamily="18" charset="0"/>
                          </a:rPr>
                          <m:t>1</m:t>
                        </m:r>
                      </m:sub>
                    </m:sSub>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𝑥</m:t>
                        </m:r>
                      </m:e>
                      <m:sub>
                        <m:r>
                          <a:rPr lang="en-US" b="0" i="1" smtClean="0">
                            <a:solidFill>
                              <a:srgbClr val="FF0000"/>
                            </a:solidFill>
                            <a:latin typeface="Cambria Math" panose="02040503050406030204" pitchFamily="18" charset="0"/>
                          </a:rPr>
                          <m:t>2</m:t>
                        </m:r>
                      </m:sub>
                    </m:sSub>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𝑦</m:t>
                        </m:r>
                      </m:e>
                      <m:sub>
                        <m:r>
                          <a:rPr lang="en-US" b="0" i="1" smtClean="0">
                            <a:solidFill>
                              <a:srgbClr val="FF0000"/>
                            </a:solidFill>
                            <a:latin typeface="Cambria Math" panose="02040503050406030204" pitchFamily="18" charset="0"/>
                          </a:rPr>
                          <m:t>2</m:t>
                        </m:r>
                      </m:sub>
                    </m:sSub>
                    <m:r>
                      <a:rPr lang="en-US" b="0" i="1" smtClean="0">
                        <a:solidFill>
                          <a:srgbClr val="FF0000"/>
                        </a:solidFill>
                        <a:latin typeface="Cambria Math" panose="02040503050406030204" pitchFamily="18" charset="0"/>
                      </a:rPr>
                      <m:t>+</m:t>
                    </m:r>
                    <m:sSubSup>
                      <m:sSubSupPr>
                        <m:ctrlPr>
                          <a:rPr lang="en-US" i="1">
                            <a:solidFill>
                              <a:srgbClr val="FF0000"/>
                            </a:solidFill>
                            <a:latin typeface="Cambria Math" panose="02040503050406030204" pitchFamily="18" charset="0"/>
                          </a:rPr>
                        </m:ctrlPr>
                      </m:sSubSupPr>
                      <m:e>
                        <m:r>
                          <a:rPr lang="en-US" i="1">
                            <a:solidFill>
                              <a:srgbClr val="FF0000"/>
                            </a:solidFill>
                            <a:latin typeface="Cambria Math" panose="02040503050406030204" pitchFamily="18" charset="0"/>
                          </a:rPr>
                          <m:t>𝑦</m:t>
                        </m:r>
                      </m:e>
                      <m:sub>
                        <m:r>
                          <a:rPr lang="en-US" b="0" i="1" smtClean="0">
                            <a:solidFill>
                              <a:srgbClr val="FF0000"/>
                            </a:solidFill>
                            <a:latin typeface="Cambria Math" panose="02040503050406030204" pitchFamily="18" charset="0"/>
                          </a:rPr>
                          <m:t>1</m:t>
                        </m:r>
                      </m:sub>
                      <m:sup>
                        <m:r>
                          <a:rPr lang="en-US" i="1">
                            <a:solidFill>
                              <a:srgbClr val="FF0000"/>
                            </a:solidFill>
                            <a:latin typeface="Cambria Math" panose="02040503050406030204" pitchFamily="18" charset="0"/>
                          </a:rPr>
                          <m:t>2</m:t>
                        </m:r>
                      </m:sup>
                    </m:sSubSup>
                    <m:sSubSup>
                      <m:sSubSupPr>
                        <m:ctrlPr>
                          <a:rPr lang="en-US" i="1">
                            <a:solidFill>
                              <a:srgbClr val="FF0000"/>
                            </a:solidFill>
                            <a:latin typeface="Cambria Math" panose="02040503050406030204" pitchFamily="18" charset="0"/>
                          </a:rPr>
                        </m:ctrlPr>
                      </m:sSubSupPr>
                      <m:e>
                        <m:r>
                          <a:rPr lang="en-US" i="1">
                            <a:solidFill>
                              <a:srgbClr val="FF0000"/>
                            </a:solidFill>
                            <a:latin typeface="Cambria Math" panose="02040503050406030204" pitchFamily="18" charset="0"/>
                          </a:rPr>
                          <m:t>𝑦</m:t>
                        </m:r>
                      </m:e>
                      <m:sub>
                        <m:r>
                          <a:rPr lang="en-US" b="0" i="1" smtClean="0">
                            <a:solidFill>
                              <a:srgbClr val="FF0000"/>
                            </a:solidFill>
                            <a:latin typeface="Cambria Math" panose="02040503050406030204" pitchFamily="18" charset="0"/>
                          </a:rPr>
                          <m:t>2</m:t>
                        </m:r>
                      </m:sub>
                      <m:sup>
                        <m:r>
                          <a:rPr lang="en-US" i="1">
                            <a:solidFill>
                              <a:srgbClr val="FF0000"/>
                            </a:solidFill>
                            <a:latin typeface="Cambria Math" panose="02040503050406030204" pitchFamily="18" charset="0"/>
                          </a:rPr>
                          <m:t>2</m:t>
                        </m:r>
                      </m:sup>
                    </m:sSubSup>
                  </m:oMath>
                </a14:m>
                <a:endParaRPr lang="en-IN" dirty="0">
                  <a:solidFill>
                    <a:srgbClr val="FF0000"/>
                  </a:solidFill>
                </a:endParaRPr>
              </a:p>
              <a:p>
                <a14:m>
                  <m:oMath xmlns:m="http://schemas.openxmlformats.org/officeDocument/2006/math">
                    <m:r>
                      <a:rPr lang="en-US" b="0" i="1" smtClean="0">
                        <a:solidFill>
                          <a:srgbClr val="FF0000"/>
                        </a:solidFill>
                        <a:latin typeface="Cambria Math" panose="02040503050406030204" pitchFamily="18" charset="0"/>
                      </a:rPr>
                      <m:t>𝜙</m:t>
                    </m:r>
                    <m:d>
                      <m:dPr>
                        <m:ctrlPr>
                          <a:rPr lang="en-US" b="0" i="1" smtClean="0">
                            <a:solidFill>
                              <a:srgbClr val="FF0000"/>
                            </a:solidFill>
                            <a:latin typeface="Cambria Math" panose="02040503050406030204" pitchFamily="18" charset="0"/>
                          </a:rPr>
                        </m:ctrlPr>
                      </m:dPr>
                      <m:e>
                        <m:sSup>
                          <m:sSupPr>
                            <m:ctrlPr>
                              <a:rPr lang="en-US" i="1" dirty="0">
                                <a:solidFill>
                                  <a:srgbClr val="FF0000"/>
                                </a:solidFill>
                                <a:latin typeface="Cambria Math" panose="02040503050406030204" pitchFamily="18" charset="0"/>
                              </a:rPr>
                            </m:ctrlPr>
                          </m:sSupPr>
                          <m:e>
                            <m:r>
                              <a:rPr lang="en-US" b="1" dirty="0">
                                <a:solidFill>
                                  <a:srgbClr val="FF0000"/>
                                </a:solidFill>
                                <a:latin typeface="Cambria Math" panose="02040503050406030204" pitchFamily="18" charset="0"/>
                              </a:rPr>
                              <m:t>𝐳</m:t>
                            </m:r>
                          </m:e>
                          <m:sup>
                            <m:r>
                              <a:rPr lang="en-US" i="1" dirty="0">
                                <a:solidFill>
                                  <a:srgbClr val="FF0000"/>
                                </a:solidFill>
                                <a:latin typeface="Cambria Math" panose="02040503050406030204" pitchFamily="18" charset="0"/>
                              </a:rPr>
                              <m:t>𝑖</m:t>
                            </m:r>
                          </m:sup>
                        </m:sSup>
                      </m:e>
                    </m:d>
                    <m:r>
                      <a:rPr lang="en-US" b="0" i="1" dirty="0" smtClean="0">
                        <a:solidFill>
                          <a:srgbClr val="FF0000"/>
                        </a:solidFill>
                        <a:latin typeface="Cambria Math" panose="02040503050406030204" pitchFamily="18" charset="0"/>
                      </a:rPr>
                      <m:t>=</m:t>
                    </m:r>
                    <m:d>
                      <m:dPr>
                        <m:ctrlPr>
                          <a:rPr lang="en-US" i="1">
                            <a:solidFill>
                              <a:srgbClr val="FF0000"/>
                            </a:solidFill>
                            <a:latin typeface="Cambria Math" panose="02040503050406030204" pitchFamily="18" charset="0"/>
                          </a:rPr>
                        </m:ctrlPr>
                      </m:dPr>
                      <m:e>
                        <m:sSubSup>
                          <m:sSubSupPr>
                            <m:ctrlPr>
                              <a:rPr lang="en-US" i="1">
                                <a:solidFill>
                                  <a:srgbClr val="FF0000"/>
                                </a:solidFill>
                                <a:latin typeface="Cambria Math" panose="02040503050406030204" pitchFamily="18" charset="0"/>
                              </a:rPr>
                            </m:ctrlPr>
                          </m:sSubSupPr>
                          <m:e>
                            <m:r>
                              <a:rPr lang="en-US" i="1">
                                <a:solidFill>
                                  <a:srgbClr val="FF0000"/>
                                </a:solidFill>
                                <a:latin typeface="Cambria Math" panose="02040503050406030204" pitchFamily="18" charset="0"/>
                              </a:rPr>
                              <m:t>𝑥</m:t>
                            </m:r>
                          </m:e>
                          <m:sub>
                            <m:r>
                              <a:rPr lang="en-US" i="1">
                                <a:solidFill>
                                  <a:srgbClr val="FF0000"/>
                                </a:solidFill>
                                <a:latin typeface="Cambria Math" panose="02040503050406030204" pitchFamily="18" charset="0"/>
                              </a:rPr>
                              <m:t>𝑖</m:t>
                            </m:r>
                          </m:sub>
                          <m:sup>
                            <m:r>
                              <a:rPr lang="en-US" i="1">
                                <a:solidFill>
                                  <a:srgbClr val="FF0000"/>
                                </a:solidFill>
                                <a:latin typeface="Cambria Math" panose="02040503050406030204" pitchFamily="18" charset="0"/>
                              </a:rPr>
                              <m:t>2</m:t>
                            </m:r>
                          </m:sup>
                        </m:sSubSup>
                        <m:r>
                          <a:rPr lang="en-US" i="1">
                            <a:solidFill>
                              <a:srgbClr val="FF0000"/>
                            </a:solidFill>
                            <a:latin typeface="Cambria Math" panose="02040503050406030204" pitchFamily="18" charset="0"/>
                          </a:rPr>
                          <m:t>,</m:t>
                        </m:r>
                        <m:rad>
                          <m:radPr>
                            <m:degHide m:val="on"/>
                            <m:ctrlPr>
                              <a:rPr lang="en-US" b="0" i="1" smtClean="0">
                                <a:solidFill>
                                  <a:srgbClr val="FF0000"/>
                                </a:solidFill>
                                <a:latin typeface="Cambria Math" panose="02040503050406030204" pitchFamily="18" charset="0"/>
                              </a:rPr>
                            </m:ctrlPr>
                          </m:radPr>
                          <m:deg/>
                          <m:e>
                            <m:r>
                              <a:rPr lang="en-US" b="0" i="1" smtClean="0">
                                <a:solidFill>
                                  <a:srgbClr val="FF0000"/>
                                </a:solidFill>
                                <a:latin typeface="Cambria Math" panose="02040503050406030204" pitchFamily="18" charset="0"/>
                              </a:rPr>
                              <m:t>2</m:t>
                            </m:r>
                          </m:e>
                        </m:rad>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𝑥</m:t>
                            </m:r>
                          </m:e>
                          <m:sub>
                            <m:r>
                              <a:rPr lang="en-US" i="1">
                                <a:solidFill>
                                  <a:srgbClr val="FF0000"/>
                                </a:solidFill>
                                <a:latin typeface="Cambria Math" panose="02040503050406030204" pitchFamily="18" charset="0"/>
                              </a:rPr>
                              <m:t>𝑖</m:t>
                            </m:r>
                          </m:sub>
                        </m:sSub>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𝑦</m:t>
                            </m:r>
                          </m:e>
                          <m:sub>
                            <m:r>
                              <a:rPr lang="en-US" i="1">
                                <a:solidFill>
                                  <a:srgbClr val="FF0000"/>
                                </a:solidFill>
                                <a:latin typeface="Cambria Math" panose="02040503050406030204" pitchFamily="18" charset="0"/>
                              </a:rPr>
                              <m:t>𝑖</m:t>
                            </m:r>
                          </m:sub>
                        </m:sSub>
                        <m:r>
                          <a:rPr lang="en-US" i="1">
                            <a:solidFill>
                              <a:srgbClr val="FF0000"/>
                            </a:solidFill>
                            <a:latin typeface="Cambria Math" panose="02040503050406030204" pitchFamily="18" charset="0"/>
                          </a:rPr>
                          <m:t>,</m:t>
                        </m:r>
                        <m:sSubSup>
                          <m:sSubSupPr>
                            <m:ctrlPr>
                              <a:rPr lang="en-US" i="1">
                                <a:solidFill>
                                  <a:srgbClr val="FF0000"/>
                                </a:solidFill>
                                <a:latin typeface="Cambria Math" panose="02040503050406030204" pitchFamily="18" charset="0"/>
                              </a:rPr>
                            </m:ctrlPr>
                          </m:sSubSupPr>
                          <m:e>
                            <m:r>
                              <a:rPr lang="en-US" i="1">
                                <a:solidFill>
                                  <a:srgbClr val="FF0000"/>
                                </a:solidFill>
                                <a:latin typeface="Cambria Math" panose="02040503050406030204" pitchFamily="18" charset="0"/>
                              </a:rPr>
                              <m:t>𝑦</m:t>
                            </m:r>
                          </m:e>
                          <m:sub>
                            <m:r>
                              <a:rPr lang="en-US" i="1">
                                <a:solidFill>
                                  <a:srgbClr val="FF0000"/>
                                </a:solidFill>
                                <a:latin typeface="Cambria Math" panose="02040503050406030204" pitchFamily="18" charset="0"/>
                              </a:rPr>
                              <m:t>𝑖</m:t>
                            </m:r>
                          </m:sub>
                          <m:sup>
                            <m:r>
                              <a:rPr lang="en-US" i="1">
                                <a:solidFill>
                                  <a:srgbClr val="FF0000"/>
                                </a:solidFill>
                                <a:latin typeface="Cambria Math" panose="02040503050406030204" pitchFamily="18" charset="0"/>
                              </a:rPr>
                              <m:t>2</m:t>
                            </m:r>
                          </m:sup>
                        </m:sSubSup>
                      </m:e>
                    </m:d>
                  </m:oMath>
                </a14:m>
                <a:r>
                  <a:rPr lang="en-IN" dirty="0">
                    <a:solidFill>
                      <a:srgbClr val="FF0000"/>
                    </a:solidFill>
                  </a:rPr>
                  <a:t> -- correct !!!</a:t>
                </a:r>
              </a:p>
              <a:p>
                <a:endParaRPr lang="en-IN" dirty="0">
                  <a:solidFill>
                    <a:srgbClr val="FF0000"/>
                  </a:solidFill>
                </a:endParaRPr>
              </a:p>
              <a:p>
                <a:endParaRPr lang="en-IN" dirty="0">
                  <a:solidFill>
                    <a:srgbClr val="FF0000"/>
                  </a:solidFill>
                </a:endParaRPr>
              </a:p>
              <a:p>
                <a:endParaRPr lang="en-IN" dirty="0">
                  <a:solidFill>
                    <a:srgbClr val="FF0000"/>
                  </a:solidFill>
                </a:endParaRPr>
              </a:p>
            </p:txBody>
          </p:sp>
        </mc:Choice>
        <mc:Fallback>
          <p:sp>
            <p:nvSpPr>
              <p:cNvPr id="3" name="Content Placeholder 2">
                <a:extLst>
                  <a:ext uri="{FF2B5EF4-FFF2-40B4-BE49-F238E27FC236}">
                    <a16:creationId xmlns:a16="http://schemas.microsoft.com/office/drawing/2014/main" id="{E2ACEEA3-BBB3-86AF-AF5E-4B106F4FB67C}"/>
                  </a:ext>
                </a:extLst>
              </p:cNvPr>
              <p:cNvSpPr>
                <a:spLocks noGrp="1" noRot="1" noChangeAspect="1" noMove="1" noResize="1" noEditPoints="1" noAdjustHandles="1" noChangeArrowheads="1" noChangeShapeType="1" noTextEdit="1"/>
              </p:cNvSpPr>
              <p:nvPr>
                <p:ph idx="1"/>
              </p:nvPr>
            </p:nvSpPr>
            <p:spPr>
              <a:blipFill>
                <a:blip r:embed="rId2"/>
                <a:stretch>
                  <a:fillRect l="-1366" b="-5632"/>
                </a:stretch>
              </a:blipFill>
            </p:spPr>
            <p:txBody>
              <a:bodyPr/>
              <a:lstStyle/>
              <a:p>
                <a:r>
                  <a:rPr lang="en-IN">
                    <a:noFill/>
                  </a:rPr>
                  <a:t> </a:t>
                </a:r>
              </a:p>
            </p:txBody>
          </p:sp>
        </mc:Fallback>
      </mc:AlternateContent>
    </p:spTree>
    <p:extLst>
      <p:ext uri="{BB962C8B-B14F-4D97-AF65-F5344CB8AC3E}">
        <p14:creationId xmlns:p14="http://schemas.microsoft.com/office/powerpoint/2010/main" val="4232574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DB57-155A-F568-437C-D79826E980EE}"/>
              </a:ext>
            </a:extLst>
          </p:cNvPr>
          <p:cNvSpPr>
            <a:spLocks noGrp="1"/>
          </p:cNvSpPr>
          <p:nvPr>
            <p:ph type="title"/>
          </p:nvPr>
        </p:nvSpPr>
        <p:spPr/>
        <p:txBody>
          <a:bodyPr/>
          <a:lstStyle/>
          <a:p>
            <a:r>
              <a:rPr lang="en-US" dirty="0"/>
              <a:t>Non-differentiability is not additive</a:t>
            </a:r>
            <a:endParaRPr lang="en-IN"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6614D456-956A-3749-C932-45313A644D7F}"/>
                  </a:ext>
                </a:extLst>
              </p:cNvPr>
              <p:cNvSpPr>
                <a:spLocks noGrp="1"/>
              </p:cNvSpPr>
              <p:nvPr>
                <p:ph idx="1"/>
              </p:nvPr>
            </p:nvSpPr>
            <p:spPr/>
            <p:txBody>
              <a:bodyPr/>
              <a:lstStyle/>
              <a:p>
                <a:r>
                  <a:rPr lang="en-US" dirty="0"/>
                  <a:t>If </a:t>
                </a:r>
                <a14:m>
                  <m:oMath xmlns:m="http://schemas.openxmlformats.org/officeDocument/2006/math">
                    <m:r>
                      <a:rPr lang="en-US" b="0" i="1" smtClean="0">
                        <a:latin typeface="Cambria Math" panose="02040503050406030204" pitchFamily="18" charset="0"/>
                      </a:rPr>
                      <m:t>𝑓</m:t>
                    </m:r>
                    <m:r>
                      <a:rPr lang="en-US" b="0" i="1" smtClean="0">
                        <a:latin typeface="Cambria Math" panose="02040503050406030204" pitchFamily="18" charset="0"/>
                      </a:rPr>
                      <m:t>,</m:t>
                    </m:r>
                    <m:r>
                      <a:rPr lang="en-US" b="0" i="1" smtClean="0">
                        <a:latin typeface="Cambria Math" panose="02040503050406030204" pitchFamily="18" charset="0"/>
                      </a:rPr>
                      <m:t>𝑔</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ℝ</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ℝ</m:t>
                    </m:r>
                  </m:oMath>
                </a14:m>
                <a:r>
                  <a:rPr lang="en-IN" dirty="0"/>
                  <a:t> are two non-differentiable functions, then </a:t>
                </a:r>
                <a14:m>
                  <m:oMath xmlns:m="http://schemas.openxmlformats.org/officeDocument/2006/math">
                    <m:r>
                      <a:rPr lang="en-US" b="0" i="1" smtClean="0">
                        <a:latin typeface="Cambria Math" panose="02040503050406030204" pitchFamily="18" charset="0"/>
                      </a:rPr>
                      <m:t>𝑓</m:t>
                    </m:r>
                    <m:r>
                      <a:rPr lang="en-US" b="0" i="1" smtClean="0">
                        <a:latin typeface="Cambria Math" panose="02040503050406030204" pitchFamily="18" charset="0"/>
                      </a:rPr>
                      <m:t>+</m:t>
                    </m:r>
                    <m:r>
                      <a:rPr lang="en-US" b="0" i="1" smtClean="0">
                        <a:latin typeface="Cambria Math" panose="02040503050406030204" pitchFamily="18" charset="0"/>
                      </a:rPr>
                      <m:t>𝑔</m:t>
                    </m:r>
                  </m:oMath>
                </a14:m>
                <a:r>
                  <a:rPr lang="en-IN" dirty="0"/>
                  <a:t> is always non-differentiable as well.</a:t>
                </a:r>
              </a:p>
              <a:p>
                <a:endParaRPr lang="en-IN" dirty="0"/>
              </a:p>
              <a:p>
                <a14:m>
                  <m:oMath xmlns:m="http://schemas.openxmlformats.org/officeDocument/2006/math">
                    <m:r>
                      <a:rPr lang="en-US" b="0" i="1" smtClean="0">
                        <a:solidFill>
                          <a:srgbClr val="FF0000"/>
                        </a:solidFill>
                        <a:latin typeface="Cambria Math" panose="02040503050406030204" pitchFamily="18" charset="0"/>
                      </a:rPr>
                      <m:t>𝑓</m:t>
                    </m:r>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𝑥</m:t>
                    </m:r>
                    <m:r>
                      <a:rPr lang="en-US" b="0" i="1" smtClean="0">
                        <a:solidFill>
                          <a:srgbClr val="FF0000"/>
                        </a:solidFill>
                        <a:latin typeface="Cambria Math" panose="02040503050406030204" pitchFamily="18" charset="0"/>
                      </a:rPr>
                      <m:t>−</m:t>
                    </m:r>
                    <m:d>
                      <m:dPr>
                        <m:begChr m:val="|"/>
                        <m:endChr m:val="|"/>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𝑥</m:t>
                        </m:r>
                      </m:e>
                    </m:d>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𝑔</m:t>
                    </m:r>
                    <m:r>
                      <a:rPr lang="en-US" b="0" i="1" smtClean="0">
                        <a:solidFill>
                          <a:srgbClr val="FF0000"/>
                        </a:solidFill>
                        <a:latin typeface="Cambria Math" panose="02040503050406030204" pitchFamily="18" charset="0"/>
                      </a:rPr>
                      <m:t>=</m:t>
                    </m:r>
                    <m:d>
                      <m:dPr>
                        <m:begChr m:val="|"/>
                        <m:endChr m:val="|"/>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𝑥</m:t>
                        </m:r>
                      </m:e>
                    </m:d>
                  </m:oMath>
                </a14:m>
                <a:endParaRPr lang="en-IN" dirty="0">
                  <a:solidFill>
                    <a:srgbClr val="FF0000"/>
                  </a:solidFill>
                </a:endParaRPr>
              </a:p>
              <a:p>
                <a14:m>
                  <m:oMath xmlns:m="http://schemas.openxmlformats.org/officeDocument/2006/math">
                    <m:r>
                      <a:rPr lang="en-US" b="0" i="1" smtClean="0">
                        <a:solidFill>
                          <a:srgbClr val="FF0000"/>
                        </a:solidFill>
                        <a:latin typeface="Cambria Math" panose="02040503050406030204" pitchFamily="18" charset="0"/>
                      </a:rPr>
                      <m:t>𝑓</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𝑥</m:t>
                        </m:r>
                      </m:e>
                    </m:d>
                    <m:r>
                      <a:rPr lang="en-US" b="0" i="1" smtClean="0">
                        <a:solidFill>
                          <a:srgbClr val="FF0000"/>
                        </a:solidFill>
                        <a:latin typeface="Cambria Math" panose="02040503050406030204" pitchFamily="18" charset="0"/>
                      </a:rPr>
                      <m:t>=0</m:t>
                    </m:r>
                  </m:oMath>
                </a14:m>
                <a:r>
                  <a:rPr lang="en-IN" dirty="0">
                    <a:solidFill>
                      <a:srgbClr val="FF0000"/>
                    </a:solidFill>
                  </a:rPr>
                  <a:t> if </a:t>
                </a:r>
                <a14:m>
                  <m:oMath xmlns:m="http://schemas.openxmlformats.org/officeDocument/2006/math">
                    <m:r>
                      <a:rPr lang="en-US" b="0" i="1" smtClean="0">
                        <a:solidFill>
                          <a:srgbClr val="FF0000"/>
                        </a:solidFill>
                        <a:latin typeface="Cambria Math" panose="02040503050406030204" pitchFamily="18" charset="0"/>
                      </a:rPr>
                      <m:t>𝑥</m:t>
                    </m:r>
                    <m:r>
                      <a:rPr lang="en-US" b="0" i="1" smtClean="0">
                        <a:solidFill>
                          <a:srgbClr val="FF0000"/>
                        </a:solidFill>
                        <a:latin typeface="Cambria Math" panose="02040503050406030204" pitchFamily="18" charset="0"/>
                      </a:rPr>
                      <m:t>≥0</m:t>
                    </m:r>
                  </m:oMath>
                </a14:m>
                <a:endParaRPr lang="en-IN" dirty="0">
                  <a:solidFill>
                    <a:srgbClr val="FF0000"/>
                  </a:solidFill>
                </a:endParaRPr>
              </a:p>
              <a:p>
                <a14:m>
                  <m:oMath xmlns:m="http://schemas.openxmlformats.org/officeDocument/2006/math">
                    <m:r>
                      <a:rPr lang="en-US" b="0" i="1" smtClean="0">
                        <a:solidFill>
                          <a:srgbClr val="FF0000"/>
                        </a:solidFill>
                        <a:latin typeface="Cambria Math" panose="02040503050406030204" pitchFamily="18" charset="0"/>
                      </a:rPr>
                      <m:t>𝑓</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𝑥</m:t>
                        </m:r>
                      </m:e>
                    </m:d>
                    <m:r>
                      <a:rPr lang="en-US" b="0" i="1" smtClean="0">
                        <a:solidFill>
                          <a:srgbClr val="FF0000"/>
                        </a:solidFill>
                        <a:latin typeface="Cambria Math" panose="02040503050406030204" pitchFamily="18" charset="0"/>
                      </a:rPr>
                      <m:t>=2</m:t>
                    </m:r>
                    <m:r>
                      <a:rPr lang="en-US" b="0" i="1" smtClean="0">
                        <a:solidFill>
                          <a:srgbClr val="FF0000"/>
                        </a:solidFill>
                        <a:latin typeface="Cambria Math" panose="02040503050406030204" pitchFamily="18" charset="0"/>
                      </a:rPr>
                      <m:t>𝑥</m:t>
                    </m:r>
                  </m:oMath>
                </a14:m>
                <a:r>
                  <a:rPr lang="en-IN" dirty="0">
                    <a:solidFill>
                      <a:srgbClr val="FF0000"/>
                    </a:solidFill>
                  </a:rPr>
                  <a:t> if </a:t>
                </a:r>
                <a14:m>
                  <m:oMath xmlns:m="http://schemas.openxmlformats.org/officeDocument/2006/math">
                    <m:r>
                      <a:rPr lang="en-US" b="0" i="1" smtClean="0">
                        <a:solidFill>
                          <a:srgbClr val="FF0000"/>
                        </a:solidFill>
                        <a:latin typeface="Cambria Math" panose="02040503050406030204" pitchFamily="18" charset="0"/>
                      </a:rPr>
                      <m:t>𝑥</m:t>
                    </m:r>
                    <m:r>
                      <a:rPr lang="en-US" b="0" i="1" smtClean="0">
                        <a:solidFill>
                          <a:srgbClr val="FF0000"/>
                        </a:solidFill>
                        <a:latin typeface="Cambria Math" panose="02040503050406030204" pitchFamily="18" charset="0"/>
                      </a:rPr>
                      <m:t>&lt;0</m:t>
                    </m:r>
                  </m:oMath>
                </a14:m>
                <a:endParaRPr lang="en-IN" dirty="0">
                  <a:solidFill>
                    <a:srgbClr val="FF0000"/>
                  </a:solidFill>
                </a:endParaRPr>
              </a:p>
            </p:txBody>
          </p:sp>
        </mc:Choice>
        <mc:Fallback>
          <p:sp>
            <p:nvSpPr>
              <p:cNvPr id="3" name="Content Placeholder 2">
                <a:extLst>
                  <a:ext uri="{FF2B5EF4-FFF2-40B4-BE49-F238E27FC236}">
                    <a16:creationId xmlns:a16="http://schemas.microsoft.com/office/drawing/2014/main" id="{6614D456-956A-3749-C932-45313A644D7F}"/>
                  </a:ext>
                </a:extLst>
              </p:cNvPr>
              <p:cNvSpPr>
                <a:spLocks noGrp="1" noRot="1" noChangeAspect="1" noMove="1" noResize="1" noEditPoints="1" noAdjustHandles="1" noChangeArrowheads="1" noChangeShapeType="1" noTextEdit="1"/>
              </p:cNvSpPr>
              <p:nvPr>
                <p:ph idx="1"/>
              </p:nvPr>
            </p:nvSpPr>
            <p:spPr>
              <a:blipFill>
                <a:blip r:embed="rId2"/>
                <a:stretch>
                  <a:fillRect l="-1366" t="-2759"/>
                </a:stretch>
              </a:blipFill>
            </p:spPr>
            <p:txBody>
              <a:bodyPr/>
              <a:lstStyle/>
              <a:p>
                <a:r>
                  <a:rPr lang="en-IN">
                    <a:noFill/>
                  </a:rPr>
                  <a:t> </a:t>
                </a:r>
              </a:p>
            </p:txBody>
          </p:sp>
        </mc:Fallback>
      </mc:AlternateContent>
      <p:cxnSp>
        <p:nvCxnSpPr>
          <p:cNvPr id="5" name="Straight Connector 4">
            <a:extLst>
              <a:ext uri="{FF2B5EF4-FFF2-40B4-BE49-F238E27FC236}">
                <a16:creationId xmlns:a16="http://schemas.microsoft.com/office/drawing/2014/main" id="{F0EBEE4D-94DB-B999-3461-F00AFBBF8842}"/>
              </a:ext>
            </a:extLst>
          </p:cNvPr>
          <p:cNvCxnSpPr/>
          <p:nvPr/>
        </p:nvCxnSpPr>
        <p:spPr>
          <a:xfrm>
            <a:off x="7442791" y="2243470"/>
            <a:ext cx="0" cy="378519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992A0D3-5FB4-3468-6DFF-BD8F1F401215}"/>
              </a:ext>
            </a:extLst>
          </p:cNvPr>
          <p:cNvCxnSpPr/>
          <p:nvPr/>
        </p:nvCxnSpPr>
        <p:spPr>
          <a:xfrm>
            <a:off x="4646428" y="4093535"/>
            <a:ext cx="547576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A3C18CA3-A083-84D3-10FC-9A5B1637C3AD}"/>
              </a:ext>
            </a:extLst>
          </p:cNvPr>
          <p:cNvCxnSpPr/>
          <p:nvPr/>
        </p:nvCxnSpPr>
        <p:spPr>
          <a:xfrm>
            <a:off x="7442791" y="4093535"/>
            <a:ext cx="2147776"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A3BAF65-0CFF-560C-396F-9D199F141D3A}"/>
              </a:ext>
            </a:extLst>
          </p:cNvPr>
          <p:cNvCxnSpPr>
            <a:cxnSpLocks/>
          </p:cNvCxnSpPr>
          <p:nvPr/>
        </p:nvCxnSpPr>
        <p:spPr>
          <a:xfrm flipV="1">
            <a:off x="6517758" y="4082902"/>
            <a:ext cx="935665" cy="2329545"/>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9383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D0584-97D2-418B-0441-B8482953D90C}"/>
              </a:ext>
            </a:extLst>
          </p:cNvPr>
          <p:cNvSpPr>
            <a:spLocks noGrp="1"/>
          </p:cNvSpPr>
          <p:nvPr>
            <p:ph type="title"/>
          </p:nvPr>
        </p:nvSpPr>
        <p:spPr/>
        <p:txBody>
          <a:bodyPr/>
          <a:lstStyle/>
          <a:p>
            <a:r>
              <a:rPr lang="en-US" dirty="0"/>
              <a:t>Non-convexity and non-concavity</a:t>
            </a:r>
            <a:endParaRPr lang="en-IN"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1B0527EA-7831-A4BB-83BD-AF8DA522E8C7}"/>
                  </a:ext>
                </a:extLst>
              </p:cNvPr>
              <p:cNvSpPr>
                <a:spLocks noGrp="1"/>
              </p:cNvSpPr>
              <p:nvPr>
                <p:ph idx="1"/>
              </p:nvPr>
            </p:nvSpPr>
            <p:spPr/>
            <p:txBody>
              <a:bodyPr/>
              <a:lstStyle/>
              <a:p>
                <a:r>
                  <a:rPr lang="en-US" dirty="0"/>
                  <a:t>Suppose </a:t>
                </a:r>
                <a14:m>
                  <m:oMath xmlns:m="http://schemas.openxmlformats.org/officeDocument/2006/math">
                    <m:r>
                      <a:rPr lang="en-US" b="0" i="1" smtClean="0">
                        <a:latin typeface="Cambria Math" panose="02040503050406030204" pitchFamily="18" charset="0"/>
                      </a:rPr>
                      <m:t>𝑓</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ℝ</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ℝ</m:t>
                    </m:r>
                  </m:oMath>
                </a14:m>
                <a:r>
                  <a:rPr lang="en-IN" dirty="0"/>
                  <a:t> is a twice differentiable function that is neither convex nor concave, then </a:t>
                </a:r>
                <a14:m>
                  <m:oMath xmlns:m="http://schemas.openxmlformats.org/officeDocument/2006/math">
                    <m:r>
                      <a:rPr lang="en-US" b="0" i="1" smtClean="0">
                        <a:latin typeface="Cambria Math" panose="02040503050406030204" pitchFamily="18" charset="0"/>
                      </a:rPr>
                      <m:t>𝑓</m:t>
                    </m:r>
                  </m:oMath>
                </a14:m>
                <a:r>
                  <a:rPr lang="en-IN" dirty="0"/>
                  <a:t> must have at least two stationary points.</a:t>
                </a:r>
              </a:p>
              <a:p>
                <a:endParaRPr lang="en-IN" dirty="0"/>
              </a:p>
              <a:p>
                <a14:m>
                  <m:oMath xmlns:m="http://schemas.openxmlformats.org/officeDocument/2006/math">
                    <m:func>
                      <m:funcPr>
                        <m:ctrlPr>
                          <a:rPr lang="en-US" b="0" i="1" smtClean="0">
                            <a:solidFill>
                              <a:srgbClr val="FF0000"/>
                            </a:solidFill>
                            <a:latin typeface="Cambria Math" panose="02040503050406030204" pitchFamily="18" charset="0"/>
                          </a:rPr>
                        </m:ctrlPr>
                      </m:funcPr>
                      <m:fName>
                        <m:r>
                          <m:rPr>
                            <m:sty m:val="p"/>
                          </m:rPr>
                          <a:rPr lang="en-US" b="0" i="0" smtClean="0">
                            <a:solidFill>
                              <a:srgbClr val="FF0000"/>
                            </a:solidFill>
                            <a:latin typeface="Cambria Math" panose="02040503050406030204" pitchFamily="18" charset="0"/>
                          </a:rPr>
                          <m:t>sin</m:t>
                        </m:r>
                      </m:fName>
                      <m:e>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𝑥</m:t>
                            </m:r>
                          </m:e>
                        </m:d>
                      </m:e>
                    </m:func>
                  </m:oMath>
                </a14:m>
                <a:endParaRPr lang="en-IN" dirty="0"/>
              </a:p>
            </p:txBody>
          </p:sp>
        </mc:Choice>
        <mc:Fallback>
          <p:sp>
            <p:nvSpPr>
              <p:cNvPr id="3" name="Content Placeholder 2">
                <a:extLst>
                  <a:ext uri="{FF2B5EF4-FFF2-40B4-BE49-F238E27FC236}">
                    <a16:creationId xmlns:a16="http://schemas.microsoft.com/office/drawing/2014/main" id="{1B0527EA-7831-A4BB-83BD-AF8DA522E8C7}"/>
                  </a:ext>
                </a:extLst>
              </p:cNvPr>
              <p:cNvSpPr>
                <a:spLocks noGrp="1" noRot="1" noChangeAspect="1" noMove="1" noResize="1" noEditPoints="1" noAdjustHandles="1" noChangeArrowheads="1" noChangeShapeType="1" noTextEdit="1"/>
              </p:cNvSpPr>
              <p:nvPr>
                <p:ph idx="1"/>
              </p:nvPr>
            </p:nvSpPr>
            <p:spPr>
              <a:blipFill>
                <a:blip r:embed="rId2"/>
                <a:stretch>
                  <a:fillRect l="-578" t="-2759"/>
                </a:stretch>
              </a:blipFill>
            </p:spPr>
            <p:txBody>
              <a:bodyPr/>
              <a:lstStyle/>
              <a:p>
                <a:r>
                  <a:rPr lang="en-IN">
                    <a:noFill/>
                  </a:rPr>
                  <a:t> </a:t>
                </a:r>
              </a:p>
            </p:txBody>
          </p:sp>
        </mc:Fallback>
      </mc:AlternateContent>
      <p:sp>
        <p:nvSpPr>
          <p:cNvPr id="6" name="Freeform: Shape 5">
            <a:extLst>
              <a:ext uri="{FF2B5EF4-FFF2-40B4-BE49-F238E27FC236}">
                <a16:creationId xmlns:a16="http://schemas.microsoft.com/office/drawing/2014/main" id="{83F99A75-B822-6BFA-2DB5-CEE955AF0BD1}"/>
              </a:ext>
            </a:extLst>
          </p:cNvPr>
          <p:cNvSpPr/>
          <p:nvPr/>
        </p:nvSpPr>
        <p:spPr>
          <a:xfrm>
            <a:off x="531627" y="3816458"/>
            <a:ext cx="2934586" cy="2595989"/>
          </a:xfrm>
          <a:custGeom>
            <a:avLst/>
            <a:gdLst>
              <a:gd name="connsiteX0" fmla="*/ 0 w 2934586"/>
              <a:gd name="connsiteY0" fmla="*/ 1956390 h 1956390"/>
              <a:gd name="connsiteX1" fmla="*/ 2934586 w 2934586"/>
              <a:gd name="connsiteY1" fmla="*/ 0 h 1956390"/>
              <a:gd name="connsiteX0" fmla="*/ 0 w 2934586"/>
              <a:gd name="connsiteY0" fmla="*/ 1956390 h 1956390"/>
              <a:gd name="connsiteX1" fmla="*/ 2934586 w 2934586"/>
              <a:gd name="connsiteY1" fmla="*/ 0 h 1956390"/>
              <a:gd name="connsiteX0" fmla="*/ 0 w 2934586"/>
              <a:gd name="connsiteY0" fmla="*/ 2595989 h 2595989"/>
              <a:gd name="connsiteX1" fmla="*/ 2934586 w 2934586"/>
              <a:gd name="connsiteY1" fmla="*/ 639599 h 2595989"/>
            </a:gdLst>
            <a:ahLst/>
            <a:cxnLst>
              <a:cxn ang="0">
                <a:pos x="connsiteX0" y="connsiteY0"/>
              </a:cxn>
              <a:cxn ang="0">
                <a:pos x="connsiteX1" y="connsiteY1"/>
              </a:cxn>
            </a:cxnLst>
            <a:rect l="l" t="t" r="r" b="b"/>
            <a:pathLst>
              <a:path w="2934586" h="2595989">
                <a:moveTo>
                  <a:pt x="0" y="2595989"/>
                </a:moveTo>
                <a:cubicBezTo>
                  <a:pt x="276446" y="-533527"/>
                  <a:pt x="2328531" y="-345685"/>
                  <a:pt x="2934586" y="639599"/>
                </a:cubicBezTo>
              </a:path>
            </a:pathLst>
          </a:cu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Freeform: Shape 6">
            <a:extLst>
              <a:ext uri="{FF2B5EF4-FFF2-40B4-BE49-F238E27FC236}">
                <a16:creationId xmlns:a16="http://schemas.microsoft.com/office/drawing/2014/main" id="{78E8F274-D079-2457-7142-80642344A494}"/>
              </a:ext>
            </a:extLst>
          </p:cNvPr>
          <p:cNvSpPr/>
          <p:nvPr/>
        </p:nvSpPr>
        <p:spPr>
          <a:xfrm flipH="1" flipV="1">
            <a:off x="3455580" y="2485306"/>
            <a:ext cx="2934586" cy="2595989"/>
          </a:xfrm>
          <a:custGeom>
            <a:avLst/>
            <a:gdLst>
              <a:gd name="connsiteX0" fmla="*/ 0 w 2934586"/>
              <a:gd name="connsiteY0" fmla="*/ 1956390 h 1956390"/>
              <a:gd name="connsiteX1" fmla="*/ 2934586 w 2934586"/>
              <a:gd name="connsiteY1" fmla="*/ 0 h 1956390"/>
              <a:gd name="connsiteX0" fmla="*/ 0 w 2934586"/>
              <a:gd name="connsiteY0" fmla="*/ 1956390 h 1956390"/>
              <a:gd name="connsiteX1" fmla="*/ 2934586 w 2934586"/>
              <a:gd name="connsiteY1" fmla="*/ 0 h 1956390"/>
              <a:gd name="connsiteX0" fmla="*/ 0 w 2934586"/>
              <a:gd name="connsiteY0" fmla="*/ 2595989 h 2595989"/>
              <a:gd name="connsiteX1" fmla="*/ 2934586 w 2934586"/>
              <a:gd name="connsiteY1" fmla="*/ 639599 h 2595989"/>
            </a:gdLst>
            <a:ahLst/>
            <a:cxnLst>
              <a:cxn ang="0">
                <a:pos x="connsiteX0" y="connsiteY0"/>
              </a:cxn>
              <a:cxn ang="0">
                <a:pos x="connsiteX1" y="connsiteY1"/>
              </a:cxn>
            </a:cxnLst>
            <a:rect l="l" t="t" r="r" b="b"/>
            <a:pathLst>
              <a:path w="2934586" h="2595989">
                <a:moveTo>
                  <a:pt x="0" y="2595989"/>
                </a:moveTo>
                <a:cubicBezTo>
                  <a:pt x="276446" y="-533527"/>
                  <a:pt x="2328531" y="-345685"/>
                  <a:pt x="2934586" y="639599"/>
                </a:cubicBezTo>
              </a:path>
            </a:pathLst>
          </a:cu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Freeform: Shape 7">
            <a:extLst>
              <a:ext uri="{FF2B5EF4-FFF2-40B4-BE49-F238E27FC236}">
                <a16:creationId xmlns:a16="http://schemas.microsoft.com/office/drawing/2014/main" id="{CB8430F6-244E-DC74-4857-CD6BBC9DB8E6}"/>
              </a:ext>
            </a:extLst>
          </p:cNvPr>
          <p:cNvSpPr/>
          <p:nvPr/>
        </p:nvSpPr>
        <p:spPr>
          <a:xfrm>
            <a:off x="5424481" y="4873999"/>
            <a:ext cx="1490311" cy="1744754"/>
          </a:xfrm>
          <a:custGeom>
            <a:avLst/>
            <a:gdLst>
              <a:gd name="connsiteX0" fmla="*/ 0 w 2934586"/>
              <a:gd name="connsiteY0" fmla="*/ 1956390 h 1956390"/>
              <a:gd name="connsiteX1" fmla="*/ 2934586 w 2934586"/>
              <a:gd name="connsiteY1" fmla="*/ 0 h 1956390"/>
              <a:gd name="connsiteX0" fmla="*/ 0 w 2934586"/>
              <a:gd name="connsiteY0" fmla="*/ 1956390 h 1956390"/>
              <a:gd name="connsiteX1" fmla="*/ 2934586 w 2934586"/>
              <a:gd name="connsiteY1" fmla="*/ 0 h 1956390"/>
              <a:gd name="connsiteX0" fmla="*/ 0 w 2934586"/>
              <a:gd name="connsiteY0" fmla="*/ 2595989 h 2595989"/>
              <a:gd name="connsiteX1" fmla="*/ 2934586 w 2934586"/>
              <a:gd name="connsiteY1" fmla="*/ 639599 h 2595989"/>
              <a:gd name="connsiteX0" fmla="*/ 0 w 2179674"/>
              <a:gd name="connsiteY0" fmla="*/ 3026984 h 3026984"/>
              <a:gd name="connsiteX1" fmla="*/ 2179674 w 2179674"/>
              <a:gd name="connsiteY1" fmla="*/ 475171 h 3026984"/>
              <a:gd name="connsiteX0" fmla="*/ 0 w 2179674"/>
              <a:gd name="connsiteY0" fmla="*/ 2573997 h 2573997"/>
              <a:gd name="connsiteX1" fmla="*/ 2179674 w 2179674"/>
              <a:gd name="connsiteY1" fmla="*/ 22184 h 2573997"/>
              <a:gd name="connsiteX0" fmla="*/ 0 w 2179674"/>
              <a:gd name="connsiteY0" fmla="*/ 2551813 h 2551813"/>
              <a:gd name="connsiteX1" fmla="*/ 2179674 w 2179674"/>
              <a:gd name="connsiteY1" fmla="*/ 0 h 2551813"/>
            </a:gdLst>
            <a:ahLst/>
            <a:cxnLst>
              <a:cxn ang="0">
                <a:pos x="connsiteX0" y="connsiteY0"/>
              </a:cxn>
              <a:cxn ang="0">
                <a:pos x="connsiteX1" y="connsiteY1"/>
              </a:cxn>
            </a:cxnLst>
            <a:rect l="l" t="t" r="r" b="b"/>
            <a:pathLst>
              <a:path w="2179674" h="2551813">
                <a:moveTo>
                  <a:pt x="0" y="2551813"/>
                </a:moveTo>
                <a:cubicBezTo>
                  <a:pt x="393404" y="209107"/>
                  <a:pt x="1520456" y="46074"/>
                  <a:pt x="2179674" y="0"/>
                </a:cubicBezTo>
              </a:path>
            </a:pathLst>
          </a:cu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Freeform: Shape 8">
            <a:extLst>
              <a:ext uri="{FF2B5EF4-FFF2-40B4-BE49-F238E27FC236}">
                <a16:creationId xmlns:a16="http://schemas.microsoft.com/office/drawing/2014/main" id="{0EBE2CAD-8CF7-BBC1-5A9A-8C01657236A2}"/>
              </a:ext>
            </a:extLst>
          </p:cNvPr>
          <p:cNvSpPr/>
          <p:nvPr/>
        </p:nvSpPr>
        <p:spPr>
          <a:xfrm flipH="1" flipV="1">
            <a:off x="6914792" y="3129245"/>
            <a:ext cx="1490311" cy="1744754"/>
          </a:xfrm>
          <a:custGeom>
            <a:avLst/>
            <a:gdLst>
              <a:gd name="connsiteX0" fmla="*/ 0 w 2934586"/>
              <a:gd name="connsiteY0" fmla="*/ 1956390 h 1956390"/>
              <a:gd name="connsiteX1" fmla="*/ 2934586 w 2934586"/>
              <a:gd name="connsiteY1" fmla="*/ 0 h 1956390"/>
              <a:gd name="connsiteX0" fmla="*/ 0 w 2934586"/>
              <a:gd name="connsiteY0" fmla="*/ 1956390 h 1956390"/>
              <a:gd name="connsiteX1" fmla="*/ 2934586 w 2934586"/>
              <a:gd name="connsiteY1" fmla="*/ 0 h 1956390"/>
              <a:gd name="connsiteX0" fmla="*/ 0 w 2934586"/>
              <a:gd name="connsiteY0" fmla="*/ 2595989 h 2595989"/>
              <a:gd name="connsiteX1" fmla="*/ 2934586 w 2934586"/>
              <a:gd name="connsiteY1" fmla="*/ 639599 h 2595989"/>
              <a:gd name="connsiteX0" fmla="*/ 0 w 2179674"/>
              <a:gd name="connsiteY0" fmla="*/ 3026984 h 3026984"/>
              <a:gd name="connsiteX1" fmla="*/ 2179674 w 2179674"/>
              <a:gd name="connsiteY1" fmla="*/ 475171 h 3026984"/>
              <a:gd name="connsiteX0" fmla="*/ 0 w 2179674"/>
              <a:gd name="connsiteY0" fmla="*/ 2573997 h 2573997"/>
              <a:gd name="connsiteX1" fmla="*/ 2179674 w 2179674"/>
              <a:gd name="connsiteY1" fmla="*/ 22184 h 2573997"/>
              <a:gd name="connsiteX0" fmla="*/ 0 w 2179674"/>
              <a:gd name="connsiteY0" fmla="*/ 2551813 h 2551813"/>
              <a:gd name="connsiteX1" fmla="*/ 2179674 w 2179674"/>
              <a:gd name="connsiteY1" fmla="*/ 0 h 2551813"/>
            </a:gdLst>
            <a:ahLst/>
            <a:cxnLst>
              <a:cxn ang="0">
                <a:pos x="connsiteX0" y="connsiteY0"/>
              </a:cxn>
              <a:cxn ang="0">
                <a:pos x="connsiteX1" y="connsiteY1"/>
              </a:cxn>
            </a:cxnLst>
            <a:rect l="l" t="t" r="r" b="b"/>
            <a:pathLst>
              <a:path w="2179674" h="2551813">
                <a:moveTo>
                  <a:pt x="0" y="2551813"/>
                </a:moveTo>
                <a:cubicBezTo>
                  <a:pt x="393404" y="209107"/>
                  <a:pt x="1520456" y="46074"/>
                  <a:pt x="2179674" y="0"/>
                </a:cubicBezTo>
              </a:path>
            </a:pathLst>
          </a:cu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Freeform: Shape 9">
            <a:extLst>
              <a:ext uri="{FF2B5EF4-FFF2-40B4-BE49-F238E27FC236}">
                <a16:creationId xmlns:a16="http://schemas.microsoft.com/office/drawing/2014/main" id="{BA6435AD-5251-6F15-DEAB-CBCA3EAB5AAE}"/>
              </a:ext>
            </a:extLst>
          </p:cNvPr>
          <p:cNvSpPr/>
          <p:nvPr/>
        </p:nvSpPr>
        <p:spPr>
          <a:xfrm flipV="1">
            <a:off x="8405103" y="4320053"/>
            <a:ext cx="1490311" cy="1752072"/>
          </a:xfrm>
          <a:custGeom>
            <a:avLst/>
            <a:gdLst>
              <a:gd name="connsiteX0" fmla="*/ 0 w 2934586"/>
              <a:gd name="connsiteY0" fmla="*/ 1956390 h 1956390"/>
              <a:gd name="connsiteX1" fmla="*/ 2934586 w 2934586"/>
              <a:gd name="connsiteY1" fmla="*/ 0 h 1956390"/>
              <a:gd name="connsiteX0" fmla="*/ 0 w 2934586"/>
              <a:gd name="connsiteY0" fmla="*/ 1956390 h 1956390"/>
              <a:gd name="connsiteX1" fmla="*/ 2934586 w 2934586"/>
              <a:gd name="connsiteY1" fmla="*/ 0 h 1956390"/>
              <a:gd name="connsiteX0" fmla="*/ 0 w 2934586"/>
              <a:gd name="connsiteY0" fmla="*/ 2595989 h 2595989"/>
              <a:gd name="connsiteX1" fmla="*/ 2934586 w 2934586"/>
              <a:gd name="connsiteY1" fmla="*/ 639599 h 2595989"/>
              <a:gd name="connsiteX0" fmla="*/ 0 w 2179674"/>
              <a:gd name="connsiteY0" fmla="*/ 3026984 h 3026984"/>
              <a:gd name="connsiteX1" fmla="*/ 2179674 w 2179674"/>
              <a:gd name="connsiteY1" fmla="*/ 475171 h 3026984"/>
              <a:gd name="connsiteX0" fmla="*/ 0 w 2179674"/>
              <a:gd name="connsiteY0" fmla="*/ 2573997 h 2573997"/>
              <a:gd name="connsiteX1" fmla="*/ 2179674 w 2179674"/>
              <a:gd name="connsiteY1" fmla="*/ 22184 h 2573997"/>
              <a:gd name="connsiteX0" fmla="*/ 0 w 2179674"/>
              <a:gd name="connsiteY0" fmla="*/ 2551813 h 2551813"/>
              <a:gd name="connsiteX1" fmla="*/ 2179674 w 2179674"/>
              <a:gd name="connsiteY1" fmla="*/ 0 h 2551813"/>
              <a:gd name="connsiteX0" fmla="*/ 0 w 2179674"/>
              <a:gd name="connsiteY0" fmla="*/ 2551813 h 2551813"/>
              <a:gd name="connsiteX1" fmla="*/ 2179674 w 2179674"/>
              <a:gd name="connsiteY1" fmla="*/ 0 h 2551813"/>
              <a:gd name="connsiteX0" fmla="*/ 0 w 2179674"/>
              <a:gd name="connsiteY0" fmla="*/ 2562516 h 2562516"/>
              <a:gd name="connsiteX1" fmla="*/ 2179674 w 2179674"/>
              <a:gd name="connsiteY1" fmla="*/ 10703 h 2562516"/>
            </a:gdLst>
            <a:ahLst/>
            <a:cxnLst>
              <a:cxn ang="0">
                <a:pos x="connsiteX0" y="connsiteY0"/>
              </a:cxn>
              <a:cxn ang="0">
                <a:pos x="connsiteX1" y="connsiteY1"/>
              </a:cxn>
            </a:cxnLst>
            <a:rect l="l" t="t" r="r" b="b"/>
            <a:pathLst>
              <a:path w="2179674" h="2562516">
                <a:moveTo>
                  <a:pt x="0" y="2562516"/>
                </a:moveTo>
                <a:cubicBezTo>
                  <a:pt x="1901831" y="2148109"/>
                  <a:pt x="805119" y="-176485"/>
                  <a:pt x="2179674" y="10703"/>
                </a:cubicBezTo>
              </a:path>
            </a:pathLst>
          </a:cu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Freeform: Shape 10">
            <a:extLst>
              <a:ext uri="{FF2B5EF4-FFF2-40B4-BE49-F238E27FC236}">
                <a16:creationId xmlns:a16="http://schemas.microsoft.com/office/drawing/2014/main" id="{8A879430-2650-7EE8-CDFF-70A33BAE8592}"/>
              </a:ext>
            </a:extLst>
          </p:cNvPr>
          <p:cNvSpPr/>
          <p:nvPr/>
        </p:nvSpPr>
        <p:spPr>
          <a:xfrm flipH="1" flipV="1">
            <a:off x="9895414" y="4320053"/>
            <a:ext cx="1490311" cy="1752072"/>
          </a:xfrm>
          <a:custGeom>
            <a:avLst/>
            <a:gdLst>
              <a:gd name="connsiteX0" fmla="*/ 0 w 2934586"/>
              <a:gd name="connsiteY0" fmla="*/ 1956390 h 1956390"/>
              <a:gd name="connsiteX1" fmla="*/ 2934586 w 2934586"/>
              <a:gd name="connsiteY1" fmla="*/ 0 h 1956390"/>
              <a:gd name="connsiteX0" fmla="*/ 0 w 2934586"/>
              <a:gd name="connsiteY0" fmla="*/ 1956390 h 1956390"/>
              <a:gd name="connsiteX1" fmla="*/ 2934586 w 2934586"/>
              <a:gd name="connsiteY1" fmla="*/ 0 h 1956390"/>
              <a:gd name="connsiteX0" fmla="*/ 0 w 2934586"/>
              <a:gd name="connsiteY0" fmla="*/ 2595989 h 2595989"/>
              <a:gd name="connsiteX1" fmla="*/ 2934586 w 2934586"/>
              <a:gd name="connsiteY1" fmla="*/ 639599 h 2595989"/>
              <a:gd name="connsiteX0" fmla="*/ 0 w 2179674"/>
              <a:gd name="connsiteY0" fmla="*/ 3026984 h 3026984"/>
              <a:gd name="connsiteX1" fmla="*/ 2179674 w 2179674"/>
              <a:gd name="connsiteY1" fmla="*/ 475171 h 3026984"/>
              <a:gd name="connsiteX0" fmla="*/ 0 w 2179674"/>
              <a:gd name="connsiteY0" fmla="*/ 2573997 h 2573997"/>
              <a:gd name="connsiteX1" fmla="*/ 2179674 w 2179674"/>
              <a:gd name="connsiteY1" fmla="*/ 22184 h 2573997"/>
              <a:gd name="connsiteX0" fmla="*/ 0 w 2179674"/>
              <a:gd name="connsiteY0" fmla="*/ 2551813 h 2551813"/>
              <a:gd name="connsiteX1" fmla="*/ 2179674 w 2179674"/>
              <a:gd name="connsiteY1" fmla="*/ 0 h 2551813"/>
              <a:gd name="connsiteX0" fmla="*/ 0 w 2179674"/>
              <a:gd name="connsiteY0" fmla="*/ 2551813 h 2551813"/>
              <a:gd name="connsiteX1" fmla="*/ 2179674 w 2179674"/>
              <a:gd name="connsiteY1" fmla="*/ 0 h 2551813"/>
              <a:gd name="connsiteX0" fmla="*/ 0 w 2179674"/>
              <a:gd name="connsiteY0" fmla="*/ 2562516 h 2562516"/>
              <a:gd name="connsiteX1" fmla="*/ 2179674 w 2179674"/>
              <a:gd name="connsiteY1" fmla="*/ 10703 h 2562516"/>
            </a:gdLst>
            <a:ahLst/>
            <a:cxnLst>
              <a:cxn ang="0">
                <a:pos x="connsiteX0" y="connsiteY0"/>
              </a:cxn>
              <a:cxn ang="0">
                <a:pos x="connsiteX1" y="connsiteY1"/>
              </a:cxn>
            </a:cxnLst>
            <a:rect l="l" t="t" r="r" b="b"/>
            <a:pathLst>
              <a:path w="2179674" h="2562516">
                <a:moveTo>
                  <a:pt x="0" y="2562516"/>
                </a:moveTo>
                <a:cubicBezTo>
                  <a:pt x="1901831" y="2148109"/>
                  <a:pt x="805119" y="-176485"/>
                  <a:pt x="2179674" y="10703"/>
                </a:cubicBezTo>
              </a:path>
            </a:pathLst>
          </a:cu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482949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B0FAC-6D10-1E6D-29E5-E1D1C09C4856}"/>
              </a:ext>
            </a:extLst>
          </p:cNvPr>
          <p:cNvSpPr>
            <a:spLocks noGrp="1"/>
          </p:cNvSpPr>
          <p:nvPr>
            <p:ph type="title"/>
          </p:nvPr>
        </p:nvSpPr>
        <p:spPr/>
        <p:txBody>
          <a:bodyPr/>
          <a:lstStyle/>
          <a:p>
            <a:r>
              <a:rPr lang="en-US" dirty="0"/>
              <a:t>Vase function</a:t>
            </a:r>
            <a:endParaRPr lang="en-IN"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876C2AF-720F-32B7-14D7-32E012D40EC0}"/>
                  </a:ext>
                </a:extLst>
              </p:cNvPr>
              <p:cNvSpPr>
                <a:spLocks noGrp="1"/>
              </p:cNvSpPr>
              <p:nvPr>
                <p:ph idx="1"/>
              </p:nvPr>
            </p:nvSpPr>
            <p:spPr/>
            <p:txBody>
              <a:bodyPr/>
              <a:lstStyle/>
              <a:p>
                <a14:m>
                  <m:oMath xmlns:m="http://schemas.openxmlformats.org/officeDocument/2006/math">
                    <m:r>
                      <a:rPr lang="en-US" b="0" i="1" smtClean="0">
                        <a:solidFill>
                          <a:srgbClr val="FF0000"/>
                        </a:solidFill>
                        <a:latin typeface="Cambria Math" panose="02040503050406030204" pitchFamily="18" charset="0"/>
                      </a:rPr>
                      <m:t>𝑓</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𝑥</m:t>
                        </m:r>
                      </m:e>
                    </m:d>
                    <m:r>
                      <a:rPr lang="en-US" b="0" i="1" smtClean="0">
                        <a:solidFill>
                          <a:srgbClr val="FF0000"/>
                        </a:solidFill>
                        <a:latin typeface="Cambria Math" panose="02040503050406030204" pitchFamily="18" charset="0"/>
                      </a:rPr>
                      <m:t>=</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𝑥</m:t>
                        </m:r>
                      </m:e>
                      <m:sup>
                        <m:r>
                          <a:rPr lang="en-US" b="0" i="1" smtClean="0">
                            <a:solidFill>
                              <a:srgbClr val="FF0000"/>
                            </a:solidFill>
                            <a:latin typeface="Cambria Math" panose="02040503050406030204" pitchFamily="18" charset="0"/>
                          </a:rPr>
                          <m:t>2</m:t>
                        </m:r>
                      </m:sup>
                    </m:sSup>
                  </m:oMath>
                </a14:m>
                <a:r>
                  <a:rPr lang="en-IN" dirty="0">
                    <a:solidFill>
                      <a:srgbClr val="FF0000"/>
                    </a:solidFill>
                  </a:rPr>
                  <a:t> if </a:t>
                </a:r>
                <a14:m>
                  <m:oMath xmlns:m="http://schemas.openxmlformats.org/officeDocument/2006/math">
                    <m:d>
                      <m:dPr>
                        <m:begChr m:val="|"/>
                        <m:endChr m:val="|"/>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𝑥</m:t>
                        </m:r>
                      </m:e>
                    </m:d>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𝜖</m:t>
                    </m:r>
                  </m:oMath>
                </a14:m>
                <a:endParaRPr lang="en-IN" dirty="0">
                  <a:solidFill>
                    <a:srgbClr val="FF0000"/>
                  </a:solidFill>
                </a:endParaRPr>
              </a:p>
              <a:p>
                <a14:m>
                  <m:oMath xmlns:m="http://schemas.openxmlformats.org/officeDocument/2006/math">
                    <m:r>
                      <a:rPr lang="en-US" b="0" i="1" smtClean="0">
                        <a:solidFill>
                          <a:srgbClr val="FF0000"/>
                        </a:solidFill>
                        <a:latin typeface="Cambria Math" panose="02040503050406030204" pitchFamily="18" charset="0"/>
                      </a:rPr>
                      <m:t>𝑓</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𝑥</m:t>
                        </m:r>
                      </m:e>
                    </m:d>
                    <m:r>
                      <a:rPr lang="en-US" b="0" i="1" smtClean="0">
                        <a:solidFill>
                          <a:srgbClr val="FF0000"/>
                        </a:solidFill>
                        <a:latin typeface="Cambria Math" panose="02040503050406030204" pitchFamily="18" charset="0"/>
                      </a:rPr>
                      <m:t>=1−</m:t>
                    </m:r>
                    <m:func>
                      <m:funcPr>
                        <m:ctrlPr>
                          <a:rPr lang="en-US" b="0" i="1" smtClean="0">
                            <a:solidFill>
                              <a:srgbClr val="FF0000"/>
                            </a:solidFill>
                            <a:latin typeface="Cambria Math" panose="02040503050406030204" pitchFamily="18" charset="0"/>
                          </a:rPr>
                        </m:ctrlPr>
                      </m:funcPr>
                      <m:fName>
                        <m:r>
                          <m:rPr>
                            <m:sty m:val="p"/>
                          </m:rPr>
                          <a:rPr lang="en-US" b="0" i="0" smtClean="0">
                            <a:solidFill>
                              <a:srgbClr val="FF0000"/>
                            </a:solidFill>
                            <a:latin typeface="Cambria Math" panose="02040503050406030204" pitchFamily="18" charset="0"/>
                          </a:rPr>
                          <m:t>exp</m:t>
                        </m:r>
                      </m:fName>
                      <m:e>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m:t>
                            </m:r>
                            <m:d>
                              <m:dPr>
                                <m:begChr m:val="|"/>
                                <m:endChr m:val="|"/>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𝑥</m:t>
                                </m:r>
                              </m:e>
                            </m:d>
                          </m:e>
                        </m:d>
                      </m:e>
                    </m:func>
                  </m:oMath>
                </a14:m>
                <a:r>
                  <a:rPr lang="en-IN" dirty="0">
                    <a:solidFill>
                      <a:srgbClr val="FF0000"/>
                    </a:solidFill>
                  </a:rPr>
                  <a:t> if </a:t>
                </a:r>
                <a14:m>
                  <m:oMath xmlns:m="http://schemas.openxmlformats.org/officeDocument/2006/math">
                    <m:d>
                      <m:dPr>
                        <m:begChr m:val="|"/>
                        <m:endChr m:val="|"/>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𝑥</m:t>
                        </m:r>
                      </m:e>
                    </m:d>
                    <m:r>
                      <a:rPr lang="en-US" b="0" i="1" smtClean="0">
                        <a:solidFill>
                          <a:srgbClr val="FF0000"/>
                        </a:solidFill>
                        <a:latin typeface="Cambria Math" panose="02040503050406030204" pitchFamily="18" charset="0"/>
                      </a:rPr>
                      <m:t>&gt;</m:t>
                    </m:r>
                    <m:r>
                      <a:rPr lang="en-US" b="0" i="1" smtClean="0">
                        <a:solidFill>
                          <a:srgbClr val="FF0000"/>
                        </a:solidFill>
                        <a:latin typeface="Cambria Math" panose="02040503050406030204" pitchFamily="18" charset="0"/>
                      </a:rPr>
                      <m:t>𝜖</m:t>
                    </m:r>
                  </m:oMath>
                </a14:m>
                <a:endParaRPr lang="en-US" b="0" dirty="0">
                  <a:solidFill>
                    <a:srgbClr val="FF0000"/>
                  </a:solidFill>
                </a:endParaRPr>
              </a:p>
              <a:p>
                <a:endParaRPr lang="en-IN" dirty="0">
                  <a:solidFill>
                    <a:srgbClr val="FF0000"/>
                  </a:solidFill>
                </a:endParaRPr>
              </a:p>
              <a:p>
                <a14:m>
                  <m:oMath xmlns:m="http://schemas.openxmlformats.org/officeDocument/2006/math">
                    <m:r>
                      <a:rPr lang="en-US" b="0" i="1" smtClean="0">
                        <a:solidFill>
                          <a:srgbClr val="FF0000"/>
                        </a:solidFill>
                        <a:latin typeface="Cambria Math" panose="02040503050406030204" pitchFamily="18" charset="0"/>
                      </a:rPr>
                      <m:t>𝑓</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𝑥</m:t>
                        </m:r>
                      </m:e>
                    </m:d>
                    <m:r>
                      <a:rPr lang="en-US" b="0" i="1" smtClean="0">
                        <a:solidFill>
                          <a:srgbClr val="FF0000"/>
                        </a:solidFill>
                        <a:latin typeface="Cambria Math" panose="02040503050406030204" pitchFamily="18" charset="0"/>
                      </a:rPr>
                      <m:t>=1−</m:t>
                    </m:r>
                    <m:func>
                      <m:funcPr>
                        <m:ctrlPr>
                          <a:rPr lang="en-US" b="0" i="1" smtClean="0">
                            <a:solidFill>
                              <a:srgbClr val="FF0000"/>
                            </a:solidFill>
                            <a:latin typeface="Cambria Math" panose="02040503050406030204" pitchFamily="18" charset="0"/>
                          </a:rPr>
                        </m:ctrlPr>
                      </m:funcPr>
                      <m:fName>
                        <m:r>
                          <m:rPr>
                            <m:sty m:val="p"/>
                          </m:rPr>
                          <a:rPr lang="en-US" b="0" i="0" smtClean="0">
                            <a:solidFill>
                              <a:srgbClr val="FF0000"/>
                            </a:solidFill>
                            <a:latin typeface="Cambria Math" panose="02040503050406030204" pitchFamily="18" charset="0"/>
                          </a:rPr>
                          <m:t>exp</m:t>
                        </m:r>
                      </m:fName>
                      <m:e>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𝑥</m:t>
                                </m:r>
                              </m:e>
                              <m:sup>
                                <m:r>
                                  <a:rPr lang="en-US" b="0" i="1" smtClean="0">
                                    <a:solidFill>
                                      <a:srgbClr val="FF0000"/>
                                    </a:solidFill>
                                    <a:latin typeface="Cambria Math" panose="02040503050406030204" pitchFamily="18" charset="0"/>
                                  </a:rPr>
                                  <m:t>2</m:t>
                                </m:r>
                              </m:sup>
                            </m:sSup>
                          </m:e>
                        </m:d>
                      </m:e>
                    </m:func>
                  </m:oMath>
                </a14:m>
                <a:endParaRPr lang="en-IN" dirty="0">
                  <a:solidFill>
                    <a:srgbClr val="FF0000"/>
                  </a:solidFill>
                </a:endParaRPr>
              </a:p>
            </p:txBody>
          </p:sp>
        </mc:Choice>
        <mc:Fallback>
          <p:sp>
            <p:nvSpPr>
              <p:cNvPr id="3" name="Content Placeholder 2">
                <a:extLst>
                  <a:ext uri="{FF2B5EF4-FFF2-40B4-BE49-F238E27FC236}">
                    <a16:creationId xmlns:a16="http://schemas.microsoft.com/office/drawing/2014/main" id="{0876C2AF-720F-32B7-14D7-32E012D40EC0}"/>
                  </a:ext>
                </a:extLst>
              </p:cNvPr>
              <p:cNvSpPr>
                <a:spLocks noGrp="1" noRot="1" noChangeAspect="1" noMove="1" noResize="1" noEditPoints="1" noAdjustHandles="1" noChangeArrowheads="1" noChangeShapeType="1" noTextEdit="1"/>
              </p:cNvSpPr>
              <p:nvPr>
                <p:ph idx="1"/>
              </p:nvPr>
            </p:nvSpPr>
            <p:spPr>
              <a:blipFill>
                <a:blip r:embed="rId2"/>
                <a:stretch>
                  <a:fillRect t="-2759"/>
                </a:stretch>
              </a:blipFill>
            </p:spPr>
            <p:txBody>
              <a:bodyPr/>
              <a:lstStyle/>
              <a:p>
                <a:r>
                  <a:rPr lang="en-IN">
                    <a:noFill/>
                  </a:rPr>
                  <a:t> </a:t>
                </a:r>
              </a:p>
            </p:txBody>
          </p:sp>
        </mc:Fallback>
      </mc:AlternateContent>
    </p:spTree>
    <p:extLst>
      <p:ext uri="{BB962C8B-B14F-4D97-AF65-F5344CB8AC3E}">
        <p14:creationId xmlns:p14="http://schemas.microsoft.com/office/powerpoint/2010/main" val="3192572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EB1F1-1889-B469-B8C9-9EB5F9883A00}"/>
              </a:ext>
            </a:extLst>
          </p:cNvPr>
          <p:cNvSpPr>
            <a:spLocks noGrp="1"/>
          </p:cNvSpPr>
          <p:nvPr>
            <p:ph type="title"/>
          </p:nvPr>
        </p:nvSpPr>
        <p:spPr/>
        <p:txBody>
          <a:bodyPr/>
          <a:lstStyle/>
          <a:p>
            <a:r>
              <a:rPr lang="en-US" dirty="0"/>
              <a:t>Drake Equation</a:t>
            </a:r>
            <a:endParaRPr lang="en-IN"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B373CCE2-FCA7-D933-CF1D-387F3266FA51}"/>
                  </a:ext>
                </a:extLst>
              </p:cNvPr>
              <p:cNvSpPr>
                <a:spLocks noGrp="1"/>
              </p:cNvSpPr>
              <p:nvPr>
                <p:ph idx="1"/>
              </p:nvPr>
            </p:nvSpPr>
            <p:spPr/>
            <p:txBody>
              <a:bodyPr/>
              <a:lstStyle/>
              <a:p>
                <a:pPr algn="just"/>
                <a:r>
                  <a:rPr lang="en-US" dirty="0"/>
                  <a:t>The probability of life on a planet given that there is water on it is 80%. If there is no water on a planet, then life cannot exist on that planet. 50% of the planets in the galaxy have water on it. Consider all planets in the galaxy that have life on them. What fraction of these planets contain water? Consider all planets in the galaxy that do not have life on them. What fraction of these planets contain water?</a:t>
                </a:r>
              </a:p>
              <a:p>
                <a:pPr algn="just"/>
                <a:r>
                  <a:rPr lang="en-US" dirty="0">
                    <a:solidFill>
                      <a:srgbClr val="FF0000"/>
                    </a:solidFill>
                  </a:rPr>
                  <a:t>If </a:t>
                </a:r>
                <a14:m>
                  <m:oMath xmlns:m="http://schemas.openxmlformats.org/officeDocument/2006/math">
                    <m:r>
                      <a:rPr lang="en-US" b="0" i="1" smtClean="0">
                        <a:solidFill>
                          <a:srgbClr val="FF0000"/>
                        </a:solidFill>
                        <a:latin typeface="Cambria Math" panose="02040503050406030204" pitchFamily="18" charset="0"/>
                      </a:rPr>
                      <m:t>𝑁</m:t>
                    </m:r>
                  </m:oMath>
                </a14:m>
                <a:r>
                  <a:rPr lang="en-US" dirty="0">
                    <a:solidFill>
                      <a:srgbClr val="FF0000"/>
                    </a:solidFill>
                  </a:rPr>
                  <a:t> planets have water, then </a:t>
                </a:r>
                <a14:m>
                  <m:oMath xmlns:m="http://schemas.openxmlformats.org/officeDocument/2006/math">
                    <m:r>
                      <a:rPr lang="en-US" b="0" i="1" smtClean="0">
                        <a:solidFill>
                          <a:srgbClr val="FF0000"/>
                        </a:solidFill>
                        <a:latin typeface="Cambria Math" panose="02040503050406030204" pitchFamily="18" charset="0"/>
                      </a:rPr>
                      <m:t>0.8</m:t>
                    </m:r>
                    <m:r>
                      <a:rPr lang="en-US" b="0" i="1" smtClean="0">
                        <a:solidFill>
                          <a:srgbClr val="FF0000"/>
                        </a:solidFill>
                        <a:latin typeface="Cambria Math" panose="02040503050406030204" pitchFamily="18" charset="0"/>
                      </a:rPr>
                      <m:t>𝑁</m:t>
                    </m:r>
                  </m:oMath>
                </a14:m>
                <a:r>
                  <a:rPr lang="en-US" dirty="0">
                    <a:solidFill>
                      <a:srgbClr val="FF0000"/>
                    </a:solidFill>
                  </a:rPr>
                  <a:t> of those planets have life</a:t>
                </a:r>
              </a:p>
              <a:p>
                <a:pPr algn="just"/>
                <a:r>
                  <a:rPr lang="en-US" dirty="0">
                    <a:solidFill>
                      <a:srgbClr val="FF0000"/>
                    </a:solidFill>
                  </a:rPr>
                  <a:t>If </a:t>
                </a:r>
                <a14:m>
                  <m:oMath xmlns:m="http://schemas.openxmlformats.org/officeDocument/2006/math">
                    <m:r>
                      <a:rPr lang="en-US" b="0" i="1" smtClean="0">
                        <a:solidFill>
                          <a:srgbClr val="FF0000"/>
                        </a:solidFill>
                        <a:latin typeface="Cambria Math" panose="02040503050406030204" pitchFamily="18" charset="0"/>
                      </a:rPr>
                      <m:t>𝑀</m:t>
                    </m:r>
                  </m:oMath>
                </a14:m>
                <a:r>
                  <a:rPr lang="en-US" dirty="0">
                    <a:solidFill>
                      <a:srgbClr val="FF0000"/>
                    </a:solidFill>
                  </a:rPr>
                  <a:t> planets do not have water, then </a:t>
                </a:r>
                <a14:m>
                  <m:oMath xmlns:m="http://schemas.openxmlformats.org/officeDocument/2006/math">
                    <m:r>
                      <a:rPr lang="en-US" b="0" i="1" smtClean="0">
                        <a:solidFill>
                          <a:srgbClr val="FF0000"/>
                        </a:solidFill>
                        <a:latin typeface="Cambria Math" panose="02040503050406030204" pitchFamily="18" charset="0"/>
                      </a:rPr>
                      <m:t>0</m:t>
                    </m:r>
                  </m:oMath>
                </a14:m>
                <a:r>
                  <a:rPr lang="en-US" dirty="0">
                    <a:solidFill>
                      <a:srgbClr val="FF0000"/>
                    </a:solidFill>
                  </a:rPr>
                  <a:t> of those planets have life</a:t>
                </a:r>
              </a:p>
              <a:p>
                <a:pPr algn="just"/>
                <a14:m>
                  <m:oMath xmlns:m="http://schemas.openxmlformats.org/officeDocument/2006/math">
                    <m:f>
                      <m:fPr>
                        <m:type m:val="lin"/>
                        <m:ctrlPr>
                          <a:rPr lang="en-US" i="1" smtClean="0">
                            <a:solidFill>
                              <a:srgbClr val="FF0000"/>
                            </a:solidFill>
                            <a:latin typeface="Cambria Math" panose="02040503050406030204" pitchFamily="18" charset="0"/>
                          </a:rPr>
                        </m:ctrlPr>
                      </m:fPr>
                      <m:num>
                        <m:r>
                          <a:rPr lang="en-US" b="0" i="1" smtClean="0">
                            <a:solidFill>
                              <a:srgbClr val="FF0000"/>
                            </a:solidFill>
                            <a:latin typeface="Cambria Math" panose="02040503050406030204" pitchFamily="18" charset="0"/>
                          </a:rPr>
                          <m:t>𝑁</m:t>
                        </m:r>
                      </m:num>
                      <m:den>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𝑀</m:t>
                            </m:r>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𝑁</m:t>
                            </m:r>
                          </m:e>
                        </m:d>
                      </m:den>
                    </m:f>
                    <m:r>
                      <a:rPr lang="en-US" b="0" i="1" smtClean="0">
                        <a:solidFill>
                          <a:srgbClr val="FF0000"/>
                        </a:solidFill>
                        <a:latin typeface="Cambria Math" panose="02040503050406030204" pitchFamily="18" charset="0"/>
                      </a:rPr>
                      <m:t>=0.5⇒</m:t>
                    </m:r>
                    <m:r>
                      <a:rPr lang="en-US" b="0" i="1" smtClean="0">
                        <a:solidFill>
                          <a:srgbClr val="FF0000"/>
                        </a:solidFill>
                        <a:latin typeface="Cambria Math" panose="02040503050406030204" pitchFamily="18" charset="0"/>
                      </a:rPr>
                      <m:t>𝑀</m:t>
                    </m:r>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𝑁</m:t>
                    </m:r>
                  </m:oMath>
                </a14:m>
                <a:endParaRPr lang="en-US" dirty="0">
                  <a:solidFill>
                    <a:srgbClr val="FF0000"/>
                  </a:solidFill>
                </a:endParaRPr>
              </a:p>
              <a:p>
                <a:pPr algn="just"/>
                <a14:m>
                  <m:oMath xmlns:m="http://schemas.openxmlformats.org/officeDocument/2006/math">
                    <m:r>
                      <a:rPr lang="en-US" i="1" smtClean="0">
                        <a:solidFill>
                          <a:srgbClr val="FF0000"/>
                        </a:solidFill>
                        <a:latin typeface="Cambria Math" panose="02040503050406030204" pitchFamily="18" charset="0"/>
                        <a:ea typeface="Cambria Math" panose="02040503050406030204" pitchFamily="18" charset="0"/>
                      </a:rPr>
                      <m:t>ℙ</m:t>
                    </m:r>
                    <m:d>
                      <m:dPr>
                        <m:begChr m:val="["/>
                        <m:endChr m:val="]"/>
                        <m:ctrlPr>
                          <a:rPr lang="en-US" b="0" i="1" smtClean="0">
                            <a:solidFill>
                              <a:srgbClr val="FF0000"/>
                            </a:solidFill>
                            <a:latin typeface="Cambria Math" panose="02040503050406030204" pitchFamily="18" charset="0"/>
                            <a:ea typeface="Cambria Math" panose="02040503050406030204" pitchFamily="18" charset="0"/>
                          </a:rPr>
                        </m:ctrlPr>
                      </m:dPr>
                      <m:e>
                        <m:r>
                          <a:rPr lang="en-US" b="0" i="1" smtClean="0">
                            <a:solidFill>
                              <a:srgbClr val="FF0000"/>
                            </a:solidFill>
                            <a:latin typeface="Cambria Math" panose="02040503050406030204" pitchFamily="18" charset="0"/>
                            <a:ea typeface="Cambria Math" panose="02040503050406030204" pitchFamily="18" charset="0"/>
                          </a:rPr>
                          <m:t>𝑊</m:t>
                        </m:r>
                        <m:r>
                          <a:rPr lang="en-US" b="0" i="1" smtClean="0">
                            <a:solidFill>
                              <a:srgbClr val="FF0000"/>
                            </a:solidFill>
                            <a:latin typeface="Cambria Math" panose="02040503050406030204" pitchFamily="18" charset="0"/>
                            <a:ea typeface="Cambria Math" panose="02040503050406030204" pitchFamily="18" charset="0"/>
                          </a:rPr>
                          <m:t>|</m:t>
                        </m:r>
                        <m:r>
                          <a:rPr lang="en-US" b="0" i="1" smtClean="0">
                            <a:solidFill>
                              <a:srgbClr val="FF0000"/>
                            </a:solidFill>
                            <a:latin typeface="Cambria Math" panose="02040503050406030204" pitchFamily="18" charset="0"/>
                            <a:ea typeface="Cambria Math" panose="02040503050406030204" pitchFamily="18" charset="0"/>
                          </a:rPr>
                          <m:t>𝐿</m:t>
                        </m:r>
                      </m:e>
                    </m:d>
                    <m:r>
                      <a:rPr lang="en-US" b="0" i="1" smtClean="0">
                        <a:solidFill>
                          <a:srgbClr val="FF0000"/>
                        </a:solidFill>
                        <a:latin typeface="Cambria Math" panose="02040503050406030204" pitchFamily="18" charset="0"/>
                        <a:ea typeface="Cambria Math" panose="02040503050406030204" pitchFamily="18" charset="0"/>
                      </a:rPr>
                      <m:t>=1</m:t>
                    </m:r>
                  </m:oMath>
                </a14:m>
                <a:endParaRPr lang="en-US" b="0" dirty="0">
                  <a:solidFill>
                    <a:srgbClr val="FF0000"/>
                  </a:solidFill>
                  <a:ea typeface="Cambria Math" panose="02040503050406030204" pitchFamily="18" charset="0"/>
                </a:endParaRPr>
              </a:p>
              <a:p>
                <a:pPr algn="just"/>
                <a:endParaRPr lang="en-US" dirty="0">
                  <a:solidFill>
                    <a:srgbClr val="FF0000"/>
                  </a:solidFill>
                </a:endParaRPr>
              </a:p>
            </p:txBody>
          </p:sp>
        </mc:Choice>
        <mc:Fallback>
          <p:sp>
            <p:nvSpPr>
              <p:cNvPr id="3" name="Content Placeholder 2">
                <a:extLst>
                  <a:ext uri="{FF2B5EF4-FFF2-40B4-BE49-F238E27FC236}">
                    <a16:creationId xmlns:a16="http://schemas.microsoft.com/office/drawing/2014/main" id="{B373CCE2-FCA7-D933-CF1D-387F3266FA51}"/>
                  </a:ext>
                </a:extLst>
              </p:cNvPr>
              <p:cNvSpPr>
                <a:spLocks noGrp="1" noRot="1" noChangeAspect="1" noMove="1" noResize="1" noEditPoints="1" noAdjustHandles="1" noChangeArrowheads="1" noChangeShapeType="1" noTextEdit="1"/>
              </p:cNvSpPr>
              <p:nvPr>
                <p:ph idx="1"/>
              </p:nvPr>
            </p:nvSpPr>
            <p:spPr>
              <a:blipFill>
                <a:blip r:embed="rId2"/>
                <a:stretch>
                  <a:fillRect l="-578" t="-2759" r="-1314"/>
                </a:stretch>
              </a:blipFill>
            </p:spPr>
            <p:txBody>
              <a:bodyPr/>
              <a:lstStyle/>
              <a:p>
                <a:r>
                  <a:rPr lang="en-IN">
                    <a:noFill/>
                  </a:rPr>
                  <a:t> </a:t>
                </a:r>
              </a:p>
            </p:txBody>
          </p:sp>
        </mc:Fallback>
      </mc:AlternateContent>
    </p:spTree>
    <p:extLst>
      <p:ext uri="{BB962C8B-B14F-4D97-AF65-F5344CB8AC3E}">
        <p14:creationId xmlns:p14="http://schemas.microsoft.com/office/powerpoint/2010/main" val="3789285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C3486-AD15-7ED6-DD6C-8E232811414F}"/>
              </a:ext>
            </a:extLst>
          </p:cNvPr>
          <p:cNvSpPr>
            <a:spLocks noGrp="1"/>
          </p:cNvSpPr>
          <p:nvPr>
            <p:ph type="title"/>
          </p:nvPr>
        </p:nvSpPr>
        <p:spPr/>
        <p:txBody>
          <a:bodyPr/>
          <a:lstStyle/>
          <a:p>
            <a:endParaRPr lang="en-IN"/>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899CF3AF-9F3C-5E64-63BC-42670E4AD454}"/>
                  </a:ext>
                </a:extLst>
              </p:cNvPr>
              <p:cNvSpPr>
                <a:spLocks noGrp="1"/>
              </p:cNvSpPr>
              <p:nvPr>
                <p:ph idx="1"/>
              </p:nvPr>
            </p:nvSpPr>
            <p:spPr/>
            <p:txBody>
              <a:bodyPr/>
              <a:lstStyle/>
              <a:p>
                <a:r>
                  <a:rPr lang="en-US" dirty="0">
                    <a:solidFill>
                      <a:srgbClr val="FF0000"/>
                    </a:solidFill>
                  </a:rPr>
                  <a:t>Planets without life </a:t>
                </a:r>
                <a14:m>
                  <m:oMath xmlns:m="http://schemas.openxmlformats.org/officeDocument/2006/math">
                    <m:r>
                      <a:rPr lang="en-US" b="0" i="1" smtClean="0">
                        <a:solidFill>
                          <a:srgbClr val="FF0000"/>
                        </a:solidFill>
                        <a:latin typeface="Cambria Math" panose="02040503050406030204" pitchFamily="18" charset="0"/>
                      </a:rPr>
                      <m:t>𝑀</m:t>
                    </m:r>
                    <m:r>
                      <a:rPr lang="en-US" b="0" i="1" smtClean="0">
                        <a:solidFill>
                          <a:srgbClr val="FF0000"/>
                        </a:solidFill>
                        <a:latin typeface="Cambria Math" panose="02040503050406030204" pitchFamily="18" charset="0"/>
                      </a:rPr>
                      <m:t>+0.2</m:t>
                    </m:r>
                    <m:r>
                      <a:rPr lang="en-US" b="0" i="1" smtClean="0">
                        <a:solidFill>
                          <a:srgbClr val="FF0000"/>
                        </a:solidFill>
                        <a:latin typeface="Cambria Math" panose="02040503050406030204" pitchFamily="18" charset="0"/>
                      </a:rPr>
                      <m:t>𝑁</m:t>
                    </m:r>
                  </m:oMath>
                </a14:m>
                <a:endParaRPr lang="en-IN" dirty="0">
                  <a:solidFill>
                    <a:srgbClr val="FF0000"/>
                  </a:solidFill>
                </a:endParaRPr>
              </a:p>
              <a:p>
                <a14:m>
                  <m:oMath xmlns:m="http://schemas.openxmlformats.org/officeDocument/2006/math">
                    <m:r>
                      <a:rPr lang="en-IN" i="1" smtClean="0">
                        <a:solidFill>
                          <a:srgbClr val="FF0000"/>
                        </a:solidFill>
                        <a:latin typeface="Cambria Math" panose="02040503050406030204" pitchFamily="18" charset="0"/>
                        <a:ea typeface="Cambria Math" panose="02040503050406030204" pitchFamily="18" charset="0"/>
                      </a:rPr>
                      <m:t>ℙ</m:t>
                    </m:r>
                    <m:d>
                      <m:dPr>
                        <m:begChr m:val="["/>
                        <m:endChr m:val="]"/>
                        <m:ctrlPr>
                          <a:rPr lang="en-US" b="0" i="1" smtClean="0">
                            <a:solidFill>
                              <a:srgbClr val="FF0000"/>
                            </a:solidFill>
                            <a:latin typeface="Cambria Math" panose="02040503050406030204" pitchFamily="18" charset="0"/>
                            <a:ea typeface="Cambria Math" panose="02040503050406030204" pitchFamily="18" charset="0"/>
                          </a:rPr>
                        </m:ctrlPr>
                      </m:dPr>
                      <m:e>
                        <m:r>
                          <a:rPr lang="en-US" b="0" i="1" smtClean="0">
                            <a:solidFill>
                              <a:srgbClr val="FF0000"/>
                            </a:solidFill>
                            <a:latin typeface="Cambria Math" panose="02040503050406030204" pitchFamily="18" charset="0"/>
                            <a:ea typeface="Cambria Math" panose="02040503050406030204" pitchFamily="18" charset="0"/>
                          </a:rPr>
                          <m:t>𝑊</m:t>
                        </m:r>
                        <m:r>
                          <a:rPr lang="en-US" b="0" i="1" smtClean="0">
                            <a:solidFill>
                              <a:srgbClr val="FF0000"/>
                            </a:solidFill>
                            <a:latin typeface="Cambria Math" panose="02040503050406030204" pitchFamily="18" charset="0"/>
                            <a:ea typeface="Cambria Math" panose="02040503050406030204" pitchFamily="18" charset="0"/>
                          </a:rPr>
                          <m:t>|¬</m:t>
                        </m:r>
                        <m:r>
                          <a:rPr lang="en-US" b="0" i="1" smtClean="0">
                            <a:solidFill>
                              <a:srgbClr val="FF0000"/>
                            </a:solidFill>
                            <a:latin typeface="Cambria Math" panose="02040503050406030204" pitchFamily="18" charset="0"/>
                            <a:ea typeface="Cambria Math" panose="02040503050406030204" pitchFamily="18" charset="0"/>
                          </a:rPr>
                          <m:t>𝐿</m:t>
                        </m:r>
                      </m:e>
                    </m:d>
                    <m:r>
                      <a:rPr lang="en-US" b="0" i="1" smtClean="0">
                        <a:solidFill>
                          <a:srgbClr val="FF0000"/>
                        </a:solidFill>
                        <a:latin typeface="Cambria Math" panose="02040503050406030204" pitchFamily="18" charset="0"/>
                        <a:ea typeface="Cambria Math" panose="02040503050406030204" pitchFamily="18" charset="0"/>
                      </a:rPr>
                      <m:t>=</m:t>
                    </m:r>
                    <m:f>
                      <m:fPr>
                        <m:type m:val="lin"/>
                        <m:ctrlPr>
                          <a:rPr lang="en-US" b="0" i="1" smtClean="0">
                            <a:solidFill>
                              <a:srgbClr val="FF0000"/>
                            </a:solidFill>
                            <a:latin typeface="Cambria Math" panose="02040503050406030204" pitchFamily="18" charset="0"/>
                            <a:ea typeface="Cambria Math" panose="02040503050406030204" pitchFamily="18" charset="0"/>
                          </a:rPr>
                        </m:ctrlPr>
                      </m:fPr>
                      <m:num>
                        <m:r>
                          <a:rPr lang="en-US" b="0" i="1" smtClean="0">
                            <a:solidFill>
                              <a:srgbClr val="FF0000"/>
                            </a:solidFill>
                            <a:latin typeface="Cambria Math" panose="02040503050406030204" pitchFamily="18" charset="0"/>
                            <a:ea typeface="Cambria Math" panose="02040503050406030204" pitchFamily="18" charset="0"/>
                          </a:rPr>
                          <m:t>0.2</m:t>
                        </m:r>
                        <m:r>
                          <a:rPr lang="en-US" b="0" i="1" smtClean="0">
                            <a:solidFill>
                              <a:srgbClr val="FF0000"/>
                            </a:solidFill>
                            <a:latin typeface="Cambria Math" panose="02040503050406030204" pitchFamily="18" charset="0"/>
                            <a:ea typeface="Cambria Math" panose="02040503050406030204" pitchFamily="18" charset="0"/>
                          </a:rPr>
                          <m:t>𝑁</m:t>
                        </m:r>
                      </m:num>
                      <m:den>
                        <m:d>
                          <m:dPr>
                            <m:ctrlPr>
                              <a:rPr lang="en-US" b="0" i="1" smtClean="0">
                                <a:solidFill>
                                  <a:srgbClr val="FF0000"/>
                                </a:solidFill>
                                <a:latin typeface="Cambria Math" panose="02040503050406030204" pitchFamily="18" charset="0"/>
                                <a:ea typeface="Cambria Math" panose="02040503050406030204" pitchFamily="18" charset="0"/>
                              </a:rPr>
                            </m:ctrlPr>
                          </m:dPr>
                          <m:e>
                            <m:r>
                              <a:rPr lang="en-US" b="0" i="1" smtClean="0">
                                <a:solidFill>
                                  <a:srgbClr val="FF0000"/>
                                </a:solidFill>
                                <a:latin typeface="Cambria Math" panose="02040503050406030204" pitchFamily="18" charset="0"/>
                                <a:ea typeface="Cambria Math" panose="02040503050406030204" pitchFamily="18" charset="0"/>
                              </a:rPr>
                              <m:t>𝑀</m:t>
                            </m:r>
                            <m:r>
                              <a:rPr lang="en-US" b="0" i="1" smtClean="0">
                                <a:solidFill>
                                  <a:srgbClr val="FF0000"/>
                                </a:solidFill>
                                <a:latin typeface="Cambria Math" panose="02040503050406030204" pitchFamily="18" charset="0"/>
                                <a:ea typeface="Cambria Math" panose="02040503050406030204" pitchFamily="18" charset="0"/>
                              </a:rPr>
                              <m:t>+0.2</m:t>
                            </m:r>
                            <m:r>
                              <a:rPr lang="en-US" b="0" i="1" smtClean="0">
                                <a:solidFill>
                                  <a:srgbClr val="FF0000"/>
                                </a:solidFill>
                                <a:latin typeface="Cambria Math" panose="02040503050406030204" pitchFamily="18" charset="0"/>
                                <a:ea typeface="Cambria Math" panose="02040503050406030204" pitchFamily="18" charset="0"/>
                              </a:rPr>
                              <m:t>𝑁</m:t>
                            </m:r>
                          </m:e>
                        </m:d>
                      </m:den>
                    </m:f>
                    <m:r>
                      <a:rPr lang="en-US" b="0" i="1" smtClean="0">
                        <a:solidFill>
                          <a:srgbClr val="FF0000"/>
                        </a:solidFill>
                        <a:latin typeface="Cambria Math" panose="02040503050406030204" pitchFamily="18" charset="0"/>
                        <a:ea typeface="Cambria Math" panose="02040503050406030204" pitchFamily="18" charset="0"/>
                      </a:rPr>
                      <m:t>=</m:t>
                    </m:r>
                    <m:f>
                      <m:fPr>
                        <m:ctrlPr>
                          <a:rPr lang="en-US" b="0" i="1" smtClean="0">
                            <a:solidFill>
                              <a:srgbClr val="FF0000"/>
                            </a:solidFill>
                            <a:latin typeface="Cambria Math" panose="02040503050406030204" pitchFamily="18" charset="0"/>
                            <a:ea typeface="Cambria Math" panose="02040503050406030204" pitchFamily="18" charset="0"/>
                          </a:rPr>
                        </m:ctrlPr>
                      </m:fPr>
                      <m:num>
                        <m:r>
                          <a:rPr lang="en-US" b="0" i="1" smtClean="0">
                            <a:solidFill>
                              <a:srgbClr val="FF0000"/>
                            </a:solidFill>
                            <a:latin typeface="Cambria Math" panose="02040503050406030204" pitchFamily="18" charset="0"/>
                            <a:ea typeface="Cambria Math" panose="02040503050406030204" pitchFamily="18" charset="0"/>
                          </a:rPr>
                          <m:t>0.2</m:t>
                        </m:r>
                      </m:num>
                      <m:den>
                        <m:r>
                          <a:rPr lang="en-US" b="0" i="1" smtClean="0">
                            <a:solidFill>
                              <a:srgbClr val="FF0000"/>
                            </a:solidFill>
                            <a:latin typeface="Cambria Math" panose="02040503050406030204" pitchFamily="18" charset="0"/>
                            <a:ea typeface="Cambria Math" panose="02040503050406030204" pitchFamily="18" charset="0"/>
                          </a:rPr>
                          <m:t>1.2</m:t>
                        </m:r>
                      </m:den>
                    </m:f>
                    <m:r>
                      <a:rPr lang="en-US" b="0" i="1" smtClean="0">
                        <a:solidFill>
                          <a:srgbClr val="FF0000"/>
                        </a:solidFill>
                        <a:latin typeface="Cambria Math" panose="02040503050406030204" pitchFamily="18" charset="0"/>
                        <a:ea typeface="Cambria Math" panose="02040503050406030204" pitchFamily="18" charset="0"/>
                      </a:rPr>
                      <m:t>=</m:t>
                    </m:r>
                    <m:f>
                      <m:fPr>
                        <m:ctrlPr>
                          <a:rPr lang="en-US" b="0" i="1" smtClean="0">
                            <a:solidFill>
                              <a:srgbClr val="FF0000"/>
                            </a:solidFill>
                            <a:latin typeface="Cambria Math" panose="02040503050406030204" pitchFamily="18" charset="0"/>
                            <a:ea typeface="Cambria Math" panose="02040503050406030204" pitchFamily="18" charset="0"/>
                          </a:rPr>
                        </m:ctrlPr>
                      </m:fPr>
                      <m:num>
                        <m:r>
                          <a:rPr lang="en-US" b="0" i="1" smtClean="0">
                            <a:solidFill>
                              <a:srgbClr val="FF0000"/>
                            </a:solidFill>
                            <a:latin typeface="Cambria Math" panose="02040503050406030204" pitchFamily="18" charset="0"/>
                            <a:ea typeface="Cambria Math" panose="02040503050406030204" pitchFamily="18" charset="0"/>
                          </a:rPr>
                          <m:t>1</m:t>
                        </m:r>
                      </m:num>
                      <m:den>
                        <m:r>
                          <a:rPr lang="en-US" b="0" i="1" smtClean="0">
                            <a:solidFill>
                              <a:srgbClr val="FF0000"/>
                            </a:solidFill>
                            <a:latin typeface="Cambria Math" panose="02040503050406030204" pitchFamily="18" charset="0"/>
                            <a:ea typeface="Cambria Math" panose="02040503050406030204" pitchFamily="18" charset="0"/>
                          </a:rPr>
                          <m:t>6</m:t>
                        </m:r>
                      </m:den>
                    </m:f>
                  </m:oMath>
                </a14:m>
                <a:endParaRPr lang="en-IN" dirty="0">
                  <a:solidFill>
                    <a:srgbClr val="FF0000"/>
                  </a:solidFill>
                </a:endParaRPr>
              </a:p>
              <a:p>
                <a14:m>
                  <m:oMath xmlns:m="http://schemas.openxmlformats.org/officeDocument/2006/math">
                    <m:r>
                      <a:rPr lang="en-IN"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r>
                          <a:rPr lang="en-US" i="1">
                            <a:solidFill>
                              <a:srgbClr val="FF0000"/>
                            </a:solidFill>
                            <a:latin typeface="Cambria Math" panose="02040503050406030204" pitchFamily="18" charset="0"/>
                            <a:ea typeface="Cambria Math" panose="02040503050406030204" pitchFamily="18" charset="0"/>
                          </a:rPr>
                          <m:t>𝑊</m:t>
                        </m:r>
                        <m:r>
                          <a:rPr lang="en-US" i="1">
                            <a:solidFill>
                              <a:srgbClr val="FF0000"/>
                            </a:solidFill>
                            <a:latin typeface="Cambria Math" panose="02040503050406030204" pitchFamily="18" charset="0"/>
                            <a:ea typeface="Cambria Math" panose="02040503050406030204" pitchFamily="18" charset="0"/>
                          </a:rPr>
                          <m:t>|¬</m:t>
                        </m:r>
                        <m:r>
                          <a:rPr lang="en-US" i="1">
                            <a:solidFill>
                              <a:srgbClr val="FF0000"/>
                            </a:solidFill>
                            <a:latin typeface="Cambria Math" panose="02040503050406030204" pitchFamily="18" charset="0"/>
                            <a:ea typeface="Cambria Math" panose="02040503050406030204" pitchFamily="18" charset="0"/>
                          </a:rPr>
                          <m:t>𝐿</m:t>
                        </m:r>
                      </m:e>
                    </m:d>
                    <m:r>
                      <a:rPr lang="en-US" b="0" i="1" smtClean="0">
                        <a:solidFill>
                          <a:srgbClr val="FF0000"/>
                        </a:solidFill>
                        <a:latin typeface="Cambria Math" panose="02040503050406030204" pitchFamily="18" charset="0"/>
                        <a:ea typeface="Cambria Math" panose="02040503050406030204" pitchFamily="18" charset="0"/>
                      </a:rPr>
                      <m:t>=</m:t>
                    </m:r>
                    <m:f>
                      <m:fPr>
                        <m:ctrlPr>
                          <a:rPr lang="en-US" b="0" i="1" smtClean="0">
                            <a:solidFill>
                              <a:srgbClr val="FF0000"/>
                            </a:solidFill>
                            <a:latin typeface="Cambria Math" panose="02040503050406030204" pitchFamily="18" charset="0"/>
                            <a:ea typeface="Cambria Math" panose="02040503050406030204" pitchFamily="18" charset="0"/>
                          </a:rPr>
                        </m:ctrlPr>
                      </m:fPr>
                      <m:num>
                        <m:r>
                          <a:rPr lang="en-IN"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r>
                              <a:rPr lang="en-US" i="1">
                                <a:solidFill>
                                  <a:srgbClr val="FF0000"/>
                                </a:solidFill>
                                <a:latin typeface="Cambria Math" panose="02040503050406030204" pitchFamily="18" charset="0"/>
                                <a:ea typeface="Cambria Math" panose="02040503050406030204" pitchFamily="18" charset="0"/>
                              </a:rPr>
                              <m:t>¬</m:t>
                            </m:r>
                            <m:r>
                              <a:rPr lang="en-US" i="1">
                                <a:solidFill>
                                  <a:srgbClr val="FF0000"/>
                                </a:solidFill>
                                <a:latin typeface="Cambria Math" panose="02040503050406030204" pitchFamily="18" charset="0"/>
                                <a:ea typeface="Cambria Math" panose="02040503050406030204" pitchFamily="18" charset="0"/>
                              </a:rPr>
                              <m:t>𝐿</m:t>
                            </m:r>
                            <m:r>
                              <a:rPr lang="en-US" i="1">
                                <a:solidFill>
                                  <a:srgbClr val="FF0000"/>
                                </a:solidFill>
                                <a:latin typeface="Cambria Math" panose="02040503050406030204" pitchFamily="18" charset="0"/>
                                <a:ea typeface="Cambria Math" panose="02040503050406030204" pitchFamily="18" charset="0"/>
                              </a:rPr>
                              <m:t>|</m:t>
                            </m:r>
                            <m:r>
                              <a:rPr lang="en-US" i="1">
                                <a:solidFill>
                                  <a:srgbClr val="FF0000"/>
                                </a:solidFill>
                                <a:latin typeface="Cambria Math" panose="02040503050406030204" pitchFamily="18" charset="0"/>
                                <a:ea typeface="Cambria Math" panose="02040503050406030204" pitchFamily="18" charset="0"/>
                              </a:rPr>
                              <m:t>𝑊</m:t>
                            </m:r>
                          </m:e>
                        </m:d>
                        <m:r>
                          <a:rPr lang="en-US" i="1">
                            <a:solidFill>
                              <a:srgbClr val="FF0000"/>
                            </a:solidFill>
                            <a:latin typeface="Cambria Math" panose="02040503050406030204" pitchFamily="18" charset="0"/>
                            <a:ea typeface="Cambria Math" panose="02040503050406030204" pitchFamily="18" charset="0"/>
                          </a:rPr>
                          <m:t>⋅</m:t>
                        </m:r>
                        <m:r>
                          <a:rPr lang="en-IN"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r>
                              <a:rPr lang="en-US" i="1">
                                <a:solidFill>
                                  <a:srgbClr val="FF0000"/>
                                </a:solidFill>
                                <a:latin typeface="Cambria Math" panose="02040503050406030204" pitchFamily="18" charset="0"/>
                                <a:ea typeface="Cambria Math" panose="02040503050406030204" pitchFamily="18" charset="0"/>
                              </a:rPr>
                              <m:t>𝑊</m:t>
                            </m:r>
                          </m:e>
                        </m:d>
                      </m:num>
                      <m:den>
                        <m:r>
                          <a:rPr lang="en-IN"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r>
                              <a:rPr lang="en-US" i="1">
                                <a:solidFill>
                                  <a:srgbClr val="FF0000"/>
                                </a:solidFill>
                                <a:latin typeface="Cambria Math" panose="02040503050406030204" pitchFamily="18" charset="0"/>
                                <a:ea typeface="Cambria Math" panose="02040503050406030204" pitchFamily="18" charset="0"/>
                              </a:rPr>
                              <m:t>¬</m:t>
                            </m:r>
                            <m:r>
                              <a:rPr lang="en-US" i="1">
                                <a:solidFill>
                                  <a:srgbClr val="FF0000"/>
                                </a:solidFill>
                                <a:latin typeface="Cambria Math" panose="02040503050406030204" pitchFamily="18" charset="0"/>
                                <a:ea typeface="Cambria Math" panose="02040503050406030204" pitchFamily="18" charset="0"/>
                              </a:rPr>
                              <m:t>𝐿</m:t>
                            </m:r>
                          </m:e>
                        </m:d>
                      </m:den>
                    </m:f>
                    <m:r>
                      <a:rPr lang="en-US" b="0" i="1" smtClean="0">
                        <a:solidFill>
                          <a:srgbClr val="FF0000"/>
                        </a:solidFill>
                        <a:latin typeface="Cambria Math" panose="02040503050406030204" pitchFamily="18" charset="0"/>
                        <a:ea typeface="Cambria Math" panose="02040503050406030204" pitchFamily="18" charset="0"/>
                      </a:rPr>
                      <m:t>=</m:t>
                    </m:r>
                    <m:f>
                      <m:fPr>
                        <m:ctrlPr>
                          <a:rPr lang="en-US" b="0" i="1" smtClean="0">
                            <a:solidFill>
                              <a:srgbClr val="FF0000"/>
                            </a:solidFill>
                            <a:latin typeface="Cambria Math" panose="02040503050406030204" pitchFamily="18" charset="0"/>
                            <a:ea typeface="Cambria Math" panose="02040503050406030204" pitchFamily="18" charset="0"/>
                          </a:rPr>
                        </m:ctrlPr>
                      </m:fPr>
                      <m:num>
                        <m:r>
                          <a:rPr lang="en-US" b="0" i="1" smtClean="0">
                            <a:solidFill>
                              <a:srgbClr val="FF0000"/>
                            </a:solidFill>
                            <a:latin typeface="Cambria Math" panose="02040503050406030204" pitchFamily="18" charset="0"/>
                            <a:ea typeface="Cambria Math" panose="02040503050406030204" pitchFamily="18" charset="0"/>
                          </a:rPr>
                          <m:t>0.2</m:t>
                        </m:r>
                        <m:r>
                          <a:rPr lang="en-US" b="0" i="1" smtClean="0">
                            <a:solidFill>
                              <a:srgbClr val="FF0000"/>
                            </a:solidFill>
                            <a:latin typeface="Cambria Math" panose="02040503050406030204" pitchFamily="18" charset="0"/>
                            <a:ea typeface="Cambria Math" panose="02040503050406030204" pitchFamily="18" charset="0"/>
                          </a:rPr>
                          <m:t>⋅×0.5</m:t>
                        </m:r>
                      </m:num>
                      <m:den>
                        <m:r>
                          <a:rPr lang="en-US" i="1">
                            <a:solidFill>
                              <a:srgbClr val="FF0000"/>
                            </a:solidFill>
                            <a:latin typeface="Cambria Math" panose="02040503050406030204" pitchFamily="18" charset="0"/>
                            <a:ea typeface="Cambria Math" panose="02040503050406030204" pitchFamily="18" charset="0"/>
                          </a:rPr>
                          <m:t>0.2⋅×0.5</m:t>
                        </m:r>
                        <m:r>
                          <a:rPr lang="en-US" b="0" i="1" smtClean="0">
                            <a:solidFill>
                              <a:srgbClr val="FF0000"/>
                            </a:solidFill>
                            <a:latin typeface="Cambria Math" panose="02040503050406030204" pitchFamily="18" charset="0"/>
                            <a:ea typeface="Cambria Math" panose="02040503050406030204" pitchFamily="18" charset="0"/>
                          </a:rPr>
                          <m:t>+1×0.5</m:t>
                        </m:r>
                      </m:den>
                    </m:f>
                    <m:r>
                      <a:rPr lang="en-US" b="0" i="1" smtClean="0">
                        <a:solidFill>
                          <a:srgbClr val="FF0000"/>
                        </a:solidFill>
                        <a:latin typeface="Cambria Math" panose="02040503050406030204" pitchFamily="18" charset="0"/>
                        <a:ea typeface="Cambria Math" panose="02040503050406030204" pitchFamily="18" charset="0"/>
                      </a:rPr>
                      <m:t>=</m:t>
                    </m:r>
                    <m:f>
                      <m:fPr>
                        <m:ctrlPr>
                          <a:rPr lang="en-US" b="0" i="1" smtClean="0">
                            <a:solidFill>
                              <a:srgbClr val="FF0000"/>
                            </a:solidFill>
                            <a:latin typeface="Cambria Math" panose="02040503050406030204" pitchFamily="18" charset="0"/>
                            <a:ea typeface="Cambria Math" panose="02040503050406030204" pitchFamily="18" charset="0"/>
                          </a:rPr>
                        </m:ctrlPr>
                      </m:fPr>
                      <m:num>
                        <m:r>
                          <a:rPr lang="en-US" b="0" i="1" smtClean="0">
                            <a:solidFill>
                              <a:srgbClr val="FF0000"/>
                            </a:solidFill>
                            <a:latin typeface="Cambria Math" panose="02040503050406030204" pitchFamily="18" charset="0"/>
                            <a:ea typeface="Cambria Math" panose="02040503050406030204" pitchFamily="18" charset="0"/>
                          </a:rPr>
                          <m:t>0.2</m:t>
                        </m:r>
                      </m:num>
                      <m:den>
                        <m:r>
                          <a:rPr lang="en-US" b="0" i="1" smtClean="0">
                            <a:solidFill>
                              <a:srgbClr val="FF0000"/>
                            </a:solidFill>
                            <a:latin typeface="Cambria Math" panose="02040503050406030204" pitchFamily="18" charset="0"/>
                            <a:ea typeface="Cambria Math" panose="02040503050406030204" pitchFamily="18" charset="0"/>
                          </a:rPr>
                          <m:t>1.2</m:t>
                        </m:r>
                      </m:den>
                    </m:f>
                    <m:r>
                      <a:rPr lang="en-US" b="0" i="1" smtClean="0">
                        <a:solidFill>
                          <a:srgbClr val="FF0000"/>
                        </a:solidFill>
                        <a:latin typeface="Cambria Math" panose="02040503050406030204" pitchFamily="18" charset="0"/>
                        <a:ea typeface="Cambria Math" panose="02040503050406030204" pitchFamily="18" charset="0"/>
                      </a:rPr>
                      <m:t>=</m:t>
                    </m:r>
                    <m:f>
                      <m:fPr>
                        <m:ctrlPr>
                          <a:rPr lang="en-US" b="0" i="1" smtClean="0">
                            <a:solidFill>
                              <a:srgbClr val="FF0000"/>
                            </a:solidFill>
                            <a:latin typeface="Cambria Math" panose="02040503050406030204" pitchFamily="18" charset="0"/>
                            <a:ea typeface="Cambria Math" panose="02040503050406030204" pitchFamily="18" charset="0"/>
                          </a:rPr>
                        </m:ctrlPr>
                      </m:fPr>
                      <m:num>
                        <m:r>
                          <a:rPr lang="en-US" b="0" i="1" smtClean="0">
                            <a:solidFill>
                              <a:srgbClr val="FF0000"/>
                            </a:solidFill>
                            <a:latin typeface="Cambria Math" panose="02040503050406030204" pitchFamily="18" charset="0"/>
                            <a:ea typeface="Cambria Math" panose="02040503050406030204" pitchFamily="18" charset="0"/>
                          </a:rPr>
                          <m:t>1</m:t>
                        </m:r>
                      </m:num>
                      <m:den>
                        <m:r>
                          <a:rPr lang="en-US" b="0" i="1" smtClean="0">
                            <a:solidFill>
                              <a:srgbClr val="FF0000"/>
                            </a:solidFill>
                            <a:latin typeface="Cambria Math" panose="02040503050406030204" pitchFamily="18" charset="0"/>
                            <a:ea typeface="Cambria Math" panose="02040503050406030204" pitchFamily="18" charset="0"/>
                          </a:rPr>
                          <m:t>6</m:t>
                        </m:r>
                      </m:den>
                    </m:f>
                  </m:oMath>
                </a14:m>
                <a:endParaRPr lang="en-IN" dirty="0">
                  <a:solidFill>
                    <a:srgbClr val="FF0000"/>
                  </a:solidFill>
                </a:endParaRPr>
              </a:p>
              <a:p>
                <a14:m>
                  <m:oMath xmlns:m="http://schemas.openxmlformats.org/officeDocument/2006/math">
                    <m:r>
                      <a:rPr lang="en-IN" i="1" smtClean="0">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r>
                          <a:rPr lang="en-US" i="1">
                            <a:solidFill>
                              <a:srgbClr val="FF0000"/>
                            </a:solidFill>
                            <a:latin typeface="Cambria Math" panose="02040503050406030204" pitchFamily="18" charset="0"/>
                            <a:ea typeface="Cambria Math" panose="02040503050406030204" pitchFamily="18" charset="0"/>
                          </a:rPr>
                          <m:t>¬</m:t>
                        </m:r>
                        <m:r>
                          <a:rPr lang="en-US" i="1">
                            <a:solidFill>
                              <a:srgbClr val="FF0000"/>
                            </a:solidFill>
                            <a:latin typeface="Cambria Math" panose="02040503050406030204" pitchFamily="18" charset="0"/>
                            <a:ea typeface="Cambria Math" panose="02040503050406030204" pitchFamily="18" charset="0"/>
                          </a:rPr>
                          <m:t>𝐿</m:t>
                        </m:r>
                      </m:e>
                    </m:d>
                    <m:r>
                      <a:rPr lang="en-US" b="0" i="1" smtClean="0">
                        <a:solidFill>
                          <a:srgbClr val="FF0000"/>
                        </a:solidFill>
                        <a:latin typeface="Cambria Math" panose="02040503050406030204" pitchFamily="18" charset="0"/>
                        <a:ea typeface="Cambria Math" panose="02040503050406030204" pitchFamily="18" charset="0"/>
                      </a:rPr>
                      <m:t>=</m:t>
                    </m:r>
                    <m:r>
                      <a:rPr lang="en-IN"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r>
                          <a:rPr lang="en-US" i="1">
                            <a:solidFill>
                              <a:srgbClr val="FF0000"/>
                            </a:solidFill>
                            <a:latin typeface="Cambria Math" panose="02040503050406030204" pitchFamily="18" charset="0"/>
                            <a:ea typeface="Cambria Math" panose="02040503050406030204" pitchFamily="18" charset="0"/>
                          </a:rPr>
                          <m:t>¬</m:t>
                        </m:r>
                        <m:r>
                          <a:rPr lang="en-US" i="1">
                            <a:solidFill>
                              <a:srgbClr val="FF0000"/>
                            </a:solidFill>
                            <a:latin typeface="Cambria Math" panose="02040503050406030204" pitchFamily="18" charset="0"/>
                            <a:ea typeface="Cambria Math" panose="02040503050406030204" pitchFamily="18" charset="0"/>
                          </a:rPr>
                          <m:t>𝐿</m:t>
                        </m:r>
                        <m:r>
                          <a:rPr lang="en-US" i="1">
                            <a:solidFill>
                              <a:srgbClr val="FF0000"/>
                            </a:solidFill>
                            <a:latin typeface="Cambria Math" panose="02040503050406030204" pitchFamily="18" charset="0"/>
                            <a:ea typeface="Cambria Math" panose="02040503050406030204" pitchFamily="18" charset="0"/>
                          </a:rPr>
                          <m:t>|</m:t>
                        </m:r>
                        <m:r>
                          <a:rPr lang="en-US" i="1">
                            <a:solidFill>
                              <a:srgbClr val="FF0000"/>
                            </a:solidFill>
                            <a:latin typeface="Cambria Math" panose="02040503050406030204" pitchFamily="18" charset="0"/>
                            <a:ea typeface="Cambria Math" panose="02040503050406030204" pitchFamily="18" charset="0"/>
                          </a:rPr>
                          <m:t>𝑊</m:t>
                        </m:r>
                      </m:e>
                    </m:d>
                    <m:r>
                      <a:rPr lang="en-US" i="1">
                        <a:solidFill>
                          <a:srgbClr val="FF0000"/>
                        </a:solidFill>
                        <a:latin typeface="Cambria Math" panose="02040503050406030204" pitchFamily="18" charset="0"/>
                        <a:ea typeface="Cambria Math" panose="02040503050406030204" pitchFamily="18" charset="0"/>
                      </a:rPr>
                      <m:t>⋅</m:t>
                    </m:r>
                    <m:r>
                      <a:rPr lang="en-IN"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r>
                          <a:rPr lang="en-US" i="1">
                            <a:solidFill>
                              <a:srgbClr val="FF0000"/>
                            </a:solidFill>
                            <a:latin typeface="Cambria Math" panose="02040503050406030204" pitchFamily="18" charset="0"/>
                            <a:ea typeface="Cambria Math" panose="02040503050406030204" pitchFamily="18" charset="0"/>
                          </a:rPr>
                          <m:t>𝑊</m:t>
                        </m:r>
                      </m:e>
                    </m:d>
                    <m:r>
                      <a:rPr lang="en-US" b="0" i="1" smtClean="0">
                        <a:solidFill>
                          <a:srgbClr val="FF0000"/>
                        </a:solidFill>
                        <a:latin typeface="Cambria Math" panose="02040503050406030204" pitchFamily="18" charset="0"/>
                        <a:ea typeface="Cambria Math" panose="02040503050406030204" pitchFamily="18" charset="0"/>
                      </a:rPr>
                      <m:t>+</m:t>
                    </m:r>
                    <m:r>
                      <a:rPr lang="en-IN"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r>
                          <a:rPr lang="en-US" i="1">
                            <a:solidFill>
                              <a:srgbClr val="FF0000"/>
                            </a:solidFill>
                            <a:latin typeface="Cambria Math" panose="02040503050406030204" pitchFamily="18" charset="0"/>
                            <a:ea typeface="Cambria Math" panose="02040503050406030204" pitchFamily="18" charset="0"/>
                          </a:rPr>
                          <m:t>¬</m:t>
                        </m:r>
                        <m:r>
                          <a:rPr lang="en-US" i="1">
                            <a:solidFill>
                              <a:srgbClr val="FF0000"/>
                            </a:solidFill>
                            <a:latin typeface="Cambria Math" panose="02040503050406030204" pitchFamily="18" charset="0"/>
                            <a:ea typeface="Cambria Math" panose="02040503050406030204" pitchFamily="18" charset="0"/>
                          </a:rPr>
                          <m:t>𝐿</m:t>
                        </m:r>
                        <m:r>
                          <a:rPr lang="en-US" i="1">
                            <a:solidFill>
                              <a:srgbClr val="FF0000"/>
                            </a:solidFill>
                            <a:latin typeface="Cambria Math" panose="02040503050406030204" pitchFamily="18" charset="0"/>
                            <a:ea typeface="Cambria Math" panose="02040503050406030204" pitchFamily="18" charset="0"/>
                          </a:rPr>
                          <m:t>|¬</m:t>
                        </m:r>
                        <m:r>
                          <a:rPr lang="en-US" i="1">
                            <a:solidFill>
                              <a:srgbClr val="FF0000"/>
                            </a:solidFill>
                            <a:latin typeface="Cambria Math" panose="02040503050406030204" pitchFamily="18" charset="0"/>
                            <a:ea typeface="Cambria Math" panose="02040503050406030204" pitchFamily="18" charset="0"/>
                          </a:rPr>
                          <m:t>𝑊</m:t>
                        </m:r>
                      </m:e>
                    </m:d>
                    <m:r>
                      <a:rPr lang="en-US" i="1">
                        <a:solidFill>
                          <a:srgbClr val="FF0000"/>
                        </a:solidFill>
                        <a:latin typeface="Cambria Math" panose="02040503050406030204" pitchFamily="18" charset="0"/>
                        <a:ea typeface="Cambria Math" panose="02040503050406030204" pitchFamily="18" charset="0"/>
                      </a:rPr>
                      <m:t>⋅</m:t>
                    </m:r>
                    <m:r>
                      <a:rPr lang="en-IN"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r>
                          <a:rPr lang="en-US" b="0" i="1" smtClean="0">
                            <a:solidFill>
                              <a:srgbClr val="FF0000"/>
                            </a:solidFill>
                            <a:latin typeface="Cambria Math" panose="02040503050406030204" pitchFamily="18" charset="0"/>
                            <a:ea typeface="Cambria Math" panose="02040503050406030204" pitchFamily="18" charset="0"/>
                          </a:rPr>
                          <m:t>¬</m:t>
                        </m:r>
                        <m:r>
                          <a:rPr lang="en-US" i="1">
                            <a:solidFill>
                              <a:srgbClr val="FF0000"/>
                            </a:solidFill>
                            <a:latin typeface="Cambria Math" panose="02040503050406030204" pitchFamily="18" charset="0"/>
                            <a:ea typeface="Cambria Math" panose="02040503050406030204" pitchFamily="18" charset="0"/>
                          </a:rPr>
                          <m:t>𝑊</m:t>
                        </m:r>
                      </m:e>
                    </m:d>
                  </m:oMath>
                </a14:m>
                <a:endParaRPr lang="en-IN" dirty="0">
                  <a:solidFill>
                    <a:srgbClr val="FF0000"/>
                  </a:solidFill>
                </a:endParaRPr>
              </a:p>
            </p:txBody>
          </p:sp>
        </mc:Choice>
        <mc:Fallback>
          <p:sp>
            <p:nvSpPr>
              <p:cNvPr id="3" name="Content Placeholder 2">
                <a:extLst>
                  <a:ext uri="{FF2B5EF4-FFF2-40B4-BE49-F238E27FC236}">
                    <a16:creationId xmlns:a16="http://schemas.microsoft.com/office/drawing/2014/main" id="{899CF3AF-9F3C-5E64-63BC-42670E4AD454}"/>
                  </a:ext>
                </a:extLst>
              </p:cNvPr>
              <p:cNvSpPr>
                <a:spLocks noGrp="1" noRot="1" noChangeAspect="1" noMove="1" noResize="1" noEditPoints="1" noAdjustHandles="1" noChangeArrowheads="1" noChangeShapeType="1" noTextEdit="1"/>
              </p:cNvSpPr>
              <p:nvPr>
                <p:ph idx="1"/>
              </p:nvPr>
            </p:nvSpPr>
            <p:spPr>
              <a:blipFill>
                <a:blip r:embed="rId2"/>
                <a:stretch>
                  <a:fillRect l="-578" t="-2759"/>
                </a:stretch>
              </a:blipFill>
            </p:spPr>
            <p:txBody>
              <a:bodyPr/>
              <a:lstStyle/>
              <a:p>
                <a:r>
                  <a:rPr lang="en-IN">
                    <a:noFill/>
                  </a:rPr>
                  <a:t> </a:t>
                </a:r>
              </a:p>
            </p:txBody>
          </p:sp>
        </mc:Fallback>
      </mc:AlternateContent>
    </p:spTree>
    <p:extLst>
      <p:ext uri="{BB962C8B-B14F-4D97-AF65-F5344CB8AC3E}">
        <p14:creationId xmlns:p14="http://schemas.microsoft.com/office/powerpoint/2010/main" val="739214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58186-939F-351B-68E5-C79B3BAD269A}"/>
              </a:ext>
            </a:extLst>
          </p:cNvPr>
          <p:cNvSpPr>
            <a:spLocks noGrp="1"/>
          </p:cNvSpPr>
          <p:nvPr>
            <p:ph type="title"/>
          </p:nvPr>
        </p:nvSpPr>
        <p:spPr/>
        <p:txBody>
          <a:bodyPr/>
          <a:lstStyle/>
          <a:p>
            <a:r>
              <a:rPr lang="en-US" dirty="0" err="1"/>
              <a:t>Flopkart</a:t>
            </a:r>
            <a:r>
              <a:rPr lang="en-US" dirty="0"/>
              <a:t> Family Feud</a:t>
            </a:r>
            <a:endParaRPr lang="en-IN"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19E5FC3-5A2B-05E1-1195-05ACF150BEAF}"/>
                  </a:ext>
                </a:extLst>
              </p:cNvPr>
              <p:cNvSpPr>
                <a:spLocks noGrp="1"/>
              </p:cNvSpPr>
              <p:nvPr>
                <p:ph idx="1"/>
              </p:nvPr>
            </p:nvSpPr>
            <p:spPr>
              <a:xfrm>
                <a:off x="253354" y="1111624"/>
                <a:ext cx="11938646" cy="5300823"/>
              </a:xfrm>
            </p:spPr>
            <p:txBody>
              <a:bodyPr>
                <a:normAutofit/>
              </a:bodyPr>
              <a:lstStyle/>
              <a:p>
                <a:r>
                  <a:rPr lang="en-US" dirty="0"/>
                  <a:t>Flopkart.com has a customer who uses his account to make purchases for his entire family. There are </a:t>
                </a:r>
                <a14:m>
                  <m:oMath xmlns:m="http://schemas.openxmlformats.org/officeDocument/2006/math">
                    <m:r>
                      <a:rPr lang="en-US" b="0" i="1" dirty="0" smtClean="0">
                        <a:latin typeface="Cambria Math" panose="02040503050406030204" pitchFamily="18" charset="0"/>
                      </a:rPr>
                      <m:t>𝐾</m:t>
                    </m:r>
                  </m:oMath>
                </a14:m>
                <a:r>
                  <a:rPr lang="en-US" dirty="0"/>
                  <a:t> members in the family, each indexed by a vector </a:t>
                </a:r>
                <a14:m>
                  <m:oMath xmlns:m="http://schemas.openxmlformats.org/officeDocument/2006/math">
                    <m:sSup>
                      <m:sSupPr>
                        <m:ctrlPr>
                          <a:rPr lang="en-US" b="0" i="1" smtClean="0">
                            <a:latin typeface="Cambria Math" panose="02040503050406030204" pitchFamily="18" charset="0"/>
                          </a:rPr>
                        </m:ctrlPr>
                      </m:sSupPr>
                      <m:e>
                        <m:r>
                          <a:rPr lang="en-US" b="1" i="0" smtClean="0">
                            <a:latin typeface="Cambria Math" panose="02040503050406030204" pitchFamily="18" charset="0"/>
                          </a:rPr>
                          <m:t>𝐮</m:t>
                        </m:r>
                      </m:e>
                      <m:sup>
                        <m:r>
                          <a:rPr lang="en-US" b="0" i="1" smtClean="0">
                            <a:latin typeface="Cambria Math" panose="02040503050406030204" pitchFamily="18" charset="0"/>
                          </a:rPr>
                          <m:t>1</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1" i="0" smtClean="0">
                            <a:latin typeface="Cambria Math" panose="02040503050406030204" pitchFamily="18" charset="0"/>
                          </a:rPr>
                          <m:t>𝐮</m:t>
                        </m:r>
                      </m:e>
                      <m:sup>
                        <m:r>
                          <a:rPr lang="en-US" b="0" i="1" smtClean="0">
                            <a:latin typeface="Cambria Math" panose="02040503050406030204" pitchFamily="18" charset="0"/>
                          </a:rPr>
                          <m:t>𝐾</m:t>
                        </m:r>
                      </m:sup>
                    </m:sSup>
                    <m:r>
                      <a:rPr lang="en-US" b="0" i="1" smtClean="0">
                        <a:latin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ℝ</m:t>
                        </m:r>
                      </m:e>
                      <m:sup>
                        <m:r>
                          <a:rPr lang="en-US" b="0" i="1" smtClean="0">
                            <a:latin typeface="Cambria Math" panose="02040503050406030204" pitchFamily="18" charset="0"/>
                            <a:ea typeface="Cambria Math" panose="02040503050406030204" pitchFamily="18" charset="0"/>
                          </a:rPr>
                          <m:t>𝑑</m:t>
                        </m:r>
                      </m:sup>
                    </m:sSup>
                  </m:oMath>
                </a14:m>
                <a:r>
                  <a:rPr lang="en-IN" dirty="0"/>
                  <a:t>. </a:t>
                </a:r>
                <a:r>
                  <a:rPr lang="en-US" dirty="0"/>
                  <a:t>Each </a:t>
                </a:r>
                <a:r>
                  <a:rPr lang="en-US" dirty="0" err="1"/>
                  <a:t>Flopkart</a:t>
                </a:r>
                <a:r>
                  <a:rPr lang="en-US" dirty="0"/>
                  <a:t> product is indexed by vector </a:t>
                </a:r>
                <a14:m>
                  <m:oMath xmlns:m="http://schemas.openxmlformats.org/officeDocument/2006/math">
                    <m:r>
                      <a:rPr lang="en-US" b="1" i="0" smtClean="0">
                        <a:latin typeface="Cambria Math" panose="02040503050406030204" pitchFamily="18" charset="0"/>
                      </a:rPr>
                      <m:t>𝐯</m:t>
                    </m:r>
                    <m:r>
                      <a:rPr lang="en-US" i="1">
                        <a:latin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ℝ</m:t>
                        </m:r>
                      </m:e>
                      <m:sup>
                        <m:r>
                          <a:rPr lang="en-US" i="1">
                            <a:latin typeface="Cambria Math" panose="02040503050406030204" pitchFamily="18" charset="0"/>
                            <a:ea typeface="Cambria Math" panose="02040503050406030204" pitchFamily="18" charset="0"/>
                          </a:rPr>
                          <m:t>𝑑</m:t>
                        </m:r>
                      </m:sup>
                    </m:sSup>
                  </m:oMath>
                </a14:m>
                <a:r>
                  <a:rPr lang="en-US" dirty="0"/>
                  <a:t>. The </a:t>
                </a:r>
                <a14:m>
                  <m:oMath xmlns:m="http://schemas.openxmlformats.org/officeDocument/2006/math">
                    <m:r>
                      <a:rPr lang="en-US" i="1" dirty="0" smtClean="0">
                        <a:latin typeface="Cambria Math" panose="02040503050406030204" pitchFamily="18" charset="0"/>
                      </a:rPr>
                      <m:t>𝑖</m:t>
                    </m:r>
                  </m:oMath>
                </a14:m>
                <a:r>
                  <a:rPr lang="en-US" baseline="30000" dirty="0" err="1"/>
                  <a:t>th</a:t>
                </a:r>
                <a:r>
                  <a:rPr lang="en-US" dirty="0"/>
                  <a:t> member will give product </a:t>
                </a:r>
                <a14:m>
                  <m:oMath xmlns:m="http://schemas.openxmlformats.org/officeDocument/2006/math">
                    <m:r>
                      <a:rPr lang="en-US" b="1" i="0" dirty="0" smtClean="0">
                        <a:latin typeface="Cambria Math" panose="02040503050406030204" pitchFamily="18" charset="0"/>
                      </a:rPr>
                      <m:t>𝐯</m:t>
                    </m:r>
                  </m:oMath>
                </a14:m>
                <a:r>
                  <a:rPr lang="en-US" dirty="0"/>
                  <a:t> a rating </a:t>
                </a:r>
                <a14:m>
                  <m:oMath xmlns:m="http://schemas.openxmlformats.org/officeDocument/2006/math">
                    <m:r>
                      <a:rPr lang="en-US" i="1" dirty="0" smtClean="0">
                        <a:latin typeface="Cambria Math" panose="02040503050406030204" pitchFamily="18" charset="0"/>
                      </a:rPr>
                      <m:t>𝑟</m:t>
                    </m:r>
                    <m:r>
                      <a:rPr lang="en-US" i="1" dirty="0" smtClean="0">
                        <a:latin typeface="Cambria Math" panose="02040503050406030204" pitchFamily="18" charset="0"/>
                      </a:rPr>
                      <m:t> = ⟨</m:t>
                    </m:r>
                    <m:sSup>
                      <m:sSupPr>
                        <m:ctrlPr>
                          <a:rPr lang="en-US" b="0" i="1" dirty="0" smtClean="0">
                            <a:latin typeface="Cambria Math" panose="02040503050406030204" pitchFamily="18" charset="0"/>
                          </a:rPr>
                        </m:ctrlPr>
                      </m:sSupPr>
                      <m:e>
                        <m:r>
                          <a:rPr lang="en-US" b="1" i="0" dirty="0" err="1" smtClean="0">
                            <a:latin typeface="Cambria Math" panose="02040503050406030204" pitchFamily="18" charset="0"/>
                          </a:rPr>
                          <m:t>𝐮</m:t>
                        </m:r>
                      </m:e>
                      <m:sup>
                        <m:r>
                          <a:rPr lang="en-US" i="1" dirty="0" err="1" smtClean="0">
                            <a:latin typeface="Cambria Math" panose="02040503050406030204" pitchFamily="18" charset="0"/>
                          </a:rPr>
                          <m:t>𝑖</m:t>
                        </m:r>
                      </m:sup>
                    </m:sSup>
                    <m:r>
                      <a:rPr lang="en-US" i="1" dirty="0" smtClean="0">
                        <a:latin typeface="Cambria Math" panose="02040503050406030204" pitchFamily="18" charset="0"/>
                      </a:rPr>
                      <m:t>, </m:t>
                    </m:r>
                    <m:r>
                      <a:rPr lang="en-US" b="1" i="0" dirty="0" smtClean="0">
                        <a:latin typeface="Cambria Math" panose="02040503050406030204" pitchFamily="18" charset="0"/>
                      </a:rPr>
                      <m:t>𝐯</m:t>
                    </m:r>
                    <m:r>
                      <a:rPr lang="en-US" i="1" dirty="0" smtClean="0">
                        <a:latin typeface="Cambria Math" panose="02040503050406030204" pitchFamily="18" charset="0"/>
                      </a:rPr>
                      <m:t>⟩+</m:t>
                    </m:r>
                    <m:r>
                      <a:rPr lang="en-US" b="0" i="1" dirty="0" smtClean="0">
                        <a:latin typeface="Cambria Math" panose="02040503050406030204" pitchFamily="18" charset="0"/>
                      </a:rPr>
                      <m:t>𝜖</m:t>
                    </m:r>
                  </m:oMath>
                </a14:m>
                <a:r>
                  <a:rPr lang="en-US" dirty="0"/>
                  <a:t> where </a:t>
                </a:r>
                <a14:m>
                  <m:oMath xmlns:m="http://schemas.openxmlformats.org/officeDocument/2006/math">
                    <m:r>
                      <a:rPr lang="en-US" b="0" i="1" smtClean="0">
                        <a:latin typeface="Cambria Math" panose="02040503050406030204" pitchFamily="18" charset="0"/>
                      </a:rPr>
                      <m:t>𝜖</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𝒩</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0,1</m:t>
                        </m:r>
                      </m:e>
                    </m:d>
                  </m:oMath>
                </a14:m>
                <a:r>
                  <a:rPr lang="en-US" dirty="0"/>
                  <a:t>. The customer made </a:t>
                </a:r>
                <a14:m>
                  <m:oMath xmlns:m="http://schemas.openxmlformats.org/officeDocument/2006/math">
                    <m:r>
                      <a:rPr lang="en-US" i="1" dirty="0" smtClean="0">
                        <a:latin typeface="Cambria Math" panose="02040503050406030204" pitchFamily="18" charset="0"/>
                      </a:rPr>
                      <m:t>𝑛</m:t>
                    </m:r>
                  </m:oMath>
                </a14:m>
                <a:r>
                  <a:rPr lang="en-US" dirty="0"/>
                  <a:t> purchases with </a:t>
                </a:r>
                <a:r>
                  <a:rPr lang="en-US" dirty="0" err="1"/>
                  <a:t>Flopkart</a:t>
                </a:r>
                <a:r>
                  <a:rPr lang="en-US" dirty="0"/>
                  <a:t>. In the </a:t>
                </a:r>
                <a14:m>
                  <m:oMath xmlns:m="http://schemas.openxmlformats.org/officeDocument/2006/math">
                    <m:r>
                      <a:rPr lang="en-US" b="0" i="1" dirty="0" smtClean="0">
                        <a:latin typeface="Cambria Math" panose="02040503050406030204" pitchFamily="18" charset="0"/>
                      </a:rPr>
                      <m:t>𝑡</m:t>
                    </m:r>
                  </m:oMath>
                </a14:m>
                <a:r>
                  <a:rPr lang="en-US" baseline="30000" dirty="0" err="1"/>
                  <a:t>th</a:t>
                </a:r>
                <a:r>
                  <a:rPr lang="en-US" dirty="0"/>
                  <a:t> purchase, item </a:t>
                </a:r>
                <a14:m>
                  <m:oMath xmlns:m="http://schemas.openxmlformats.org/officeDocument/2006/math">
                    <m:sSup>
                      <m:sSupPr>
                        <m:ctrlPr>
                          <a:rPr lang="en-US" b="0" i="1" dirty="0" smtClean="0">
                            <a:latin typeface="Cambria Math" panose="02040503050406030204" pitchFamily="18" charset="0"/>
                          </a:rPr>
                        </m:ctrlPr>
                      </m:sSupPr>
                      <m:e>
                        <m:r>
                          <a:rPr lang="en-US" b="1" i="0" dirty="0" smtClean="0">
                            <a:latin typeface="Cambria Math" panose="02040503050406030204" pitchFamily="18" charset="0"/>
                          </a:rPr>
                          <m:t>𝐯</m:t>
                        </m:r>
                      </m:e>
                      <m:sup>
                        <m:r>
                          <a:rPr lang="en-US" i="1" dirty="0" smtClean="0">
                            <a:latin typeface="Cambria Math" panose="02040503050406030204" pitchFamily="18" charset="0"/>
                          </a:rPr>
                          <m:t>𝑡</m:t>
                        </m:r>
                      </m:sup>
                    </m:sSup>
                  </m:oMath>
                </a14:m>
                <a:r>
                  <a:rPr lang="en-US" dirty="0"/>
                  <a:t> was purchased and a rating </a:t>
                </a:r>
                <a14:m>
                  <m:oMath xmlns:m="http://schemas.openxmlformats.org/officeDocument/2006/math">
                    <m:sSup>
                      <m:sSupPr>
                        <m:ctrlPr>
                          <a:rPr lang="en-US" b="0" i="1" dirty="0" smtClean="0">
                            <a:latin typeface="Cambria Math" panose="02040503050406030204" pitchFamily="18" charset="0"/>
                          </a:rPr>
                        </m:ctrlPr>
                      </m:sSupPr>
                      <m:e>
                        <m:r>
                          <a:rPr lang="en-US" i="1" dirty="0" smtClean="0">
                            <a:latin typeface="Cambria Math" panose="02040503050406030204" pitchFamily="18" charset="0"/>
                          </a:rPr>
                          <m:t>𝑟</m:t>
                        </m:r>
                      </m:e>
                      <m:sup>
                        <m:r>
                          <a:rPr lang="en-US" i="1" dirty="0" smtClean="0">
                            <a:latin typeface="Cambria Math" panose="02040503050406030204" pitchFamily="18" charset="0"/>
                          </a:rPr>
                          <m:t>𝑡</m:t>
                        </m:r>
                      </m:sup>
                    </m:sSup>
                  </m:oMath>
                </a14:m>
                <a:r>
                  <a:rPr lang="en-US" dirty="0"/>
                  <a:t> was given to it but don’t know which member rated it. Given </a:t>
                </a:r>
                <a14:m>
                  <m:oMath xmlns:m="http://schemas.openxmlformats.org/officeDocument/2006/math">
                    <m:d>
                      <m:dPr>
                        <m:begChr m:val="{"/>
                        <m:endChr m:val="}"/>
                        <m:ctrlPr>
                          <a:rPr lang="en-US" b="0" i="1" dirty="0" smtClean="0">
                            <a:latin typeface="Cambria Math" panose="02040503050406030204" pitchFamily="18" charset="0"/>
                          </a:rPr>
                        </m:ctrlPr>
                      </m:dPr>
                      <m:e>
                        <m:d>
                          <m:dPr>
                            <m:ctrlPr>
                              <a:rPr lang="en-US" b="0" i="1" dirty="0" smtClean="0">
                                <a:latin typeface="Cambria Math" panose="02040503050406030204" pitchFamily="18" charset="0"/>
                              </a:rPr>
                            </m:ctrlPr>
                          </m:dPr>
                          <m:e>
                            <m:sSup>
                              <m:sSupPr>
                                <m:ctrlPr>
                                  <a:rPr lang="en-US" b="0" i="1" dirty="0" smtClean="0">
                                    <a:latin typeface="Cambria Math" panose="02040503050406030204" pitchFamily="18" charset="0"/>
                                  </a:rPr>
                                </m:ctrlPr>
                              </m:sSupPr>
                              <m:e>
                                <m:r>
                                  <a:rPr lang="en-US" b="1" i="0" dirty="0" err="1">
                                    <a:latin typeface="Cambria Math" panose="02040503050406030204" pitchFamily="18" charset="0"/>
                                  </a:rPr>
                                  <m:t>𝐯</m:t>
                                </m:r>
                              </m:e>
                              <m:sup>
                                <m:r>
                                  <a:rPr lang="en-US" i="1" dirty="0" err="1">
                                    <a:latin typeface="Cambria Math" panose="02040503050406030204" pitchFamily="18" charset="0"/>
                                  </a:rPr>
                                  <m:t>𝑡</m:t>
                                </m:r>
                              </m:sup>
                            </m:sSup>
                            <m:r>
                              <a:rPr lang="en-US" i="1" dirty="0">
                                <a:latin typeface="Cambria Math" panose="02040503050406030204" pitchFamily="18" charset="0"/>
                              </a:rPr>
                              <m:t>, </m:t>
                            </m:r>
                            <m:sSup>
                              <m:sSupPr>
                                <m:ctrlPr>
                                  <a:rPr lang="en-US" b="0" i="1" dirty="0" smtClean="0">
                                    <a:latin typeface="Cambria Math" panose="02040503050406030204" pitchFamily="18" charset="0"/>
                                  </a:rPr>
                                </m:ctrlPr>
                              </m:sSupPr>
                              <m:e>
                                <m:r>
                                  <a:rPr lang="en-US" i="1" dirty="0">
                                    <a:latin typeface="Cambria Math" panose="02040503050406030204" pitchFamily="18" charset="0"/>
                                  </a:rPr>
                                  <m:t>𝑟</m:t>
                                </m:r>
                              </m:e>
                              <m:sup>
                                <m:r>
                                  <a:rPr lang="en-US" i="1" dirty="0">
                                    <a:latin typeface="Cambria Math" panose="02040503050406030204" pitchFamily="18" charset="0"/>
                                  </a:rPr>
                                  <m:t>𝑡</m:t>
                                </m:r>
                              </m:sup>
                            </m:sSup>
                          </m:e>
                        </m:d>
                      </m:e>
                    </m:d>
                    <m:r>
                      <a:rPr lang="en-US" i="1" dirty="0" smtClean="0">
                        <a:latin typeface="Cambria Math" panose="02040503050406030204" pitchFamily="18" charset="0"/>
                      </a:rPr>
                      <m:t> </m:t>
                    </m:r>
                    <m:r>
                      <a:rPr lang="en-US" i="1" dirty="0" smtClean="0">
                        <a:latin typeface="Cambria Math" panose="02040503050406030204" pitchFamily="18" charset="0"/>
                      </a:rPr>
                      <m:t>𝑡</m:t>
                    </m:r>
                    <m:r>
                      <a:rPr lang="en-US" i="1" dirty="0">
                        <a:latin typeface="Cambria Math" panose="02040503050406030204" pitchFamily="18" charset="0"/>
                      </a:rPr>
                      <m:t>∈[</m:t>
                    </m:r>
                    <m:r>
                      <a:rPr lang="en-US" i="1" dirty="0">
                        <a:latin typeface="Cambria Math" panose="02040503050406030204" pitchFamily="18" charset="0"/>
                      </a:rPr>
                      <m:t>𝑛</m:t>
                    </m:r>
                    <m:r>
                      <a:rPr lang="en-US" i="1" dirty="0">
                        <a:latin typeface="Cambria Math" panose="02040503050406030204" pitchFamily="18" charset="0"/>
                      </a:rPr>
                      <m:t>]</m:t>
                    </m:r>
                  </m:oMath>
                </a14:m>
                <a:r>
                  <a:rPr lang="en-US" dirty="0"/>
                  <a:t>, design an algorithm to estimate the user vectors for the </a:t>
                </a:r>
                <a14:m>
                  <m:oMath xmlns:m="http://schemas.openxmlformats.org/officeDocument/2006/math">
                    <m:r>
                      <a:rPr lang="en-US" i="1" dirty="0" smtClean="0">
                        <a:latin typeface="Cambria Math" panose="02040503050406030204" pitchFamily="18" charset="0"/>
                      </a:rPr>
                      <m:t>𝑘</m:t>
                    </m:r>
                  </m:oMath>
                </a14:m>
                <a:r>
                  <a:rPr lang="en-US" dirty="0"/>
                  <a:t> family members.</a:t>
                </a:r>
              </a:p>
            </p:txBody>
          </p:sp>
        </mc:Choice>
        <mc:Fallback>
          <p:sp>
            <p:nvSpPr>
              <p:cNvPr id="3" name="Content Placeholder 2">
                <a:extLst>
                  <a:ext uri="{FF2B5EF4-FFF2-40B4-BE49-F238E27FC236}">
                    <a16:creationId xmlns:a16="http://schemas.microsoft.com/office/drawing/2014/main" id="{919E5FC3-5A2B-05E1-1195-05ACF150BEAF}"/>
                  </a:ext>
                </a:extLst>
              </p:cNvPr>
              <p:cNvSpPr>
                <a:spLocks noGrp="1" noRot="1" noChangeAspect="1" noMove="1" noResize="1" noEditPoints="1" noAdjustHandles="1" noChangeArrowheads="1" noChangeShapeType="1" noTextEdit="1"/>
              </p:cNvSpPr>
              <p:nvPr>
                <p:ph idx="1"/>
              </p:nvPr>
            </p:nvSpPr>
            <p:spPr>
              <a:xfrm>
                <a:off x="253354" y="1111624"/>
                <a:ext cx="11938646" cy="5300823"/>
              </a:xfrm>
              <a:blipFill>
                <a:blip r:embed="rId2"/>
                <a:stretch>
                  <a:fillRect l="-562" t="-2759" r="-1685"/>
                </a:stretch>
              </a:blipFill>
            </p:spPr>
            <p:txBody>
              <a:bodyPr/>
              <a:lstStyle/>
              <a:p>
                <a:r>
                  <a:rPr lang="en-IN">
                    <a:noFill/>
                  </a:rPr>
                  <a:t> </a:t>
                </a:r>
              </a:p>
            </p:txBody>
          </p:sp>
        </mc:Fallback>
      </mc:AlternateContent>
    </p:spTree>
    <p:extLst>
      <p:ext uri="{BB962C8B-B14F-4D97-AF65-F5344CB8AC3E}">
        <p14:creationId xmlns:p14="http://schemas.microsoft.com/office/powerpoint/2010/main" val="842586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177B9-5CB8-44E5-6EBD-324B043F83E8}"/>
              </a:ext>
            </a:extLst>
          </p:cNvPr>
          <p:cNvSpPr>
            <a:spLocks noGrp="1"/>
          </p:cNvSpPr>
          <p:nvPr>
            <p:ph type="title"/>
          </p:nvPr>
        </p:nvSpPr>
        <p:spPr/>
        <p:txBody>
          <a:bodyPr/>
          <a:lstStyle/>
          <a:p>
            <a:endParaRPr lang="en-IN"/>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CB3A5DC-C8F7-B7A2-B95A-19A7B1ACF633}"/>
                  </a:ext>
                </a:extLst>
              </p:cNvPr>
              <p:cNvSpPr>
                <a:spLocks noGrp="1"/>
              </p:cNvSpPr>
              <p:nvPr>
                <p:ph idx="1"/>
              </p:nvPr>
            </p:nvSpPr>
            <p:spPr/>
            <p:txBody>
              <a:bodyPr/>
              <a:lstStyle/>
              <a:p>
                <a:r>
                  <a:rPr lang="en-US" dirty="0">
                    <a:solidFill>
                      <a:srgbClr val="FF0000"/>
                    </a:solidFill>
                  </a:rPr>
                  <a:t>If </a:t>
                </a:r>
                <a14:m>
                  <m:oMath xmlns:m="http://schemas.openxmlformats.org/officeDocument/2006/math">
                    <m:r>
                      <a:rPr lang="en-US" b="0" i="1" smtClean="0">
                        <a:solidFill>
                          <a:srgbClr val="FF0000"/>
                        </a:solidFill>
                        <a:latin typeface="Cambria Math" panose="02040503050406030204" pitchFamily="18" charset="0"/>
                      </a:rPr>
                      <m:t>𝐾</m:t>
                    </m:r>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1</m:t>
                    </m:r>
                  </m:oMath>
                </a14:m>
                <a:r>
                  <a:rPr lang="en-US" dirty="0">
                    <a:solidFill>
                      <a:srgbClr val="FF0000"/>
                    </a:solidFill>
                  </a:rPr>
                  <a:t>, then this is a simple regression problem</a:t>
                </a:r>
              </a:p>
              <a:p>
                <a14:m>
                  <m:oMath xmlns:m="http://schemas.openxmlformats.org/officeDocument/2006/math">
                    <m:r>
                      <a:rPr lang="en-US" b="0" i="1" smtClean="0">
                        <a:solidFill>
                          <a:srgbClr val="FF0000"/>
                        </a:solidFill>
                        <a:latin typeface="Cambria Math" panose="02040503050406030204" pitchFamily="18" charset="0"/>
                        <a:ea typeface="Cambria Math" panose="02040503050406030204" pitchFamily="18" charset="0"/>
                      </a:rPr>
                      <m:t>ℙ</m:t>
                    </m:r>
                    <m:d>
                      <m:dPr>
                        <m:begChr m:val="["/>
                        <m:endChr m:val="]"/>
                        <m:ctrlPr>
                          <a:rPr lang="en-US" b="0" i="1" smtClean="0">
                            <a:solidFill>
                              <a:srgbClr val="FF0000"/>
                            </a:solidFill>
                            <a:latin typeface="Cambria Math" panose="02040503050406030204" pitchFamily="18" charset="0"/>
                            <a:ea typeface="Cambria Math" panose="02040503050406030204" pitchFamily="18" charset="0"/>
                          </a:rPr>
                        </m:ctrlPr>
                      </m:dPr>
                      <m:e>
                        <m:sSup>
                          <m:sSupPr>
                            <m:ctrlPr>
                              <a:rPr lang="en-US" b="0" i="1" smtClean="0">
                                <a:solidFill>
                                  <a:srgbClr val="FF0000"/>
                                </a:solidFill>
                                <a:latin typeface="Cambria Math" panose="02040503050406030204" pitchFamily="18" charset="0"/>
                                <a:ea typeface="Cambria Math" panose="02040503050406030204" pitchFamily="18" charset="0"/>
                              </a:rPr>
                            </m:ctrlPr>
                          </m:sSupPr>
                          <m:e>
                            <m:r>
                              <a:rPr lang="en-US" b="0" i="1" smtClean="0">
                                <a:solidFill>
                                  <a:srgbClr val="FF0000"/>
                                </a:solidFill>
                                <a:latin typeface="Cambria Math" panose="02040503050406030204" pitchFamily="18" charset="0"/>
                                <a:ea typeface="Cambria Math" panose="02040503050406030204" pitchFamily="18" charset="0"/>
                              </a:rPr>
                              <m:t>𝑟</m:t>
                            </m:r>
                          </m:e>
                          <m:sup>
                            <m:r>
                              <a:rPr lang="en-US" b="0" i="1" smtClean="0">
                                <a:solidFill>
                                  <a:srgbClr val="FF0000"/>
                                </a:solidFill>
                                <a:latin typeface="Cambria Math" panose="02040503050406030204" pitchFamily="18" charset="0"/>
                                <a:ea typeface="Cambria Math" panose="02040503050406030204" pitchFamily="18" charset="0"/>
                              </a:rPr>
                              <m:t>𝑡</m:t>
                            </m:r>
                          </m:sup>
                        </m:sSup>
                        <m:r>
                          <a:rPr lang="en-US" b="0" i="1" smtClean="0">
                            <a:solidFill>
                              <a:srgbClr val="FF0000"/>
                            </a:solidFill>
                            <a:latin typeface="Cambria Math" panose="02040503050406030204" pitchFamily="18" charset="0"/>
                            <a:ea typeface="Cambria Math" panose="02040503050406030204" pitchFamily="18" charset="0"/>
                          </a:rPr>
                          <m:t>|</m:t>
                        </m:r>
                        <m:sSup>
                          <m:sSupPr>
                            <m:ctrlPr>
                              <a:rPr lang="en-US" b="0" i="1" smtClean="0">
                                <a:solidFill>
                                  <a:srgbClr val="FF0000"/>
                                </a:solidFill>
                                <a:latin typeface="Cambria Math" panose="02040503050406030204" pitchFamily="18" charset="0"/>
                                <a:ea typeface="Cambria Math" panose="02040503050406030204" pitchFamily="18" charset="0"/>
                              </a:rPr>
                            </m:ctrlPr>
                          </m:sSupPr>
                          <m:e>
                            <m:r>
                              <a:rPr lang="en-US" b="1" i="0" smtClean="0">
                                <a:solidFill>
                                  <a:srgbClr val="FF0000"/>
                                </a:solidFill>
                                <a:latin typeface="Cambria Math" panose="02040503050406030204" pitchFamily="18" charset="0"/>
                                <a:ea typeface="Cambria Math" panose="02040503050406030204" pitchFamily="18" charset="0"/>
                              </a:rPr>
                              <m:t>𝐯</m:t>
                            </m:r>
                          </m:e>
                          <m:sup>
                            <m:r>
                              <a:rPr lang="en-US" b="0" i="1" smtClean="0">
                                <a:solidFill>
                                  <a:srgbClr val="FF0000"/>
                                </a:solidFill>
                                <a:latin typeface="Cambria Math" panose="02040503050406030204" pitchFamily="18" charset="0"/>
                                <a:ea typeface="Cambria Math" panose="02040503050406030204" pitchFamily="18" charset="0"/>
                              </a:rPr>
                              <m:t>𝑡</m:t>
                            </m:r>
                          </m:sup>
                        </m:sSup>
                      </m:e>
                    </m:d>
                    <m:r>
                      <a:rPr lang="en-US" b="0" i="1" smtClean="0">
                        <a:solidFill>
                          <a:srgbClr val="FF0000"/>
                        </a:solidFill>
                        <a:latin typeface="Cambria Math" panose="02040503050406030204" pitchFamily="18" charset="0"/>
                        <a:ea typeface="Cambria Math" panose="02040503050406030204" pitchFamily="18" charset="0"/>
                      </a:rPr>
                      <m:t>=</m:t>
                    </m:r>
                    <m:r>
                      <a:rPr lang="en-US" b="0" i="1" smtClean="0">
                        <a:solidFill>
                          <a:srgbClr val="FF0000"/>
                        </a:solidFill>
                        <a:latin typeface="Cambria Math" panose="02040503050406030204" pitchFamily="18" charset="0"/>
                        <a:ea typeface="Cambria Math" panose="02040503050406030204" pitchFamily="18" charset="0"/>
                      </a:rPr>
                      <m:t>𝒩</m:t>
                    </m:r>
                    <m:d>
                      <m:dPr>
                        <m:ctrlPr>
                          <a:rPr lang="en-US" b="0" i="1" smtClean="0">
                            <a:solidFill>
                              <a:srgbClr val="FF0000"/>
                            </a:solidFill>
                            <a:latin typeface="Cambria Math" panose="02040503050406030204" pitchFamily="18" charset="0"/>
                            <a:ea typeface="Cambria Math" panose="02040503050406030204" pitchFamily="18" charset="0"/>
                          </a:rPr>
                        </m:ctrlPr>
                      </m:dPr>
                      <m:e>
                        <m:d>
                          <m:dPr>
                            <m:begChr m:val="⟨"/>
                            <m:endChr m:val="⟩"/>
                            <m:ctrlPr>
                              <a:rPr lang="en-US" i="1" dirty="0">
                                <a:solidFill>
                                  <a:srgbClr val="FF0000"/>
                                </a:solidFill>
                                <a:latin typeface="Cambria Math" panose="02040503050406030204" pitchFamily="18" charset="0"/>
                              </a:rPr>
                            </m:ctrlPr>
                          </m:dPr>
                          <m:e>
                            <m:sSup>
                              <m:sSupPr>
                                <m:ctrlPr>
                                  <a:rPr lang="en-US" i="1" dirty="0" smtClean="0">
                                    <a:solidFill>
                                      <a:srgbClr val="FF0000"/>
                                    </a:solidFill>
                                    <a:latin typeface="Cambria Math" panose="02040503050406030204" pitchFamily="18" charset="0"/>
                                  </a:rPr>
                                </m:ctrlPr>
                              </m:sSupPr>
                              <m:e>
                                <m:r>
                                  <a:rPr lang="en-US" b="1" dirty="0" smtClean="0">
                                    <a:solidFill>
                                      <a:srgbClr val="FF0000"/>
                                    </a:solidFill>
                                    <a:latin typeface="Cambria Math" panose="02040503050406030204" pitchFamily="18" charset="0"/>
                                  </a:rPr>
                                  <m:t>𝐮</m:t>
                                </m:r>
                              </m:e>
                              <m:sup>
                                <m:r>
                                  <a:rPr lang="en-US" b="0" i="1" dirty="0" smtClean="0">
                                    <a:solidFill>
                                      <a:srgbClr val="FF0000"/>
                                    </a:solidFill>
                                    <a:latin typeface="Cambria Math" panose="02040503050406030204" pitchFamily="18" charset="0"/>
                                  </a:rPr>
                                  <m:t>1</m:t>
                                </m:r>
                              </m:sup>
                            </m:sSup>
                            <m:r>
                              <a:rPr lang="en-US" i="1" dirty="0">
                                <a:solidFill>
                                  <a:srgbClr val="FF0000"/>
                                </a:solidFill>
                                <a:latin typeface="Cambria Math" panose="02040503050406030204" pitchFamily="18" charset="0"/>
                              </a:rPr>
                              <m:t>, </m:t>
                            </m:r>
                            <m:sSup>
                              <m:sSupPr>
                                <m:ctrlPr>
                                  <a:rPr lang="en-US" b="1" i="1" dirty="0" smtClean="0">
                                    <a:solidFill>
                                      <a:srgbClr val="FF0000"/>
                                    </a:solidFill>
                                    <a:latin typeface="Cambria Math" panose="02040503050406030204" pitchFamily="18" charset="0"/>
                                  </a:rPr>
                                </m:ctrlPr>
                              </m:sSupPr>
                              <m:e>
                                <m:r>
                                  <a:rPr lang="en-US" b="1" dirty="0">
                                    <a:solidFill>
                                      <a:srgbClr val="FF0000"/>
                                    </a:solidFill>
                                    <a:latin typeface="Cambria Math" panose="02040503050406030204" pitchFamily="18" charset="0"/>
                                  </a:rPr>
                                  <m:t>𝐯</m:t>
                                </m:r>
                              </m:e>
                              <m:sup>
                                <m:r>
                                  <a:rPr lang="en-US" b="1" i="1" dirty="0" smtClean="0">
                                    <a:solidFill>
                                      <a:srgbClr val="FF0000"/>
                                    </a:solidFill>
                                    <a:latin typeface="Cambria Math" panose="02040503050406030204" pitchFamily="18" charset="0"/>
                                  </a:rPr>
                                  <m:t>𝒕</m:t>
                                </m:r>
                              </m:sup>
                            </m:sSup>
                          </m:e>
                        </m:d>
                        <m:r>
                          <a:rPr lang="en-US" b="0" i="1" dirty="0" smtClean="0">
                            <a:solidFill>
                              <a:srgbClr val="FF0000"/>
                            </a:solidFill>
                            <a:latin typeface="Cambria Math" panose="02040503050406030204" pitchFamily="18" charset="0"/>
                          </a:rPr>
                          <m:t>,</m:t>
                        </m:r>
                        <m:r>
                          <a:rPr lang="en-US" b="0" i="1" dirty="0" smtClean="0">
                            <a:solidFill>
                              <a:srgbClr val="FF0000"/>
                            </a:solidFill>
                            <a:latin typeface="Cambria Math" panose="02040503050406030204" pitchFamily="18" charset="0"/>
                          </a:rPr>
                          <m:t>1</m:t>
                        </m:r>
                      </m:e>
                    </m:d>
                  </m:oMath>
                </a14:m>
                <a:endParaRPr lang="en-US" dirty="0">
                  <a:solidFill>
                    <a:srgbClr val="FF0000"/>
                  </a:solidFill>
                </a:endParaRPr>
              </a:p>
              <a:p>
                <a:r>
                  <a:rPr lang="en-US" dirty="0">
                    <a:solidFill>
                      <a:srgbClr val="FF0000"/>
                    </a:solidFill>
                  </a:rPr>
                  <a:t>If we do an MLE estimation of </a:t>
                </a:r>
                <a14:m>
                  <m:oMath xmlns:m="http://schemas.openxmlformats.org/officeDocument/2006/math">
                    <m:r>
                      <a:rPr lang="en-US" b="1" i="0" smtClean="0">
                        <a:solidFill>
                          <a:srgbClr val="FF0000"/>
                        </a:solidFill>
                        <a:latin typeface="Cambria Math" panose="02040503050406030204" pitchFamily="18" charset="0"/>
                      </a:rPr>
                      <m:t>𝐮</m:t>
                    </m:r>
                  </m:oMath>
                </a14:m>
                <a:r>
                  <a:rPr lang="en-US" dirty="0">
                    <a:solidFill>
                      <a:srgbClr val="FF0000"/>
                    </a:solidFill>
                  </a:rPr>
                  <a:t>, we get</a:t>
                </a:r>
              </a:p>
              <a:p>
                <a14:m>
                  <m:oMath xmlns:m="http://schemas.openxmlformats.org/officeDocument/2006/math">
                    <m:acc>
                      <m:accPr>
                        <m:chr m:val="̂"/>
                        <m:ctrlPr>
                          <a:rPr lang="en-US" b="0" i="1" smtClean="0">
                            <a:solidFill>
                              <a:srgbClr val="FF0000"/>
                            </a:solidFill>
                            <a:latin typeface="Cambria Math" panose="02040503050406030204" pitchFamily="18" charset="0"/>
                          </a:rPr>
                        </m:ctrlPr>
                      </m:accPr>
                      <m:e>
                        <m:r>
                          <a:rPr lang="en-US" b="1" i="0" smtClean="0">
                            <a:solidFill>
                              <a:srgbClr val="FF0000"/>
                            </a:solidFill>
                            <a:latin typeface="Cambria Math" panose="02040503050406030204" pitchFamily="18" charset="0"/>
                          </a:rPr>
                          <m:t>𝐮</m:t>
                        </m:r>
                      </m:e>
                    </m:acc>
                    <m:r>
                      <a:rPr lang="en-US" b="0" i="1" dirty="0" smtClean="0">
                        <a:solidFill>
                          <a:srgbClr val="FF0000"/>
                        </a:solidFill>
                        <a:latin typeface="Cambria Math" panose="02040503050406030204" pitchFamily="18" charset="0"/>
                      </a:rPr>
                      <m:t>=</m:t>
                    </m:r>
                    <m:func>
                      <m:funcPr>
                        <m:ctrlPr>
                          <a:rPr lang="en-US" b="0" i="1" dirty="0" smtClean="0">
                            <a:solidFill>
                              <a:srgbClr val="FF0000"/>
                            </a:solidFill>
                            <a:latin typeface="Cambria Math" panose="02040503050406030204" pitchFamily="18" charset="0"/>
                          </a:rPr>
                        </m:ctrlPr>
                      </m:funcPr>
                      <m:fName>
                        <m:sSub>
                          <m:sSubPr>
                            <m:ctrlPr>
                              <a:rPr lang="en-US" b="0" i="1" dirty="0" smtClean="0">
                                <a:solidFill>
                                  <a:srgbClr val="FF0000"/>
                                </a:solidFill>
                                <a:latin typeface="Cambria Math" panose="02040503050406030204" pitchFamily="18" charset="0"/>
                              </a:rPr>
                            </m:ctrlPr>
                          </m:sSubPr>
                          <m:e>
                            <m:r>
                              <m:rPr>
                                <m:sty m:val="p"/>
                              </m:rPr>
                              <a:rPr lang="en-US" b="0" i="0" dirty="0" smtClean="0">
                                <a:solidFill>
                                  <a:srgbClr val="FF0000"/>
                                </a:solidFill>
                                <a:latin typeface="Cambria Math" panose="02040503050406030204" pitchFamily="18" charset="0"/>
                              </a:rPr>
                              <m:t>arg</m:t>
                            </m:r>
                            <m:r>
                              <a:rPr lang="en-US" b="0" i="1" dirty="0" smtClean="0">
                                <a:solidFill>
                                  <a:srgbClr val="FF0000"/>
                                </a:solidFill>
                                <a:latin typeface="Cambria Math" panose="02040503050406030204" pitchFamily="18" charset="0"/>
                              </a:rPr>
                              <m:t> </m:t>
                            </m:r>
                            <m:r>
                              <m:rPr>
                                <m:sty m:val="p"/>
                              </m:rPr>
                              <a:rPr lang="en-US" b="0" i="0" dirty="0" smtClean="0">
                                <a:solidFill>
                                  <a:srgbClr val="FF0000"/>
                                </a:solidFill>
                                <a:latin typeface="Cambria Math" panose="02040503050406030204" pitchFamily="18" charset="0"/>
                              </a:rPr>
                              <m:t>min</m:t>
                            </m:r>
                          </m:e>
                          <m:sub>
                            <m:r>
                              <a:rPr lang="en-US" b="1" i="0" dirty="0" smtClean="0">
                                <a:solidFill>
                                  <a:srgbClr val="FF0000"/>
                                </a:solidFill>
                                <a:latin typeface="Cambria Math" panose="02040503050406030204" pitchFamily="18" charset="0"/>
                              </a:rPr>
                              <m:t>𝐮</m:t>
                            </m:r>
                            <m:r>
                              <a:rPr lang="en-US" b="0" i="1" dirty="0" smtClean="0">
                                <a:solidFill>
                                  <a:srgbClr val="FF0000"/>
                                </a:solidFill>
                                <a:latin typeface="Cambria Math" panose="02040503050406030204" pitchFamily="18" charset="0"/>
                              </a:rPr>
                              <m:t>∈</m:t>
                            </m:r>
                            <m:sSup>
                              <m:sSupPr>
                                <m:ctrlPr>
                                  <a:rPr lang="en-US" b="0" i="1" dirty="0" smtClean="0">
                                    <a:solidFill>
                                      <a:srgbClr val="FF0000"/>
                                    </a:solidFill>
                                    <a:latin typeface="Cambria Math" panose="02040503050406030204" pitchFamily="18" charset="0"/>
                                    <a:ea typeface="Cambria Math" panose="02040503050406030204" pitchFamily="18" charset="0"/>
                                  </a:rPr>
                                </m:ctrlPr>
                              </m:sSupPr>
                              <m:e>
                                <m:r>
                                  <a:rPr lang="en-US" b="0" i="1" dirty="0" smtClean="0">
                                    <a:solidFill>
                                      <a:srgbClr val="FF0000"/>
                                    </a:solidFill>
                                    <a:latin typeface="Cambria Math" panose="02040503050406030204" pitchFamily="18" charset="0"/>
                                    <a:ea typeface="Cambria Math" panose="02040503050406030204" pitchFamily="18" charset="0"/>
                                  </a:rPr>
                                  <m:t>ℝ</m:t>
                                </m:r>
                              </m:e>
                              <m:sup>
                                <m:r>
                                  <a:rPr lang="en-US" b="0" i="1" dirty="0" smtClean="0">
                                    <a:solidFill>
                                      <a:srgbClr val="FF0000"/>
                                    </a:solidFill>
                                    <a:latin typeface="Cambria Math" panose="02040503050406030204" pitchFamily="18" charset="0"/>
                                    <a:ea typeface="Cambria Math" panose="02040503050406030204" pitchFamily="18" charset="0"/>
                                  </a:rPr>
                                  <m:t>𝑑</m:t>
                                </m:r>
                              </m:sup>
                            </m:sSup>
                          </m:sub>
                        </m:sSub>
                      </m:fName>
                      <m:e>
                        <m:nary>
                          <m:naryPr>
                            <m:chr m:val="∑"/>
                            <m:limLoc m:val="subSup"/>
                            <m:supHide m:val="on"/>
                            <m:ctrlPr>
                              <a:rPr lang="en-US" b="0" i="1" dirty="0" smtClean="0">
                                <a:solidFill>
                                  <a:srgbClr val="FF0000"/>
                                </a:solidFill>
                                <a:latin typeface="Cambria Math" panose="02040503050406030204" pitchFamily="18" charset="0"/>
                              </a:rPr>
                            </m:ctrlPr>
                          </m:naryPr>
                          <m:sub>
                            <m:r>
                              <m:rPr>
                                <m:brk m:alnAt="9"/>
                              </m:rPr>
                              <a:rPr lang="en-US" b="0" i="1" dirty="0" smtClean="0">
                                <a:solidFill>
                                  <a:srgbClr val="FF0000"/>
                                </a:solidFill>
                                <a:latin typeface="Cambria Math" panose="02040503050406030204" pitchFamily="18" charset="0"/>
                              </a:rPr>
                              <m:t>𝑡</m:t>
                            </m:r>
                            <m:r>
                              <a:rPr lang="en-US" b="0" i="1" dirty="0" smtClean="0">
                                <a:solidFill>
                                  <a:srgbClr val="FF0000"/>
                                </a:solidFill>
                                <a:latin typeface="Cambria Math" panose="02040503050406030204" pitchFamily="18" charset="0"/>
                              </a:rPr>
                              <m:t>∈</m:t>
                            </m:r>
                            <m:d>
                              <m:dPr>
                                <m:begChr m:val="["/>
                                <m:endChr m:val="]"/>
                                <m:ctrlPr>
                                  <a:rPr lang="en-US" b="0" i="1" dirty="0" smtClean="0">
                                    <a:solidFill>
                                      <a:srgbClr val="FF0000"/>
                                    </a:solidFill>
                                    <a:latin typeface="Cambria Math" panose="02040503050406030204" pitchFamily="18" charset="0"/>
                                  </a:rPr>
                                </m:ctrlPr>
                              </m:dPr>
                              <m:e>
                                <m:r>
                                  <a:rPr lang="en-US" b="0" i="1" dirty="0" smtClean="0">
                                    <a:solidFill>
                                      <a:srgbClr val="FF0000"/>
                                    </a:solidFill>
                                    <a:latin typeface="Cambria Math" panose="02040503050406030204" pitchFamily="18" charset="0"/>
                                  </a:rPr>
                                  <m:t>𝑇</m:t>
                                </m:r>
                              </m:e>
                            </m:d>
                          </m:sub>
                          <m:sup/>
                          <m:e>
                            <m:sSup>
                              <m:sSupPr>
                                <m:ctrlPr>
                                  <a:rPr lang="en-US" b="0" i="1" dirty="0" smtClean="0">
                                    <a:solidFill>
                                      <a:srgbClr val="FF0000"/>
                                    </a:solidFill>
                                    <a:latin typeface="Cambria Math" panose="02040503050406030204" pitchFamily="18" charset="0"/>
                                  </a:rPr>
                                </m:ctrlPr>
                              </m:sSupPr>
                              <m:e>
                                <m:d>
                                  <m:dPr>
                                    <m:ctrlPr>
                                      <a:rPr lang="en-US" b="0" i="1" dirty="0" smtClean="0">
                                        <a:solidFill>
                                          <a:srgbClr val="FF0000"/>
                                        </a:solidFill>
                                        <a:latin typeface="Cambria Math" panose="02040503050406030204" pitchFamily="18" charset="0"/>
                                      </a:rPr>
                                    </m:ctrlPr>
                                  </m:dPr>
                                  <m:e>
                                    <m:sSup>
                                      <m:sSupPr>
                                        <m:ctrlPr>
                                          <a:rPr lang="en-US" b="0" i="1" dirty="0" smtClean="0">
                                            <a:solidFill>
                                              <a:srgbClr val="FF0000"/>
                                            </a:solidFill>
                                            <a:latin typeface="Cambria Math" panose="02040503050406030204" pitchFamily="18" charset="0"/>
                                          </a:rPr>
                                        </m:ctrlPr>
                                      </m:sSupPr>
                                      <m:e>
                                        <m:r>
                                          <a:rPr lang="en-US" b="1" i="0" dirty="0" smtClean="0">
                                            <a:solidFill>
                                              <a:srgbClr val="FF0000"/>
                                            </a:solidFill>
                                            <a:latin typeface="Cambria Math" panose="02040503050406030204" pitchFamily="18" charset="0"/>
                                          </a:rPr>
                                          <m:t>𝐮</m:t>
                                        </m:r>
                                      </m:e>
                                      <m:sup>
                                        <m:r>
                                          <a:rPr lang="en-US" b="0" i="1" dirty="0" smtClean="0">
                                            <a:solidFill>
                                              <a:srgbClr val="FF0000"/>
                                            </a:solidFill>
                                            <a:latin typeface="Cambria Math" panose="02040503050406030204" pitchFamily="18" charset="0"/>
                                          </a:rPr>
                                          <m:t>⊤</m:t>
                                        </m:r>
                                      </m:sup>
                                    </m:sSup>
                                    <m:sSup>
                                      <m:sSupPr>
                                        <m:ctrlPr>
                                          <a:rPr lang="en-US" b="0" i="1" dirty="0" smtClean="0">
                                            <a:solidFill>
                                              <a:srgbClr val="FF0000"/>
                                            </a:solidFill>
                                            <a:latin typeface="Cambria Math" panose="02040503050406030204" pitchFamily="18" charset="0"/>
                                          </a:rPr>
                                        </m:ctrlPr>
                                      </m:sSupPr>
                                      <m:e>
                                        <m:r>
                                          <a:rPr lang="en-US" b="1" i="0" dirty="0" smtClean="0">
                                            <a:solidFill>
                                              <a:srgbClr val="FF0000"/>
                                            </a:solidFill>
                                            <a:latin typeface="Cambria Math" panose="02040503050406030204" pitchFamily="18" charset="0"/>
                                          </a:rPr>
                                          <m:t>𝐯</m:t>
                                        </m:r>
                                      </m:e>
                                      <m:sup>
                                        <m:r>
                                          <a:rPr lang="en-US" b="0" i="1" dirty="0" smtClean="0">
                                            <a:solidFill>
                                              <a:srgbClr val="FF0000"/>
                                            </a:solidFill>
                                            <a:latin typeface="Cambria Math" panose="02040503050406030204" pitchFamily="18" charset="0"/>
                                          </a:rPr>
                                          <m:t>𝑡</m:t>
                                        </m:r>
                                      </m:sup>
                                    </m:sSup>
                                    <m:r>
                                      <a:rPr lang="en-US" b="0" i="1" dirty="0" smtClean="0">
                                        <a:solidFill>
                                          <a:srgbClr val="FF0000"/>
                                        </a:solidFill>
                                        <a:latin typeface="Cambria Math" panose="02040503050406030204" pitchFamily="18" charset="0"/>
                                      </a:rPr>
                                      <m:t>−</m:t>
                                    </m:r>
                                    <m:sSup>
                                      <m:sSupPr>
                                        <m:ctrlPr>
                                          <a:rPr lang="en-US" b="0" i="1" dirty="0" smtClean="0">
                                            <a:solidFill>
                                              <a:srgbClr val="FF0000"/>
                                            </a:solidFill>
                                            <a:latin typeface="Cambria Math" panose="02040503050406030204" pitchFamily="18" charset="0"/>
                                          </a:rPr>
                                        </m:ctrlPr>
                                      </m:sSupPr>
                                      <m:e>
                                        <m:r>
                                          <a:rPr lang="en-US" b="0" i="1" dirty="0" smtClean="0">
                                            <a:solidFill>
                                              <a:srgbClr val="FF0000"/>
                                            </a:solidFill>
                                            <a:latin typeface="Cambria Math" panose="02040503050406030204" pitchFamily="18" charset="0"/>
                                          </a:rPr>
                                          <m:t>𝑟</m:t>
                                        </m:r>
                                      </m:e>
                                      <m:sup>
                                        <m:r>
                                          <a:rPr lang="en-US" b="0" i="1" dirty="0" smtClean="0">
                                            <a:solidFill>
                                              <a:srgbClr val="FF0000"/>
                                            </a:solidFill>
                                            <a:latin typeface="Cambria Math" panose="02040503050406030204" pitchFamily="18" charset="0"/>
                                          </a:rPr>
                                          <m:t>𝑡</m:t>
                                        </m:r>
                                      </m:sup>
                                    </m:sSup>
                                  </m:e>
                                </m:d>
                              </m:e>
                              <m:sup>
                                <m:r>
                                  <a:rPr lang="en-US" b="0" i="1" dirty="0" smtClean="0">
                                    <a:solidFill>
                                      <a:srgbClr val="FF0000"/>
                                    </a:solidFill>
                                    <a:latin typeface="Cambria Math" panose="02040503050406030204" pitchFamily="18" charset="0"/>
                                  </a:rPr>
                                  <m:t>2</m:t>
                                </m:r>
                              </m:sup>
                            </m:sSup>
                          </m:e>
                        </m:nary>
                      </m:e>
                    </m:func>
                  </m:oMath>
                </a14:m>
                <a:endParaRPr lang="en-US" dirty="0">
                  <a:solidFill>
                    <a:srgbClr val="FF0000"/>
                  </a:solidFill>
                </a:endParaRPr>
              </a:p>
              <a:p>
                <a:r>
                  <a:rPr lang="en-US" dirty="0">
                    <a:solidFill>
                      <a:srgbClr val="FF0000"/>
                    </a:solidFill>
                  </a:rPr>
                  <a:t>If we assume a Gaussian prior on </a:t>
                </a:r>
                <a14:m>
                  <m:oMath xmlns:m="http://schemas.openxmlformats.org/officeDocument/2006/math">
                    <m:r>
                      <a:rPr lang="en-US" b="1" i="0" smtClean="0">
                        <a:solidFill>
                          <a:srgbClr val="FF0000"/>
                        </a:solidFill>
                        <a:latin typeface="Cambria Math" panose="02040503050406030204" pitchFamily="18" charset="0"/>
                      </a:rPr>
                      <m:t>𝐮</m:t>
                    </m:r>
                  </m:oMath>
                </a14:m>
                <a:r>
                  <a:rPr lang="en-US" dirty="0">
                    <a:solidFill>
                      <a:srgbClr val="FF0000"/>
                    </a:solidFill>
                  </a:rPr>
                  <a:t> and do MAP estimation of </a:t>
                </a:r>
                <a14:m>
                  <m:oMath xmlns:m="http://schemas.openxmlformats.org/officeDocument/2006/math">
                    <m:r>
                      <a:rPr lang="en-US" b="1" i="0" smtClean="0">
                        <a:solidFill>
                          <a:srgbClr val="FF0000"/>
                        </a:solidFill>
                        <a:latin typeface="Cambria Math" panose="02040503050406030204" pitchFamily="18" charset="0"/>
                      </a:rPr>
                      <m:t>𝐮</m:t>
                    </m:r>
                  </m:oMath>
                </a14:m>
                <a:endParaRPr lang="en-US" b="1" dirty="0">
                  <a:solidFill>
                    <a:srgbClr val="FF0000"/>
                  </a:solidFill>
                </a:endParaRPr>
              </a:p>
              <a:p>
                <a14:m>
                  <m:oMath xmlns:m="http://schemas.openxmlformats.org/officeDocument/2006/math">
                    <m:acc>
                      <m:accPr>
                        <m:chr m:val="̂"/>
                        <m:ctrlPr>
                          <a:rPr lang="en-US" b="0" i="1" smtClean="0">
                            <a:solidFill>
                              <a:srgbClr val="FF0000"/>
                            </a:solidFill>
                            <a:latin typeface="Cambria Math" panose="02040503050406030204" pitchFamily="18" charset="0"/>
                          </a:rPr>
                        </m:ctrlPr>
                      </m:accPr>
                      <m:e>
                        <m:r>
                          <a:rPr lang="en-US" b="1" i="0" smtClean="0">
                            <a:solidFill>
                              <a:srgbClr val="FF0000"/>
                            </a:solidFill>
                            <a:latin typeface="Cambria Math" panose="02040503050406030204" pitchFamily="18" charset="0"/>
                          </a:rPr>
                          <m:t>𝐮</m:t>
                        </m:r>
                      </m:e>
                    </m:acc>
                    <m:r>
                      <a:rPr lang="en-US" b="0" i="1" dirty="0" smtClean="0">
                        <a:solidFill>
                          <a:srgbClr val="FF0000"/>
                        </a:solidFill>
                        <a:latin typeface="Cambria Math" panose="02040503050406030204" pitchFamily="18" charset="0"/>
                      </a:rPr>
                      <m:t>=</m:t>
                    </m:r>
                    <m:func>
                      <m:funcPr>
                        <m:ctrlPr>
                          <a:rPr lang="en-US" b="0" i="1" dirty="0" smtClean="0">
                            <a:solidFill>
                              <a:srgbClr val="FF0000"/>
                            </a:solidFill>
                            <a:latin typeface="Cambria Math" panose="02040503050406030204" pitchFamily="18" charset="0"/>
                          </a:rPr>
                        </m:ctrlPr>
                      </m:funcPr>
                      <m:fName>
                        <m:sSub>
                          <m:sSubPr>
                            <m:ctrlPr>
                              <a:rPr lang="en-US" b="0" i="1" dirty="0" smtClean="0">
                                <a:solidFill>
                                  <a:srgbClr val="FF0000"/>
                                </a:solidFill>
                                <a:latin typeface="Cambria Math" panose="02040503050406030204" pitchFamily="18" charset="0"/>
                              </a:rPr>
                            </m:ctrlPr>
                          </m:sSubPr>
                          <m:e>
                            <m:r>
                              <m:rPr>
                                <m:sty m:val="p"/>
                              </m:rPr>
                              <a:rPr lang="en-US" b="0" i="0" dirty="0" smtClean="0">
                                <a:solidFill>
                                  <a:srgbClr val="FF0000"/>
                                </a:solidFill>
                                <a:latin typeface="Cambria Math" panose="02040503050406030204" pitchFamily="18" charset="0"/>
                              </a:rPr>
                              <m:t>arg</m:t>
                            </m:r>
                            <m:r>
                              <a:rPr lang="en-US" b="0" i="1" dirty="0" smtClean="0">
                                <a:solidFill>
                                  <a:srgbClr val="FF0000"/>
                                </a:solidFill>
                                <a:latin typeface="Cambria Math" panose="02040503050406030204" pitchFamily="18" charset="0"/>
                              </a:rPr>
                              <m:t> </m:t>
                            </m:r>
                            <m:r>
                              <m:rPr>
                                <m:sty m:val="p"/>
                              </m:rPr>
                              <a:rPr lang="en-US" b="0" i="0" dirty="0" smtClean="0">
                                <a:solidFill>
                                  <a:srgbClr val="FF0000"/>
                                </a:solidFill>
                                <a:latin typeface="Cambria Math" panose="02040503050406030204" pitchFamily="18" charset="0"/>
                              </a:rPr>
                              <m:t>min</m:t>
                            </m:r>
                          </m:e>
                          <m:sub>
                            <m:r>
                              <a:rPr lang="en-US" b="1" i="0" dirty="0" smtClean="0">
                                <a:solidFill>
                                  <a:srgbClr val="FF0000"/>
                                </a:solidFill>
                                <a:latin typeface="Cambria Math" panose="02040503050406030204" pitchFamily="18" charset="0"/>
                              </a:rPr>
                              <m:t>𝐮</m:t>
                            </m:r>
                            <m:r>
                              <a:rPr lang="en-US" b="0" i="1" dirty="0" smtClean="0">
                                <a:solidFill>
                                  <a:srgbClr val="FF0000"/>
                                </a:solidFill>
                                <a:latin typeface="Cambria Math" panose="02040503050406030204" pitchFamily="18" charset="0"/>
                              </a:rPr>
                              <m:t>∈</m:t>
                            </m:r>
                            <m:sSup>
                              <m:sSupPr>
                                <m:ctrlPr>
                                  <a:rPr lang="en-US" b="0" i="1" dirty="0" smtClean="0">
                                    <a:solidFill>
                                      <a:srgbClr val="FF0000"/>
                                    </a:solidFill>
                                    <a:latin typeface="Cambria Math" panose="02040503050406030204" pitchFamily="18" charset="0"/>
                                    <a:ea typeface="Cambria Math" panose="02040503050406030204" pitchFamily="18" charset="0"/>
                                  </a:rPr>
                                </m:ctrlPr>
                              </m:sSupPr>
                              <m:e>
                                <m:r>
                                  <a:rPr lang="en-US" b="0" i="1" dirty="0" smtClean="0">
                                    <a:solidFill>
                                      <a:srgbClr val="FF0000"/>
                                    </a:solidFill>
                                    <a:latin typeface="Cambria Math" panose="02040503050406030204" pitchFamily="18" charset="0"/>
                                    <a:ea typeface="Cambria Math" panose="02040503050406030204" pitchFamily="18" charset="0"/>
                                  </a:rPr>
                                  <m:t>ℝ</m:t>
                                </m:r>
                              </m:e>
                              <m:sup>
                                <m:r>
                                  <a:rPr lang="en-US" b="0" i="1" dirty="0" smtClean="0">
                                    <a:solidFill>
                                      <a:srgbClr val="FF0000"/>
                                    </a:solidFill>
                                    <a:latin typeface="Cambria Math" panose="02040503050406030204" pitchFamily="18" charset="0"/>
                                    <a:ea typeface="Cambria Math" panose="02040503050406030204" pitchFamily="18" charset="0"/>
                                  </a:rPr>
                                  <m:t>𝑑</m:t>
                                </m:r>
                              </m:sup>
                            </m:sSup>
                          </m:sub>
                        </m:sSub>
                      </m:fName>
                      <m:e>
                        <m:nary>
                          <m:naryPr>
                            <m:chr m:val="∑"/>
                            <m:limLoc m:val="subSup"/>
                            <m:supHide m:val="on"/>
                            <m:ctrlPr>
                              <a:rPr lang="en-US" b="0" i="1" dirty="0" smtClean="0">
                                <a:solidFill>
                                  <a:srgbClr val="FF0000"/>
                                </a:solidFill>
                                <a:latin typeface="Cambria Math" panose="02040503050406030204" pitchFamily="18" charset="0"/>
                              </a:rPr>
                            </m:ctrlPr>
                          </m:naryPr>
                          <m:sub>
                            <m:r>
                              <m:rPr>
                                <m:brk m:alnAt="9"/>
                              </m:rPr>
                              <a:rPr lang="en-US" b="0" i="1" dirty="0" smtClean="0">
                                <a:solidFill>
                                  <a:srgbClr val="FF0000"/>
                                </a:solidFill>
                                <a:latin typeface="Cambria Math" panose="02040503050406030204" pitchFamily="18" charset="0"/>
                              </a:rPr>
                              <m:t>𝑡</m:t>
                            </m:r>
                            <m:r>
                              <a:rPr lang="en-US" b="0" i="1" dirty="0" smtClean="0">
                                <a:solidFill>
                                  <a:srgbClr val="FF0000"/>
                                </a:solidFill>
                                <a:latin typeface="Cambria Math" panose="02040503050406030204" pitchFamily="18" charset="0"/>
                              </a:rPr>
                              <m:t>∈</m:t>
                            </m:r>
                            <m:d>
                              <m:dPr>
                                <m:begChr m:val="["/>
                                <m:endChr m:val="]"/>
                                <m:ctrlPr>
                                  <a:rPr lang="en-US" b="0" i="1" dirty="0" smtClean="0">
                                    <a:solidFill>
                                      <a:srgbClr val="FF0000"/>
                                    </a:solidFill>
                                    <a:latin typeface="Cambria Math" panose="02040503050406030204" pitchFamily="18" charset="0"/>
                                  </a:rPr>
                                </m:ctrlPr>
                              </m:dPr>
                              <m:e>
                                <m:r>
                                  <a:rPr lang="en-US" b="0" i="1" dirty="0" smtClean="0">
                                    <a:solidFill>
                                      <a:srgbClr val="FF0000"/>
                                    </a:solidFill>
                                    <a:latin typeface="Cambria Math" panose="02040503050406030204" pitchFamily="18" charset="0"/>
                                  </a:rPr>
                                  <m:t>𝑇</m:t>
                                </m:r>
                              </m:e>
                            </m:d>
                          </m:sub>
                          <m:sup/>
                          <m:e>
                            <m:sSup>
                              <m:sSupPr>
                                <m:ctrlPr>
                                  <a:rPr lang="en-US" b="0" i="1" dirty="0" smtClean="0">
                                    <a:solidFill>
                                      <a:srgbClr val="FF0000"/>
                                    </a:solidFill>
                                    <a:latin typeface="Cambria Math" panose="02040503050406030204" pitchFamily="18" charset="0"/>
                                  </a:rPr>
                                </m:ctrlPr>
                              </m:sSupPr>
                              <m:e>
                                <m:d>
                                  <m:dPr>
                                    <m:ctrlPr>
                                      <a:rPr lang="en-US" b="0" i="1" dirty="0" smtClean="0">
                                        <a:solidFill>
                                          <a:srgbClr val="FF0000"/>
                                        </a:solidFill>
                                        <a:latin typeface="Cambria Math" panose="02040503050406030204" pitchFamily="18" charset="0"/>
                                      </a:rPr>
                                    </m:ctrlPr>
                                  </m:dPr>
                                  <m:e>
                                    <m:sSup>
                                      <m:sSupPr>
                                        <m:ctrlPr>
                                          <a:rPr lang="en-US" b="0" i="1" dirty="0" smtClean="0">
                                            <a:solidFill>
                                              <a:srgbClr val="FF0000"/>
                                            </a:solidFill>
                                            <a:latin typeface="Cambria Math" panose="02040503050406030204" pitchFamily="18" charset="0"/>
                                          </a:rPr>
                                        </m:ctrlPr>
                                      </m:sSupPr>
                                      <m:e>
                                        <m:r>
                                          <a:rPr lang="en-US" b="1" i="0" dirty="0" smtClean="0">
                                            <a:solidFill>
                                              <a:srgbClr val="FF0000"/>
                                            </a:solidFill>
                                            <a:latin typeface="Cambria Math" panose="02040503050406030204" pitchFamily="18" charset="0"/>
                                          </a:rPr>
                                          <m:t>𝐮</m:t>
                                        </m:r>
                                      </m:e>
                                      <m:sup>
                                        <m:r>
                                          <a:rPr lang="en-US" b="0" i="1" dirty="0" smtClean="0">
                                            <a:solidFill>
                                              <a:srgbClr val="FF0000"/>
                                            </a:solidFill>
                                            <a:latin typeface="Cambria Math" panose="02040503050406030204" pitchFamily="18" charset="0"/>
                                          </a:rPr>
                                          <m:t>⊤</m:t>
                                        </m:r>
                                      </m:sup>
                                    </m:sSup>
                                    <m:sSup>
                                      <m:sSupPr>
                                        <m:ctrlPr>
                                          <a:rPr lang="en-US" b="0" i="1" dirty="0" smtClean="0">
                                            <a:solidFill>
                                              <a:srgbClr val="FF0000"/>
                                            </a:solidFill>
                                            <a:latin typeface="Cambria Math" panose="02040503050406030204" pitchFamily="18" charset="0"/>
                                          </a:rPr>
                                        </m:ctrlPr>
                                      </m:sSupPr>
                                      <m:e>
                                        <m:r>
                                          <a:rPr lang="en-US" b="1" i="0" dirty="0" smtClean="0">
                                            <a:solidFill>
                                              <a:srgbClr val="FF0000"/>
                                            </a:solidFill>
                                            <a:latin typeface="Cambria Math" panose="02040503050406030204" pitchFamily="18" charset="0"/>
                                          </a:rPr>
                                          <m:t>𝐯</m:t>
                                        </m:r>
                                      </m:e>
                                      <m:sup>
                                        <m:r>
                                          <a:rPr lang="en-US" b="0" i="1" dirty="0" smtClean="0">
                                            <a:solidFill>
                                              <a:srgbClr val="FF0000"/>
                                            </a:solidFill>
                                            <a:latin typeface="Cambria Math" panose="02040503050406030204" pitchFamily="18" charset="0"/>
                                          </a:rPr>
                                          <m:t>𝑡</m:t>
                                        </m:r>
                                      </m:sup>
                                    </m:sSup>
                                    <m:r>
                                      <a:rPr lang="en-US" b="0" i="1" dirty="0" smtClean="0">
                                        <a:solidFill>
                                          <a:srgbClr val="FF0000"/>
                                        </a:solidFill>
                                        <a:latin typeface="Cambria Math" panose="02040503050406030204" pitchFamily="18" charset="0"/>
                                      </a:rPr>
                                      <m:t>−</m:t>
                                    </m:r>
                                    <m:sSup>
                                      <m:sSupPr>
                                        <m:ctrlPr>
                                          <a:rPr lang="en-US" b="0" i="1" dirty="0" smtClean="0">
                                            <a:solidFill>
                                              <a:srgbClr val="FF0000"/>
                                            </a:solidFill>
                                            <a:latin typeface="Cambria Math" panose="02040503050406030204" pitchFamily="18" charset="0"/>
                                          </a:rPr>
                                        </m:ctrlPr>
                                      </m:sSupPr>
                                      <m:e>
                                        <m:r>
                                          <a:rPr lang="en-US" b="0" i="1" dirty="0" smtClean="0">
                                            <a:solidFill>
                                              <a:srgbClr val="FF0000"/>
                                            </a:solidFill>
                                            <a:latin typeface="Cambria Math" panose="02040503050406030204" pitchFamily="18" charset="0"/>
                                          </a:rPr>
                                          <m:t>𝑟</m:t>
                                        </m:r>
                                      </m:e>
                                      <m:sup>
                                        <m:r>
                                          <a:rPr lang="en-US" b="0" i="1" dirty="0" smtClean="0">
                                            <a:solidFill>
                                              <a:srgbClr val="FF0000"/>
                                            </a:solidFill>
                                            <a:latin typeface="Cambria Math" panose="02040503050406030204" pitchFamily="18" charset="0"/>
                                          </a:rPr>
                                          <m:t>𝑡</m:t>
                                        </m:r>
                                      </m:sup>
                                    </m:sSup>
                                  </m:e>
                                </m:d>
                              </m:e>
                              <m:sup>
                                <m:r>
                                  <a:rPr lang="en-US" b="0" i="1" dirty="0" smtClean="0">
                                    <a:solidFill>
                                      <a:srgbClr val="FF0000"/>
                                    </a:solidFill>
                                    <a:latin typeface="Cambria Math" panose="02040503050406030204" pitchFamily="18" charset="0"/>
                                  </a:rPr>
                                  <m:t>2</m:t>
                                </m:r>
                              </m:sup>
                            </m:sSup>
                          </m:e>
                        </m:nary>
                      </m:e>
                    </m:func>
                    <m:r>
                      <a:rPr lang="en-US" b="0" i="1" dirty="0" smtClean="0">
                        <a:solidFill>
                          <a:srgbClr val="FF0000"/>
                        </a:solidFill>
                        <a:latin typeface="Cambria Math" panose="02040503050406030204" pitchFamily="18" charset="0"/>
                      </a:rPr>
                      <m:t>+</m:t>
                    </m:r>
                    <m:f>
                      <m:fPr>
                        <m:ctrlPr>
                          <a:rPr lang="en-US" b="0" i="1" dirty="0" smtClean="0">
                            <a:solidFill>
                              <a:srgbClr val="FF0000"/>
                            </a:solidFill>
                            <a:latin typeface="Cambria Math" panose="02040503050406030204" pitchFamily="18" charset="0"/>
                          </a:rPr>
                        </m:ctrlPr>
                      </m:fPr>
                      <m:num>
                        <m:r>
                          <a:rPr lang="en-US" b="0" i="1" dirty="0" smtClean="0">
                            <a:solidFill>
                              <a:srgbClr val="FF0000"/>
                            </a:solidFill>
                            <a:latin typeface="Cambria Math" panose="02040503050406030204" pitchFamily="18" charset="0"/>
                          </a:rPr>
                          <m:t>1</m:t>
                        </m:r>
                      </m:num>
                      <m:den>
                        <m:r>
                          <a:rPr lang="en-US" b="0" i="1" dirty="0" smtClean="0">
                            <a:solidFill>
                              <a:srgbClr val="FF0000"/>
                            </a:solidFill>
                            <a:latin typeface="Cambria Math" panose="02040503050406030204" pitchFamily="18" charset="0"/>
                          </a:rPr>
                          <m:t>2</m:t>
                        </m:r>
                      </m:den>
                    </m:f>
                    <m:sSubSup>
                      <m:sSubSupPr>
                        <m:ctrlPr>
                          <a:rPr lang="en-US" b="0" i="1" dirty="0" smtClean="0">
                            <a:solidFill>
                              <a:srgbClr val="FF0000"/>
                            </a:solidFill>
                            <a:latin typeface="Cambria Math" panose="02040503050406030204" pitchFamily="18" charset="0"/>
                          </a:rPr>
                        </m:ctrlPr>
                      </m:sSubSupPr>
                      <m:e>
                        <m:d>
                          <m:dPr>
                            <m:begChr m:val="‖"/>
                            <m:endChr m:val="‖"/>
                            <m:ctrlPr>
                              <a:rPr lang="en-US" b="0" i="1" dirty="0" smtClean="0">
                                <a:solidFill>
                                  <a:srgbClr val="FF0000"/>
                                </a:solidFill>
                                <a:latin typeface="Cambria Math" panose="02040503050406030204" pitchFamily="18" charset="0"/>
                              </a:rPr>
                            </m:ctrlPr>
                          </m:dPr>
                          <m:e>
                            <m:r>
                              <a:rPr lang="en-US" b="1" i="0" dirty="0" smtClean="0">
                                <a:solidFill>
                                  <a:srgbClr val="FF0000"/>
                                </a:solidFill>
                                <a:latin typeface="Cambria Math" panose="02040503050406030204" pitchFamily="18" charset="0"/>
                              </a:rPr>
                              <m:t>𝐮</m:t>
                            </m:r>
                          </m:e>
                        </m:d>
                      </m:e>
                      <m:sub>
                        <m:r>
                          <a:rPr lang="en-US" b="0" i="1" dirty="0" smtClean="0">
                            <a:solidFill>
                              <a:srgbClr val="FF0000"/>
                            </a:solidFill>
                            <a:latin typeface="Cambria Math" panose="02040503050406030204" pitchFamily="18" charset="0"/>
                          </a:rPr>
                          <m:t>2</m:t>
                        </m:r>
                      </m:sub>
                      <m:sup>
                        <m:r>
                          <a:rPr lang="en-US" b="0" i="1" dirty="0" smtClean="0">
                            <a:solidFill>
                              <a:srgbClr val="FF0000"/>
                            </a:solidFill>
                            <a:latin typeface="Cambria Math" panose="02040503050406030204" pitchFamily="18" charset="0"/>
                          </a:rPr>
                          <m:t>2</m:t>
                        </m:r>
                      </m:sup>
                    </m:sSubSup>
                  </m:oMath>
                </a14:m>
                <a:endParaRPr lang="en-US" dirty="0">
                  <a:solidFill>
                    <a:srgbClr val="FF0000"/>
                  </a:solidFill>
                </a:endParaRPr>
              </a:p>
              <a:p>
                <a:endParaRPr lang="en-US" b="0" i="1" dirty="0">
                  <a:solidFill>
                    <a:srgbClr val="FF0000"/>
                  </a:solidFill>
                  <a:latin typeface="Cambria Math" panose="02040503050406030204" pitchFamily="18" charset="0"/>
                  <a:ea typeface="Cambria Math" panose="02040503050406030204" pitchFamily="18" charset="0"/>
                </a:endParaRPr>
              </a:p>
              <a:p>
                <a:endParaRPr lang="en-IN" dirty="0">
                  <a:solidFill>
                    <a:srgbClr val="FF0000"/>
                  </a:solidFill>
                </a:endParaRPr>
              </a:p>
              <a:p>
                <a:endParaRPr lang="en-IN" dirty="0"/>
              </a:p>
            </p:txBody>
          </p:sp>
        </mc:Choice>
        <mc:Fallback>
          <p:sp>
            <p:nvSpPr>
              <p:cNvPr id="3" name="Content Placeholder 2">
                <a:extLst>
                  <a:ext uri="{FF2B5EF4-FFF2-40B4-BE49-F238E27FC236}">
                    <a16:creationId xmlns:a16="http://schemas.microsoft.com/office/drawing/2014/main" id="{CCB3A5DC-C8F7-B7A2-B95A-19A7B1ACF633}"/>
                  </a:ext>
                </a:extLst>
              </p:cNvPr>
              <p:cNvSpPr>
                <a:spLocks noGrp="1" noRot="1" noChangeAspect="1" noMove="1" noResize="1" noEditPoints="1" noAdjustHandles="1" noChangeArrowheads="1" noChangeShapeType="1" noTextEdit="1"/>
              </p:cNvSpPr>
              <p:nvPr>
                <p:ph idx="1"/>
              </p:nvPr>
            </p:nvSpPr>
            <p:spPr>
              <a:blipFill>
                <a:blip r:embed="rId2"/>
                <a:stretch>
                  <a:fillRect l="-578" t="-2759"/>
                </a:stretch>
              </a:blipFill>
            </p:spPr>
            <p:txBody>
              <a:bodyPr/>
              <a:lstStyle/>
              <a:p>
                <a:r>
                  <a:rPr lang="en-IN">
                    <a:noFill/>
                  </a:rPr>
                  <a:t> </a:t>
                </a:r>
              </a:p>
            </p:txBody>
          </p:sp>
        </mc:Fallback>
      </mc:AlternateContent>
    </p:spTree>
    <p:extLst>
      <p:ext uri="{BB962C8B-B14F-4D97-AF65-F5344CB8AC3E}">
        <p14:creationId xmlns:p14="http://schemas.microsoft.com/office/powerpoint/2010/main" val="3505412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08D3A-E96D-7645-61FC-BB66EB8AEDBD}"/>
              </a:ext>
            </a:extLst>
          </p:cNvPr>
          <p:cNvSpPr>
            <a:spLocks noGrp="1"/>
          </p:cNvSpPr>
          <p:nvPr>
            <p:ph type="title"/>
          </p:nvPr>
        </p:nvSpPr>
        <p:spPr/>
        <p:txBody>
          <a:bodyPr/>
          <a:lstStyle/>
          <a:p>
            <a:endParaRPr lang="en-IN"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5330648C-99AF-FBE2-EF99-E00E54DDCC33}"/>
                  </a:ext>
                </a:extLst>
              </p:cNvPr>
              <p:cNvSpPr>
                <a:spLocks noGrp="1"/>
              </p:cNvSpPr>
              <p:nvPr>
                <p:ph idx="1"/>
              </p:nvPr>
            </p:nvSpPr>
            <p:spPr>
              <a:xfrm>
                <a:off x="253354" y="1111624"/>
                <a:ext cx="12048516" cy="5746376"/>
              </a:xfrm>
            </p:spPr>
            <p:txBody>
              <a:bodyPr>
                <a:normAutofit/>
              </a:bodyPr>
              <a:lstStyle/>
              <a:p>
                <a14:m>
                  <m:oMath xmlns:m="http://schemas.openxmlformats.org/officeDocument/2006/math">
                    <m:r>
                      <a:rPr lang="en-US" b="0" i="1" smtClean="0">
                        <a:solidFill>
                          <a:srgbClr val="FF0000"/>
                        </a:solidFill>
                        <a:latin typeface="Cambria Math" panose="02040503050406030204" pitchFamily="18" charset="0"/>
                        <a:ea typeface="Cambria Math" panose="02040503050406030204" pitchFamily="18" charset="0"/>
                      </a:rPr>
                      <m:t>ℙ</m:t>
                    </m:r>
                    <m:d>
                      <m:dPr>
                        <m:begChr m:val="["/>
                        <m:endChr m:val="]"/>
                        <m:ctrlPr>
                          <a:rPr lang="en-US" b="0" i="1" smtClean="0">
                            <a:solidFill>
                              <a:srgbClr val="FF0000"/>
                            </a:solidFill>
                            <a:latin typeface="Cambria Math" panose="02040503050406030204" pitchFamily="18" charset="0"/>
                            <a:ea typeface="Cambria Math" panose="02040503050406030204" pitchFamily="18" charset="0"/>
                          </a:rPr>
                        </m:ctrlPr>
                      </m:dPr>
                      <m:e>
                        <m:sSup>
                          <m:sSupPr>
                            <m:ctrlPr>
                              <a:rPr lang="en-US" b="0" i="1" smtClean="0">
                                <a:solidFill>
                                  <a:srgbClr val="FF0000"/>
                                </a:solidFill>
                                <a:latin typeface="Cambria Math" panose="02040503050406030204" pitchFamily="18" charset="0"/>
                                <a:ea typeface="Cambria Math" panose="02040503050406030204" pitchFamily="18" charset="0"/>
                              </a:rPr>
                            </m:ctrlPr>
                          </m:sSupPr>
                          <m:e>
                            <m:r>
                              <a:rPr lang="en-US" b="0" i="1" smtClean="0">
                                <a:solidFill>
                                  <a:srgbClr val="FF0000"/>
                                </a:solidFill>
                                <a:latin typeface="Cambria Math" panose="02040503050406030204" pitchFamily="18" charset="0"/>
                                <a:ea typeface="Cambria Math" panose="02040503050406030204" pitchFamily="18" charset="0"/>
                              </a:rPr>
                              <m:t>𝑟</m:t>
                            </m:r>
                          </m:e>
                          <m:sup>
                            <m:r>
                              <a:rPr lang="en-US" b="0" i="1" smtClean="0">
                                <a:solidFill>
                                  <a:srgbClr val="FF0000"/>
                                </a:solidFill>
                                <a:latin typeface="Cambria Math" panose="02040503050406030204" pitchFamily="18" charset="0"/>
                                <a:ea typeface="Cambria Math" panose="02040503050406030204" pitchFamily="18" charset="0"/>
                              </a:rPr>
                              <m:t>𝑡</m:t>
                            </m:r>
                          </m:sup>
                        </m:sSup>
                        <m:r>
                          <a:rPr lang="en-US" b="0" i="1" smtClean="0">
                            <a:solidFill>
                              <a:srgbClr val="FF0000"/>
                            </a:solidFill>
                            <a:latin typeface="Cambria Math" panose="02040503050406030204" pitchFamily="18" charset="0"/>
                            <a:ea typeface="Cambria Math" panose="02040503050406030204" pitchFamily="18" charset="0"/>
                          </a:rPr>
                          <m:t>|</m:t>
                        </m:r>
                        <m:sSup>
                          <m:sSupPr>
                            <m:ctrlPr>
                              <a:rPr lang="en-US" b="0" i="1" smtClean="0">
                                <a:solidFill>
                                  <a:srgbClr val="FF0000"/>
                                </a:solidFill>
                                <a:latin typeface="Cambria Math" panose="02040503050406030204" pitchFamily="18" charset="0"/>
                                <a:ea typeface="Cambria Math" panose="02040503050406030204" pitchFamily="18" charset="0"/>
                              </a:rPr>
                            </m:ctrlPr>
                          </m:sSupPr>
                          <m:e>
                            <m:r>
                              <a:rPr lang="en-US" b="1" i="0" smtClean="0">
                                <a:solidFill>
                                  <a:srgbClr val="FF0000"/>
                                </a:solidFill>
                                <a:latin typeface="Cambria Math" panose="02040503050406030204" pitchFamily="18" charset="0"/>
                                <a:ea typeface="Cambria Math" panose="02040503050406030204" pitchFamily="18" charset="0"/>
                              </a:rPr>
                              <m:t>𝐯</m:t>
                            </m:r>
                          </m:e>
                          <m:sup>
                            <m:r>
                              <a:rPr lang="en-US" b="0" i="1" smtClean="0">
                                <a:solidFill>
                                  <a:srgbClr val="FF0000"/>
                                </a:solidFill>
                                <a:latin typeface="Cambria Math" panose="02040503050406030204" pitchFamily="18" charset="0"/>
                                <a:ea typeface="Cambria Math" panose="02040503050406030204" pitchFamily="18" charset="0"/>
                              </a:rPr>
                              <m:t>𝑡</m:t>
                            </m:r>
                          </m:sup>
                        </m:sSup>
                        <m:r>
                          <a:rPr lang="en-US" b="0" i="1" smtClean="0">
                            <a:solidFill>
                              <a:srgbClr val="FF0000"/>
                            </a:solidFill>
                            <a:latin typeface="Cambria Math" panose="02040503050406030204" pitchFamily="18" charset="0"/>
                            <a:ea typeface="Cambria Math" panose="02040503050406030204" pitchFamily="18" charset="0"/>
                          </a:rPr>
                          <m:t>,</m:t>
                        </m:r>
                        <m:sSub>
                          <m:sSubPr>
                            <m:ctrlPr>
                              <a:rPr lang="en-US" b="0" i="1" smtClean="0">
                                <a:solidFill>
                                  <a:srgbClr val="FF0000"/>
                                </a:solidFill>
                                <a:latin typeface="Cambria Math" panose="02040503050406030204" pitchFamily="18" charset="0"/>
                                <a:ea typeface="Cambria Math" panose="02040503050406030204" pitchFamily="18" charset="0"/>
                              </a:rPr>
                            </m:ctrlPr>
                          </m:sSubPr>
                          <m:e>
                            <m:r>
                              <a:rPr lang="en-US" b="0" i="1" smtClean="0">
                                <a:solidFill>
                                  <a:srgbClr val="FF0000"/>
                                </a:solidFill>
                                <a:latin typeface="Cambria Math" panose="02040503050406030204" pitchFamily="18" charset="0"/>
                                <a:ea typeface="Cambria Math" panose="02040503050406030204" pitchFamily="18" charset="0"/>
                              </a:rPr>
                              <m:t>𝑘</m:t>
                            </m:r>
                          </m:e>
                          <m:sub>
                            <m:r>
                              <a:rPr lang="en-US" b="0" i="1" smtClean="0">
                                <a:solidFill>
                                  <a:srgbClr val="FF0000"/>
                                </a:solidFill>
                                <a:latin typeface="Cambria Math" panose="02040503050406030204" pitchFamily="18" charset="0"/>
                                <a:ea typeface="Cambria Math" panose="02040503050406030204" pitchFamily="18" charset="0"/>
                              </a:rPr>
                              <m:t>𝑡</m:t>
                            </m:r>
                          </m:sub>
                        </m:sSub>
                        <m:r>
                          <a:rPr lang="en-US" b="0" i="1" smtClean="0">
                            <a:solidFill>
                              <a:srgbClr val="FF0000"/>
                            </a:solidFill>
                            <a:latin typeface="Cambria Math" panose="02040503050406030204" pitchFamily="18" charset="0"/>
                            <a:ea typeface="Cambria Math" panose="02040503050406030204" pitchFamily="18" charset="0"/>
                          </a:rPr>
                          <m:t>=</m:t>
                        </m:r>
                        <m:r>
                          <a:rPr lang="en-US" b="0" i="1" smtClean="0">
                            <a:solidFill>
                              <a:srgbClr val="FF0000"/>
                            </a:solidFill>
                            <a:latin typeface="Cambria Math" panose="02040503050406030204" pitchFamily="18" charset="0"/>
                            <a:ea typeface="Cambria Math" panose="02040503050406030204" pitchFamily="18" charset="0"/>
                          </a:rPr>
                          <m:t>𝑘</m:t>
                        </m:r>
                      </m:e>
                    </m:d>
                    <m:r>
                      <a:rPr lang="en-US" b="0" i="1" smtClean="0">
                        <a:solidFill>
                          <a:srgbClr val="FF0000"/>
                        </a:solidFill>
                        <a:latin typeface="Cambria Math" panose="02040503050406030204" pitchFamily="18" charset="0"/>
                        <a:ea typeface="Cambria Math" panose="02040503050406030204" pitchFamily="18" charset="0"/>
                      </a:rPr>
                      <m:t>=</m:t>
                    </m:r>
                    <m:r>
                      <a:rPr lang="en-US" b="0" i="1" smtClean="0">
                        <a:solidFill>
                          <a:srgbClr val="FF0000"/>
                        </a:solidFill>
                        <a:latin typeface="Cambria Math" panose="02040503050406030204" pitchFamily="18" charset="0"/>
                        <a:ea typeface="Cambria Math" panose="02040503050406030204" pitchFamily="18" charset="0"/>
                      </a:rPr>
                      <m:t>𝒩</m:t>
                    </m:r>
                    <m:d>
                      <m:dPr>
                        <m:ctrlPr>
                          <a:rPr lang="en-US" b="0" i="1" smtClean="0">
                            <a:solidFill>
                              <a:srgbClr val="FF0000"/>
                            </a:solidFill>
                            <a:latin typeface="Cambria Math" panose="02040503050406030204" pitchFamily="18" charset="0"/>
                            <a:ea typeface="Cambria Math" panose="02040503050406030204" pitchFamily="18" charset="0"/>
                          </a:rPr>
                        </m:ctrlPr>
                      </m:dPr>
                      <m:e>
                        <m:d>
                          <m:dPr>
                            <m:begChr m:val="⟨"/>
                            <m:endChr m:val="⟩"/>
                            <m:ctrlPr>
                              <a:rPr lang="en-US" i="1" dirty="0">
                                <a:solidFill>
                                  <a:srgbClr val="FF0000"/>
                                </a:solidFill>
                                <a:latin typeface="Cambria Math" panose="02040503050406030204" pitchFamily="18" charset="0"/>
                              </a:rPr>
                            </m:ctrlPr>
                          </m:dPr>
                          <m:e>
                            <m:sSup>
                              <m:sSupPr>
                                <m:ctrlPr>
                                  <a:rPr lang="en-US" i="1" dirty="0">
                                    <a:solidFill>
                                      <a:srgbClr val="FF0000"/>
                                    </a:solidFill>
                                    <a:latin typeface="Cambria Math" panose="02040503050406030204" pitchFamily="18" charset="0"/>
                                  </a:rPr>
                                </m:ctrlPr>
                              </m:sSupPr>
                              <m:e>
                                <m:r>
                                  <a:rPr lang="en-US" b="1" dirty="0" err="1">
                                    <a:solidFill>
                                      <a:srgbClr val="FF0000"/>
                                    </a:solidFill>
                                    <a:latin typeface="Cambria Math" panose="02040503050406030204" pitchFamily="18" charset="0"/>
                                  </a:rPr>
                                  <m:t>𝐮</m:t>
                                </m:r>
                              </m:e>
                              <m:sup>
                                <m:r>
                                  <a:rPr lang="en-US" b="0" i="1" dirty="0" smtClean="0">
                                    <a:solidFill>
                                      <a:srgbClr val="FF0000"/>
                                    </a:solidFill>
                                    <a:latin typeface="Cambria Math" panose="02040503050406030204" pitchFamily="18" charset="0"/>
                                  </a:rPr>
                                  <m:t>𝑘</m:t>
                                </m:r>
                              </m:sup>
                            </m:sSup>
                            <m:r>
                              <a:rPr lang="en-US" i="1" dirty="0">
                                <a:solidFill>
                                  <a:srgbClr val="FF0000"/>
                                </a:solidFill>
                                <a:latin typeface="Cambria Math" panose="02040503050406030204" pitchFamily="18" charset="0"/>
                              </a:rPr>
                              <m:t>, </m:t>
                            </m:r>
                            <m:sSup>
                              <m:sSupPr>
                                <m:ctrlPr>
                                  <a:rPr lang="en-US" b="1" i="0" dirty="0" smtClean="0">
                                    <a:solidFill>
                                      <a:srgbClr val="FF0000"/>
                                    </a:solidFill>
                                    <a:latin typeface="Cambria Math" panose="02040503050406030204" pitchFamily="18" charset="0"/>
                                  </a:rPr>
                                </m:ctrlPr>
                              </m:sSupPr>
                              <m:e>
                                <m:r>
                                  <a:rPr lang="en-US" b="1" dirty="0">
                                    <a:solidFill>
                                      <a:srgbClr val="FF0000"/>
                                    </a:solidFill>
                                    <a:latin typeface="Cambria Math" panose="02040503050406030204" pitchFamily="18" charset="0"/>
                                  </a:rPr>
                                  <m:t>𝐯</m:t>
                                </m:r>
                              </m:e>
                              <m:sup>
                                <m:r>
                                  <a:rPr lang="en-US" b="1" i="1" dirty="0" smtClean="0">
                                    <a:solidFill>
                                      <a:srgbClr val="FF0000"/>
                                    </a:solidFill>
                                    <a:latin typeface="Cambria Math" panose="02040503050406030204" pitchFamily="18" charset="0"/>
                                  </a:rPr>
                                  <m:t>𝒕</m:t>
                                </m:r>
                              </m:sup>
                            </m:sSup>
                          </m:e>
                        </m:d>
                        <m:r>
                          <a:rPr lang="en-US" b="0" i="1" dirty="0" smtClean="0">
                            <a:solidFill>
                              <a:srgbClr val="FF0000"/>
                            </a:solidFill>
                            <a:latin typeface="Cambria Math" panose="02040503050406030204" pitchFamily="18" charset="0"/>
                          </a:rPr>
                          <m:t>,</m:t>
                        </m:r>
                        <m:r>
                          <a:rPr lang="en-US" b="0" i="1" dirty="0" smtClean="0">
                            <a:solidFill>
                              <a:srgbClr val="FF0000"/>
                            </a:solidFill>
                            <a:latin typeface="Cambria Math" panose="02040503050406030204" pitchFamily="18" charset="0"/>
                          </a:rPr>
                          <m:t>1</m:t>
                        </m:r>
                      </m:e>
                    </m:d>
                  </m:oMath>
                </a14:m>
                <a:endParaRPr lang="en-IN" dirty="0">
                  <a:solidFill>
                    <a:srgbClr val="FF0000"/>
                  </a:solidFill>
                </a:endParaRPr>
              </a:p>
              <a:p>
                <a:r>
                  <a:rPr lang="en-IN" dirty="0">
                    <a:solidFill>
                      <a:srgbClr val="FF0000"/>
                    </a:solidFill>
                  </a:rPr>
                  <a:t>Introduce </a:t>
                </a:r>
                <a14:m>
                  <m:oMath xmlns:m="http://schemas.openxmlformats.org/officeDocument/2006/math">
                    <m:r>
                      <a:rPr lang="en-US" b="0" i="1" smtClean="0">
                        <a:solidFill>
                          <a:srgbClr val="FF0000"/>
                        </a:solidFill>
                        <a:latin typeface="Cambria Math" panose="02040503050406030204" pitchFamily="18" charset="0"/>
                      </a:rPr>
                      <m:t>𝑇</m:t>
                    </m:r>
                  </m:oMath>
                </a14:m>
                <a:r>
                  <a:rPr lang="en-IN" dirty="0">
                    <a:solidFill>
                      <a:srgbClr val="FF0000"/>
                    </a:solidFill>
                  </a:rPr>
                  <a:t> latent variables </a:t>
                </a:r>
                <a14:m>
                  <m:oMath xmlns:m="http://schemas.openxmlformats.org/officeDocument/2006/math">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𝑘</m:t>
                        </m:r>
                      </m:e>
                      <m:sub>
                        <m:r>
                          <a:rPr lang="en-US" b="0" i="1" smtClean="0">
                            <a:solidFill>
                              <a:srgbClr val="FF0000"/>
                            </a:solidFill>
                            <a:latin typeface="Cambria Math" panose="02040503050406030204" pitchFamily="18" charset="0"/>
                          </a:rPr>
                          <m:t>1</m:t>
                        </m:r>
                      </m:sub>
                    </m:sSub>
                    <m:r>
                      <a:rPr lang="en-US" b="0" i="1" smtClean="0">
                        <a:solidFill>
                          <a:srgbClr val="FF0000"/>
                        </a:solidFill>
                        <a:latin typeface="Cambria Math" panose="02040503050406030204" pitchFamily="18" charset="0"/>
                      </a:rPr>
                      <m:t>,…,</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𝑘</m:t>
                        </m:r>
                      </m:e>
                      <m:sub>
                        <m:r>
                          <a:rPr lang="en-US" b="0" i="1" smtClean="0">
                            <a:solidFill>
                              <a:srgbClr val="FF0000"/>
                            </a:solidFill>
                            <a:latin typeface="Cambria Math" panose="02040503050406030204" pitchFamily="18" charset="0"/>
                          </a:rPr>
                          <m:t>𝑇</m:t>
                        </m:r>
                      </m:sub>
                    </m:sSub>
                  </m:oMath>
                </a14:m>
                <a:endParaRPr lang="en-IN" dirty="0">
                  <a:solidFill>
                    <a:srgbClr val="FF0000"/>
                  </a:solidFill>
                </a:endParaRPr>
              </a:p>
              <a:p>
                <a:r>
                  <a:rPr lang="en-IN" dirty="0">
                    <a:solidFill>
                      <a:srgbClr val="FF0000"/>
                    </a:solidFill>
                  </a:rPr>
                  <a:t>Alternating Minimization:</a:t>
                </a:r>
              </a:p>
              <a:p>
                <a:pPr lvl="1"/>
                <a:r>
                  <a:rPr lang="en-IN" dirty="0">
                    <a:solidFill>
                      <a:srgbClr val="FF0000"/>
                    </a:solidFill>
                  </a:rPr>
                  <a:t>Part 1: Fix value of </a:t>
                </a:r>
                <a14:m>
                  <m:oMath xmlns:m="http://schemas.openxmlformats.org/officeDocument/2006/math">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𝑘</m:t>
                        </m:r>
                      </m:e>
                      <m:sub>
                        <m:r>
                          <a:rPr lang="en-US" b="0" i="1" smtClean="0">
                            <a:solidFill>
                              <a:srgbClr val="FF0000"/>
                            </a:solidFill>
                            <a:latin typeface="Cambria Math" panose="02040503050406030204" pitchFamily="18" charset="0"/>
                          </a:rPr>
                          <m:t>1</m:t>
                        </m:r>
                      </m:sub>
                    </m:sSub>
                    <m:r>
                      <a:rPr lang="en-US" b="0" i="1" smtClean="0">
                        <a:solidFill>
                          <a:srgbClr val="FF0000"/>
                        </a:solidFill>
                        <a:latin typeface="Cambria Math" panose="02040503050406030204" pitchFamily="18" charset="0"/>
                      </a:rPr>
                      <m:t>,…,</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𝑘</m:t>
                        </m:r>
                      </m:e>
                      <m:sub>
                        <m:r>
                          <a:rPr lang="en-US" b="0" i="1" smtClean="0">
                            <a:solidFill>
                              <a:srgbClr val="FF0000"/>
                            </a:solidFill>
                            <a:latin typeface="Cambria Math" panose="02040503050406030204" pitchFamily="18" charset="0"/>
                          </a:rPr>
                          <m:t>𝑇</m:t>
                        </m:r>
                      </m:sub>
                    </m:sSub>
                  </m:oMath>
                </a14:m>
                <a:r>
                  <a:rPr lang="en-IN" dirty="0">
                    <a:solidFill>
                      <a:srgbClr val="FF0000"/>
                    </a:solidFill>
                  </a:rPr>
                  <a:t>, solve for </a:t>
                </a:r>
                <a14:m>
                  <m:oMath xmlns:m="http://schemas.openxmlformats.org/officeDocument/2006/math">
                    <m:sSup>
                      <m:sSupPr>
                        <m:ctrlPr>
                          <a:rPr lang="en-US" b="0" i="1" smtClean="0">
                            <a:solidFill>
                              <a:srgbClr val="FF0000"/>
                            </a:solidFill>
                            <a:latin typeface="Cambria Math" panose="02040503050406030204" pitchFamily="18" charset="0"/>
                          </a:rPr>
                        </m:ctrlPr>
                      </m:sSupPr>
                      <m:e>
                        <m:r>
                          <a:rPr lang="en-US" b="1" i="0" smtClean="0">
                            <a:solidFill>
                              <a:srgbClr val="FF0000"/>
                            </a:solidFill>
                            <a:latin typeface="Cambria Math" panose="02040503050406030204" pitchFamily="18" charset="0"/>
                          </a:rPr>
                          <m:t>𝐮</m:t>
                        </m:r>
                      </m:e>
                      <m:sup>
                        <m:r>
                          <a:rPr lang="en-US" b="0" i="1" smtClean="0">
                            <a:solidFill>
                              <a:srgbClr val="FF0000"/>
                            </a:solidFill>
                            <a:latin typeface="Cambria Math" panose="02040503050406030204" pitchFamily="18" charset="0"/>
                          </a:rPr>
                          <m:t>1</m:t>
                        </m:r>
                      </m:sup>
                    </m:sSup>
                    <m:r>
                      <a:rPr lang="en-US" b="0" i="1" smtClean="0">
                        <a:solidFill>
                          <a:srgbClr val="FF0000"/>
                        </a:solidFill>
                        <a:latin typeface="Cambria Math" panose="02040503050406030204" pitchFamily="18" charset="0"/>
                      </a:rPr>
                      <m:t>,…,</m:t>
                    </m:r>
                    <m:sSup>
                      <m:sSupPr>
                        <m:ctrlPr>
                          <a:rPr lang="en-US" b="0" i="1" smtClean="0">
                            <a:solidFill>
                              <a:srgbClr val="FF0000"/>
                            </a:solidFill>
                            <a:latin typeface="Cambria Math" panose="02040503050406030204" pitchFamily="18" charset="0"/>
                          </a:rPr>
                        </m:ctrlPr>
                      </m:sSupPr>
                      <m:e>
                        <m:r>
                          <a:rPr lang="en-US" b="1" i="0" smtClean="0">
                            <a:solidFill>
                              <a:srgbClr val="FF0000"/>
                            </a:solidFill>
                            <a:latin typeface="Cambria Math" panose="02040503050406030204" pitchFamily="18" charset="0"/>
                          </a:rPr>
                          <m:t>𝐮</m:t>
                        </m:r>
                      </m:e>
                      <m:sup>
                        <m:r>
                          <a:rPr lang="en-US" b="0" i="1" smtClean="0">
                            <a:solidFill>
                              <a:srgbClr val="FF0000"/>
                            </a:solidFill>
                            <a:latin typeface="Cambria Math" panose="02040503050406030204" pitchFamily="18" charset="0"/>
                          </a:rPr>
                          <m:t>𝐾</m:t>
                        </m:r>
                      </m:sup>
                    </m:sSup>
                  </m:oMath>
                </a14:m>
                <a:endParaRPr lang="en-IN" dirty="0">
                  <a:solidFill>
                    <a:srgbClr val="FF0000"/>
                  </a:solidFill>
                </a:endParaRPr>
              </a:p>
              <a:p>
                <a:pPr lvl="1"/>
                <a:r>
                  <a:rPr lang="en-IN" dirty="0">
                    <a:solidFill>
                      <a:srgbClr val="FF0000"/>
                    </a:solidFill>
                  </a:rPr>
                  <a:t>Part 2: Fix value of </a:t>
                </a:r>
                <a14:m>
                  <m:oMath xmlns:m="http://schemas.openxmlformats.org/officeDocument/2006/math">
                    <m:sSup>
                      <m:sSupPr>
                        <m:ctrlPr>
                          <a:rPr lang="en-US" i="1">
                            <a:solidFill>
                              <a:srgbClr val="FF0000"/>
                            </a:solidFill>
                            <a:latin typeface="Cambria Math" panose="02040503050406030204" pitchFamily="18" charset="0"/>
                          </a:rPr>
                        </m:ctrlPr>
                      </m:sSupPr>
                      <m:e>
                        <m:r>
                          <a:rPr lang="en-US" b="1">
                            <a:solidFill>
                              <a:srgbClr val="FF0000"/>
                            </a:solidFill>
                            <a:latin typeface="Cambria Math" panose="02040503050406030204" pitchFamily="18" charset="0"/>
                          </a:rPr>
                          <m:t>𝐮</m:t>
                        </m:r>
                      </m:e>
                      <m:sup>
                        <m:r>
                          <a:rPr lang="en-US" i="1">
                            <a:solidFill>
                              <a:srgbClr val="FF0000"/>
                            </a:solidFill>
                            <a:latin typeface="Cambria Math" panose="02040503050406030204" pitchFamily="18" charset="0"/>
                          </a:rPr>
                          <m:t>1</m:t>
                        </m:r>
                      </m:sup>
                    </m:sSup>
                    <m:r>
                      <a:rPr lang="en-US" i="1">
                        <a:solidFill>
                          <a:srgbClr val="FF0000"/>
                        </a:solidFill>
                        <a:latin typeface="Cambria Math" panose="02040503050406030204" pitchFamily="18" charset="0"/>
                      </a:rPr>
                      <m:t>,…,</m:t>
                    </m:r>
                    <m:sSup>
                      <m:sSupPr>
                        <m:ctrlPr>
                          <a:rPr lang="en-US" i="1">
                            <a:solidFill>
                              <a:srgbClr val="FF0000"/>
                            </a:solidFill>
                            <a:latin typeface="Cambria Math" panose="02040503050406030204" pitchFamily="18" charset="0"/>
                          </a:rPr>
                        </m:ctrlPr>
                      </m:sSupPr>
                      <m:e>
                        <m:r>
                          <a:rPr lang="en-US" b="1">
                            <a:solidFill>
                              <a:srgbClr val="FF0000"/>
                            </a:solidFill>
                            <a:latin typeface="Cambria Math" panose="02040503050406030204" pitchFamily="18" charset="0"/>
                          </a:rPr>
                          <m:t>𝐮</m:t>
                        </m:r>
                      </m:e>
                      <m:sup>
                        <m:r>
                          <a:rPr lang="en-US" i="1">
                            <a:solidFill>
                              <a:srgbClr val="FF0000"/>
                            </a:solidFill>
                            <a:latin typeface="Cambria Math" panose="02040503050406030204" pitchFamily="18" charset="0"/>
                          </a:rPr>
                          <m:t>𝐾</m:t>
                        </m:r>
                      </m:sup>
                    </m:sSup>
                  </m:oMath>
                </a14:m>
                <a:r>
                  <a:rPr lang="en-IN" dirty="0">
                    <a:solidFill>
                      <a:srgbClr val="FF0000"/>
                    </a:solidFill>
                  </a:rPr>
                  <a:t>, solve for </a:t>
                </a:r>
                <a14:m>
                  <m:oMath xmlns:m="http://schemas.openxmlformats.org/officeDocument/2006/math">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𝑘</m:t>
                        </m:r>
                      </m:e>
                      <m:sub>
                        <m:r>
                          <a:rPr lang="en-US" i="1">
                            <a:solidFill>
                              <a:srgbClr val="FF0000"/>
                            </a:solidFill>
                            <a:latin typeface="Cambria Math" panose="02040503050406030204" pitchFamily="18" charset="0"/>
                          </a:rPr>
                          <m:t>1</m:t>
                        </m:r>
                      </m:sub>
                    </m:sSub>
                    <m:r>
                      <a:rPr lang="en-US" i="1">
                        <a:solidFill>
                          <a:srgbClr val="FF0000"/>
                        </a:solidFill>
                        <a:latin typeface="Cambria Math" panose="02040503050406030204" pitchFamily="18" charset="0"/>
                      </a:rPr>
                      <m:t>,…,</m:t>
                    </m:r>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𝑘</m:t>
                        </m:r>
                      </m:e>
                      <m:sub>
                        <m:r>
                          <a:rPr lang="en-US" i="1">
                            <a:solidFill>
                              <a:srgbClr val="FF0000"/>
                            </a:solidFill>
                            <a:latin typeface="Cambria Math" panose="02040503050406030204" pitchFamily="18" charset="0"/>
                          </a:rPr>
                          <m:t>𝑇</m:t>
                        </m:r>
                      </m:sub>
                    </m:sSub>
                  </m:oMath>
                </a14:m>
                <a:endParaRPr lang="en-US" dirty="0">
                  <a:solidFill>
                    <a:srgbClr val="FF0000"/>
                  </a:solidFill>
                </a:endParaRPr>
              </a:p>
              <a:p>
                <a:r>
                  <a:rPr lang="en-IN" dirty="0">
                    <a:solidFill>
                      <a:srgbClr val="FF0000"/>
                    </a:solidFill>
                  </a:rPr>
                  <a:t>Let’s have a Gaussian prior on each user vector</a:t>
                </a:r>
              </a:p>
              <a:p>
                <a:pPr lvl="2"/>
                <a:r>
                  <a:rPr lang="en-US" b="0" dirty="0">
                    <a:solidFill>
                      <a:srgbClr val="FF0000"/>
                    </a:solidFill>
                  </a:rPr>
                  <a:t>Part 1: </a:t>
                </a:r>
                <a14:m>
                  <m:oMath xmlns:m="http://schemas.openxmlformats.org/officeDocument/2006/math">
                    <m:sSup>
                      <m:sSupPr>
                        <m:ctrlPr>
                          <a:rPr lang="en-US" b="0" i="1" smtClean="0">
                            <a:solidFill>
                              <a:srgbClr val="FF0000"/>
                            </a:solidFill>
                            <a:latin typeface="Cambria Math" panose="02040503050406030204" pitchFamily="18" charset="0"/>
                          </a:rPr>
                        </m:ctrlPr>
                      </m:sSupPr>
                      <m:e>
                        <m:acc>
                          <m:accPr>
                            <m:chr m:val="̂"/>
                            <m:ctrlPr>
                              <a:rPr lang="en-US" i="1">
                                <a:solidFill>
                                  <a:srgbClr val="FF0000"/>
                                </a:solidFill>
                                <a:latin typeface="Cambria Math" panose="02040503050406030204" pitchFamily="18" charset="0"/>
                              </a:rPr>
                            </m:ctrlPr>
                          </m:accPr>
                          <m:e>
                            <m:r>
                              <a:rPr lang="en-US" b="1">
                                <a:solidFill>
                                  <a:srgbClr val="FF0000"/>
                                </a:solidFill>
                                <a:latin typeface="Cambria Math" panose="02040503050406030204" pitchFamily="18" charset="0"/>
                              </a:rPr>
                              <m:t>𝐮</m:t>
                            </m:r>
                          </m:e>
                        </m:acc>
                      </m:e>
                      <m:sup>
                        <m:r>
                          <a:rPr lang="en-US" b="0" i="1" smtClean="0">
                            <a:solidFill>
                              <a:srgbClr val="FF0000"/>
                            </a:solidFill>
                            <a:latin typeface="Cambria Math" panose="02040503050406030204" pitchFamily="18" charset="0"/>
                          </a:rPr>
                          <m:t>𝑘</m:t>
                        </m:r>
                      </m:sup>
                    </m:sSup>
                    <m:r>
                      <a:rPr lang="en-US" i="1" dirty="0">
                        <a:solidFill>
                          <a:srgbClr val="FF0000"/>
                        </a:solidFill>
                        <a:latin typeface="Cambria Math" panose="02040503050406030204" pitchFamily="18" charset="0"/>
                      </a:rPr>
                      <m:t>=</m:t>
                    </m:r>
                    <m:func>
                      <m:funcPr>
                        <m:ctrlPr>
                          <a:rPr lang="en-US" i="1">
                            <a:solidFill>
                              <a:srgbClr val="FF0000"/>
                            </a:solidFill>
                            <a:latin typeface="Cambria Math" panose="02040503050406030204" pitchFamily="18" charset="0"/>
                          </a:rPr>
                        </m:ctrlPr>
                      </m:funcPr>
                      <m:fName>
                        <m:sSub>
                          <m:sSubPr>
                            <m:ctrlPr>
                              <a:rPr lang="en-US" i="1">
                                <a:solidFill>
                                  <a:srgbClr val="FF0000"/>
                                </a:solidFill>
                                <a:latin typeface="Cambria Math" panose="02040503050406030204" pitchFamily="18" charset="0"/>
                              </a:rPr>
                            </m:ctrlPr>
                          </m:sSubPr>
                          <m:e>
                            <m:r>
                              <m:rPr>
                                <m:sty m:val="p"/>
                              </m:rPr>
                              <a:rPr lang="en-US">
                                <a:solidFill>
                                  <a:srgbClr val="FF0000"/>
                                </a:solidFill>
                                <a:latin typeface="Cambria Math" panose="02040503050406030204" pitchFamily="18" charset="0"/>
                              </a:rPr>
                              <m:t>arg</m:t>
                            </m:r>
                            <m:r>
                              <a:rPr lang="en-US">
                                <a:solidFill>
                                  <a:srgbClr val="FF0000"/>
                                </a:solidFill>
                                <a:latin typeface="Cambria Math" panose="02040503050406030204" pitchFamily="18" charset="0"/>
                              </a:rPr>
                              <m:t> </m:t>
                            </m:r>
                            <m:r>
                              <m:rPr>
                                <m:sty m:val="p"/>
                              </m:rPr>
                              <a:rPr lang="en-US">
                                <a:solidFill>
                                  <a:srgbClr val="FF0000"/>
                                </a:solidFill>
                                <a:latin typeface="Cambria Math" panose="02040503050406030204" pitchFamily="18" charset="0"/>
                              </a:rPr>
                              <m:t>max</m:t>
                            </m:r>
                          </m:e>
                          <m:sub>
                            <m:r>
                              <a:rPr lang="en-US" i="1">
                                <a:solidFill>
                                  <a:srgbClr val="FF0000"/>
                                </a:solidFill>
                                <a:latin typeface="Cambria Math" panose="02040503050406030204" pitchFamily="18" charset="0"/>
                              </a:rPr>
                              <m:t>𝑘</m:t>
                            </m:r>
                            <m:r>
                              <a:rPr lang="en-US" i="1">
                                <a:solidFill>
                                  <a:srgbClr val="FF0000"/>
                                </a:solidFill>
                                <a:latin typeface="Cambria Math" panose="02040503050406030204" pitchFamily="18" charset="0"/>
                              </a:rPr>
                              <m:t>∈</m:t>
                            </m:r>
                            <m:d>
                              <m:dPr>
                                <m:begChr m:val="["/>
                                <m:endChr m:val="]"/>
                                <m:ctrlPr>
                                  <a:rPr lang="en-US" i="1">
                                    <a:solidFill>
                                      <a:srgbClr val="FF0000"/>
                                    </a:solidFill>
                                    <a:latin typeface="Cambria Math" panose="02040503050406030204" pitchFamily="18" charset="0"/>
                                  </a:rPr>
                                </m:ctrlPr>
                              </m:dPr>
                              <m:e>
                                <m:r>
                                  <a:rPr lang="en-US" i="1">
                                    <a:solidFill>
                                      <a:srgbClr val="FF0000"/>
                                    </a:solidFill>
                                    <a:latin typeface="Cambria Math" panose="02040503050406030204" pitchFamily="18" charset="0"/>
                                  </a:rPr>
                                  <m:t>𝐾</m:t>
                                </m:r>
                              </m:e>
                            </m:d>
                          </m:sub>
                        </m:sSub>
                      </m:fName>
                      <m:e>
                        <m:r>
                          <a:rPr lang="en-US"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d>
                              <m:dPr>
                                <m:begChr m:val="{"/>
                                <m:endChr m:val="}"/>
                                <m:ctrlPr>
                                  <a:rPr lang="en-US" b="0" i="1" smtClean="0">
                                    <a:solidFill>
                                      <a:srgbClr val="FF0000"/>
                                    </a:solidFill>
                                    <a:latin typeface="Cambria Math" panose="02040503050406030204" pitchFamily="18" charset="0"/>
                                    <a:ea typeface="Cambria Math" panose="02040503050406030204" pitchFamily="18" charset="0"/>
                                  </a:rPr>
                                </m:ctrlPr>
                              </m:dPr>
                              <m:e>
                                <m:sSup>
                                  <m:sSupPr>
                                    <m:ctrlPr>
                                      <a:rPr lang="en-US" b="0" i="1" smtClean="0">
                                        <a:solidFill>
                                          <a:srgbClr val="FF0000"/>
                                        </a:solidFill>
                                        <a:latin typeface="Cambria Math" panose="02040503050406030204" pitchFamily="18" charset="0"/>
                                        <a:ea typeface="Cambria Math" panose="02040503050406030204" pitchFamily="18" charset="0"/>
                                      </a:rPr>
                                    </m:ctrlPr>
                                  </m:sSupPr>
                                  <m:e>
                                    <m:r>
                                      <a:rPr lang="en-US" b="1" i="0" smtClean="0">
                                        <a:solidFill>
                                          <a:srgbClr val="FF0000"/>
                                        </a:solidFill>
                                        <a:latin typeface="Cambria Math" panose="02040503050406030204" pitchFamily="18" charset="0"/>
                                        <a:ea typeface="Cambria Math" panose="02040503050406030204" pitchFamily="18" charset="0"/>
                                      </a:rPr>
                                      <m:t>𝐮</m:t>
                                    </m:r>
                                  </m:e>
                                  <m:sup>
                                    <m:r>
                                      <a:rPr lang="en-US" b="0" i="1" smtClean="0">
                                        <a:solidFill>
                                          <a:srgbClr val="FF0000"/>
                                        </a:solidFill>
                                        <a:latin typeface="Cambria Math" panose="02040503050406030204" pitchFamily="18" charset="0"/>
                                        <a:ea typeface="Cambria Math" panose="02040503050406030204" pitchFamily="18" charset="0"/>
                                      </a:rPr>
                                      <m:t>𝑘</m:t>
                                    </m:r>
                                  </m:sup>
                                </m:sSup>
                              </m:e>
                            </m:d>
                            <m:r>
                              <a:rPr lang="en-US" i="1">
                                <a:solidFill>
                                  <a:srgbClr val="FF0000"/>
                                </a:solidFill>
                                <a:latin typeface="Cambria Math" panose="02040503050406030204" pitchFamily="18" charset="0"/>
                                <a:ea typeface="Cambria Math" panose="02040503050406030204" pitchFamily="18" charset="0"/>
                              </a:rPr>
                              <m:t>|</m:t>
                            </m:r>
                            <m:sSup>
                              <m:sSupPr>
                                <m:ctrlPr>
                                  <a:rPr lang="en-US" i="1">
                                    <a:solidFill>
                                      <a:srgbClr val="FF0000"/>
                                    </a:solidFill>
                                    <a:latin typeface="Cambria Math" panose="02040503050406030204" pitchFamily="18" charset="0"/>
                                    <a:ea typeface="Cambria Math" panose="02040503050406030204" pitchFamily="18" charset="0"/>
                                  </a:rPr>
                                </m:ctrlPr>
                              </m:sSupPr>
                              <m:e>
                                <m:r>
                                  <a:rPr lang="en-US" i="1">
                                    <a:solidFill>
                                      <a:srgbClr val="FF0000"/>
                                    </a:solidFill>
                                    <a:latin typeface="Cambria Math" panose="02040503050406030204" pitchFamily="18" charset="0"/>
                                    <a:ea typeface="Cambria Math" panose="02040503050406030204" pitchFamily="18" charset="0"/>
                                  </a:rPr>
                                  <m:t>𝑟</m:t>
                                </m:r>
                              </m:e>
                              <m:sup>
                                <m:r>
                                  <a:rPr lang="en-US" i="1">
                                    <a:solidFill>
                                      <a:srgbClr val="FF0000"/>
                                    </a:solidFill>
                                    <a:latin typeface="Cambria Math" panose="02040503050406030204" pitchFamily="18" charset="0"/>
                                    <a:ea typeface="Cambria Math" panose="02040503050406030204" pitchFamily="18" charset="0"/>
                                  </a:rPr>
                                  <m:t>𝑡</m:t>
                                </m:r>
                              </m:sup>
                            </m:sSup>
                            <m:r>
                              <a:rPr lang="en-US" b="0" i="1" smtClean="0">
                                <a:solidFill>
                                  <a:srgbClr val="FF0000"/>
                                </a:solidFill>
                                <a:latin typeface="Cambria Math" panose="02040503050406030204" pitchFamily="18" charset="0"/>
                                <a:ea typeface="Cambria Math" panose="02040503050406030204" pitchFamily="18" charset="0"/>
                              </a:rPr>
                              <m:t>,</m:t>
                            </m:r>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𝐯</m:t>
                                </m:r>
                              </m:e>
                              <m:sup>
                                <m:r>
                                  <a:rPr lang="en-US" i="1">
                                    <a:solidFill>
                                      <a:srgbClr val="FF0000"/>
                                    </a:solidFill>
                                    <a:latin typeface="Cambria Math" panose="02040503050406030204" pitchFamily="18" charset="0"/>
                                    <a:ea typeface="Cambria Math" panose="02040503050406030204" pitchFamily="18" charset="0"/>
                                  </a:rPr>
                                  <m:t>𝑡</m:t>
                                </m:r>
                              </m:sup>
                            </m:sSup>
                            <m:r>
                              <a:rPr lang="en-US" i="1">
                                <a:solidFill>
                                  <a:srgbClr val="FF0000"/>
                                </a:solidFill>
                                <a:latin typeface="Cambria Math" panose="02040503050406030204" pitchFamily="18" charset="0"/>
                                <a:ea typeface="Cambria Math" panose="02040503050406030204" pitchFamily="18" charset="0"/>
                              </a:rPr>
                              <m:t>,</m:t>
                            </m:r>
                            <m:sSub>
                              <m:sSubPr>
                                <m:ctrlPr>
                                  <a:rPr lang="en-US" i="1">
                                    <a:solidFill>
                                      <a:srgbClr val="FF0000"/>
                                    </a:solidFill>
                                    <a:latin typeface="Cambria Math" panose="02040503050406030204" pitchFamily="18" charset="0"/>
                                    <a:ea typeface="Cambria Math" panose="02040503050406030204" pitchFamily="18" charset="0"/>
                                  </a:rPr>
                                </m:ctrlPr>
                              </m:sSubPr>
                              <m:e>
                                <m:r>
                                  <a:rPr lang="en-US" i="1">
                                    <a:solidFill>
                                      <a:srgbClr val="FF0000"/>
                                    </a:solidFill>
                                    <a:latin typeface="Cambria Math" panose="02040503050406030204" pitchFamily="18" charset="0"/>
                                    <a:ea typeface="Cambria Math" panose="02040503050406030204" pitchFamily="18" charset="0"/>
                                  </a:rPr>
                                  <m:t>𝑘</m:t>
                                </m:r>
                              </m:e>
                              <m:sub>
                                <m:r>
                                  <a:rPr lang="en-US" i="1">
                                    <a:solidFill>
                                      <a:srgbClr val="FF0000"/>
                                    </a:solidFill>
                                    <a:latin typeface="Cambria Math" panose="02040503050406030204" pitchFamily="18" charset="0"/>
                                    <a:ea typeface="Cambria Math" panose="02040503050406030204" pitchFamily="18" charset="0"/>
                                  </a:rPr>
                                  <m:t>𝑡</m:t>
                                </m:r>
                              </m:sub>
                            </m:sSub>
                            <m:r>
                              <a:rPr lang="en-US" i="1">
                                <a:solidFill>
                                  <a:srgbClr val="FF0000"/>
                                </a:solidFill>
                                <a:latin typeface="Cambria Math" panose="02040503050406030204" pitchFamily="18" charset="0"/>
                                <a:ea typeface="Cambria Math" panose="02040503050406030204" pitchFamily="18" charset="0"/>
                              </a:rPr>
                              <m:t>=</m:t>
                            </m:r>
                            <m:r>
                              <a:rPr lang="en-US" i="1">
                                <a:solidFill>
                                  <a:srgbClr val="FF0000"/>
                                </a:solidFill>
                                <a:latin typeface="Cambria Math" panose="02040503050406030204" pitchFamily="18" charset="0"/>
                                <a:ea typeface="Cambria Math" panose="02040503050406030204" pitchFamily="18" charset="0"/>
                              </a:rPr>
                              <m:t>𝑘</m:t>
                            </m:r>
                          </m:e>
                        </m:d>
                      </m:e>
                    </m:func>
                  </m:oMath>
                </a14:m>
                <a:endParaRPr lang="en-IN" dirty="0">
                  <a:solidFill>
                    <a:srgbClr val="FF0000"/>
                  </a:solidFill>
                </a:endParaRPr>
              </a:p>
              <a:p>
                <a:pPr lvl="2"/>
                <a14:m>
                  <m:oMath xmlns:m="http://schemas.openxmlformats.org/officeDocument/2006/math">
                    <m:r>
                      <a:rPr lang="en-US" b="0" i="1" smtClean="0">
                        <a:solidFill>
                          <a:srgbClr val="FF0000"/>
                        </a:solidFill>
                        <a:latin typeface="Cambria Math" panose="02040503050406030204" pitchFamily="18" charset="0"/>
                      </a:rPr>
                      <m:t>=</m:t>
                    </m:r>
                    <m:func>
                      <m:funcPr>
                        <m:ctrlPr>
                          <a:rPr lang="en-US" i="1" dirty="0">
                            <a:solidFill>
                              <a:srgbClr val="FF0000"/>
                            </a:solidFill>
                            <a:latin typeface="Cambria Math" panose="02040503050406030204" pitchFamily="18" charset="0"/>
                          </a:rPr>
                        </m:ctrlPr>
                      </m:funcPr>
                      <m:fName>
                        <m:sSub>
                          <m:sSubPr>
                            <m:ctrlPr>
                              <a:rPr lang="en-US" i="1" dirty="0">
                                <a:solidFill>
                                  <a:srgbClr val="FF0000"/>
                                </a:solidFill>
                                <a:latin typeface="Cambria Math" panose="02040503050406030204" pitchFamily="18" charset="0"/>
                              </a:rPr>
                            </m:ctrlPr>
                          </m:sSubPr>
                          <m:e>
                            <m:r>
                              <m:rPr>
                                <m:sty m:val="p"/>
                              </m:rPr>
                              <a:rPr lang="en-US" dirty="0">
                                <a:solidFill>
                                  <a:srgbClr val="FF0000"/>
                                </a:solidFill>
                                <a:latin typeface="Cambria Math" panose="02040503050406030204" pitchFamily="18" charset="0"/>
                              </a:rPr>
                              <m:t>arg</m:t>
                            </m:r>
                            <m:r>
                              <a:rPr lang="en-US" i="1" dirty="0">
                                <a:solidFill>
                                  <a:srgbClr val="FF0000"/>
                                </a:solidFill>
                                <a:latin typeface="Cambria Math" panose="02040503050406030204" pitchFamily="18" charset="0"/>
                              </a:rPr>
                              <m:t> </m:t>
                            </m:r>
                            <m:r>
                              <m:rPr>
                                <m:sty m:val="p"/>
                              </m:rPr>
                              <a:rPr lang="en-US" dirty="0">
                                <a:solidFill>
                                  <a:srgbClr val="FF0000"/>
                                </a:solidFill>
                                <a:latin typeface="Cambria Math" panose="02040503050406030204" pitchFamily="18" charset="0"/>
                              </a:rPr>
                              <m:t>min</m:t>
                            </m:r>
                          </m:e>
                          <m:sub>
                            <m:r>
                              <a:rPr lang="en-US" b="1" dirty="0">
                                <a:solidFill>
                                  <a:srgbClr val="FF0000"/>
                                </a:solidFill>
                                <a:latin typeface="Cambria Math" panose="02040503050406030204" pitchFamily="18" charset="0"/>
                              </a:rPr>
                              <m:t>𝐮</m:t>
                            </m:r>
                            <m:r>
                              <a:rPr lang="en-US" i="1" dirty="0">
                                <a:solidFill>
                                  <a:srgbClr val="FF0000"/>
                                </a:solidFill>
                                <a:latin typeface="Cambria Math" panose="02040503050406030204" pitchFamily="18" charset="0"/>
                              </a:rPr>
                              <m:t>∈</m:t>
                            </m:r>
                            <m:sSup>
                              <m:sSupPr>
                                <m:ctrlPr>
                                  <a:rPr lang="en-US" i="1" dirty="0">
                                    <a:solidFill>
                                      <a:srgbClr val="FF0000"/>
                                    </a:solidFill>
                                    <a:latin typeface="Cambria Math" panose="02040503050406030204" pitchFamily="18" charset="0"/>
                                    <a:ea typeface="Cambria Math" panose="02040503050406030204" pitchFamily="18" charset="0"/>
                                  </a:rPr>
                                </m:ctrlPr>
                              </m:sSupPr>
                              <m:e>
                                <m:r>
                                  <a:rPr lang="en-US" i="1" dirty="0">
                                    <a:solidFill>
                                      <a:srgbClr val="FF0000"/>
                                    </a:solidFill>
                                    <a:latin typeface="Cambria Math" panose="02040503050406030204" pitchFamily="18" charset="0"/>
                                    <a:ea typeface="Cambria Math" panose="02040503050406030204" pitchFamily="18" charset="0"/>
                                  </a:rPr>
                                  <m:t>ℝ</m:t>
                                </m:r>
                              </m:e>
                              <m:sup>
                                <m:r>
                                  <a:rPr lang="en-US" i="1" dirty="0">
                                    <a:solidFill>
                                      <a:srgbClr val="FF0000"/>
                                    </a:solidFill>
                                    <a:latin typeface="Cambria Math" panose="02040503050406030204" pitchFamily="18" charset="0"/>
                                    <a:ea typeface="Cambria Math" panose="02040503050406030204" pitchFamily="18" charset="0"/>
                                  </a:rPr>
                                  <m:t>𝑑</m:t>
                                </m:r>
                              </m:sup>
                            </m:sSup>
                          </m:sub>
                        </m:sSub>
                      </m:fName>
                      <m:e>
                        <m:nary>
                          <m:naryPr>
                            <m:chr m:val="∑"/>
                            <m:limLoc m:val="subSup"/>
                            <m:supHide m:val="on"/>
                            <m:ctrlPr>
                              <a:rPr lang="en-US" i="1" dirty="0">
                                <a:solidFill>
                                  <a:srgbClr val="FF0000"/>
                                </a:solidFill>
                                <a:latin typeface="Cambria Math" panose="02040503050406030204" pitchFamily="18" charset="0"/>
                              </a:rPr>
                            </m:ctrlPr>
                          </m:naryPr>
                          <m:sub>
                            <m:sSub>
                              <m:sSubPr>
                                <m:ctrlPr>
                                  <a:rPr lang="en-US" i="1" dirty="0">
                                    <a:solidFill>
                                      <a:srgbClr val="FF0000"/>
                                    </a:solidFill>
                                    <a:latin typeface="Cambria Math" panose="02040503050406030204" pitchFamily="18" charset="0"/>
                                  </a:rPr>
                                </m:ctrlPr>
                              </m:sSubPr>
                              <m:e>
                                <m:r>
                                  <m:rPr>
                                    <m:brk m:alnAt="1"/>
                                  </m:rPr>
                                  <a:rPr lang="en-US" i="1" dirty="0">
                                    <a:solidFill>
                                      <a:srgbClr val="FF0000"/>
                                    </a:solidFill>
                                    <a:latin typeface="Cambria Math" panose="02040503050406030204" pitchFamily="18" charset="0"/>
                                  </a:rPr>
                                  <m:t>𝑘</m:t>
                                </m:r>
                              </m:e>
                              <m:sub>
                                <m:r>
                                  <a:rPr lang="en-US" i="1" dirty="0">
                                    <a:solidFill>
                                      <a:srgbClr val="FF0000"/>
                                    </a:solidFill>
                                    <a:latin typeface="Cambria Math" panose="02040503050406030204" pitchFamily="18" charset="0"/>
                                  </a:rPr>
                                  <m:t>𝑡</m:t>
                                </m:r>
                              </m:sub>
                            </m:sSub>
                            <m:r>
                              <m:rPr>
                                <m:brk m:alnAt="1"/>
                              </m:rPr>
                              <a:rPr lang="en-US" i="1" dirty="0">
                                <a:solidFill>
                                  <a:srgbClr val="FF0000"/>
                                </a:solidFill>
                                <a:latin typeface="Cambria Math" panose="02040503050406030204" pitchFamily="18" charset="0"/>
                              </a:rPr>
                              <m:t>=</m:t>
                            </m:r>
                            <m:r>
                              <a:rPr lang="en-US" i="1" dirty="0">
                                <a:solidFill>
                                  <a:srgbClr val="FF0000"/>
                                </a:solidFill>
                                <a:latin typeface="Cambria Math" panose="02040503050406030204" pitchFamily="18" charset="0"/>
                              </a:rPr>
                              <m:t>𝑘</m:t>
                            </m:r>
                          </m:sub>
                          <m:sup/>
                          <m:e>
                            <m:sSup>
                              <m:sSupPr>
                                <m:ctrlPr>
                                  <a:rPr lang="en-US" i="1" dirty="0">
                                    <a:solidFill>
                                      <a:srgbClr val="FF0000"/>
                                    </a:solidFill>
                                    <a:latin typeface="Cambria Math" panose="02040503050406030204" pitchFamily="18" charset="0"/>
                                  </a:rPr>
                                </m:ctrlPr>
                              </m:sSupPr>
                              <m:e>
                                <m:d>
                                  <m:dPr>
                                    <m:ctrlPr>
                                      <a:rPr lang="en-US" i="1" dirty="0">
                                        <a:solidFill>
                                          <a:srgbClr val="FF0000"/>
                                        </a:solidFill>
                                        <a:latin typeface="Cambria Math" panose="02040503050406030204" pitchFamily="18" charset="0"/>
                                      </a:rPr>
                                    </m:ctrlPr>
                                  </m:dPr>
                                  <m:e>
                                    <m:sSup>
                                      <m:sSupPr>
                                        <m:ctrlPr>
                                          <a:rPr lang="en-US" i="1" dirty="0">
                                            <a:solidFill>
                                              <a:srgbClr val="FF0000"/>
                                            </a:solidFill>
                                            <a:latin typeface="Cambria Math" panose="02040503050406030204" pitchFamily="18" charset="0"/>
                                          </a:rPr>
                                        </m:ctrlPr>
                                      </m:sSupPr>
                                      <m:e>
                                        <m:r>
                                          <a:rPr lang="en-US" b="1" dirty="0">
                                            <a:solidFill>
                                              <a:srgbClr val="FF0000"/>
                                            </a:solidFill>
                                            <a:latin typeface="Cambria Math" panose="02040503050406030204" pitchFamily="18" charset="0"/>
                                          </a:rPr>
                                          <m:t>𝐮</m:t>
                                        </m:r>
                                      </m:e>
                                      <m:sup>
                                        <m:r>
                                          <a:rPr lang="en-US" i="1" dirty="0">
                                            <a:solidFill>
                                              <a:srgbClr val="FF0000"/>
                                            </a:solidFill>
                                            <a:latin typeface="Cambria Math" panose="02040503050406030204" pitchFamily="18" charset="0"/>
                                          </a:rPr>
                                          <m:t>⊤</m:t>
                                        </m:r>
                                      </m:sup>
                                    </m:sSup>
                                    <m:sSup>
                                      <m:sSupPr>
                                        <m:ctrlPr>
                                          <a:rPr lang="en-US" i="1" dirty="0">
                                            <a:solidFill>
                                              <a:srgbClr val="FF0000"/>
                                            </a:solidFill>
                                            <a:latin typeface="Cambria Math" panose="02040503050406030204" pitchFamily="18" charset="0"/>
                                          </a:rPr>
                                        </m:ctrlPr>
                                      </m:sSupPr>
                                      <m:e>
                                        <m:r>
                                          <a:rPr lang="en-US" b="1" dirty="0">
                                            <a:solidFill>
                                              <a:srgbClr val="FF0000"/>
                                            </a:solidFill>
                                            <a:latin typeface="Cambria Math" panose="02040503050406030204" pitchFamily="18" charset="0"/>
                                          </a:rPr>
                                          <m:t>𝐯</m:t>
                                        </m:r>
                                      </m:e>
                                      <m:sup>
                                        <m:r>
                                          <a:rPr lang="en-US" i="1" dirty="0">
                                            <a:solidFill>
                                              <a:srgbClr val="FF0000"/>
                                            </a:solidFill>
                                            <a:latin typeface="Cambria Math" panose="02040503050406030204" pitchFamily="18" charset="0"/>
                                          </a:rPr>
                                          <m:t>𝑡</m:t>
                                        </m:r>
                                      </m:sup>
                                    </m:sSup>
                                    <m:r>
                                      <a:rPr lang="en-US" i="1" dirty="0">
                                        <a:solidFill>
                                          <a:srgbClr val="FF0000"/>
                                        </a:solidFill>
                                        <a:latin typeface="Cambria Math" panose="02040503050406030204" pitchFamily="18" charset="0"/>
                                      </a:rPr>
                                      <m:t>−</m:t>
                                    </m:r>
                                    <m:sSup>
                                      <m:sSupPr>
                                        <m:ctrlPr>
                                          <a:rPr lang="en-US" i="1" dirty="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𝑟</m:t>
                                        </m:r>
                                      </m:e>
                                      <m:sup>
                                        <m:r>
                                          <a:rPr lang="en-US" i="1" dirty="0">
                                            <a:solidFill>
                                              <a:srgbClr val="FF0000"/>
                                            </a:solidFill>
                                            <a:latin typeface="Cambria Math" panose="02040503050406030204" pitchFamily="18" charset="0"/>
                                          </a:rPr>
                                          <m:t>𝑡</m:t>
                                        </m:r>
                                      </m:sup>
                                    </m:sSup>
                                  </m:e>
                                </m:d>
                              </m:e>
                              <m:sup>
                                <m:r>
                                  <a:rPr lang="en-US" i="1" dirty="0">
                                    <a:solidFill>
                                      <a:srgbClr val="FF0000"/>
                                    </a:solidFill>
                                    <a:latin typeface="Cambria Math" panose="02040503050406030204" pitchFamily="18" charset="0"/>
                                  </a:rPr>
                                  <m:t>2</m:t>
                                </m:r>
                              </m:sup>
                            </m:sSup>
                          </m:e>
                        </m:nary>
                      </m:e>
                    </m:func>
                    <m:r>
                      <a:rPr lang="en-US" i="1" dirty="0">
                        <a:solidFill>
                          <a:srgbClr val="FF0000"/>
                        </a:solidFill>
                        <a:latin typeface="Cambria Math" panose="02040503050406030204" pitchFamily="18" charset="0"/>
                      </a:rPr>
                      <m:t>+</m:t>
                    </m:r>
                    <m:f>
                      <m:fPr>
                        <m:ctrlPr>
                          <a:rPr lang="en-US" i="1" dirty="0">
                            <a:solidFill>
                              <a:srgbClr val="FF0000"/>
                            </a:solidFill>
                            <a:latin typeface="Cambria Math" panose="02040503050406030204" pitchFamily="18" charset="0"/>
                          </a:rPr>
                        </m:ctrlPr>
                      </m:fPr>
                      <m:num>
                        <m:r>
                          <a:rPr lang="en-US" i="1" dirty="0">
                            <a:solidFill>
                              <a:srgbClr val="FF0000"/>
                            </a:solidFill>
                            <a:latin typeface="Cambria Math" panose="02040503050406030204" pitchFamily="18" charset="0"/>
                          </a:rPr>
                          <m:t>1</m:t>
                        </m:r>
                      </m:num>
                      <m:den>
                        <m:r>
                          <a:rPr lang="en-US" i="1" dirty="0">
                            <a:solidFill>
                              <a:srgbClr val="FF0000"/>
                            </a:solidFill>
                            <a:latin typeface="Cambria Math" panose="02040503050406030204" pitchFamily="18" charset="0"/>
                          </a:rPr>
                          <m:t>2</m:t>
                        </m:r>
                      </m:den>
                    </m:f>
                    <m:sSubSup>
                      <m:sSubSupPr>
                        <m:ctrlPr>
                          <a:rPr lang="en-US" i="1" dirty="0">
                            <a:solidFill>
                              <a:srgbClr val="FF0000"/>
                            </a:solidFill>
                            <a:latin typeface="Cambria Math" panose="02040503050406030204" pitchFamily="18" charset="0"/>
                          </a:rPr>
                        </m:ctrlPr>
                      </m:sSubSupPr>
                      <m:e>
                        <m:d>
                          <m:dPr>
                            <m:begChr m:val="‖"/>
                            <m:endChr m:val="‖"/>
                            <m:ctrlPr>
                              <a:rPr lang="en-US" i="1" dirty="0">
                                <a:solidFill>
                                  <a:srgbClr val="FF0000"/>
                                </a:solidFill>
                                <a:latin typeface="Cambria Math" panose="02040503050406030204" pitchFamily="18" charset="0"/>
                              </a:rPr>
                            </m:ctrlPr>
                          </m:dPr>
                          <m:e>
                            <m:r>
                              <a:rPr lang="en-US" b="1" dirty="0">
                                <a:solidFill>
                                  <a:srgbClr val="FF0000"/>
                                </a:solidFill>
                                <a:latin typeface="Cambria Math" panose="02040503050406030204" pitchFamily="18" charset="0"/>
                              </a:rPr>
                              <m:t>𝐮</m:t>
                            </m:r>
                          </m:e>
                        </m:d>
                      </m:e>
                      <m:sub>
                        <m:r>
                          <a:rPr lang="en-US" i="1" dirty="0">
                            <a:solidFill>
                              <a:srgbClr val="FF0000"/>
                            </a:solidFill>
                            <a:latin typeface="Cambria Math" panose="02040503050406030204" pitchFamily="18" charset="0"/>
                          </a:rPr>
                          <m:t>2</m:t>
                        </m:r>
                      </m:sub>
                      <m:sup>
                        <m:r>
                          <a:rPr lang="en-US" i="1" dirty="0">
                            <a:solidFill>
                              <a:srgbClr val="FF0000"/>
                            </a:solidFill>
                            <a:latin typeface="Cambria Math" panose="02040503050406030204" pitchFamily="18" charset="0"/>
                          </a:rPr>
                          <m:t>2</m:t>
                        </m:r>
                      </m:sup>
                    </m:sSubSup>
                  </m:oMath>
                </a14:m>
                <a:endParaRPr lang="en-IN" dirty="0">
                  <a:solidFill>
                    <a:srgbClr val="FF0000"/>
                  </a:solidFill>
                </a:endParaRPr>
              </a:p>
              <a:p>
                <a:pPr lvl="2"/>
                <a:r>
                  <a:rPr lang="en-IN" dirty="0">
                    <a:solidFill>
                      <a:srgbClr val="FF0000"/>
                    </a:solidFill>
                  </a:rPr>
                  <a:t>Part 2: </a:t>
                </a:r>
                <a14:m>
                  <m:oMath xmlns:m="http://schemas.openxmlformats.org/officeDocument/2006/math">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𝑘</m:t>
                        </m:r>
                      </m:e>
                      <m:sub>
                        <m:r>
                          <a:rPr lang="en-US" b="0" i="1" smtClean="0">
                            <a:solidFill>
                              <a:srgbClr val="FF0000"/>
                            </a:solidFill>
                            <a:latin typeface="Cambria Math" panose="02040503050406030204" pitchFamily="18" charset="0"/>
                          </a:rPr>
                          <m:t>𝑡</m:t>
                        </m:r>
                      </m:sub>
                    </m:sSub>
                    <m:r>
                      <a:rPr lang="en-US" b="0" i="1" smtClean="0">
                        <a:solidFill>
                          <a:srgbClr val="FF0000"/>
                        </a:solidFill>
                        <a:latin typeface="Cambria Math" panose="02040503050406030204" pitchFamily="18" charset="0"/>
                      </a:rPr>
                      <m:t>=</m:t>
                    </m:r>
                    <m:func>
                      <m:funcPr>
                        <m:ctrlPr>
                          <a:rPr lang="en-US" b="0" i="1" smtClean="0">
                            <a:solidFill>
                              <a:srgbClr val="FF0000"/>
                            </a:solidFill>
                            <a:latin typeface="Cambria Math" panose="02040503050406030204" pitchFamily="18" charset="0"/>
                          </a:rPr>
                        </m:ctrlPr>
                      </m:funcPr>
                      <m:fName>
                        <m:sSub>
                          <m:sSubPr>
                            <m:ctrlPr>
                              <a:rPr lang="en-US" b="0" i="1" smtClean="0">
                                <a:solidFill>
                                  <a:srgbClr val="FF0000"/>
                                </a:solidFill>
                                <a:latin typeface="Cambria Math" panose="02040503050406030204" pitchFamily="18" charset="0"/>
                              </a:rPr>
                            </m:ctrlPr>
                          </m:sSubPr>
                          <m:e>
                            <m:r>
                              <m:rPr>
                                <m:sty m:val="p"/>
                              </m:rPr>
                              <a:rPr lang="en-US" b="0" i="0" smtClean="0">
                                <a:solidFill>
                                  <a:srgbClr val="FF0000"/>
                                </a:solidFill>
                                <a:latin typeface="Cambria Math" panose="02040503050406030204" pitchFamily="18" charset="0"/>
                              </a:rPr>
                              <m:t>arg</m:t>
                            </m:r>
                            <m:r>
                              <a:rPr lang="en-US" b="0" i="0" smtClean="0">
                                <a:solidFill>
                                  <a:srgbClr val="FF0000"/>
                                </a:solidFill>
                                <a:latin typeface="Cambria Math" panose="02040503050406030204" pitchFamily="18" charset="0"/>
                              </a:rPr>
                              <m:t> </m:t>
                            </m:r>
                            <m:r>
                              <m:rPr>
                                <m:sty m:val="p"/>
                              </m:rPr>
                              <a:rPr lang="en-US" b="0" i="0" smtClean="0">
                                <a:solidFill>
                                  <a:srgbClr val="FF0000"/>
                                </a:solidFill>
                                <a:latin typeface="Cambria Math" panose="02040503050406030204" pitchFamily="18" charset="0"/>
                              </a:rPr>
                              <m:t>max</m:t>
                            </m:r>
                          </m:e>
                          <m:sub>
                            <m:r>
                              <a:rPr lang="en-US" b="0" i="1" smtClean="0">
                                <a:solidFill>
                                  <a:srgbClr val="FF0000"/>
                                </a:solidFill>
                                <a:latin typeface="Cambria Math" panose="02040503050406030204" pitchFamily="18" charset="0"/>
                              </a:rPr>
                              <m:t>𝑘</m:t>
                            </m:r>
                            <m:r>
                              <a:rPr lang="en-US" b="0" i="1" smtClean="0">
                                <a:solidFill>
                                  <a:srgbClr val="FF0000"/>
                                </a:solidFill>
                                <a:latin typeface="Cambria Math" panose="02040503050406030204" pitchFamily="18" charset="0"/>
                              </a:rPr>
                              <m:t>∈</m:t>
                            </m:r>
                            <m:d>
                              <m:dPr>
                                <m:begChr m:val="["/>
                                <m:endChr m:val="]"/>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𝐾</m:t>
                                </m:r>
                              </m:e>
                            </m:d>
                          </m:sub>
                        </m:sSub>
                      </m:fName>
                      <m:e>
                        <m:r>
                          <a:rPr lang="en-US" i="1">
                            <a:solidFill>
                              <a:srgbClr val="FF0000"/>
                            </a:solidFill>
                            <a:latin typeface="Cambria Math" panose="02040503050406030204" pitchFamily="18" charset="0"/>
                            <a:ea typeface="Cambria Math" panose="02040503050406030204" pitchFamily="18" charset="0"/>
                          </a:rPr>
                          <m:t>ℙ</m:t>
                        </m:r>
                        <m:d>
                          <m:dPr>
                            <m:begChr m:val="["/>
                            <m:endChr m:val="]"/>
                            <m:ctrlPr>
                              <a:rPr lang="en-US" i="1">
                                <a:solidFill>
                                  <a:srgbClr val="FF0000"/>
                                </a:solidFill>
                                <a:latin typeface="Cambria Math" panose="02040503050406030204" pitchFamily="18" charset="0"/>
                                <a:ea typeface="Cambria Math" panose="02040503050406030204" pitchFamily="18" charset="0"/>
                              </a:rPr>
                            </m:ctrlPr>
                          </m:dPr>
                          <m:e>
                            <m:sSup>
                              <m:sSupPr>
                                <m:ctrlPr>
                                  <a:rPr lang="en-US" i="1">
                                    <a:solidFill>
                                      <a:srgbClr val="FF0000"/>
                                    </a:solidFill>
                                    <a:latin typeface="Cambria Math" panose="02040503050406030204" pitchFamily="18" charset="0"/>
                                    <a:ea typeface="Cambria Math" panose="02040503050406030204" pitchFamily="18" charset="0"/>
                                  </a:rPr>
                                </m:ctrlPr>
                              </m:sSupPr>
                              <m:e>
                                <m:r>
                                  <a:rPr lang="en-US" i="1">
                                    <a:solidFill>
                                      <a:srgbClr val="FF0000"/>
                                    </a:solidFill>
                                    <a:latin typeface="Cambria Math" panose="02040503050406030204" pitchFamily="18" charset="0"/>
                                    <a:ea typeface="Cambria Math" panose="02040503050406030204" pitchFamily="18" charset="0"/>
                                  </a:rPr>
                                  <m:t>𝑟</m:t>
                                </m:r>
                              </m:e>
                              <m:sup>
                                <m:r>
                                  <a:rPr lang="en-US" i="1">
                                    <a:solidFill>
                                      <a:srgbClr val="FF0000"/>
                                    </a:solidFill>
                                    <a:latin typeface="Cambria Math" panose="02040503050406030204" pitchFamily="18" charset="0"/>
                                    <a:ea typeface="Cambria Math" panose="02040503050406030204" pitchFamily="18" charset="0"/>
                                  </a:rPr>
                                  <m:t>𝑡</m:t>
                                </m:r>
                              </m:sup>
                            </m:sSup>
                            <m:r>
                              <a:rPr lang="en-US" i="1">
                                <a:solidFill>
                                  <a:srgbClr val="FF0000"/>
                                </a:solidFill>
                                <a:latin typeface="Cambria Math" panose="02040503050406030204" pitchFamily="18" charset="0"/>
                                <a:ea typeface="Cambria Math" panose="02040503050406030204" pitchFamily="18" charset="0"/>
                              </a:rPr>
                              <m:t>|</m:t>
                            </m:r>
                            <m:sSup>
                              <m:sSupPr>
                                <m:ctrlPr>
                                  <a:rPr lang="en-US" i="1">
                                    <a:solidFill>
                                      <a:srgbClr val="FF0000"/>
                                    </a:solidFill>
                                    <a:latin typeface="Cambria Math" panose="02040503050406030204" pitchFamily="18" charset="0"/>
                                    <a:ea typeface="Cambria Math" panose="02040503050406030204" pitchFamily="18" charset="0"/>
                                  </a:rPr>
                                </m:ctrlPr>
                              </m:sSupPr>
                              <m:e>
                                <m:r>
                                  <a:rPr lang="en-US" b="1">
                                    <a:solidFill>
                                      <a:srgbClr val="FF0000"/>
                                    </a:solidFill>
                                    <a:latin typeface="Cambria Math" panose="02040503050406030204" pitchFamily="18" charset="0"/>
                                    <a:ea typeface="Cambria Math" panose="02040503050406030204" pitchFamily="18" charset="0"/>
                                  </a:rPr>
                                  <m:t>𝐯</m:t>
                                </m:r>
                              </m:e>
                              <m:sup>
                                <m:r>
                                  <a:rPr lang="en-US" i="1">
                                    <a:solidFill>
                                      <a:srgbClr val="FF0000"/>
                                    </a:solidFill>
                                    <a:latin typeface="Cambria Math" panose="02040503050406030204" pitchFamily="18" charset="0"/>
                                    <a:ea typeface="Cambria Math" panose="02040503050406030204" pitchFamily="18" charset="0"/>
                                  </a:rPr>
                                  <m:t>𝑡</m:t>
                                </m:r>
                              </m:sup>
                            </m:sSup>
                            <m:r>
                              <a:rPr lang="en-US" i="1">
                                <a:solidFill>
                                  <a:srgbClr val="FF0000"/>
                                </a:solidFill>
                                <a:latin typeface="Cambria Math" panose="02040503050406030204" pitchFamily="18" charset="0"/>
                                <a:ea typeface="Cambria Math" panose="02040503050406030204" pitchFamily="18" charset="0"/>
                              </a:rPr>
                              <m:t>,</m:t>
                            </m:r>
                            <m:sSub>
                              <m:sSubPr>
                                <m:ctrlPr>
                                  <a:rPr lang="en-US" i="1">
                                    <a:solidFill>
                                      <a:srgbClr val="FF0000"/>
                                    </a:solidFill>
                                    <a:latin typeface="Cambria Math" panose="02040503050406030204" pitchFamily="18" charset="0"/>
                                    <a:ea typeface="Cambria Math" panose="02040503050406030204" pitchFamily="18" charset="0"/>
                                  </a:rPr>
                                </m:ctrlPr>
                              </m:sSubPr>
                              <m:e>
                                <m:r>
                                  <a:rPr lang="en-US" i="1">
                                    <a:solidFill>
                                      <a:srgbClr val="FF0000"/>
                                    </a:solidFill>
                                    <a:latin typeface="Cambria Math" panose="02040503050406030204" pitchFamily="18" charset="0"/>
                                    <a:ea typeface="Cambria Math" panose="02040503050406030204" pitchFamily="18" charset="0"/>
                                  </a:rPr>
                                  <m:t>𝑘</m:t>
                                </m:r>
                              </m:e>
                              <m:sub>
                                <m:r>
                                  <a:rPr lang="en-US" i="1">
                                    <a:solidFill>
                                      <a:srgbClr val="FF0000"/>
                                    </a:solidFill>
                                    <a:latin typeface="Cambria Math" panose="02040503050406030204" pitchFamily="18" charset="0"/>
                                    <a:ea typeface="Cambria Math" panose="02040503050406030204" pitchFamily="18" charset="0"/>
                                  </a:rPr>
                                  <m:t>𝑡</m:t>
                                </m:r>
                              </m:sub>
                            </m:sSub>
                            <m:r>
                              <a:rPr lang="en-US" i="1">
                                <a:solidFill>
                                  <a:srgbClr val="FF0000"/>
                                </a:solidFill>
                                <a:latin typeface="Cambria Math" panose="02040503050406030204" pitchFamily="18" charset="0"/>
                                <a:ea typeface="Cambria Math" panose="02040503050406030204" pitchFamily="18" charset="0"/>
                              </a:rPr>
                              <m:t>=</m:t>
                            </m:r>
                            <m:r>
                              <a:rPr lang="en-US" i="1">
                                <a:solidFill>
                                  <a:srgbClr val="FF0000"/>
                                </a:solidFill>
                                <a:latin typeface="Cambria Math" panose="02040503050406030204" pitchFamily="18" charset="0"/>
                                <a:ea typeface="Cambria Math" panose="02040503050406030204" pitchFamily="18" charset="0"/>
                              </a:rPr>
                              <m:t>𝑘</m:t>
                            </m:r>
                          </m:e>
                        </m:d>
                      </m:e>
                    </m:func>
                    <m:r>
                      <a:rPr lang="en-US" b="0" i="1" smtClean="0">
                        <a:solidFill>
                          <a:srgbClr val="FF0000"/>
                        </a:solidFill>
                        <a:latin typeface="Cambria Math" panose="02040503050406030204" pitchFamily="18" charset="0"/>
                      </a:rPr>
                      <m:t>=</m:t>
                    </m:r>
                    <m:sSup>
                      <m:sSupPr>
                        <m:ctrlPr>
                          <a:rPr lang="en-US" b="0" i="1" smtClean="0">
                            <a:solidFill>
                              <a:srgbClr val="FF0000"/>
                            </a:solidFill>
                            <a:latin typeface="Cambria Math" panose="02040503050406030204" pitchFamily="18" charset="0"/>
                            <a:ea typeface="Cambria Math" panose="02040503050406030204" pitchFamily="18" charset="0"/>
                          </a:rPr>
                        </m:ctrlPr>
                      </m:sSupPr>
                      <m:e>
                        <m:func>
                          <m:funcPr>
                            <m:ctrlPr>
                              <a:rPr lang="en-US" i="1">
                                <a:solidFill>
                                  <a:srgbClr val="FF0000"/>
                                </a:solidFill>
                                <a:latin typeface="Cambria Math" panose="02040503050406030204" pitchFamily="18" charset="0"/>
                              </a:rPr>
                            </m:ctrlPr>
                          </m:funcPr>
                          <m:fName>
                            <m:sSub>
                              <m:sSubPr>
                                <m:ctrlPr>
                                  <a:rPr lang="en-US" i="1">
                                    <a:solidFill>
                                      <a:srgbClr val="FF0000"/>
                                    </a:solidFill>
                                    <a:latin typeface="Cambria Math" panose="02040503050406030204" pitchFamily="18" charset="0"/>
                                  </a:rPr>
                                </m:ctrlPr>
                              </m:sSubPr>
                              <m:e>
                                <m:r>
                                  <m:rPr>
                                    <m:sty m:val="p"/>
                                  </m:rPr>
                                  <a:rPr lang="en-US">
                                    <a:solidFill>
                                      <a:srgbClr val="FF0000"/>
                                    </a:solidFill>
                                    <a:latin typeface="Cambria Math" panose="02040503050406030204" pitchFamily="18" charset="0"/>
                                  </a:rPr>
                                  <m:t>arg</m:t>
                                </m:r>
                                <m:r>
                                  <a:rPr lang="en-US">
                                    <a:solidFill>
                                      <a:srgbClr val="FF0000"/>
                                    </a:solidFill>
                                    <a:latin typeface="Cambria Math" panose="02040503050406030204" pitchFamily="18" charset="0"/>
                                  </a:rPr>
                                  <m:t> </m:t>
                                </m:r>
                                <m:r>
                                  <m:rPr>
                                    <m:sty m:val="p"/>
                                  </m:rPr>
                                  <a:rPr lang="en-US" b="0" i="0" smtClean="0">
                                    <a:solidFill>
                                      <a:srgbClr val="FF0000"/>
                                    </a:solidFill>
                                    <a:latin typeface="Cambria Math" panose="02040503050406030204" pitchFamily="18" charset="0"/>
                                  </a:rPr>
                                  <m:t>min</m:t>
                                </m:r>
                              </m:e>
                              <m:sub>
                                <m:r>
                                  <a:rPr lang="en-US" i="1">
                                    <a:solidFill>
                                      <a:srgbClr val="FF0000"/>
                                    </a:solidFill>
                                    <a:latin typeface="Cambria Math" panose="02040503050406030204" pitchFamily="18" charset="0"/>
                                  </a:rPr>
                                  <m:t>𝑘</m:t>
                                </m:r>
                                <m:r>
                                  <a:rPr lang="en-US" i="1">
                                    <a:solidFill>
                                      <a:srgbClr val="FF0000"/>
                                    </a:solidFill>
                                    <a:latin typeface="Cambria Math" panose="02040503050406030204" pitchFamily="18" charset="0"/>
                                  </a:rPr>
                                  <m:t>∈</m:t>
                                </m:r>
                                <m:d>
                                  <m:dPr>
                                    <m:begChr m:val="["/>
                                    <m:endChr m:val="]"/>
                                    <m:ctrlPr>
                                      <a:rPr lang="en-US" i="1">
                                        <a:solidFill>
                                          <a:srgbClr val="FF0000"/>
                                        </a:solidFill>
                                        <a:latin typeface="Cambria Math" panose="02040503050406030204" pitchFamily="18" charset="0"/>
                                      </a:rPr>
                                    </m:ctrlPr>
                                  </m:dPr>
                                  <m:e>
                                    <m:r>
                                      <a:rPr lang="en-US" i="1">
                                        <a:solidFill>
                                          <a:srgbClr val="FF0000"/>
                                        </a:solidFill>
                                        <a:latin typeface="Cambria Math" panose="02040503050406030204" pitchFamily="18" charset="0"/>
                                      </a:rPr>
                                      <m:t>𝐾</m:t>
                                    </m:r>
                                  </m:e>
                                </m:d>
                              </m:sub>
                            </m:sSub>
                          </m:fName>
                          <m:e>
                            <m:d>
                              <m:dPr>
                                <m:ctrlPr>
                                  <a:rPr lang="en-US" b="0" i="1" smtClean="0">
                                    <a:solidFill>
                                      <a:srgbClr val="FF0000"/>
                                    </a:solidFill>
                                    <a:latin typeface="Cambria Math" panose="02040503050406030204" pitchFamily="18" charset="0"/>
                                  </a:rPr>
                                </m:ctrlPr>
                              </m:dPr>
                              <m:e>
                                <m:sSup>
                                  <m:sSupPr>
                                    <m:ctrlPr>
                                      <a:rPr lang="en-US" dirty="0">
                                        <a:solidFill>
                                          <a:srgbClr val="FF0000"/>
                                        </a:solidFill>
                                        <a:latin typeface="Cambria Math" panose="02040503050406030204" pitchFamily="18" charset="0"/>
                                      </a:rPr>
                                    </m:ctrlPr>
                                  </m:sSupPr>
                                  <m:e>
                                    <m:d>
                                      <m:dPr>
                                        <m:ctrlPr>
                                          <a:rPr lang="en-US" b="1" dirty="0">
                                            <a:solidFill>
                                              <a:srgbClr val="FF0000"/>
                                            </a:solidFill>
                                            <a:latin typeface="Cambria Math" panose="02040503050406030204" pitchFamily="18" charset="0"/>
                                          </a:rPr>
                                        </m:ctrlPr>
                                      </m:dPr>
                                      <m:e>
                                        <m:sSup>
                                          <m:sSupPr>
                                            <m:ctrlPr>
                                              <a:rPr lang="en-US" b="1" dirty="0">
                                                <a:solidFill>
                                                  <a:srgbClr val="FF0000"/>
                                                </a:solidFill>
                                                <a:latin typeface="Cambria Math" panose="02040503050406030204" pitchFamily="18" charset="0"/>
                                              </a:rPr>
                                            </m:ctrlPr>
                                          </m:sSupPr>
                                          <m:e>
                                            <m:r>
                                              <a:rPr lang="en-US" b="1" dirty="0">
                                                <a:solidFill>
                                                  <a:srgbClr val="FF0000"/>
                                                </a:solidFill>
                                                <a:latin typeface="Cambria Math" panose="02040503050406030204" pitchFamily="18" charset="0"/>
                                              </a:rPr>
                                              <m:t>𝐮</m:t>
                                            </m:r>
                                          </m:e>
                                          <m:sup>
                                            <m:r>
                                              <a:rPr lang="en-US" dirty="0">
                                                <a:solidFill>
                                                  <a:srgbClr val="FF0000"/>
                                                </a:solidFill>
                                                <a:latin typeface="Cambria Math" panose="02040503050406030204" pitchFamily="18" charset="0"/>
                                              </a:rPr>
                                              <m:t>𝑘</m:t>
                                            </m:r>
                                          </m:sup>
                                        </m:sSup>
                                      </m:e>
                                    </m:d>
                                  </m:e>
                                  <m:sup>
                                    <m:r>
                                      <a:rPr lang="en-US" dirty="0">
                                        <a:solidFill>
                                          <a:srgbClr val="FF0000"/>
                                        </a:solidFill>
                                        <a:latin typeface="Cambria Math" panose="02040503050406030204" pitchFamily="18" charset="0"/>
                                      </a:rPr>
                                      <m:t>⊤</m:t>
                                    </m:r>
                                  </m:sup>
                                </m:sSup>
                                <m:sSup>
                                  <m:sSupPr>
                                    <m:ctrlPr>
                                      <a:rPr lang="en-US" dirty="0">
                                        <a:solidFill>
                                          <a:srgbClr val="FF0000"/>
                                        </a:solidFill>
                                        <a:latin typeface="Cambria Math" panose="02040503050406030204" pitchFamily="18" charset="0"/>
                                      </a:rPr>
                                    </m:ctrlPr>
                                  </m:sSupPr>
                                  <m:e>
                                    <m:r>
                                      <a:rPr lang="en-US" b="1" dirty="0">
                                        <a:solidFill>
                                          <a:srgbClr val="FF0000"/>
                                        </a:solidFill>
                                        <a:latin typeface="Cambria Math" panose="02040503050406030204" pitchFamily="18" charset="0"/>
                                      </a:rPr>
                                      <m:t>𝐯</m:t>
                                    </m:r>
                                  </m:e>
                                  <m:sup>
                                    <m:r>
                                      <a:rPr lang="en-US" dirty="0">
                                        <a:solidFill>
                                          <a:srgbClr val="FF0000"/>
                                        </a:solidFill>
                                        <a:latin typeface="Cambria Math" panose="02040503050406030204" pitchFamily="18" charset="0"/>
                                      </a:rPr>
                                      <m:t>𝑡</m:t>
                                    </m:r>
                                  </m:sup>
                                </m:sSup>
                                <m:r>
                                  <a:rPr lang="en-US" dirty="0">
                                    <a:solidFill>
                                      <a:srgbClr val="FF0000"/>
                                    </a:solidFill>
                                    <a:latin typeface="Cambria Math" panose="02040503050406030204" pitchFamily="18" charset="0"/>
                                  </a:rPr>
                                  <m:t>−</m:t>
                                </m:r>
                                <m:sSup>
                                  <m:sSupPr>
                                    <m:ctrlPr>
                                      <a:rPr lang="en-US" dirty="0">
                                        <a:solidFill>
                                          <a:srgbClr val="FF0000"/>
                                        </a:solidFill>
                                        <a:latin typeface="Cambria Math" panose="02040503050406030204" pitchFamily="18" charset="0"/>
                                      </a:rPr>
                                    </m:ctrlPr>
                                  </m:sSupPr>
                                  <m:e>
                                    <m:r>
                                      <a:rPr lang="en-US" dirty="0">
                                        <a:solidFill>
                                          <a:srgbClr val="FF0000"/>
                                        </a:solidFill>
                                        <a:latin typeface="Cambria Math" panose="02040503050406030204" pitchFamily="18" charset="0"/>
                                      </a:rPr>
                                      <m:t>𝑟</m:t>
                                    </m:r>
                                  </m:e>
                                  <m:sup>
                                    <m:r>
                                      <a:rPr lang="en-US" dirty="0">
                                        <a:solidFill>
                                          <a:srgbClr val="FF0000"/>
                                        </a:solidFill>
                                        <a:latin typeface="Cambria Math" panose="02040503050406030204" pitchFamily="18" charset="0"/>
                                      </a:rPr>
                                      <m:t>𝑡</m:t>
                                    </m:r>
                                  </m:sup>
                                </m:sSup>
                              </m:e>
                            </m:d>
                          </m:e>
                        </m:func>
                      </m:e>
                      <m:sup>
                        <m:r>
                          <a:rPr lang="en-US" b="0" i="1" smtClean="0">
                            <a:solidFill>
                              <a:srgbClr val="FF0000"/>
                            </a:solidFill>
                            <a:latin typeface="Cambria Math" panose="02040503050406030204" pitchFamily="18" charset="0"/>
                            <a:ea typeface="Cambria Math" panose="02040503050406030204" pitchFamily="18" charset="0"/>
                          </a:rPr>
                          <m:t>2</m:t>
                        </m:r>
                      </m:sup>
                    </m:sSup>
                  </m:oMath>
                </a14:m>
                <a:endParaRPr lang="en-IN" dirty="0">
                  <a:solidFill>
                    <a:srgbClr val="FF0000"/>
                  </a:solidFill>
                </a:endParaRPr>
              </a:p>
              <a:p>
                <a:pPr lvl="1"/>
                <a:endParaRPr lang="en-IN" dirty="0">
                  <a:solidFill>
                    <a:srgbClr val="FF0000"/>
                  </a:solidFill>
                </a:endParaRPr>
              </a:p>
              <a:p>
                <a:endParaRPr lang="en-IN" dirty="0">
                  <a:solidFill>
                    <a:srgbClr val="FF0000"/>
                  </a:solidFill>
                </a:endParaRPr>
              </a:p>
            </p:txBody>
          </p:sp>
        </mc:Choice>
        <mc:Fallback>
          <p:sp>
            <p:nvSpPr>
              <p:cNvPr id="3" name="Content Placeholder 2">
                <a:extLst>
                  <a:ext uri="{FF2B5EF4-FFF2-40B4-BE49-F238E27FC236}">
                    <a16:creationId xmlns:a16="http://schemas.microsoft.com/office/drawing/2014/main" id="{5330648C-99AF-FBE2-EF99-E00E54DDCC33}"/>
                  </a:ext>
                </a:extLst>
              </p:cNvPr>
              <p:cNvSpPr>
                <a:spLocks noGrp="1" noRot="1" noChangeAspect="1" noMove="1" noResize="1" noEditPoints="1" noAdjustHandles="1" noChangeArrowheads="1" noChangeShapeType="1" noTextEdit="1"/>
              </p:cNvSpPr>
              <p:nvPr>
                <p:ph idx="1"/>
              </p:nvPr>
            </p:nvSpPr>
            <p:spPr>
              <a:xfrm>
                <a:off x="253354" y="1111624"/>
                <a:ext cx="12048516" cy="5746376"/>
              </a:xfrm>
              <a:blipFill>
                <a:blip r:embed="rId2"/>
                <a:stretch>
                  <a:fillRect l="-1316" b="-11559"/>
                </a:stretch>
              </a:blipFill>
            </p:spPr>
            <p:txBody>
              <a:bodyPr/>
              <a:lstStyle/>
              <a:p>
                <a:r>
                  <a:rPr lang="en-IN">
                    <a:noFill/>
                  </a:rPr>
                  <a:t> </a:t>
                </a:r>
              </a:p>
            </p:txBody>
          </p:sp>
        </mc:Fallback>
      </mc:AlternateContent>
    </p:spTree>
    <p:extLst>
      <p:ext uri="{BB962C8B-B14F-4D97-AF65-F5344CB8AC3E}">
        <p14:creationId xmlns:p14="http://schemas.microsoft.com/office/powerpoint/2010/main" val="3184982914"/>
      </p:ext>
    </p:extLst>
  </p:cSld>
  <p:clrMapOvr>
    <a:masterClrMapping/>
  </p:clrMapOvr>
</p:sld>
</file>

<file path=ppt/theme/theme1.xml><?xml version="1.0" encoding="utf-8"?>
<a:theme xmlns:a="http://schemas.openxmlformats.org/drawingml/2006/main" name="MLC-gold">
  <a:themeElements>
    <a:clrScheme name="Custom 2">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60B1F2"/>
      </a:hlink>
      <a:folHlink>
        <a:srgbClr val="F03B5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LC-gold" id="{A32AEB50-6930-43BE-AF91-EC2A96F639DE}" vid="{F593CA47-3193-4F2F-AF17-9D2EF6BF8596}"/>
    </a:ext>
  </a:extLst>
</a:theme>
</file>

<file path=docProps/app.xml><?xml version="1.0" encoding="utf-8"?>
<Properties xmlns="http://schemas.openxmlformats.org/officeDocument/2006/extended-properties" xmlns:vt="http://schemas.openxmlformats.org/officeDocument/2006/docPropsVTypes">
  <Template>MLC-gold</Template>
  <TotalTime>354</TotalTime>
  <Words>811</Words>
  <Application>Microsoft Office PowerPoint</Application>
  <PresentationFormat>Widescreen</PresentationFormat>
  <Paragraphs>86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Cambria Math</vt:lpstr>
      <vt:lpstr>Wingdings</vt:lpstr>
      <vt:lpstr>MLC-gold</vt:lpstr>
      <vt:lpstr>Practice Problems</vt:lpstr>
      <vt:lpstr>Non-differentiability is not additive</vt:lpstr>
      <vt:lpstr>Non-convexity and non-concavity</vt:lpstr>
      <vt:lpstr>Vase function</vt:lpstr>
      <vt:lpstr>Drake Equation</vt:lpstr>
      <vt:lpstr>PowerPoint Presentation</vt:lpstr>
      <vt:lpstr>Flopkart Family Feud</vt:lpstr>
      <vt:lpstr>PowerPoint Presentation</vt:lpstr>
      <vt:lpstr>PowerPoint Presentation</vt:lpstr>
      <vt:lpstr>Opt. to Prob.</vt:lpstr>
      <vt:lpstr>PowerPoint Presentation</vt:lpstr>
      <vt:lpstr>PowerPoint Presentation</vt:lpstr>
      <vt:lpstr>PowerPoint Presentation</vt:lpstr>
      <vt:lpstr>Kernel Maps</vt:lpstr>
      <vt:lpstr>PowerPoint Presentation</vt:lpstr>
    </vt:vector>
  </TitlesOfParts>
  <Company>Indian Institute of Technology Kanpur, Kanpur, 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Practice Problems</dc:title>
  <dc:creator>Purushottam Kar</dc:creator>
  <cp:lastModifiedBy>Purushottam Kar</cp:lastModifiedBy>
  <cp:revision>114</cp:revision>
  <dcterms:created xsi:type="dcterms:W3CDTF">2023-04-28T05:38:55Z</dcterms:created>
  <dcterms:modified xsi:type="dcterms:W3CDTF">2023-04-28T20:01:18Z</dcterms:modified>
</cp:coreProperties>
</file>