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311" r:id="rId3"/>
    <p:sldId id="258" r:id="rId4"/>
    <p:sldId id="259" r:id="rId5"/>
    <p:sldId id="299" r:id="rId6"/>
    <p:sldId id="300" r:id="rId7"/>
    <p:sldId id="301" r:id="rId8"/>
    <p:sldId id="275" r:id="rId9"/>
    <p:sldId id="276" r:id="rId10"/>
    <p:sldId id="277" r:id="rId11"/>
    <p:sldId id="278" r:id="rId12"/>
    <p:sldId id="302" r:id="rId13"/>
    <p:sldId id="303" r:id="rId14"/>
    <p:sldId id="305" r:id="rId15"/>
    <p:sldId id="304" r:id="rId16"/>
    <p:sldId id="306" r:id="rId17"/>
    <p:sldId id="285" r:id="rId18"/>
    <p:sldId id="307" r:id="rId19"/>
    <p:sldId id="308" r:id="rId20"/>
    <p:sldId id="286" r:id="rId21"/>
    <p:sldId id="279" r:id="rId22"/>
    <p:sldId id="280" r:id="rId23"/>
    <p:sldId id="281" r:id="rId24"/>
    <p:sldId id="282" r:id="rId25"/>
    <p:sldId id="283" r:id="rId26"/>
    <p:sldId id="284" r:id="rId27"/>
    <p:sldId id="287" r:id="rId28"/>
    <p:sldId id="309" r:id="rId29"/>
    <p:sldId id="310" r:id="rId30"/>
    <p:sldId id="260" r:id="rId31"/>
    <p:sldId id="261" r:id="rId32"/>
    <p:sldId id="262" r:id="rId33"/>
    <p:sldId id="263" r:id="rId34"/>
    <p:sldId id="266" r:id="rId35"/>
    <p:sldId id="264" r:id="rId36"/>
    <p:sldId id="273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0" d="100"/>
          <a:sy n="60" d="100"/>
        </p:scale>
        <p:origin x="884" y="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chemeClr val="accent5"/>
                </a:solidFill>
                <a:latin typeface="+mj-lt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 i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32485106-A67F-4BD9-8543-20311978E5DC}" type="datetimeFigureOut">
              <a:rPr lang="en-IN" smtClean="0"/>
              <a:t>21-04-2023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  <a:alpha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0660D82F-57A4-433C-9177-0951B9A08CF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34028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F92BA360-9028-CAFD-7CC9-7324784D2F72}"/>
              </a:ext>
            </a:extLst>
          </p:cNvPr>
          <p:cNvSpPr>
            <a:spLocks noChangeAspect="1"/>
          </p:cNvSpPr>
          <p:nvPr/>
        </p:nvSpPr>
        <p:spPr>
          <a:xfrm>
            <a:off x="11277599" y="5943600"/>
            <a:ext cx="914400" cy="914400"/>
          </a:xfrm>
          <a:custGeom>
            <a:avLst/>
            <a:gdLst/>
            <a:ahLst/>
            <a:cxnLst/>
            <a:rect l="l" t="t" r="r" b="b"/>
            <a:pathLst>
              <a:path w="6400799" h="6400800">
                <a:moveTo>
                  <a:pt x="4618019" y="5165230"/>
                </a:moveTo>
                <a:lnTo>
                  <a:pt x="4618017" y="5165232"/>
                </a:lnTo>
                <a:lnTo>
                  <a:pt x="4618015" y="5165233"/>
                </a:lnTo>
                <a:close/>
                <a:moveTo>
                  <a:pt x="1770381" y="5155624"/>
                </a:moveTo>
                <a:lnTo>
                  <a:pt x="1770052" y="5156145"/>
                </a:lnTo>
                <a:lnTo>
                  <a:pt x="1770053" y="5156145"/>
                </a:lnTo>
                <a:lnTo>
                  <a:pt x="1770381" y="5155628"/>
                </a:lnTo>
                <a:lnTo>
                  <a:pt x="1777025" y="5160947"/>
                </a:lnTo>
                <a:lnTo>
                  <a:pt x="1777058" y="5160968"/>
                </a:lnTo>
                <a:close/>
                <a:moveTo>
                  <a:pt x="2806398" y="4574096"/>
                </a:moveTo>
                <a:lnTo>
                  <a:pt x="2766254" y="4708190"/>
                </a:lnTo>
                <a:lnTo>
                  <a:pt x="2847309" y="4708190"/>
                </a:lnTo>
                <a:close/>
                <a:moveTo>
                  <a:pt x="3045103" y="4550925"/>
                </a:moveTo>
                <a:lnTo>
                  <a:pt x="3045103" y="4642622"/>
                </a:lnTo>
                <a:lnTo>
                  <a:pt x="3089471" y="4642622"/>
                </a:lnTo>
                <a:cubicBezTo>
                  <a:pt x="3116587" y="4642622"/>
                  <a:pt x="3133841" y="4641430"/>
                  <a:pt x="3141235" y="4639048"/>
                </a:cubicBezTo>
                <a:cubicBezTo>
                  <a:pt x="3148631" y="4636665"/>
                  <a:pt x="3154629" y="4631858"/>
                  <a:pt x="3159231" y="4624628"/>
                </a:cubicBezTo>
                <a:cubicBezTo>
                  <a:pt x="3163831" y="4617397"/>
                  <a:pt x="3166133" y="4607784"/>
                  <a:pt x="3166133" y="4595788"/>
                </a:cubicBezTo>
                <a:cubicBezTo>
                  <a:pt x="3166133" y="4584284"/>
                  <a:pt x="3163831" y="4575041"/>
                  <a:pt x="3159231" y="4568057"/>
                </a:cubicBezTo>
                <a:cubicBezTo>
                  <a:pt x="3154629" y="4561073"/>
                  <a:pt x="3148385" y="4556266"/>
                  <a:pt x="3140497" y="4553637"/>
                </a:cubicBezTo>
                <a:cubicBezTo>
                  <a:pt x="3134909" y="4551829"/>
                  <a:pt x="3118723" y="4550925"/>
                  <a:pt x="3091937" y="4550925"/>
                </a:cubicBezTo>
                <a:close/>
                <a:moveTo>
                  <a:pt x="2158254" y="4492752"/>
                </a:moveTo>
                <a:lnTo>
                  <a:pt x="2217906" y="4492752"/>
                </a:lnTo>
                <a:lnTo>
                  <a:pt x="2217906" y="4790027"/>
                </a:lnTo>
                <a:lnTo>
                  <a:pt x="2366790" y="4790027"/>
                </a:lnTo>
                <a:lnTo>
                  <a:pt x="2366790" y="4851158"/>
                </a:lnTo>
                <a:lnTo>
                  <a:pt x="2158254" y="4851158"/>
                </a:lnTo>
                <a:close/>
                <a:moveTo>
                  <a:pt x="3690793" y="4489794"/>
                </a:moveTo>
                <a:lnTo>
                  <a:pt x="3748967" y="4489794"/>
                </a:lnTo>
                <a:lnTo>
                  <a:pt x="3870243" y="4731114"/>
                </a:lnTo>
                <a:lnTo>
                  <a:pt x="3870243" y="4489794"/>
                </a:lnTo>
                <a:lnTo>
                  <a:pt x="3925951" y="4489794"/>
                </a:lnTo>
                <a:lnTo>
                  <a:pt x="3925951" y="4851158"/>
                </a:lnTo>
                <a:lnTo>
                  <a:pt x="3865805" y="4851158"/>
                </a:lnTo>
                <a:lnTo>
                  <a:pt x="3746501" y="4615507"/>
                </a:lnTo>
                <a:lnTo>
                  <a:pt x="3746501" y="4851158"/>
                </a:lnTo>
                <a:lnTo>
                  <a:pt x="3690793" y="4851158"/>
                </a:lnTo>
                <a:close/>
                <a:moveTo>
                  <a:pt x="3574029" y="4489794"/>
                </a:moveTo>
                <a:lnTo>
                  <a:pt x="3633681" y="4489794"/>
                </a:lnTo>
                <a:lnTo>
                  <a:pt x="3633681" y="4851158"/>
                </a:lnTo>
                <a:lnTo>
                  <a:pt x="3574029" y="4851158"/>
                </a:lnTo>
                <a:close/>
                <a:moveTo>
                  <a:pt x="3281219" y="4489794"/>
                </a:moveTo>
                <a:lnTo>
                  <a:pt x="3339391" y="4489794"/>
                </a:lnTo>
                <a:lnTo>
                  <a:pt x="3460667" y="4731114"/>
                </a:lnTo>
                <a:lnTo>
                  <a:pt x="3460667" y="4489794"/>
                </a:lnTo>
                <a:lnTo>
                  <a:pt x="3516375" y="4489794"/>
                </a:lnTo>
                <a:lnTo>
                  <a:pt x="3516375" y="4851158"/>
                </a:lnTo>
                <a:lnTo>
                  <a:pt x="3456231" y="4851158"/>
                </a:lnTo>
                <a:lnTo>
                  <a:pt x="3336927" y="4615507"/>
                </a:lnTo>
                <a:lnTo>
                  <a:pt x="3336927" y="4851158"/>
                </a:lnTo>
                <a:lnTo>
                  <a:pt x="3281219" y="4851158"/>
                </a:lnTo>
                <a:close/>
                <a:moveTo>
                  <a:pt x="2985451" y="4489794"/>
                </a:moveTo>
                <a:lnTo>
                  <a:pt x="3111409" y="4489794"/>
                </a:lnTo>
                <a:cubicBezTo>
                  <a:pt x="3143619" y="4489794"/>
                  <a:pt x="3166625" y="4493040"/>
                  <a:pt x="3180429" y="4499531"/>
                </a:cubicBezTo>
                <a:cubicBezTo>
                  <a:pt x="3194233" y="4506022"/>
                  <a:pt x="3205571" y="4517279"/>
                  <a:pt x="3214445" y="4533301"/>
                </a:cubicBezTo>
                <a:cubicBezTo>
                  <a:pt x="3223319" y="4549323"/>
                  <a:pt x="3227757" y="4568509"/>
                  <a:pt x="3227757" y="4590858"/>
                </a:cubicBezTo>
                <a:cubicBezTo>
                  <a:pt x="3227757" y="4619123"/>
                  <a:pt x="3220977" y="4641882"/>
                  <a:pt x="3207421" y="4659137"/>
                </a:cubicBezTo>
                <a:cubicBezTo>
                  <a:pt x="3193863" y="4676392"/>
                  <a:pt x="3174595" y="4687238"/>
                  <a:pt x="3149617" y="4691675"/>
                </a:cubicBezTo>
                <a:cubicBezTo>
                  <a:pt x="3162435" y="4700877"/>
                  <a:pt x="3173035" y="4710943"/>
                  <a:pt x="3181415" y="4721871"/>
                </a:cubicBezTo>
                <a:cubicBezTo>
                  <a:pt x="3189795" y="4732799"/>
                  <a:pt x="3201217" y="4752395"/>
                  <a:pt x="3215679" y="4780660"/>
                </a:cubicBezTo>
                <a:lnTo>
                  <a:pt x="3251667" y="4851158"/>
                </a:lnTo>
                <a:lnTo>
                  <a:pt x="3180295" y="4851158"/>
                </a:lnTo>
                <a:lnTo>
                  <a:pt x="3136999" y="4772526"/>
                </a:lnTo>
                <a:cubicBezTo>
                  <a:pt x="3121419" y="4744096"/>
                  <a:pt x="3110835" y="4726308"/>
                  <a:pt x="3105247" y="4719159"/>
                </a:cubicBezTo>
                <a:cubicBezTo>
                  <a:pt x="3099659" y="4712011"/>
                  <a:pt x="3093745" y="4707081"/>
                  <a:pt x="3087499" y="4704369"/>
                </a:cubicBezTo>
                <a:cubicBezTo>
                  <a:pt x="3081255" y="4701658"/>
                  <a:pt x="3071231" y="4700302"/>
                  <a:pt x="3057427" y="4700302"/>
                </a:cubicBezTo>
                <a:lnTo>
                  <a:pt x="3045103" y="4700302"/>
                </a:lnTo>
                <a:lnTo>
                  <a:pt x="3045103" y="4851158"/>
                </a:lnTo>
                <a:lnTo>
                  <a:pt x="2985451" y="4851158"/>
                </a:lnTo>
                <a:close/>
                <a:moveTo>
                  <a:pt x="2775243" y="4489794"/>
                </a:moveTo>
                <a:lnTo>
                  <a:pt x="2838605" y="4489794"/>
                </a:lnTo>
                <a:lnTo>
                  <a:pt x="2957377" y="4851158"/>
                </a:lnTo>
                <a:lnTo>
                  <a:pt x="2892522" y="4851158"/>
                </a:lnTo>
                <a:lnTo>
                  <a:pt x="2866570" y="4769321"/>
                </a:lnTo>
                <a:lnTo>
                  <a:pt x="2747952" y="4769321"/>
                </a:lnTo>
                <a:lnTo>
                  <a:pt x="2723452" y="4851158"/>
                </a:lnTo>
                <a:lnTo>
                  <a:pt x="2659856" y="4851158"/>
                </a:lnTo>
                <a:close/>
                <a:moveTo>
                  <a:pt x="2413950" y="4489794"/>
                </a:moveTo>
                <a:lnTo>
                  <a:pt x="2633825" y="4489794"/>
                </a:lnTo>
                <a:lnTo>
                  <a:pt x="2633825" y="4550925"/>
                </a:lnTo>
                <a:lnTo>
                  <a:pt x="2473602" y="4550925"/>
                </a:lnTo>
                <a:lnTo>
                  <a:pt x="2473602" y="4631037"/>
                </a:lnTo>
                <a:lnTo>
                  <a:pt x="2622486" y="4631037"/>
                </a:lnTo>
                <a:lnTo>
                  <a:pt x="2622486" y="4691921"/>
                </a:lnTo>
                <a:lnTo>
                  <a:pt x="2473602" y="4691921"/>
                </a:lnTo>
                <a:lnTo>
                  <a:pt x="2473602" y="4790027"/>
                </a:lnTo>
                <a:lnTo>
                  <a:pt x="2639248" y="4790027"/>
                </a:lnTo>
                <a:lnTo>
                  <a:pt x="2639248" y="4851158"/>
                </a:lnTo>
                <a:lnTo>
                  <a:pt x="2413950" y="4851158"/>
                </a:lnTo>
                <a:close/>
                <a:moveTo>
                  <a:pt x="4122381" y="4483632"/>
                </a:moveTo>
                <a:cubicBezTo>
                  <a:pt x="4157711" y="4483632"/>
                  <a:pt x="4186019" y="4492629"/>
                  <a:pt x="4207299" y="4510623"/>
                </a:cubicBezTo>
                <a:cubicBezTo>
                  <a:pt x="4228579" y="4528617"/>
                  <a:pt x="4242259" y="4555033"/>
                  <a:pt x="4248341" y="4589872"/>
                </a:cubicBezTo>
                <a:lnTo>
                  <a:pt x="4189181" y="4603429"/>
                </a:lnTo>
                <a:cubicBezTo>
                  <a:pt x="4184745" y="4584860"/>
                  <a:pt x="4176611" y="4570645"/>
                  <a:pt x="4164779" y="4560785"/>
                </a:cubicBezTo>
                <a:cubicBezTo>
                  <a:pt x="4152947" y="4550925"/>
                  <a:pt x="4138813" y="4545995"/>
                  <a:pt x="4122381" y="4545995"/>
                </a:cubicBezTo>
                <a:cubicBezTo>
                  <a:pt x="4096909" y="4545995"/>
                  <a:pt x="4076287" y="4555896"/>
                  <a:pt x="4060511" y="4575698"/>
                </a:cubicBezTo>
                <a:cubicBezTo>
                  <a:pt x="4044735" y="4595500"/>
                  <a:pt x="4036847" y="4625696"/>
                  <a:pt x="4036847" y="4666286"/>
                </a:cubicBezTo>
                <a:cubicBezTo>
                  <a:pt x="4036847" y="4709833"/>
                  <a:pt x="4045391" y="4742946"/>
                  <a:pt x="4062483" y="4765624"/>
                </a:cubicBezTo>
                <a:cubicBezTo>
                  <a:pt x="4077107" y="4785179"/>
                  <a:pt x="4096909" y="4794957"/>
                  <a:pt x="4121887" y="4794957"/>
                </a:cubicBezTo>
                <a:cubicBezTo>
                  <a:pt x="4133555" y="4794957"/>
                  <a:pt x="4145675" y="4792213"/>
                  <a:pt x="4158247" y="4786726"/>
                </a:cubicBezTo>
                <a:cubicBezTo>
                  <a:pt x="4170817" y="4781239"/>
                  <a:pt x="4182033" y="4773745"/>
                  <a:pt x="4191893" y="4764245"/>
                </a:cubicBezTo>
                <a:lnTo>
                  <a:pt x="4191893" y="4718543"/>
                </a:lnTo>
                <a:lnTo>
                  <a:pt x="4123367" y="4718543"/>
                </a:lnTo>
                <a:lnTo>
                  <a:pt x="4123367" y="4657412"/>
                </a:lnTo>
                <a:lnTo>
                  <a:pt x="4252285" y="4657412"/>
                </a:lnTo>
                <a:lnTo>
                  <a:pt x="4252285" y="4801366"/>
                </a:lnTo>
                <a:cubicBezTo>
                  <a:pt x="4239303" y="4816648"/>
                  <a:pt x="4220897" y="4829795"/>
                  <a:pt x="4197069" y="4840805"/>
                </a:cubicBezTo>
                <a:cubicBezTo>
                  <a:pt x="4173241" y="4851815"/>
                  <a:pt x="4149331" y="4857320"/>
                  <a:pt x="4125339" y="4857320"/>
                </a:cubicBezTo>
                <a:cubicBezTo>
                  <a:pt x="4096087" y="4857320"/>
                  <a:pt x="4070287" y="4850131"/>
                  <a:pt x="4047939" y="4835752"/>
                </a:cubicBezTo>
                <a:cubicBezTo>
                  <a:pt x="4025591" y="4821373"/>
                  <a:pt x="4007883" y="4799846"/>
                  <a:pt x="3994819" y="4771170"/>
                </a:cubicBezTo>
                <a:cubicBezTo>
                  <a:pt x="3981755" y="4742494"/>
                  <a:pt x="3975223" y="4708765"/>
                  <a:pt x="3975223" y="4669983"/>
                </a:cubicBezTo>
                <a:cubicBezTo>
                  <a:pt x="3975223" y="4630215"/>
                  <a:pt x="3981837" y="4596198"/>
                  <a:pt x="3995065" y="4567933"/>
                </a:cubicBezTo>
                <a:cubicBezTo>
                  <a:pt x="4008293" y="4539669"/>
                  <a:pt x="4025467" y="4518552"/>
                  <a:pt x="4046583" y="4504584"/>
                </a:cubicBezTo>
                <a:cubicBezTo>
                  <a:pt x="4067699" y="4490616"/>
                  <a:pt x="4092965" y="4483632"/>
                  <a:pt x="4122381" y="4483632"/>
                </a:cubicBezTo>
                <a:close/>
                <a:moveTo>
                  <a:pt x="5415569" y="4180914"/>
                </a:moveTo>
                <a:lnTo>
                  <a:pt x="5411861" y="4190407"/>
                </a:lnTo>
                <a:lnTo>
                  <a:pt x="5411867" y="4190394"/>
                </a:lnTo>
                <a:close/>
                <a:moveTo>
                  <a:pt x="5416445" y="4178669"/>
                </a:moveTo>
                <a:lnTo>
                  <a:pt x="5416443" y="4178671"/>
                </a:lnTo>
                <a:lnTo>
                  <a:pt x="5417353" y="4179147"/>
                </a:lnTo>
                <a:lnTo>
                  <a:pt x="5417353" y="4179146"/>
                </a:lnTo>
                <a:close/>
                <a:moveTo>
                  <a:pt x="3777949" y="3964496"/>
                </a:moveTo>
                <a:lnTo>
                  <a:pt x="3737803" y="4098590"/>
                </a:lnTo>
                <a:lnTo>
                  <a:pt x="3818859" y="4098590"/>
                </a:lnTo>
                <a:close/>
                <a:moveTo>
                  <a:pt x="1949727" y="3941325"/>
                </a:moveTo>
                <a:lnTo>
                  <a:pt x="1949727" y="4033022"/>
                </a:lnTo>
                <a:lnTo>
                  <a:pt x="1994097" y="4033022"/>
                </a:lnTo>
                <a:cubicBezTo>
                  <a:pt x="2021211" y="4033022"/>
                  <a:pt x="2038466" y="4031831"/>
                  <a:pt x="2045861" y="4029448"/>
                </a:cubicBezTo>
                <a:cubicBezTo>
                  <a:pt x="2053256" y="4027065"/>
                  <a:pt x="2059254" y="4022258"/>
                  <a:pt x="2063855" y="4015028"/>
                </a:cubicBezTo>
                <a:cubicBezTo>
                  <a:pt x="2068457" y="4007797"/>
                  <a:pt x="2070757" y="3998184"/>
                  <a:pt x="2070757" y="3986188"/>
                </a:cubicBezTo>
                <a:cubicBezTo>
                  <a:pt x="2070757" y="3974685"/>
                  <a:pt x="2068457" y="3965441"/>
                  <a:pt x="2063855" y="3958457"/>
                </a:cubicBezTo>
                <a:cubicBezTo>
                  <a:pt x="2059254" y="3951473"/>
                  <a:pt x="2053009" y="3946666"/>
                  <a:pt x="2045121" y="3944037"/>
                </a:cubicBezTo>
                <a:cubicBezTo>
                  <a:pt x="2039534" y="3942229"/>
                  <a:pt x="2023348" y="3941325"/>
                  <a:pt x="1996562" y="3941325"/>
                </a:cubicBezTo>
                <a:close/>
                <a:moveTo>
                  <a:pt x="3012427" y="3936395"/>
                </a:moveTo>
                <a:cubicBezTo>
                  <a:pt x="2988071" y="3936395"/>
                  <a:pt x="2968239" y="3946502"/>
                  <a:pt x="2952933" y="3966715"/>
                </a:cubicBezTo>
                <a:cubicBezTo>
                  <a:pt x="2937627" y="3986927"/>
                  <a:pt x="2929974" y="4018232"/>
                  <a:pt x="2929974" y="4060630"/>
                </a:cubicBezTo>
                <a:cubicBezTo>
                  <a:pt x="2929974" y="4102206"/>
                  <a:pt x="2937874" y="4133387"/>
                  <a:pt x="2953673" y="4154175"/>
                </a:cubicBezTo>
                <a:cubicBezTo>
                  <a:pt x="2969471" y="4174963"/>
                  <a:pt x="2989057" y="4185357"/>
                  <a:pt x="3012427" y="4185357"/>
                </a:cubicBezTo>
                <a:cubicBezTo>
                  <a:pt x="3035963" y="4185357"/>
                  <a:pt x="3055465" y="4175045"/>
                  <a:pt x="3070935" y="4154422"/>
                </a:cubicBezTo>
                <a:cubicBezTo>
                  <a:pt x="3086407" y="4133798"/>
                  <a:pt x="3094141" y="4102123"/>
                  <a:pt x="3094141" y="4059397"/>
                </a:cubicBezTo>
                <a:cubicBezTo>
                  <a:pt x="3094141" y="4017493"/>
                  <a:pt x="3086611" y="3986516"/>
                  <a:pt x="3071551" y="3966468"/>
                </a:cubicBezTo>
                <a:cubicBezTo>
                  <a:pt x="3056493" y="3946420"/>
                  <a:pt x="3036785" y="3936395"/>
                  <a:pt x="3012427" y="3936395"/>
                </a:cubicBezTo>
                <a:close/>
                <a:moveTo>
                  <a:pt x="2317103" y="3936395"/>
                </a:moveTo>
                <a:cubicBezTo>
                  <a:pt x="2292746" y="3936395"/>
                  <a:pt x="2272914" y="3946502"/>
                  <a:pt x="2257608" y="3966715"/>
                </a:cubicBezTo>
                <a:cubicBezTo>
                  <a:pt x="2242302" y="3986927"/>
                  <a:pt x="2234649" y="4018232"/>
                  <a:pt x="2234649" y="4060630"/>
                </a:cubicBezTo>
                <a:cubicBezTo>
                  <a:pt x="2234649" y="4102206"/>
                  <a:pt x="2242549" y="4133387"/>
                  <a:pt x="2258348" y="4154175"/>
                </a:cubicBezTo>
                <a:cubicBezTo>
                  <a:pt x="2274147" y="4174963"/>
                  <a:pt x="2293732" y="4185357"/>
                  <a:pt x="2317103" y="4185357"/>
                </a:cubicBezTo>
                <a:cubicBezTo>
                  <a:pt x="2340638" y="4185357"/>
                  <a:pt x="2360141" y="4175045"/>
                  <a:pt x="2375611" y="4154422"/>
                </a:cubicBezTo>
                <a:cubicBezTo>
                  <a:pt x="2391081" y="4133798"/>
                  <a:pt x="2398816" y="4102123"/>
                  <a:pt x="2398816" y="4059397"/>
                </a:cubicBezTo>
                <a:cubicBezTo>
                  <a:pt x="2398816" y="4017493"/>
                  <a:pt x="2391287" y="3986516"/>
                  <a:pt x="2376227" y="3966468"/>
                </a:cubicBezTo>
                <a:cubicBezTo>
                  <a:pt x="2361168" y="3946420"/>
                  <a:pt x="2341459" y="3936395"/>
                  <a:pt x="2317103" y="3936395"/>
                </a:cubicBezTo>
                <a:close/>
                <a:moveTo>
                  <a:pt x="4957125" y="3880194"/>
                </a:moveTo>
                <a:lnTo>
                  <a:pt x="5176999" y="3880194"/>
                </a:lnTo>
                <a:lnTo>
                  <a:pt x="5176999" y="3941325"/>
                </a:lnTo>
                <a:lnTo>
                  <a:pt x="5016777" y="3941325"/>
                </a:lnTo>
                <a:lnTo>
                  <a:pt x="5016777" y="4021437"/>
                </a:lnTo>
                <a:lnTo>
                  <a:pt x="5165661" y="4021437"/>
                </a:lnTo>
                <a:lnTo>
                  <a:pt x="5165661" y="4082321"/>
                </a:lnTo>
                <a:lnTo>
                  <a:pt x="5016777" y="4082321"/>
                </a:lnTo>
                <a:lnTo>
                  <a:pt x="5016777" y="4180427"/>
                </a:lnTo>
                <a:lnTo>
                  <a:pt x="5182423" y="4180427"/>
                </a:lnTo>
                <a:lnTo>
                  <a:pt x="5182423" y="4241558"/>
                </a:lnTo>
                <a:lnTo>
                  <a:pt x="4957125" y="4241558"/>
                </a:lnTo>
                <a:close/>
                <a:moveTo>
                  <a:pt x="4662343" y="3880194"/>
                </a:moveTo>
                <a:lnTo>
                  <a:pt x="4720517" y="3880194"/>
                </a:lnTo>
                <a:lnTo>
                  <a:pt x="4841793" y="4121514"/>
                </a:lnTo>
                <a:lnTo>
                  <a:pt x="4841793" y="3880194"/>
                </a:lnTo>
                <a:lnTo>
                  <a:pt x="4897501" y="3880194"/>
                </a:lnTo>
                <a:lnTo>
                  <a:pt x="4897501" y="4241558"/>
                </a:lnTo>
                <a:lnTo>
                  <a:pt x="4837355" y="4241558"/>
                </a:lnTo>
                <a:lnTo>
                  <a:pt x="4718051" y="4005907"/>
                </a:lnTo>
                <a:lnTo>
                  <a:pt x="4718051" y="4241558"/>
                </a:lnTo>
                <a:lnTo>
                  <a:pt x="4662343" y="4241558"/>
                </a:lnTo>
                <a:close/>
                <a:moveTo>
                  <a:pt x="4545579" y="3880194"/>
                </a:moveTo>
                <a:lnTo>
                  <a:pt x="4605231" y="3880194"/>
                </a:lnTo>
                <a:lnTo>
                  <a:pt x="4605231" y="4241558"/>
                </a:lnTo>
                <a:lnTo>
                  <a:pt x="4545579" y="4241558"/>
                </a:lnTo>
                <a:close/>
                <a:moveTo>
                  <a:pt x="4252275" y="3880194"/>
                </a:moveTo>
                <a:lnTo>
                  <a:pt x="4311927" y="3880194"/>
                </a:lnTo>
                <a:lnTo>
                  <a:pt x="4311927" y="4022423"/>
                </a:lnTo>
                <a:lnTo>
                  <a:pt x="4429507" y="4022423"/>
                </a:lnTo>
                <a:lnTo>
                  <a:pt x="4429507" y="3880194"/>
                </a:lnTo>
                <a:lnTo>
                  <a:pt x="4489159" y="3880194"/>
                </a:lnTo>
                <a:lnTo>
                  <a:pt x="4489159" y="4241558"/>
                </a:lnTo>
                <a:lnTo>
                  <a:pt x="4429507" y="4241558"/>
                </a:lnTo>
                <a:lnTo>
                  <a:pt x="4429507" y="4083554"/>
                </a:lnTo>
                <a:lnTo>
                  <a:pt x="4311927" y="4083554"/>
                </a:lnTo>
                <a:lnTo>
                  <a:pt x="4311927" y="4241558"/>
                </a:lnTo>
                <a:lnTo>
                  <a:pt x="4252275" y="4241558"/>
                </a:lnTo>
                <a:close/>
                <a:moveTo>
                  <a:pt x="3746793" y="3880194"/>
                </a:moveTo>
                <a:lnTo>
                  <a:pt x="3810155" y="3880194"/>
                </a:lnTo>
                <a:lnTo>
                  <a:pt x="3928927" y="4241558"/>
                </a:lnTo>
                <a:lnTo>
                  <a:pt x="3864071" y="4241558"/>
                </a:lnTo>
                <a:lnTo>
                  <a:pt x="3838121" y="4159721"/>
                </a:lnTo>
                <a:lnTo>
                  <a:pt x="3719501" y="4159721"/>
                </a:lnTo>
                <a:lnTo>
                  <a:pt x="3695003" y="4241558"/>
                </a:lnTo>
                <a:lnTo>
                  <a:pt x="3631407" y="4241558"/>
                </a:lnTo>
                <a:close/>
                <a:moveTo>
                  <a:pt x="3317839" y="3880194"/>
                </a:moveTo>
                <a:lnTo>
                  <a:pt x="3407303" y="3880194"/>
                </a:lnTo>
                <a:lnTo>
                  <a:pt x="3461177" y="4126937"/>
                </a:lnTo>
                <a:lnTo>
                  <a:pt x="3514627" y="3880194"/>
                </a:lnTo>
                <a:lnTo>
                  <a:pt x="3604515" y="3880194"/>
                </a:lnTo>
                <a:lnTo>
                  <a:pt x="3604515" y="4241558"/>
                </a:lnTo>
                <a:lnTo>
                  <a:pt x="3548807" y="4241558"/>
                </a:lnTo>
                <a:lnTo>
                  <a:pt x="3548807" y="3956855"/>
                </a:lnTo>
                <a:lnTo>
                  <a:pt x="3489735" y="4241558"/>
                </a:lnTo>
                <a:lnTo>
                  <a:pt x="3432179" y="4241558"/>
                </a:lnTo>
                <a:lnTo>
                  <a:pt x="3373547" y="3956855"/>
                </a:lnTo>
                <a:lnTo>
                  <a:pt x="3373547" y="4241558"/>
                </a:lnTo>
                <a:lnTo>
                  <a:pt x="3317839" y="4241558"/>
                </a:lnTo>
                <a:close/>
                <a:moveTo>
                  <a:pt x="2611580" y="3880194"/>
                </a:moveTo>
                <a:lnTo>
                  <a:pt x="2846984" y="3880194"/>
                </a:lnTo>
                <a:lnTo>
                  <a:pt x="2846984" y="3941325"/>
                </a:lnTo>
                <a:lnTo>
                  <a:pt x="2759231" y="3941325"/>
                </a:lnTo>
                <a:lnTo>
                  <a:pt x="2759231" y="4241558"/>
                </a:lnTo>
                <a:lnTo>
                  <a:pt x="2699579" y="4241558"/>
                </a:lnTo>
                <a:lnTo>
                  <a:pt x="2699579" y="3941325"/>
                </a:lnTo>
                <a:lnTo>
                  <a:pt x="2611580" y="3941325"/>
                </a:lnTo>
                <a:close/>
                <a:moveTo>
                  <a:pt x="1890075" y="3880194"/>
                </a:moveTo>
                <a:lnTo>
                  <a:pt x="2016035" y="3880194"/>
                </a:lnTo>
                <a:cubicBezTo>
                  <a:pt x="2048244" y="3880194"/>
                  <a:pt x="2071250" y="3883440"/>
                  <a:pt x="2085054" y="3889931"/>
                </a:cubicBezTo>
                <a:cubicBezTo>
                  <a:pt x="2098858" y="3896422"/>
                  <a:pt x="2110197" y="3907679"/>
                  <a:pt x="2119071" y="3923701"/>
                </a:cubicBezTo>
                <a:cubicBezTo>
                  <a:pt x="2127944" y="3939723"/>
                  <a:pt x="2132381" y="3958909"/>
                  <a:pt x="2132381" y="3981258"/>
                </a:cubicBezTo>
                <a:cubicBezTo>
                  <a:pt x="2132381" y="4009523"/>
                  <a:pt x="2125603" y="4032283"/>
                  <a:pt x="2112045" y="4049537"/>
                </a:cubicBezTo>
                <a:cubicBezTo>
                  <a:pt x="2098488" y="4066792"/>
                  <a:pt x="2079220" y="4077638"/>
                  <a:pt x="2054242" y="4082075"/>
                </a:cubicBezTo>
                <a:cubicBezTo>
                  <a:pt x="2067060" y="4091277"/>
                  <a:pt x="2077659" y="4101343"/>
                  <a:pt x="2086040" y="4112271"/>
                </a:cubicBezTo>
                <a:cubicBezTo>
                  <a:pt x="2094421" y="4123199"/>
                  <a:pt x="2105842" y="4142795"/>
                  <a:pt x="2120303" y="4171060"/>
                </a:cubicBezTo>
                <a:lnTo>
                  <a:pt x="2156291" y="4241558"/>
                </a:lnTo>
                <a:lnTo>
                  <a:pt x="2084919" y="4241558"/>
                </a:lnTo>
                <a:lnTo>
                  <a:pt x="2041624" y="4162926"/>
                </a:lnTo>
                <a:cubicBezTo>
                  <a:pt x="2026044" y="4134497"/>
                  <a:pt x="2015460" y="4116708"/>
                  <a:pt x="2009873" y="4109559"/>
                </a:cubicBezTo>
                <a:cubicBezTo>
                  <a:pt x="2004285" y="4102411"/>
                  <a:pt x="1998369" y="4097481"/>
                  <a:pt x="1992125" y="4094770"/>
                </a:cubicBezTo>
                <a:cubicBezTo>
                  <a:pt x="1985880" y="4092058"/>
                  <a:pt x="1975856" y="4090702"/>
                  <a:pt x="1962052" y="4090702"/>
                </a:cubicBezTo>
                <a:lnTo>
                  <a:pt x="1949727" y="4090702"/>
                </a:lnTo>
                <a:lnTo>
                  <a:pt x="1949727" y="4241558"/>
                </a:lnTo>
                <a:lnTo>
                  <a:pt x="1890075" y="4241558"/>
                </a:lnTo>
                <a:close/>
                <a:moveTo>
                  <a:pt x="1611455" y="3880194"/>
                </a:moveTo>
                <a:lnTo>
                  <a:pt x="1846859" y="3880194"/>
                </a:lnTo>
                <a:lnTo>
                  <a:pt x="1846859" y="3941325"/>
                </a:lnTo>
                <a:lnTo>
                  <a:pt x="1759106" y="3941325"/>
                </a:lnTo>
                <a:lnTo>
                  <a:pt x="1759106" y="4241558"/>
                </a:lnTo>
                <a:lnTo>
                  <a:pt x="1699454" y="4241558"/>
                </a:lnTo>
                <a:lnTo>
                  <a:pt x="1699454" y="3941325"/>
                </a:lnTo>
                <a:lnTo>
                  <a:pt x="1611455" y="3941325"/>
                </a:lnTo>
                <a:close/>
                <a:moveTo>
                  <a:pt x="1338118" y="3880194"/>
                </a:moveTo>
                <a:lnTo>
                  <a:pt x="1396291" y="3880194"/>
                </a:lnTo>
                <a:lnTo>
                  <a:pt x="1517568" y="4121514"/>
                </a:lnTo>
                <a:lnTo>
                  <a:pt x="1517568" y="3880194"/>
                </a:lnTo>
                <a:lnTo>
                  <a:pt x="1573276" y="3880194"/>
                </a:lnTo>
                <a:lnTo>
                  <a:pt x="1573276" y="4241558"/>
                </a:lnTo>
                <a:lnTo>
                  <a:pt x="1513131" y="4241558"/>
                </a:lnTo>
                <a:lnTo>
                  <a:pt x="1393826" y="4005907"/>
                </a:lnTo>
                <a:lnTo>
                  <a:pt x="1393826" y="4241558"/>
                </a:lnTo>
                <a:lnTo>
                  <a:pt x="1338118" y="4241558"/>
                </a:lnTo>
                <a:close/>
                <a:moveTo>
                  <a:pt x="1221353" y="3880194"/>
                </a:moveTo>
                <a:lnTo>
                  <a:pt x="1281005" y="3880194"/>
                </a:lnTo>
                <a:lnTo>
                  <a:pt x="1281005" y="4241558"/>
                </a:lnTo>
                <a:lnTo>
                  <a:pt x="1221353" y="4241558"/>
                </a:lnTo>
                <a:close/>
                <a:moveTo>
                  <a:pt x="4085559" y="3874032"/>
                </a:moveTo>
                <a:cubicBezTo>
                  <a:pt x="4118785" y="3874032"/>
                  <a:pt x="4146583" y="3885371"/>
                  <a:pt x="4168953" y="3908048"/>
                </a:cubicBezTo>
                <a:cubicBezTo>
                  <a:pt x="4184907" y="3924153"/>
                  <a:pt x="4196587" y="3948063"/>
                  <a:pt x="4203989" y="3979779"/>
                </a:cubicBezTo>
                <a:lnTo>
                  <a:pt x="4144831" y="3997034"/>
                </a:lnTo>
                <a:cubicBezTo>
                  <a:pt x="4141043" y="3977478"/>
                  <a:pt x="4133511" y="3962483"/>
                  <a:pt x="4122235" y="3952048"/>
                </a:cubicBezTo>
                <a:cubicBezTo>
                  <a:pt x="4110959" y="3941613"/>
                  <a:pt x="4097667" y="3936395"/>
                  <a:pt x="4082355" y="3936395"/>
                </a:cubicBezTo>
                <a:cubicBezTo>
                  <a:pt x="4060459" y="3936395"/>
                  <a:pt x="4042595" y="3945927"/>
                  <a:pt x="4028767" y="3964989"/>
                </a:cubicBezTo>
                <a:cubicBezTo>
                  <a:pt x="4014939" y="3984051"/>
                  <a:pt x="4008025" y="4015521"/>
                  <a:pt x="4008025" y="4059397"/>
                </a:cubicBezTo>
                <a:cubicBezTo>
                  <a:pt x="4008025" y="4104917"/>
                  <a:pt x="4014763" y="4137290"/>
                  <a:pt x="4028237" y="4156517"/>
                </a:cubicBezTo>
                <a:cubicBezTo>
                  <a:pt x="4041713" y="4175744"/>
                  <a:pt x="4059215" y="4185357"/>
                  <a:pt x="4080741" y="4185357"/>
                </a:cubicBezTo>
                <a:cubicBezTo>
                  <a:pt x="4096517" y="4185357"/>
                  <a:pt x="4110157" y="4179236"/>
                  <a:pt x="4121659" y="4166993"/>
                </a:cubicBezTo>
                <a:cubicBezTo>
                  <a:pt x="4133163" y="4154750"/>
                  <a:pt x="4141461" y="4135318"/>
                  <a:pt x="4146555" y="4108697"/>
                </a:cubicBezTo>
                <a:lnTo>
                  <a:pt x="4204483" y="4131128"/>
                </a:lnTo>
                <a:cubicBezTo>
                  <a:pt x="4195445" y="4171553"/>
                  <a:pt x="4180407" y="4201092"/>
                  <a:pt x="4159375" y="4219743"/>
                </a:cubicBezTo>
                <a:cubicBezTo>
                  <a:pt x="4138339" y="4238395"/>
                  <a:pt x="4112457" y="4247721"/>
                  <a:pt x="4081727" y="4247721"/>
                </a:cubicBezTo>
                <a:cubicBezTo>
                  <a:pt x="4043109" y="4247721"/>
                  <a:pt x="4011805" y="4232849"/>
                  <a:pt x="3987813" y="4203105"/>
                </a:cubicBezTo>
                <a:cubicBezTo>
                  <a:pt x="3960205" y="4168760"/>
                  <a:pt x="3946401" y="4122418"/>
                  <a:pt x="3946401" y="4064081"/>
                </a:cubicBezTo>
                <a:cubicBezTo>
                  <a:pt x="3946401" y="4002457"/>
                  <a:pt x="3960299" y="3954225"/>
                  <a:pt x="3988097" y="3919387"/>
                </a:cubicBezTo>
                <a:cubicBezTo>
                  <a:pt x="4012277" y="3889150"/>
                  <a:pt x="4044765" y="3874032"/>
                  <a:pt x="4085559" y="3874032"/>
                </a:cubicBezTo>
                <a:close/>
                <a:moveTo>
                  <a:pt x="3012057" y="3874032"/>
                </a:moveTo>
                <a:cubicBezTo>
                  <a:pt x="3054455" y="3874032"/>
                  <a:pt x="3089005" y="3890218"/>
                  <a:pt x="3115709" y="3922592"/>
                </a:cubicBezTo>
                <a:cubicBezTo>
                  <a:pt x="3142413" y="3954965"/>
                  <a:pt x="3155765" y="4001060"/>
                  <a:pt x="3155765" y="4060876"/>
                </a:cubicBezTo>
                <a:cubicBezTo>
                  <a:pt x="3155765" y="4121350"/>
                  <a:pt x="3141633" y="4168595"/>
                  <a:pt x="3113367" y="4202612"/>
                </a:cubicBezTo>
                <a:cubicBezTo>
                  <a:pt x="3088553" y="4232684"/>
                  <a:pt x="3054867" y="4247721"/>
                  <a:pt x="3012305" y="4247721"/>
                </a:cubicBezTo>
                <a:cubicBezTo>
                  <a:pt x="2969414" y="4247721"/>
                  <a:pt x="2935562" y="4232849"/>
                  <a:pt x="2910748" y="4203105"/>
                </a:cubicBezTo>
                <a:cubicBezTo>
                  <a:pt x="2882483" y="4169088"/>
                  <a:pt x="2868350" y="4122418"/>
                  <a:pt x="2868350" y="4063095"/>
                </a:cubicBezTo>
                <a:cubicBezTo>
                  <a:pt x="2868350" y="4020040"/>
                  <a:pt x="2874718" y="3984586"/>
                  <a:pt x="2887454" y="3956731"/>
                </a:cubicBezTo>
                <a:cubicBezTo>
                  <a:pt x="2900189" y="3928877"/>
                  <a:pt x="2916828" y="3908131"/>
                  <a:pt x="2937369" y="3894491"/>
                </a:cubicBezTo>
                <a:cubicBezTo>
                  <a:pt x="2957911" y="3880852"/>
                  <a:pt x="2982807" y="3874032"/>
                  <a:pt x="3012057" y="3874032"/>
                </a:cubicBezTo>
                <a:close/>
                <a:moveTo>
                  <a:pt x="2316733" y="3874032"/>
                </a:moveTo>
                <a:cubicBezTo>
                  <a:pt x="2359130" y="3874032"/>
                  <a:pt x="2393681" y="3890218"/>
                  <a:pt x="2420385" y="3922592"/>
                </a:cubicBezTo>
                <a:cubicBezTo>
                  <a:pt x="2447089" y="3954965"/>
                  <a:pt x="2460440" y="4001060"/>
                  <a:pt x="2460440" y="4060876"/>
                </a:cubicBezTo>
                <a:cubicBezTo>
                  <a:pt x="2460440" y="4121350"/>
                  <a:pt x="2446308" y="4168595"/>
                  <a:pt x="2418043" y="4202612"/>
                </a:cubicBezTo>
                <a:cubicBezTo>
                  <a:pt x="2393229" y="4232684"/>
                  <a:pt x="2359541" y="4247721"/>
                  <a:pt x="2316979" y="4247721"/>
                </a:cubicBezTo>
                <a:cubicBezTo>
                  <a:pt x="2274089" y="4247721"/>
                  <a:pt x="2240237" y="4232849"/>
                  <a:pt x="2215423" y="4203105"/>
                </a:cubicBezTo>
                <a:cubicBezTo>
                  <a:pt x="2187158" y="4169088"/>
                  <a:pt x="2173025" y="4122418"/>
                  <a:pt x="2173025" y="4063095"/>
                </a:cubicBezTo>
                <a:cubicBezTo>
                  <a:pt x="2173025" y="4020040"/>
                  <a:pt x="2179393" y="3984586"/>
                  <a:pt x="2192129" y="3956731"/>
                </a:cubicBezTo>
                <a:cubicBezTo>
                  <a:pt x="2204864" y="3928877"/>
                  <a:pt x="2221503" y="3908131"/>
                  <a:pt x="2242044" y="3894491"/>
                </a:cubicBezTo>
                <a:cubicBezTo>
                  <a:pt x="2262586" y="3880852"/>
                  <a:pt x="2287482" y="3874032"/>
                  <a:pt x="2316733" y="3874032"/>
                </a:cubicBezTo>
                <a:close/>
                <a:moveTo>
                  <a:pt x="3868781" y="2283478"/>
                </a:moveTo>
                <a:lnTo>
                  <a:pt x="4533707" y="2283478"/>
                </a:lnTo>
                <a:lnTo>
                  <a:pt x="4533707" y="2403285"/>
                </a:lnTo>
                <a:cubicBezTo>
                  <a:pt x="4434439" y="2532219"/>
                  <a:pt x="4347151" y="2700091"/>
                  <a:pt x="4271845" y="2906900"/>
                </a:cubicBezTo>
                <a:cubicBezTo>
                  <a:pt x="4196539" y="3113709"/>
                  <a:pt x="4153179" y="3318664"/>
                  <a:pt x="4141769" y="3521765"/>
                </a:cubicBezTo>
                <a:lnTo>
                  <a:pt x="4012549" y="3521765"/>
                </a:lnTo>
                <a:cubicBezTo>
                  <a:pt x="4014261" y="3416792"/>
                  <a:pt x="4030911" y="3294418"/>
                  <a:pt x="4062497" y="3154643"/>
                </a:cubicBezTo>
                <a:cubicBezTo>
                  <a:pt x="4094085" y="3014869"/>
                  <a:pt x="4137481" y="2881655"/>
                  <a:pt x="4192687" y="2755003"/>
                </a:cubicBezTo>
                <a:cubicBezTo>
                  <a:pt x="4247893" y="2628350"/>
                  <a:pt x="4307367" y="2520524"/>
                  <a:pt x="4371113" y="2431525"/>
                </a:cubicBezTo>
                <a:lnTo>
                  <a:pt x="3868781" y="2431525"/>
                </a:lnTo>
                <a:close/>
                <a:moveTo>
                  <a:pt x="3068681" y="2283478"/>
                </a:moveTo>
                <a:lnTo>
                  <a:pt x="3733607" y="2283478"/>
                </a:lnTo>
                <a:lnTo>
                  <a:pt x="3733607" y="2403285"/>
                </a:lnTo>
                <a:cubicBezTo>
                  <a:pt x="3634339" y="2532219"/>
                  <a:pt x="3547051" y="2700091"/>
                  <a:pt x="3471745" y="2906900"/>
                </a:cubicBezTo>
                <a:cubicBezTo>
                  <a:pt x="3396439" y="3113709"/>
                  <a:pt x="3353079" y="3318664"/>
                  <a:pt x="3341669" y="3521765"/>
                </a:cubicBezTo>
                <a:lnTo>
                  <a:pt x="3212449" y="3521765"/>
                </a:lnTo>
                <a:cubicBezTo>
                  <a:pt x="3214161" y="3416792"/>
                  <a:pt x="3230811" y="3294418"/>
                  <a:pt x="3262397" y="3154643"/>
                </a:cubicBezTo>
                <a:cubicBezTo>
                  <a:pt x="3293985" y="3014869"/>
                  <a:pt x="3337381" y="2881655"/>
                  <a:pt x="3392587" y="2755003"/>
                </a:cubicBezTo>
                <a:cubicBezTo>
                  <a:pt x="3447793" y="2628350"/>
                  <a:pt x="3507267" y="2520524"/>
                  <a:pt x="3571013" y="2431525"/>
                </a:cubicBezTo>
                <a:lnTo>
                  <a:pt x="3068681" y="2431525"/>
                </a:lnTo>
                <a:close/>
                <a:moveTo>
                  <a:pt x="5053975" y="2262084"/>
                </a:moveTo>
                <a:lnTo>
                  <a:pt x="5136127" y="2262084"/>
                </a:lnTo>
                <a:lnTo>
                  <a:pt x="5136127" y="3521765"/>
                </a:lnTo>
                <a:lnTo>
                  <a:pt x="5009475" y="3521765"/>
                </a:lnTo>
                <a:lnTo>
                  <a:pt x="5009475" y="2540207"/>
                </a:lnTo>
                <a:cubicBezTo>
                  <a:pt x="4980379" y="2574437"/>
                  <a:pt x="4941299" y="2609381"/>
                  <a:pt x="4892235" y="2645037"/>
                </a:cubicBezTo>
                <a:cubicBezTo>
                  <a:pt x="4843171" y="2680694"/>
                  <a:pt x="4798101" y="2707651"/>
                  <a:pt x="4757025" y="2725907"/>
                </a:cubicBezTo>
                <a:lnTo>
                  <a:pt x="4757025" y="2577004"/>
                </a:lnTo>
                <a:cubicBezTo>
                  <a:pt x="4826627" y="2537069"/>
                  <a:pt x="4888099" y="2488290"/>
                  <a:pt x="4941441" y="2430669"/>
                </a:cubicBezTo>
                <a:cubicBezTo>
                  <a:pt x="4994783" y="2373048"/>
                  <a:pt x="5032295" y="2316853"/>
                  <a:pt x="5053975" y="2262084"/>
                </a:cubicBezTo>
                <a:close/>
                <a:moveTo>
                  <a:pt x="2508864" y="2244969"/>
                </a:moveTo>
                <a:cubicBezTo>
                  <a:pt x="2585312" y="2244969"/>
                  <a:pt x="2652204" y="2260087"/>
                  <a:pt x="2709540" y="2290324"/>
                </a:cubicBezTo>
                <a:cubicBezTo>
                  <a:pt x="2766876" y="2320561"/>
                  <a:pt x="2811376" y="2363920"/>
                  <a:pt x="2843039" y="2420400"/>
                </a:cubicBezTo>
                <a:cubicBezTo>
                  <a:pt x="2874702" y="2476880"/>
                  <a:pt x="2891675" y="2543344"/>
                  <a:pt x="2893957" y="2619792"/>
                </a:cubicBezTo>
                <a:lnTo>
                  <a:pt x="2763025" y="2631773"/>
                </a:lnTo>
                <a:cubicBezTo>
                  <a:pt x="2756179" y="2550190"/>
                  <a:pt x="2731790" y="2489717"/>
                  <a:pt x="2689858" y="2450352"/>
                </a:cubicBezTo>
                <a:cubicBezTo>
                  <a:pt x="2647925" y="2410987"/>
                  <a:pt x="2589021" y="2391304"/>
                  <a:pt x="2513143" y="2391304"/>
                </a:cubicBezTo>
                <a:cubicBezTo>
                  <a:pt x="2436124" y="2391304"/>
                  <a:pt x="2377362" y="2408560"/>
                  <a:pt x="2336856" y="2443071"/>
                </a:cubicBezTo>
                <a:cubicBezTo>
                  <a:pt x="2296350" y="2477582"/>
                  <a:pt x="2276097" y="2522218"/>
                  <a:pt x="2276097" y="2576978"/>
                </a:cubicBezTo>
                <a:cubicBezTo>
                  <a:pt x="2276097" y="2627753"/>
                  <a:pt x="2290935" y="2667113"/>
                  <a:pt x="2320610" y="2695059"/>
                </a:cubicBezTo>
                <a:cubicBezTo>
                  <a:pt x="2350276" y="2723014"/>
                  <a:pt x="2417003" y="2751317"/>
                  <a:pt x="2520791" y="2779967"/>
                </a:cubicBezTo>
                <a:cubicBezTo>
                  <a:pt x="2622288" y="2808056"/>
                  <a:pt x="2693566" y="2832413"/>
                  <a:pt x="2734625" y="2853041"/>
                </a:cubicBezTo>
                <a:cubicBezTo>
                  <a:pt x="2797354" y="2885132"/>
                  <a:pt x="2844726" y="2927249"/>
                  <a:pt x="2876741" y="2979393"/>
                </a:cubicBezTo>
                <a:cubicBezTo>
                  <a:pt x="2908757" y="3031536"/>
                  <a:pt x="2924764" y="3093800"/>
                  <a:pt x="2924764" y="3166183"/>
                </a:cubicBezTo>
                <a:cubicBezTo>
                  <a:pt x="2924764" y="3237987"/>
                  <a:pt x="2907935" y="3303379"/>
                  <a:pt x="2874274" y="3362360"/>
                </a:cubicBezTo>
                <a:cubicBezTo>
                  <a:pt x="2840614" y="3421340"/>
                  <a:pt x="2794831" y="3466219"/>
                  <a:pt x="2736925" y="3496995"/>
                </a:cubicBezTo>
                <a:cubicBezTo>
                  <a:pt x="2679018" y="3527771"/>
                  <a:pt x="2609274" y="3543159"/>
                  <a:pt x="2527691" y="3543159"/>
                </a:cubicBezTo>
                <a:cubicBezTo>
                  <a:pt x="2400468" y="3543159"/>
                  <a:pt x="2299060" y="3504935"/>
                  <a:pt x="2223468" y="3428487"/>
                </a:cubicBezTo>
                <a:cubicBezTo>
                  <a:pt x="2147875" y="3352039"/>
                  <a:pt x="2108653" y="3248492"/>
                  <a:pt x="2105800" y="3117846"/>
                </a:cubicBezTo>
                <a:lnTo>
                  <a:pt x="2234165" y="3104153"/>
                </a:lnTo>
                <a:cubicBezTo>
                  <a:pt x="2241011" y="3173185"/>
                  <a:pt x="2256557" y="3226955"/>
                  <a:pt x="2280804" y="3265465"/>
                </a:cubicBezTo>
                <a:cubicBezTo>
                  <a:pt x="2305050" y="3303974"/>
                  <a:pt x="2339709" y="3334924"/>
                  <a:pt x="2384779" y="3358315"/>
                </a:cubicBezTo>
                <a:cubicBezTo>
                  <a:pt x="2429849" y="3381705"/>
                  <a:pt x="2480624" y="3393401"/>
                  <a:pt x="2537104" y="3393401"/>
                </a:cubicBezTo>
                <a:cubicBezTo>
                  <a:pt x="2618116" y="3393401"/>
                  <a:pt x="2681015" y="3373618"/>
                  <a:pt x="2725800" y="3334053"/>
                </a:cubicBezTo>
                <a:cubicBezTo>
                  <a:pt x="2770585" y="3294487"/>
                  <a:pt x="2792977" y="3243108"/>
                  <a:pt x="2792977" y="3179915"/>
                </a:cubicBezTo>
                <a:cubicBezTo>
                  <a:pt x="2792977" y="3142912"/>
                  <a:pt x="2784847" y="3110605"/>
                  <a:pt x="2768588" y="3082993"/>
                </a:cubicBezTo>
                <a:cubicBezTo>
                  <a:pt x="2752328" y="3055382"/>
                  <a:pt x="2727797" y="3032751"/>
                  <a:pt x="2694992" y="3015101"/>
                </a:cubicBezTo>
                <a:cubicBezTo>
                  <a:pt x="2662188" y="2997451"/>
                  <a:pt x="2591303" y="2972500"/>
                  <a:pt x="2482335" y="2940248"/>
                </a:cubicBezTo>
                <a:cubicBezTo>
                  <a:pt x="2385349" y="2911456"/>
                  <a:pt x="2316318" y="2882511"/>
                  <a:pt x="2275241" y="2853415"/>
                </a:cubicBezTo>
                <a:cubicBezTo>
                  <a:pt x="2234165" y="2824319"/>
                  <a:pt x="2202216" y="2787379"/>
                  <a:pt x="2179396" y="2742594"/>
                </a:cubicBezTo>
                <a:cubicBezTo>
                  <a:pt x="2156576" y="2697809"/>
                  <a:pt x="2145165" y="2647177"/>
                  <a:pt x="2145165" y="2590696"/>
                </a:cubicBezTo>
                <a:cubicBezTo>
                  <a:pt x="2145165" y="2489146"/>
                  <a:pt x="2177970" y="2406137"/>
                  <a:pt x="2243578" y="2341670"/>
                </a:cubicBezTo>
                <a:cubicBezTo>
                  <a:pt x="2309186" y="2277202"/>
                  <a:pt x="2397615" y="2244969"/>
                  <a:pt x="2508864" y="2244969"/>
                </a:cubicBezTo>
                <a:close/>
                <a:moveTo>
                  <a:pt x="1557539" y="2244969"/>
                </a:moveTo>
                <a:cubicBezTo>
                  <a:pt x="1656906" y="2244969"/>
                  <a:pt x="1742279" y="2275845"/>
                  <a:pt x="1813659" y="2337598"/>
                </a:cubicBezTo>
                <a:cubicBezTo>
                  <a:pt x="1885040" y="2399351"/>
                  <a:pt x="1935006" y="2489993"/>
                  <a:pt x="1963558" y="2609523"/>
                </a:cubicBezTo>
                <a:lnTo>
                  <a:pt x="1830059" y="2648033"/>
                </a:lnTo>
                <a:cubicBezTo>
                  <a:pt x="1784356" y="2474028"/>
                  <a:pt x="1692665" y="2387025"/>
                  <a:pt x="1554985" y="2387025"/>
                </a:cubicBezTo>
                <a:cubicBezTo>
                  <a:pt x="1486426" y="2387025"/>
                  <a:pt x="1427009" y="2404584"/>
                  <a:pt x="1376733" y="2439701"/>
                </a:cubicBezTo>
                <a:cubicBezTo>
                  <a:pt x="1326457" y="2474819"/>
                  <a:pt x="1286323" y="2529492"/>
                  <a:pt x="1256331" y="2603720"/>
                </a:cubicBezTo>
                <a:cubicBezTo>
                  <a:pt x="1226339" y="2677949"/>
                  <a:pt x="1211343" y="2771873"/>
                  <a:pt x="1211343" y="2885493"/>
                </a:cubicBezTo>
                <a:cubicBezTo>
                  <a:pt x="1211343" y="3057367"/>
                  <a:pt x="1241580" y="3186271"/>
                  <a:pt x="1302054" y="3272204"/>
                </a:cubicBezTo>
                <a:cubicBezTo>
                  <a:pt x="1362528" y="3358136"/>
                  <a:pt x="1442970" y="3401103"/>
                  <a:pt x="1543379" y="3401103"/>
                </a:cubicBezTo>
                <a:cubicBezTo>
                  <a:pt x="1617545" y="3401103"/>
                  <a:pt x="1681584" y="3374717"/>
                  <a:pt x="1735497" y="3321945"/>
                </a:cubicBezTo>
                <a:cubicBezTo>
                  <a:pt x="1789410" y="3269173"/>
                  <a:pt x="1825495" y="3189159"/>
                  <a:pt x="1843751" y="3081904"/>
                </a:cubicBezTo>
                <a:lnTo>
                  <a:pt x="1980673" y="3123836"/>
                </a:lnTo>
                <a:cubicBezTo>
                  <a:pt x="1950436" y="3264751"/>
                  <a:pt x="1897522" y="3369868"/>
                  <a:pt x="1821929" y="3439184"/>
                </a:cubicBezTo>
                <a:cubicBezTo>
                  <a:pt x="1746337" y="3508501"/>
                  <a:pt x="1654343" y="3543159"/>
                  <a:pt x="1545946" y="3543159"/>
                </a:cubicBezTo>
                <a:cubicBezTo>
                  <a:pt x="1450671" y="3543159"/>
                  <a:pt x="1369231" y="3519895"/>
                  <a:pt x="1301626" y="3473368"/>
                </a:cubicBezTo>
                <a:cubicBezTo>
                  <a:pt x="1234021" y="3426840"/>
                  <a:pt x="1178682" y="3352197"/>
                  <a:pt x="1135609" y="3249439"/>
                </a:cubicBezTo>
                <a:cubicBezTo>
                  <a:pt x="1092535" y="3146681"/>
                  <a:pt x="1070998" y="3025370"/>
                  <a:pt x="1070998" y="2885506"/>
                </a:cubicBezTo>
                <a:cubicBezTo>
                  <a:pt x="1070998" y="2747345"/>
                  <a:pt x="1092555" y="2630454"/>
                  <a:pt x="1135669" y="2534831"/>
                </a:cubicBezTo>
                <a:cubicBezTo>
                  <a:pt x="1178782" y="2439209"/>
                  <a:pt x="1237172" y="2366993"/>
                  <a:pt x="1310839" y="2318183"/>
                </a:cubicBezTo>
                <a:cubicBezTo>
                  <a:pt x="1384506" y="2269374"/>
                  <a:pt x="1466739" y="2244969"/>
                  <a:pt x="1557539" y="2244969"/>
                </a:cubicBezTo>
                <a:close/>
                <a:moveTo>
                  <a:pt x="1312413" y="1681317"/>
                </a:moveTo>
                <a:lnTo>
                  <a:pt x="1312413" y="1681318"/>
                </a:lnTo>
                <a:lnTo>
                  <a:pt x="1313057" y="1681913"/>
                </a:lnTo>
                <a:close/>
                <a:moveTo>
                  <a:pt x="3586641" y="1610668"/>
                </a:moveTo>
                <a:lnTo>
                  <a:pt x="3586641" y="1754454"/>
                </a:lnTo>
                <a:lnTo>
                  <a:pt x="3671979" y="1754454"/>
                </a:lnTo>
                <a:cubicBezTo>
                  <a:pt x="3698871" y="1754454"/>
                  <a:pt x="3718535" y="1748372"/>
                  <a:pt x="3730975" y="1736206"/>
                </a:cubicBezTo>
                <a:cubicBezTo>
                  <a:pt x="3743415" y="1724041"/>
                  <a:pt x="3749635" y="1705702"/>
                  <a:pt x="3749635" y="1681189"/>
                </a:cubicBezTo>
                <a:cubicBezTo>
                  <a:pt x="3749635" y="1665274"/>
                  <a:pt x="3746571" y="1651645"/>
                  <a:pt x="3740443" y="1640303"/>
                </a:cubicBezTo>
                <a:cubicBezTo>
                  <a:pt x="3734315" y="1628961"/>
                  <a:pt x="3726905" y="1621186"/>
                  <a:pt x="3718215" y="1616979"/>
                </a:cubicBezTo>
                <a:cubicBezTo>
                  <a:pt x="3709527" y="1612771"/>
                  <a:pt x="3693839" y="1610668"/>
                  <a:pt x="3671155" y="1610668"/>
                </a:cubicBezTo>
                <a:close/>
                <a:moveTo>
                  <a:pt x="4224815" y="1607649"/>
                </a:moveTo>
                <a:lnTo>
                  <a:pt x="4224815" y="1740734"/>
                </a:lnTo>
                <a:lnTo>
                  <a:pt x="4318661" y="1740734"/>
                </a:lnTo>
                <a:cubicBezTo>
                  <a:pt x="4339149" y="1740734"/>
                  <a:pt x="4354699" y="1738264"/>
                  <a:pt x="4365309" y="1733325"/>
                </a:cubicBezTo>
                <a:cubicBezTo>
                  <a:pt x="4375919" y="1728386"/>
                  <a:pt x="4384335" y="1720611"/>
                  <a:pt x="4390555" y="1710001"/>
                </a:cubicBezTo>
                <a:cubicBezTo>
                  <a:pt x="4396773" y="1699391"/>
                  <a:pt x="4399883" y="1687043"/>
                  <a:pt x="4399883" y="1672957"/>
                </a:cubicBezTo>
                <a:cubicBezTo>
                  <a:pt x="4399883" y="1652651"/>
                  <a:pt x="4393939" y="1636690"/>
                  <a:pt x="4382047" y="1625074"/>
                </a:cubicBezTo>
                <a:cubicBezTo>
                  <a:pt x="4370157" y="1613457"/>
                  <a:pt x="4352503" y="1607649"/>
                  <a:pt x="4329087" y="1607649"/>
                </a:cubicBezTo>
                <a:close/>
                <a:moveTo>
                  <a:pt x="3018301" y="1605454"/>
                </a:moveTo>
                <a:cubicBezTo>
                  <a:pt x="3014039" y="1631248"/>
                  <a:pt x="3008015" y="1656859"/>
                  <a:pt x="3000229" y="1682287"/>
                </a:cubicBezTo>
                <a:lnTo>
                  <a:pt x="2963531" y="1800279"/>
                </a:lnTo>
                <a:lnTo>
                  <a:pt x="3075899" y="1800279"/>
                </a:lnTo>
                <a:lnTo>
                  <a:pt x="3041615" y="1688872"/>
                </a:lnTo>
                <a:cubicBezTo>
                  <a:pt x="3031009" y="1654663"/>
                  <a:pt x="3023237" y="1626857"/>
                  <a:pt x="3018301" y="1605454"/>
                </a:cubicBezTo>
                <a:close/>
                <a:moveTo>
                  <a:pt x="4181185" y="1563196"/>
                </a:moveTo>
                <a:lnTo>
                  <a:pt x="4327441" y="1563196"/>
                </a:lnTo>
                <a:cubicBezTo>
                  <a:pt x="4357991" y="1563196"/>
                  <a:pt x="4380539" y="1566944"/>
                  <a:pt x="4395081" y="1574440"/>
                </a:cubicBezTo>
                <a:cubicBezTo>
                  <a:pt x="4409625" y="1581936"/>
                  <a:pt x="4421561" y="1594414"/>
                  <a:pt x="4430891" y="1611872"/>
                </a:cubicBezTo>
                <a:cubicBezTo>
                  <a:pt x="4440221" y="1629331"/>
                  <a:pt x="4444885" y="1649578"/>
                  <a:pt x="4444885" y="1672614"/>
                </a:cubicBezTo>
                <a:cubicBezTo>
                  <a:pt x="4444885" y="1702961"/>
                  <a:pt x="4436973" y="1727550"/>
                  <a:pt x="4421149" y="1746381"/>
                </a:cubicBezTo>
                <a:cubicBezTo>
                  <a:pt x="4405327" y="1765212"/>
                  <a:pt x="4382323" y="1777187"/>
                  <a:pt x="4352137" y="1782306"/>
                </a:cubicBezTo>
                <a:cubicBezTo>
                  <a:pt x="4364395" y="1789669"/>
                  <a:pt x="4373723" y="1797124"/>
                  <a:pt x="4380127" y="1804670"/>
                </a:cubicBezTo>
                <a:cubicBezTo>
                  <a:pt x="4393115" y="1820036"/>
                  <a:pt x="4404549" y="1837141"/>
                  <a:pt x="4414427" y="1855983"/>
                </a:cubicBezTo>
                <a:lnTo>
                  <a:pt x="4472051" y="1965469"/>
                </a:lnTo>
                <a:lnTo>
                  <a:pt x="4417171" y="1965469"/>
                </a:lnTo>
                <a:lnTo>
                  <a:pt x="4373181" y="1881824"/>
                </a:lnTo>
                <a:cubicBezTo>
                  <a:pt x="4356137" y="1849099"/>
                  <a:pt x="4343275" y="1827056"/>
                  <a:pt x="4334595" y="1815695"/>
                </a:cubicBezTo>
                <a:cubicBezTo>
                  <a:pt x="4325915" y="1804335"/>
                  <a:pt x="4317511" y="1796684"/>
                  <a:pt x="4309379" y="1792744"/>
                </a:cubicBezTo>
                <a:cubicBezTo>
                  <a:pt x="4301247" y="1788804"/>
                  <a:pt x="4289869" y="1786834"/>
                  <a:pt x="4275249" y="1786834"/>
                </a:cubicBezTo>
                <a:lnTo>
                  <a:pt x="4224815" y="1786834"/>
                </a:lnTo>
                <a:lnTo>
                  <a:pt x="4224815" y="1965469"/>
                </a:lnTo>
                <a:lnTo>
                  <a:pt x="4181185" y="1965469"/>
                </a:lnTo>
                <a:close/>
                <a:moveTo>
                  <a:pt x="3847811" y="1563196"/>
                </a:moveTo>
                <a:lnTo>
                  <a:pt x="3891441" y="1563196"/>
                </a:lnTo>
                <a:lnTo>
                  <a:pt x="3891441" y="1795340"/>
                </a:lnTo>
                <a:cubicBezTo>
                  <a:pt x="3891441" y="1831744"/>
                  <a:pt x="3894275" y="1858087"/>
                  <a:pt x="3899947" y="1874368"/>
                </a:cubicBezTo>
                <a:cubicBezTo>
                  <a:pt x="3905617" y="1890649"/>
                  <a:pt x="3914901" y="1903043"/>
                  <a:pt x="3927799" y="1911549"/>
                </a:cubicBezTo>
                <a:cubicBezTo>
                  <a:pt x="3940695" y="1920056"/>
                  <a:pt x="3956383" y="1924309"/>
                  <a:pt x="3974859" y="1924309"/>
                </a:cubicBezTo>
                <a:cubicBezTo>
                  <a:pt x="4005957" y="1924309"/>
                  <a:pt x="4028503" y="1915528"/>
                  <a:pt x="4042499" y="1897966"/>
                </a:cubicBezTo>
                <a:cubicBezTo>
                  <a:pt x="4056493" y="1880405"/>
                  <a:pt x="4063491" y="1846196"/>
                  <a:pt x="4063491" y="1795340"/>
                </a:cubicBezTo>
                <a:lnTo>
                  <a:pt x="4063491" y="1563196"/>
                </a:lnTo>
                <a:lnTo>
                  <a:pt x="4107119" y="1563196"/>
                </a:lnTo>
                <a:lnTo>
                  <a:pt x="4107119" y="1795614"/>
                </a:lnTo>
                <a:cubicBezTo>
                  <a:pt x="4107119" y="1834580"/>
                  <a:pt x="4103329" y="1866547"/>
                  <a:pt x="4095745" y="1891518"/>
                </a:cubicBezTo>
                <a:cubicBezTo>
                  <a:pt x="4088163" y="1916488"/>
                  <a:pt x="4074365" y="1936200"/>
                  <a:pt x="4054353" y="1950652"/>
                </a:cubicBezTo>
                <a:cubicBezTo>
                  <a:pt x="4034343" y="1965103"/>
                  <a:pt x="4008895" y="1972329"/>
                  <a:pt x="3978015" y="1972329"/>
                </a:cubicBezTo>
                <a:cubicBezTo>
                  <a:pt x="3934521" y="1972329"/>
                  <a:pt x="3901947" y="1959341"/>
                  <a:pt x="3880293" y="1933364"/>
                </a:cubicBezTo>
                <a:cubicBezTo>
                  <a:pt x="3858637" y="1907387"/>
                  <a:pt x="3847811" y="1861471"/>
                  <a:pt x="3847811" y="1795614"/>
                </a:cubicBezTo>
                <a:close/>
                <a:moveTo>
                  <a:pt x="3543011" y="1563196"/>
                </a:moveTo>
                <a:lnTo>
                  <a:pt x="3667315" y="1563196"/>
                </a:lnTo>
                <a:cubicBezTo>
                  <a:pt x="3696583" y="1563196"/>
                  <a:pt x="3718171" y="1565757"/>
                  <a:pt x="3732073" y="1570879"/>
                </a:cubicBezTo>
                <a:cubicBezTo>
                  <a:pt x="3751099" y="1577831"/>
                  <a:pt x="3766283" y="1590728"/>
                  <a:pt x="3777623" y="1609570"/>
                </a:cubicBezTo>
                <a:cubicBezTo>
                  <a:pt x="3788967" y="1628412"/>
                  <a:pt x="3794637" y="1651554"/>
                  <a:pt x="3794637" y="1678994"/>
                </a:cubicBezTo>
                <a:cubicBezTo>
                  <a:pt x="3794637" y="1715215"/>
                  <a:pt x="3785399" y="1744759"/>
                  <a:pt x="3766923" y="1767625"/>
                </a:cubicBezTo>
                <a:cubicBezTo>
                  <a:pt x="3748445" y="1790492"/>
                  <a:pt x="3716523" y="1801926"/>
                  <a:pt x="3671155" y="1801926"/>
                </a:cubicBezTo>
                <a:lnTo>
                  <a:pt x="3586641" y="1801926"/>
                </a:lnTo>
                <a:lnTo>
                  <a:pt x="3586641" y="1965469"/>
                </a:lnTo>
                <a:lnTo>
                  <a:pt x="3543011" y="1965469"/>
                </a:lnTo>
                <a:close/>
                <a:moveTo>
                  <a:pt x="3208537" y="1563196"/>
                </a:moveTo>
                <a:lnTo>
                  <a:pt x="3253265" y="1563196"/>
                </a:lnTo>
                <a:lnTo>
                  <a:pt x="3426687" y="1879659"/>
                </a:lnTo>
                <a:lnTo>
                  <a:pt x="3426687" y="1563196"/>
                </a:lnTo>
                <a:lnTo>
                  <a:pt x="3468397" y="1563196"/>
                </a:lnTo>
                <a:lnTo>
                  <a:pt x="3468397" y="1965469"/>
                </a:lnTo>
                <a:lnTo>
                  <a:pt x="3423669" y="1965469"/>
                </a:lnTo>
                <a:lnTo>
                  <a:pt x="3250521" y="1648947"/>
                </a:lnTo>
                <a:lnTo>
                  <a:pt x="3250521" y="1965469"/>
                </a:lnTo>
                <a:lnTo>
                  <a:pt x="3208537" y="1965469"/>
                </a:lnTo>
                <a:close/>
                <a:moveTo>
                  <a:pt x="2598663" y="1563196"/>
                </a:moveTo>
                <a:lnTo>
                  <a:pt x="2642293" y="1563196"/>
                </a:lnTo>
                <a:lnTo>
                  <a:pt x="2642293" y="1762686"/>
                </a:lnTo>
                <a:lnTo>
                  <a:pt x="2806184" y="1563196"/>
                </a:lnTo>
                <a:lnTo>
                  <a:pt x="2865382" y="1563196"/>
                </a:lnTo>
                <a:lnTo>
                  <a:pt x="2726912" y="1726362"/>
                </a:lnTo>
                <a:lnTo>
                  <a:pt x="2869758" y="1962721"/>
                </a:lnTo>
                <a:lnTo>
                  <a:pt x="2996109" y="1563196"/>
                </a:lnTo>
                <a:lnTo>
                  <a:pt x="3042773" y="1563196"/>
                </a:lnTo>
                <a:lnTo>
                  <a:pt x="3177865" y="1965469"/>
                </a:lnTo>
                <a:lnTo>
                  <a:pt x="3127919" y="1965469"/>
                </a:lnTo>
                <a:lnTo>
                  <a:pt x="3089551" y="1843635"/>
                </a:lnTo>
                <a:lnTo>
                  <a:pt x="2950772" y="1843635"/>
                </a:lnTo>
                <a:lnTo>
                  <a:pt x="2914915" y="1965469"/>
                </a:lnTo>
                <a:lnTo>
                  <a:pt x="2871419" y="1965469"/>
                </a:lnTo>
                <a:lnTo>
                  <a:pt x="2868889" y="1965469"/>
                </a:lnTo>
                <a:lnTo>
                  <a:pt x="2813794" y="1965469"/>
                </a:lnTo>
                <a:lnTo>
                  <a:pt x="2696621" y="1762047"/>
                </a:lnTo>
                <a:lnTo>
                  <a:pt x="2642293" y="1826073"/>
                </a:lnTo>
                <a:lnTo>
                  <a:pt x="2642293" y="1965469"/>
                </a:lnTo>
                <a:lnTo>
                  <a:pt x="2598663" y="1965469"/>
                </a:lnTo>
                <a:close/>
                <a:moveTo>
                  <a:pt x="2176112" y="1563196"/>
                </a:moveTo>
                <a:lnTo>
                  <a:pt x="2437617" y="1563196"/>
                </a:lnTo>
                <a:lnTo>
                  <a:pt x="2437617" y="1610668"/>
                </a:lnTo>
                <a:lnTo>
                  <a:pt x="2328405" y="1610668"/>
                </a:lnTo>
                <a:lnTo>
                  <a:pt x="2328405" y="1965469"/>
                </a:lnTo>
                <a:lnTo>
                  <a:pt x="2284775" y="1965469"/>
                </a:lnTo>
                <a:lnTo>
                  <a:pt x="2284775" y="1610668"/>
                </a:lnTo>
                <a:lnTo>
                  <a:pt x="2176112" y="1610668"/>
                </a:lnTo>
                <a:close/>
                <a:moveTo>
                  <a:pt x="2084667" y="1563196"/>
                </a:moveTo>
                <a:lnTo>
                  <a:pt x="2128297" y="1563196"/>
                </a:lnTo>
                <a:lnTo>
                  <a:pt x="2128297" y="1965469"/>
                </a:lnTo>
                <a:lnTo>
                  <a:pt x="2084667" y="1965469"/>
                </a:lnTo>
                <a:close/>
                <a:moveTo>
                  <a:pt x="1960842" y="1563196"/>
                </a:moveTo>
                <a:lnTo>
                  <a:pt x="2004472" y="1563196"/>
                </a:lnTo>
                <a:lnTo>
                  <a:pt x="2004472" y="1965469"/>
                </a:lnTo>
                <a:lnTo>
                  <a:pt x="1960842" y="1965469"/>
                </a:lnTo>
                <a:close/>
                <a:moveTo>
                  <a:pt x="3200397" y="320412"/>
                </a:moveTo>
                <a:lnTo>
                  <a:pt x="3129017" y="322217"/>
                </a:lnTo>
                <a:lnTo>
                  <a:pt x="3104419" y="371950"/>
                </a:lnTo>
                <a:cubicBezTo>
                  <a:pt x="3060563" y="474591"/>
                  <a:pt x="3033709" y="612560"/>
                  <a:pt x="3033709" y="764276"/>
                </a:cubicBezTo>
                <a:lnTo>
                  <a:pt x="3035211" y="785582"/>
                </a:lnTo>
                <a:lnTo>
                  <a:pt x="2952646" y="789751"/>
                </a:lnTo>
                <a:lnTo>
                  <a:pt x="2911961" y="795960"/>
                </a:lnTo>
                <a:lnTo>
                  <a:pt x="2867118" y="799965"/>
                </a:lnTo>
                <a:lnTo>
                  <a:pt x="2789750" y="814612"/>
                </a:lnTo>
                <a:lnTo>
                  <a:pt x="2734552" y="823036"/>
                </a:lnTo>
                <a:lnTo>
                  <a:pt x="2730889" y="804142"/>
                </a:lnTo>
                <a:cubicBezTo>
                  <a:pt x="2691622" y="657597"/>
                  <a:pt x="2629976" y="531279"/>
                  <a:pt x="2561048" y="443487"/>
                </a:cubicBezTo>
                <a:lnTo>
                  <a:pt x="2524415" y="401813"/>
                </a:lnTo>
                <a:lnTo>
                  <a:pt x="2455003" y="418544"/>
                </a:lnTo>
                <a:lnTo>
                  <a:pt x="2386522" y="438761"/>
                </a:lnTo>
                <a:lnTo>
                  <a:pt x="2375634" y="493169"/>
                </a:lnTo>
                <a:cubicBezTo>
                  <a:pt x="2359837" y="603662"/>
                  <a:pt x="2369608" y="743880"/>
                  <a:pt x="2408876" y="890428"/>
                </a:cubicBezTo>
                <a:lnTo>
                  <a:pt x="2415529" y="909715"/>
                </a:lnTo>
                <a:lnTo>
                  <a:pt x="2383243" y="921531"/>
                </a:lnTo>
                <a:lnTo>
                  <a:pt x="2371311" y="925383"/>
                </a:lnTo>
                <a:lnTo>
                  <a:pt x="2356039" y="931488"/>
                </a:lnTo>
                <a:lnTo>
                  <a:pt x="2257197" y="967665"/>
                </a:lnTo>
                <a:lnTo>
                  <a:pt x="2216504" y="987267"/>
                </a:lnTo>
                <a:lnTo>
                  <a:pt x="2202907" y="992702"/>
                </a:lnTo>
                <a:lnTo>
                  <a:pt x="2165987" y="1011603"/>
                </a:lnTo>
                <a:lnTo>
                  <a:pt x="2135850" y="1026120"/>
                </a:lnTo>
                <a:lnTo>
                  <a:pt x="2126688" y="1007313"/>
                </a:lnTo>
                <a:cubicBezTo>
                  <a:pt x="2050830" y="875923"/>
                  <a:pt x="1958590" y="769864"/>
                  <a:pt x="1869290" y="702904"/>
                </a:cubicBezTo>
                <a:lnTo>
                  <a:pt x="1823119" y="672131"/>
                </a:lnTo>
                <a:lnTo>
                  <a:pt x="1760401" y="706257"/>
                </a:lnTo>
                <a:lnTo>
                  <a:pt x="1699487" y="743510"/>
                </a:lnTo>
                <a:lnTo>
                  <a:pt x="1703051" y="798881"/>
                </a:lnTo>
                <a:cubicBezTo>
                  <a:pt x="1716391" y="909698"/>
                  <a:pt x="1762119" y="1042610"/>
                  <a:pt x="1837978" y="1174000"/>
                </a:cubicBezTo>
                <a:lnTo>
                  <a:pt x="1848369" y="1189388"/>
                </a:lnTo>
                <a:lnTo>
                  <a:pt x="1845588" y="1191078"/>
                </a:lnTo>
                <a:lnTo>
                  <a:pt x="1807264" y="1219737"/>
                </a:lnTo>
                <a:lnTo>
                  <a:pt x="1786584" y="1233110"/>
                </a:lnTo>
                <a:lnTo>
                  <a:pt x="1733593" y="1274827"/>
                </a:lnTo>
                <a:lnTo>
                  <a:pt x="1659045" y="1330572"/>
                </a:lnTo>
                <a:lnTo>
                  <a:pt x="1609370" y="1375720"/>
                </a:lnTo>
                <a:lnTo>
                  <a:pt x="1595663" y="1359937"/>
                </a:lnTo>
                <a:cubicBezTo>
                  <a:pt x="1488383" y="1252657"/>
                  <a:pt x="1371836" y="1174085"/>
                  <a:pt x="1268246" y="1132520"/>
                </a:cubicBezTo>
                <a:lnTo>
                  <a:pt x="1215685" y="1114746"/>
                </a:lnTo>
                <a:lnTo>
                  <a:pt x="1163939" y="1163942"/>
                </a:lnTo>
                <a:lnTo>
                  <a:pt x="1114741" y="1215690"/>
                </a:lnTo>
                <a:lnTo>
                  <a:pt x="1132515" y="1268252"/>
                </a:lnTo>
                <a:cubicBezTo>
                  <a:pt x="1174081" y="1371841"/>
                  <a:pt x="1252651" y="1488388"/>
                  <a:pt x="1359932" y="1595666"/>
                </a:cubicBezTo>
                <a:lnTo>
                  <a:pt x="1375717" y="1609374"/>
                </a:lnTo>
                <a:lnTo>
                  <a:pt x="1330572" y="1659046"/>
                </a:lnTo>
                <a:lnTo>
                  <a:pt x="1313318" y="1682120"/>
                </a:lnTo>
                <a:lnTo>
                  <a:pt x="1287770" y="1711798"/>
                </a:lnTo>
                <a:lnTo>
                  <a:pt x="1235248" y="1786522"/>
                </a:lnTo>
                <a:lnTo>
                  <a:pt x="1191078" y="1845589"/>
                </a:lnTo>
                <a:lnTo>
                  <a:pt x="1189386" y="1848374"/>
                </a:lnTo>
                <a:lnTo>
                  <a:pt x="1173994" y="1837982"/>
                </a:lnTo>
                <a:cubicBezTo>
                  <a:pt x="1042604" y="1762124"/>
                  <a:pt x="909693" y="1716393"/>
                  <a:pt x="798877" y="1703056"/>
                </a:cubicBezTo>
                <a:lnTo>
                  <a:pt x="743505" y="1699491"/>
                </a:lnTo>
                <a:lnTo>
                  <a:pt x="706252" y="1760404"/>
                </a:lnTo>
                <a:lnTo>
                  <a:pt x="672127" y="1823124"/>
                </a:lnTo>
                <a:lnTo>
                  <a:pt x="702898" y="1869294"/>
                </a:lnTo>
                <a:cubicBezTo>
                  <a:pt x="769858" y="1958595"/>
                  <a:pt x="875917" y="2050837"/>
                  <a:pt x="1007308" y="2126693"/>
                </a:cubicBezTo>
                <a:lnTo>
                  <a:pt x="1026117" y="2135856"/>
                </a:lnTo>
                <a:lnTo>
                  <a:pt x="1011662" y="2165862"/>
                </a:lnTo>
                <a:lnTo>
                  <a:pt x="1008355" y="2172324"/>
                </a:lnTo>
                <a:lnTo>
                  <a:pt x="1006377" y="2176834"/>
                </a:lnTo>
                <a:lnTo>
                  <a:pt x="967664" y="2257197"/>
                </a:lnTo>
                <a:lnTo>
                  <a:pt x="950127" y="2305114"/>
                </a:lnTo>
                <a:lnTo>
                  <a:pt x="941377" y="2325066"/>
                </a:lnTo>
                <a:lnTo>
                  <a:pt x="940596" y="2324822"/>
                </a:lnTo>
                <a:lnTo>
                  <a:pt x="940596" y="2324823"/>
                </a:lnTo>
                <a:lnTo>
                  <a:pt x="941677" y="2325160"/>
                </a:lnTo>
                <a:lnTo>
                  <a:pt x="936371" y="2337261"/>
                </a:lnTo>
                <a:lnTo>
                  <a:pt x="921503" y="2383319"/>
                </a:lnTo>
                <a:lnTo>
                  <a:pt x="909714" y="2415528"/>
                </a:lnTo>
                <a:lnTo>
                  <a:pt x="890423" y="2408875"/>
                </a:lnTo>
                <a:cubicBezTo>
                  <a:pt x="743877" y="2369609"/>
                  <a:pt x="603659" y="2359837"/>
                  <a:pt x="493165" y="2375635"/>
                </a:cubicBezTo>
                <a:lnTo>
                  <a:pt x="438759" y="2386521"/>
                </a:lnTo>
                <a:lnTo>
                  <a:pt x="418541" y="2455001"/>
                </a:lnTo>
                <a:lnTo>
                  <a:pt x="401810" y="2524417"/>
                </a:lnTo>
                <a:lnTo>
                  <a:pt x="443484" y="2561050"/>
                </a:lnTo>
                <a:cubicBezTo>
                  <a:pt x="531275" y="2629977"/>
                  <a:pt x="657593" y="2691623"/>
                  <a:pt x="804140" y="2730890"/>
                </a:cubicBezTo>
                <a:lnTo>
                  <a:pt x="823036" y="2734553"/>
                </a:lnTo>
                <a:lnTo>
                  <a:pt x="816780" y="2775543"/>
                </a:lnTo>
                <a:lnTo>
                  <a:pt x="808124" y="2815886"/>
                </a:lnTo>
                <a:lnTo>
                  <a:pt x="806669" y="2829020"/>
                </a:lnTo>
                <a:lnTo>
                  <a:pt x="806257" y="2828926"/>
                </a:lnTo>
                <a:lnTo>
                  <a:pt x="799966" y="2885717"/>
                </a:lnTo>
                <a:lnTo>
                  <a:pt x="789751" y="2952646"/>
                </a:lnTo>
                <a:lnTo>
                  <a:pt x="785581" y="3035214"/>
                </a:lnTo>
                <a:lnTo>
                  <a:pt x="764269" y="3033711"/>
                </a:lnTo>
                <a:cubicBezTo>
                  <a:pt x="612553" y="3033713"/>
                  <a:pt x="474583" y="3060564"/>
                  <a:pt x="371944" y="3104422"/>
                </a:cubicBezTo>
                <a:lnTo>
                  <a:pt x="322208" y="3129020"/>
                </a:lnTo>
                <a:lnTo>
                  <a:pt x="320404" y="3200397"/>
                </a:lnTo>
                <a:lnTo>
                  <a:pt x="322208" y="3271776"/>
                </a:lnTo>
                <a:lnTo>
                  <a:pt x="371944" y="3296374"/>
                </a:lnTo>
                <a:cubicBezTo>
                  <a:pt x="474584" y="3340232"/>
                  <a:pt x="612553" y="3367085"/>
                  <a:pt x="764269" y="3367085"/>
                </a:cubicBezTo>
                <a:lnTo>
                  <a:pt x="785581" y="3365583"/>
                </a:lnTo>
                <a:lnTo>
                  <a:pt x="789751" y="3448154"/>
                </a:lnTo>
                <a:lnTo>
                  <a:pt x="794867" y="3481680"/>
                </a:lnTo>
                <a:lnTo>
                  <a:pt x="799533" y="3533925"/>
                </a:lnTo>
                <a:lnTo>
                  <a:pt x="816591" y="3624019"/>
                </a:lnTo>
                <a:lnTo>
                  <a:pt x="816779" y="3625249"/>
                </a:lnTo>
                <a:lnTo>
                  <a:pt x="808124" y="3584912"/>
                </a:lnTo>
                <a:lnTo>
                  <a:pt x="807686" y="3580968"/>
                </a:lnTo>
                <a:lnTo>
                  <a:pt x="806669" y="3571779"/>
                </a:lnTo>
                <a:lnTo>
                  <a:pt x="804339" y="3572303"/>
                </a:lnTo>
                <a:lnTo>
                  <a:pt x="804339" y="3572304"/>
                </a:lnTo>
                <a:lnTo>
                  <a:pt x="806668" y="3571780"/>
                </a:lnTo>
                <a:lnTo>
                  <a:pt x="807686" y="3580968"/>
                </a:lnTo>
                <a:lnTo>
                  <a:pt x="808124" y="3584912"/>
                </a:lnTo>
                <a:lnTo>
                  <a:pt x="816779" y="3625252"/>
                </a:lnTo>
                <a:lnTo>
                  <a:pt x="816779" y="3625249"/>
                </a:lnTo>
                <a:lnTo>
                  <a:pt x="816780" y="3625256"/>
                </a:lnTo>
                <a:lnTo>
                  <a:pt x="823035" y="3666244"/>
                </a:lnTo>
                <a:lnTo>
                  <a:pt x="804139" y="3669907"/>
                </a:lnTo>
                <a:cubicBezTo>
                  <a:pt x="657593" y="3709174"/>
                  <a:pt x="531275" y="3770819"/>
                  <a:pt x="443483" y="3839749"/>
                </a:cubicBezTo>
                <a:lnTo>
                  <a:pt x="401809" y="3876381"/>
                </a:lnTo>
                <a:lnTo>
                  <a:pt x="418540" y="3945794"/>
                </a:lnTo>
                <a:lnTo>
                  <a:pt x="438759" y="4014275"/>
                </a:lnTo>
                <a:lnTo>
                  <a:pt x="493165" y="4025162"/>
                </a:lnTo>
                <a:cubicBezTo>
                  <a:pt x="603658" y="4040960"/>
                  <a:pt x="743876" y="4031189"/>
                  <a:pt x="890423" y="3991922"/>
                </a:cubicBezTo>
                <a:lnTo>
                  <a:pt x="909712" y="3985269"/>
                </a:lnTo>
                <a:lnTo>
                  <a:pt x="921506" y="4017492"/>
                </a:lnTo>
                <a:lnTo>
                  <a:pt x="927587" y="4036326"/>
                </a:lnTo>
                <a:lnTo>
                  <a:pt x="937224" y="4060436"/>
                </a:lnTo>
                <a:lnTo>
                  <a:pt x="967664" y="4143603"/>
                </a:lnTo>
                <a:lnTo>
                  <a:pt x="984148" y="4177822"/>
                </a:lnTo>
                <a:lnTo>
                  <a:pt x="990303" y="4193220"/>
                </a:lnTo>
                <a:lnTo>
                  <a:pt x="1011700" y="4235018"/>
                </a:lnTo>
                <a:lnTo>
                  <a:pt x="1026116" y="4264942"/>
                </a:lnTo>
                <a:lnTo>
                  <a:pt x="1007305" y="4274106"/>
                </a:lnTo>
                <a:cubicBezTo>
                  <a:pt x="875914" y="4349964"/>
                  <a:pt x="769856" y="4442203"/>
                  <a:pt x="702896" y="4531505"/>
                </a:cubicBezTo>
                <a:lnTo>
                  <a:pt x="672124" y="4577675"/>
                </a:lnTo>
                <a:lnTo>
                  <a:pt x="706250" y="4640393"/>
                </a:lnTo>
                <a:lnTo>
                  <a:pt x="743503" y="4701307"/>
                </a:lnTo>
                <a:lnTo>
                  <a:pt x="798874" y="4697742"/>
                </a:lnTo>
                <a:cubicBezTo>
                  <a:pt x="909691" y="4684402"/>
                  <a:pt x="1042602" y="4638674"/>
                  <a:pt x="1173992" y="4562816"/>
                </a:cubicBezTo>
                <a:lnTo>
                  <a:pt x="1189384" y="4552423"/>
                </a:lnTo>
                <a:lnTo>
                  <a:pt x="1191078" y="4555212"/>
                </a:lnTo>
                <a:lnTo>
                  <a:pt x="1219690" y="4593474"/>
                </a:lnTo>
                <a:lnTo>
                  <a:pt x="1236908" y="4620098"/>
                </a:lnTo>
                <a:lnTo>
                  <a:pt x="1245163" y="4630412"/>
                </a:lnTo>
                <a:lnTo>
                  <a:pt x="1245167" y="4630410"/>
                </a:lnTo>
                <a:lnTo>
                  <a:pt x="1236909" y="4620096"/>
                </a:lnTo>
                <a:lnTo>
                  <a:pt x="1235964" y="4618631"/>
                </a:lnTo>
                <a:lnTo>
                  <a:pt x="1286611" y="4682965"/>
                </a:lnTo>
                <a:lnTo>
                  <a:pt x="1330572" y="4741755"/>
                </a:lnTo>
                <a:lnTo>
                  <a:pt x="1375715" y="4791425"/>
                </a:lnTo>
                <a:lnTo>
                  <a:pt x="1359930" y="4805132"/>
                </a:lnTo>
                <a:cubicBezTo>
                  <a:pt x="1252652" y="4912412"/>
                  <a:pt x="1174080" y="5028958"/>
                  <a:pt x="1132515" y="5132547"/>
                </a:cubicBezTo>
                <a:lnTo>
                  <a:pt x="1114740" y="5185109"/>
                </a:lnTo>
                <a:lnTo>
                  <a:pt x="1163936" y="5236857"/>
                </a:lnTo>
                <a:lnTo>
                  <a:pt x="1215685" y="5286053"/>
                </a:lnTo>
                <a:lnTo>
                  <a:pt x="1268246" y="5268280"/>
                </a:lnTo>
                <a:cubicBezTo>
                  <a:pt x="1371835" y="5226714"/>
                  <a:pt x="1488382" y="5148143"/>
                  <a:pt x="1595662" y="5040862"/>
                </a:cubicBezTo>
                <a:lnTo>
                  <a:pt x="1609368" y="5025078"/>
                </a:lnTo>
                <a:lnTo>
                  <a:pt x="1659045" y="5070228"/>
                </a:lnTo>
                <a:lnTo>
                  <a:pt x="1667763" y="5076747"/>
                </a:lnTo>
                <a:lnTo>
                  <a:pt x="1671261" y="5079909"/>
                </a:lnTo>
                <a:lnTo>
                  <a:pt x="1681906" y="5087737"/>
                </a:lnTo>
                <a:lnTo>
                  <a:pt x="1681817" y="5087834"/>
                </a:lnTo>
                <a:lnTo>
                  <a:pt x="1711371" y="5113270"/>
                </a:lnTo>
                <a:lnTo>
                  <a:pt x="1798580" y="5174571"/>
                </a:lnTo>
                <a:lnTo>
                  <a:pt x="1807260" y="5181060"/>
                </a:lnTo>
                <a:lnTo>
                  <a:pt x="1790054" y="5169933"/>
                </a:lnTo>
                <a:lnTo>
                  <a:pt x="1790053" y="5169935"/>
                </a:lnTo>
                <a:lnTo>
                  <a:pt x="1807286" y="5181080"/>
                </a:lnTo>
                <a:lnTo>
                  <a:pt x="1845589" y="5209722"/>
                </a:lnTo>
                <a:lnTo>
                  <a:pt x="1848370" y="5211413"/>
                </a:lnTo>
                <a:lnTo>
                  <a:pt x="1837978" y="5226803"/>
                </a:lnTo>
                <a:cubicBezTo>
                  <a:pt x="1762121" y="5358193"/>
                  <a:pt x="1716390" y="5491103"/>
                  <a:pt x="1703053" y="5601920"/>
                </a:cubicBezTo>
                <a:lnTo>
                  <a:pt x="1699487" y="5657292"/>
                </a:lnTo>
                <a:lnTo>
                  <a:pt x="1760401" y="5694543"/>
                </a:lnTo>
                <a:lnTo>
                  <a:pt x="1823120" y="5728671"/>
                </a:lnTo>
                <a:lnTo>
                  <a:pt x="1869291" y="5697899"/>
                </a:lnTo>
                <a:cubicBezTo>
                  <a:pt x="1958591" y="5630938"/>
                  <a:pt x="2050831" y="5524880"/>
                  <a:pt x="2126689" y="5393490"/>
                </a:cubicBezTo>
                <a:lnTo>
                  <a:pt x="2135852" y="5374681"/>
                </a:lnTo>
                <a:lnTo>
                  <a:pt x="2165881" y="5389147"/>
                </a:lnTo>
                <a:lnTo>
                  <a:pt x="2209818" y="5411639"/>
                </a:lnTo>
                <a:lnTo>
                  <a:pt x="2222127" y="5416444"/>
                </a:lnTo>
                <a:lnTo>
                  <a:pt x="2222128" y="5416441"/>
                </a:lnTo>
                <a:lnTo>
                  <a:pt x="2209819" y="5411636"/>
                </a:lnTo>
                <a:lnTo>
                  <a:pt x="2178226" y="5395463"/>
                </a:lnTo>
                <a:lnTo>
                  <a:pt x="2186758" y="5399204"/>
                </a:lnTo>
                <a:lnTo>
                  <a:pt x="2257197" y="5433136"/>
                </a:lnTo>
                <a:lnTo>
                  <a:pt x="2299200" y="5448510"/>
                </a:lnTo>
                <a:lnTo>
                  <a:pt x="2324947" y="5459800"/>
                </a:lnTo>
                <a:lnTo>
                  <a:pt x="2325159" y="5459118"/>
                </a:lnTo>
                <a:lnTo>
                  <a:pt x="2337261" y="5464425"/>
                </a:lnTo>
                <a:lnTo>
                  <a:pt x="2337607" y="5464536"/>
                </a:lnTo>
                <a:lnTo>
                  <a:pt x="2338427" y="5464741"/>
                </a:lnTo>
                <a:lnTo>
                  <a:pt x="2338414" y="5464798"/>
                </a:lnTo>
                <a:lnTo>
                  <a:pt x="2383234" y="5479266"/>
                </a:lnTo>
                <a:lnTo>
                  <a:pt x="2415526" y="5491086"/>
                </a:lnTo>
                <a:lnTo>
                  <a:pt x="2408875" y="5510372"/>
                </a:lnTo>
                <a:cubicBezTo>
                  <a:pt x="2369609" y="5656919"/>
                  <a:pt x="2359837" y="5797137"/>
                  <a:pt x="2375635" y="5907630"/>
                </a:cubicBezTo>
                <a:lnTo>
                  <a:pt x="2386522" y="5962038"/>
                </a:lnTo>
                <a:lnTo>
                  <a:pt x="2455001" y="5982255"/>
                </a:lnTo>
                <a:lnTo>
                  <a:pt x="2524417" y="5998986"/>
                </a:lnTo>
                <a:lnTo>
                  <a:pt x="2561048" y="5957312"/>
                </a:lnTo>
                <a:cubicBezTo>
                  <a:pt x="2629976" y="5869521"/>
                  <a:pt x="2691623" y="5743203"/>
                  <a:pt x="2730891" y="5596656"/>
                </a:cubicBezTo>
                <a:lnTo>
                  <a:pt x="2734553" y="5577764"/>
                </a:lnTo>
                <a:lnTo>
                  <a:pt x="2775603" y="5584029"/>
                </a:lnTo>
                <a:lnTo>
                  <a:pt x="2815884" y="5592672"/>
                </a:lnTo>
                <a:lnTo>
                  <a:pt x="2829017" y="5594128"/>
                </a:lnTo>
                <a:lnTo>
                  <a:pt x="2828591" y="5596023"/>
                </a:lnTo>
                <a:lnTo>
                  <a:pt x="2828591" y="5596024"/>
                </a:lnTo>
                <a:lnTo>
                  <a:pt x="2828862" y="5594823"/>
                </a:lnTo>
                <a:lnTo>
                  <a:pt x="2892599" y="5601885"/>
                </a:lnTo>
                <a:lnTo>
                  <a:pt x="2952646" y="5611049"/>
                </a:lnTo>
                <a:lnTo>
                  <a:pt x="3035211" y="5615218"/>
                </a:lnTo>
                <a:lnTo>
                  <a:pt x="3033711" y="5636522"/>
                </a:lnTo>
                <a:cubicBezTo>
                  <a:pt x="3033709" y="5788239"/>
                  <a:pt x="3060563" y="5926208"/>
                  <a:pt x="3104419" y="6028847"/>
                </a:cubicBezTo>
                <a:lnTo>
                  <a:pt x="3129019" y="6078583"/>
                </a:lnTo>
                <a:lnTo>
                  <a:pt x="3200399" y="6080388"/>
                </a:lnTo>
                <a:lnTo>
                  <a:pt x="3271775" y="6078583"/>
                </a:lnTo>
                <a:lnTo>
                  <a:pt x="3296375" y="6028848"/>
                </a:lnTo>
                <a:cubicBezTo>
                  <a:pt x="3340233" y="5926207"/>
                  <a:pt x="3367085" y="5788240"/>
                  <a:pt x="3367085" y="5636523"/>
                </a:cubicBezTo>
                <a:lnTo>
                  <a:pt x="3365585" y="5615219"/>
                </a:lnTo>
                <a:lnTo>
                  <a:pt x="3448155" y="5611049"/>
                </a:lnTo>
                <a:lnTo>
                  <a:pt x="3478483" y="5606421"/>
                </a:lnTo>
                <a:lnTo>
                  <a:pt x="3533499" y="5601509"/>
                </a:lnTo>
                <a:lnTo>
                  <a:pt x="3571809" y="5594255"/>
                </a:lnTo>
                <a:lnTo>
                  <a:pt x="3571779" y="5594130"/>
                </a:lnTo>
                <a:lnTo>
                  <a:pt x="3584913" y="5592675"/>
                </a:lnTo>
                <a:lnTo>
                  <a:pt x="3625233" y="5584024"/>
                </a:lnTo>
                <a:lnTo>
                  <a:pt x="3666245" y="5577765"/>
                </a:lnTo>
                <a:lnTo>
                  <a:pt x="3669907" y="5596659"/>
                </a:lnTo>
                <a:cubicBezTo>
                  <a:pt x="3709175" y="5743205"/>
                  <a:pt x="3770821" y="5869522"/>
                  <a:pt x="3839749" y="5957315"/>
                </a:cubicBezTo>
                <a:lnTo>
                  <a:pt x="3876381" y="5998989"/>
                </a:lnTo>
                <a:lnTo>
                  <a:pt x="3945797" y="5982258"/>
                </a:lnTo>
                <a:lnTo>
                  <a:pt x="4014275" y="5962039"/>
                </a:lnTo>
                <a:lnTo>
                  <a:pt x="4025163" y="5907633"/>
                </a:lnTo>
                <a:cubicBezTo>
                  <a:pt x="4040961" y="5797140"/>
                  <a:pt x="4031189" y="5656922"/>
                  <a:pt x="3991923" y="5510374"/>
                </a:cubicBezTo>
                <a:lnTo>
                  <a:pt x="3985271" y="5491086"/>
                </a:lnTo>
                <a:lnTo>
                  <a:pt x="4017551" y="5479272"/>
                </a:lnTo>
                <a:lnTo>
                  <a:pt x="4051377" y="5468352"/>
                </a:lnTo>
                <a:lnTo>
                  <a:pt x="4051377" y="5468351"/>
                </a:lnTo>
                <a:lnTo>
                  <a:pt x="4037295" y="5472896"/>
                </a:lnTo>
                <a:lnTo>
                  <a:pt x="4062507" y="5462818"/>
                </a:lnTo>
                <a:lnTo>
                  <a:pt x="4143603" y="5433136"/>
                </a:lnTo>
                <a:lnTo>
                  <a:pt x="4176981" y="5417057"/>
                </a:lnTo>
                <a:lnTo>
                  <a:pt x="4192505" y="5410852"/>
                </a:lnTo>
                <a:lnTo>
                  <a:pt x="4190977" y="5411634"/>
                </a:lnTo>
                <a:lnTo>
                  <a:pt x="4178669" y="5416439"/>
                </a:lnTo>
                <a:lnTo>
                  <a:pt x="4178669" y="5416442"/>
                </a:lnTo>
                <a:lnTo>
                  <a:pt x="4190975" y="5411639"/>
                </a:lnTo>
                <a:lnTo>
                  <a:pt x="4234805" y="5389202"/>
                </a:lnTo>
                <a:lnTo>
                  <a:pt x="4264945" y="5374684"/>
                </a:lnTo>
                <a:lnTo>
                  <a:pt x="4274105" y="5393488"/>
                </a:lnTo>
                <a:cubicBezTo>
                  <a:pt x="4349963" y="5524879"/>
                  <a:pt x="4442203" y="5630938"/>
                  <a:pt x="4531505" y="5697898"/>
                </a:cubicBezTo>
                <a:lnTo>
                  <a:pt x="4577675" y="5728671"/>
                </a:lnTo>
                <a:lnTo>
                  <a:pt x="4640393" y="5694544"/>
                </a:lnTo>
                <a:lnTo>
                  <a:pt x="4701307" y="5657292"/>
                </a:lnTo>
                <a:lnTo>
                  <a:pt x="4697741" y="5601921"/>
                </a:lnTo>
                <a:cubicBezTo>
                  <a:pt x="4684403" y="5491102"/>
                  <a:pt x="4638673" y="5358192"/>
                  <a:pt x="4562815" y="5226803"/>
                </a:cubicBezTo>
                <a:lnTo>
                  <a:pt x="4552425" y="5211415"/>
                </a:lnTo>
                <a:lnTo>
                  <a:pt x="4555211" y="5209722"/>
                </a:lnTo>
                <a:lnTo>
                  <a:pt x="4593549" y="5181053"/>
                </a:lnTo>
                <a:lnTo>
                  <a:pt x="4618017" y="5165232"/>
                </a:lnTo>
                <a:lnTo>
                  <a:pt x="4618395" y="5164987"/>
                </a:lnTo>
                <a:lnTo>
                  <a:pt x="4620097" y="5163886"/>
                </a:lnTo>
                <a:lnTo>
                  <a:pt x="4630413" y="5155629"/>
                </a:lnTo>
                <a:lnTo>
                  <a:pt x="4620097" y="5163885"/>
                </a:lnTo>
                <a:lnTo>
                  <a:pt x="4618395" y="5164987"/>
                </a:lnTo>
                <a:lnTo>
                  <a:pt x="4618019" y="5165230"/>
                </a:lnTo>
                <a:lnTo>
                  <a:pt x="4680699" y="5115885"/>
                </a:lnTo>
                <a:lnTo>
                  <a:pt x="4741755" y="5070228"/>
                </a:lnTo>
                <a:lnTo>
                  <a:pt x="4791429" y="5025082"/>
                </a:lnTo>
                <a:lnTo>
                  <a:pt x="4805135" y="5040865"/>
                </a:lnTo>
                <a:cubicBezTo>
                  <a:pt x="4912415" y="5148144"/>
                  <a:pt x="5028961" y="5226715"/>
                  <a:pt x="5132549" y="5268282"/>
                </a:cubicBezTo>
                <a:lnTo>
                  <a:pt x="5185111" y="5286057"/>
                </a:lnTo>
                <a:lnTo>
                  <a:pt x="5236861" y="5236858"/>
                </a:lnTo>
                <a:lnTo>
                  <a:pt x="5286055" y="5185110"/>
                </a:lnTo>
                <a:lnTo>
                  <a:pt x="5268283" y="5132550"/>
                </a:lnTo>
                <a:cubicBezTo>
                  <a:pt x="5226717" y="5028960"/>
                  <a:pt x="5148145" y="4912414"/>
                  <a:pt x="5040867" y="4805134"/>
                </a:cubicBezTo>
                <a:lnTo>
                  <a:pt x="5025083" y="4791427"/>
                </a:lnTo>
                <a:lnTo>
                  <a:pt x="5070229" y="4741755"/>
                </a:lnTo>
                <a:lnTo>
                  <a:pt x="5076749" y="4733033"/>
                </a:lnTo>
                <a:lnTo>
                  <a:pt x="5076755" y="4733027"/>
                </a:lnTo>
                <a:lnTo>
                  <a:pt x="5076753" y="4733029"/>
                </a:lnTo>
                <a:lnTo>
                  <a:pt x="5077115" y="4732628"/>
                </a:lnTo>
                <a:lnTo>
                  <a:pt x="5079913" y="4729535"/>
                </a:lnTo>
                <a:lnTo>
                  <a:pt x="5087739" y="4718890"/>
                </a:lnTo>
                <a:lnTo>
                  <a:pt x="5088947" y="4720003"/>
                </a:lnTo>
                <a:lnTo>
                  <a:pt x="5088947" y="4720002"/>
                </a:lnTo>
                <a:lnTo>
                  <a:pt x="5087739" y="4718889"/>
                </a:lnTo>
                <a:lnTo>
                  <a:pt x="5079911" y="4729534"/>
                </a:lnTo>
                <a:lnTo>
                  <a:pt x="5077115" y="4732628"/>
                </a:lnTo>
                <a:lnTo>
                  <a:pt x="5076755" y="4733027"/>
                </a:lnTo>
                <a:lnTo>
                  <a:pt x="5084867" y="4722179"/>
                </a:lnTo>
                <a:lnTo>
                  <a:pt x="5112845" y="4689674"/>
                </a:lnTo>
                <a:lnTo>
                  <a:pt x="5170329" y="4607892"/>
                </a:lnTo>
                <a:lnTo>
                  <a:pt x="5181057" y="4593545"/>
                </a:lnTo>
                <a:lnTo>
                  <a:pt x="5163885" y="4620101"/>
                </a:lnTo>
                <a:lnTo>
                  <a:pt x="5155627" y="4630416"/>
                </a:lnTo>
                <a:lnTo>
                  <a:pt x="5155629" y="4630417"/>
                </a:lnTo>
                <a:lnTo>
                  <a:pt x="5163885" y="4620101"/>
                </a:lnTo>
                <a:lnTo>
                  <a:pt x="5181063" y="4593537"/>
                </a:lnTo>
                <a:lnTo>
                  <a:pt x="5209723" y="4555211"/>
                </a:lnTo>
                <a:lnTo>
                  <a:pt x="5211413" y="4552427"/>
                </a:lnTo>
                <a:lnTo>
                  <a:pt x="5226801" y="4562819"/>
                </a:lnTo>
                <a:cubicBezTo>
                  <a:pt x="5358193" y="4638677"/>
                  <a:pt x="5491103" y="4684405"/>
                  <a:pt x="5601921" y="4697745"/>
                </a:cubicBezTo>
                <a:lnTo>
                  <a:pt x="5657291" y="4701310"/>
                </a:lnTo>
                <a:lnTo>
                  <a:pt x="5694543" y="4640395"/>
                </a:lnTo>
                <a:lnTo>
                  <a:pt x="5728671" y="4577678"/>
                </a:lnTo>
                <a:lnTo>
                  <a:pt x="5697897" y="4531507"/>
                </a:lnTo>
                <a:cubicBezTo>
                  <a:pt x="5630939" y="4442206"/>
                  <a:pt x="5524879" y="4349967"/>
                  <a:pt x="5393489" y="4274108"/>
                </a:cubicBezTo>
                <a:lnTo>
                  <a:pt x="5374683" y="4264946"/>
                </a:lnTo>
                <a:lnTo>
                  <a:pt x="5389185" y="4234839"/>
                </a:lnTo>
                <a:lnTo>
                  <a:pt x="5396845" y="4219874"/>
                </a:lnTo>
                <a:lnTo>
                  <a:pt x="5410469" y="4193263"/>
                </a:lnTo>
                <a:lnTo>
                  <a:pt x="5410437" y="4193324"/>
                </a:lnTo>
                <a:lnTo>
                  <a:pt x="5396845" y="4219874"/>
                </a:lnTo>
                <a:lnTo>
                  <a:pt x="5393243" y="4226911"/>
                </a:lnTo>
                <a:lnTo>
                  <a:pt x="5395659" y="4221404"/>
                </a:lnTo>
                <a:lnTo>
                  <a:pt x="5433137" y="4143603"/>
                </a:lnTo>
                <a:lnTo>
                  <a:pt x="5450115" y="4097213"/>
                </a:lnTo>
                <a:lnTo>
                  <a:pt x="5459521" y="4075762"/>
                </a:lnTo>
                <a:lnTo>
                  <a:pt x="5459123" y="4075638"/>
                </a:lnTo>
                <a:lnTo>
                  <a:pt x="5464427" y="4063537"/>
                </a:lnTo>
                <a:lnTo>
                  <a:pt x="5479285" y="4017518"/>
                </a:lnTo>
                <a:lnTo>
                  <a:pt x="5491087" y="3985268"/>
                </a:lnTo>
                <a:lnTo>
                  <a:pt x="5510377" y="3991922"/>
                </a:lnTo>
                <a:cubicBezTo>
                  <a:pt x="5656923" y="4031189"/>
                  <a:pt x="5797141" y="4040959"/>
                  <a:pt x="5907635" y="4025162"/>
                </a:cubicBezTo>
                <a:lnTo>
                  <a:pt x="5962041" y="4014274"/>
                </a:lnTo>
                <a:lnTo>
                  <a:pt x="5982259" y="3945794"/>
                </a:lnTo>
                <a:lnTo>
                  <a:pt x="5998989" y="3876381"/>
                </a:lnTo>
                <a:lnTo>
                  <a:pt x="5957315" y="3839749"/>
                </a:lnTo>
                <a:cubicBezTo>
                  <a:pt x="5869525" y="3770820"/>
                  <a:pt x="5743205" y="3709174"/>
                  <a:pt x="5596659" y="3669907"/>
                </a:cubicBezTo>
                <a:lnTo>
                  <a:pt x="5577765" y="3666244"/>
                </a:lnTo>
                <a:lnTo>
                  <a:pt x="5584023" y="3625242"/>
                </a:lnTo>
                <a:lnTo>
                  <a:pt x="5592675" y="3584913"/>
                </a:lnTo>
                <a:lnTo>
                  <a:pt x="5594131" y="3571780"/>
                </a:lnTo>
                <a:lnTo>
                  <a:pt x="5595021" y="3571981"/>
                </a:lnTo>
                <a:lnTo>
                  <a:pt x="5595021" y="3571980"/>
                </a:lnTo>
                <a:lnTo>
                  <a:pt x="5594435" y="3571848"/>
                </a:lnTo>
                <a:lnTo>
                  <a:pt x="5600431" y="3517727"/>
                </a:lnTo>
                <a:lnTo>
                  <a:pt x="5611049" y="3448154"/>
                </a:lnTo>
                <a:lnTo>
                  <a:pt x="5615219" y="3365584"/>
                </a:lnTo>
                <a:lnTo>
                  <a:pt x="5636525" y="3367084"/>
                </a:lnTo>
                <a:cubicBezTo>
                  <a:pt x="5788239" y="3367084"/>
                  <a:pt x="5926209" y="3340231"/>
                  <a:pt x="6028849" y="3296374"/>
                </a:cubicBezTo>
                <a:lnTo>
                  <a:pt x="6078583" y="3271776"/>
                </a:lnTo>
                <a:lnTo>
                  <a:pt x="6080389" y="3200396"/>
                </a:lnTo>
                <a:lnTo>
                  <a:pt x="6078583" y="3129020"/>
                </a:lnTo>
                <a:lnTo>
                  <a:pt x="6028849" y="3104421"/>
                </a:lnTo>
                <a:cubicBezTo>
                  <a:pt x="5926209" y="3060564"/>
                  <a:pt x="5788241" y="3033712"/>
                  <a:pt x="5636525" y="3033712"/>
                </a:cubicBezTo>
                <a:lnTo>
                  <a:pt x="5615219" y="3035211"/>
                </a:lnTo>
                <a:lnTo>
                  <a:pt x="5611049" y="2952646"/>
                </a:lnTo>
                <a:lnTo>
                  <a:pt x="5605347" y="2915284"/>
                </a:lnTo>
                <a:lnTo>
                  <a:pt x="5601085" y="2867547"/>
                </a:lnTo>
                <a:lnTo>
                  <a:pt x="5585501" y="2785252"/>
                </a:lnTo>
                <a:lnTo>
                  <a:pt x="5584025" y="2775578"/>
                </a:lnTo>
                <a:lnTo>
                  <a:pt x="5592673" y="2815887"/>
                </a:lnTo>
                <a:lnTo>
                  <a:pt x="5592673" y="2815885"/>
                </a:lnTo>
                <a:lnTo>
                  <a:pt x="5584025" y="2775575"/>
                </a:lnTo>
                <a:lnTo>
                  <a:pt x="5577765" y="2734553"/>
                </a:lnTo>
                <a:lnTo>
                  <a:pt x="5596659" y="2730890"/>
                </a:lnTo>
                <a:cubicBezTo>
                  <a:pt x="5743205" y="2691623"/>
                  <a:pt x="5869523" y="2629977"/>
                  <a:pt x="5957315" y="2561050"/>
                </a:cubicBezTo>
                <a:lnTo>
                  <a:pt x="5998987" y="2524417"/>
                </a:lnTo>
                <a:lnTo>
                  <a:pt x="5982257" y="2455001"/>
                </a:lnTo>
                <a:lnTo>
                  <a:pt x="5962039" y="2386522"/>
                </a:lnTo>
                <a:lnTo>
                  <a:pt x="5907633" y="2375634"/>
                </a:lnTo>
                <a:cubicBezTo>
                  <a:pt x="5797139" y="2359837"/>
                  <a:pt x="5656921" y="2369608"/>
                  <a:pt x="5510375" y="2408875"/>
                </a:cubicBezTo>
                <a:lnTo>
                  <a:pt x="5491085" y="2415527"/>
                </a:lnTo>
                <a:lnTo>
                  <a:pt x="5479283" y="2383279"/>
                </a:lnTo>
                <a:lnTo>
                  <a:pt x="5475101" y="2370329"/>
                </a:lnTo>
                <a:lnTo>
                  <a:pt x="5468477" y="2353758"/>
                </a:lnTo>
                <a:lnTo>
                  <a:pt x="5433135" y="2257197"/>
                </a:lnTo>
                <a:lnTo>
                  <a:pt x="5413989" y="2217451"/>
                </a:lnTo>
                <a:lnTo>
                  <a:pt x="5408455" y="2203606"/>
                </a:lnTo>
                <a:lnTo>
                  <a:pt x="5389221" y="2166033"/>
                </a:lnTo>
                <a:lnTo>
                  <a:pt x="5374681" y="2135854"/>
                </a:lnTo>
                <a:lnTo>
                  <a:pt x="5393487" y="2126692"/>
                </a:lnTo>
                <a:cubicBezTo>
                  <a:pt x="5524877" y="2050835"/>
                  <a:pt x="5630935" y="1958594"/>
                  <a:pt x="5697897" y="1869292"/>
                </a:cubicBezTo>
                <a:lnTo>
                  <a:pt x="5728669" y="1823122"/>
                </a:lnTo>
                <a:lnTo>
                  <a:pt x="5694541" y="1760403"/>
                </a:lnTo>
                <a:lnTo>
                  <a:pt x="5657289" y="1699489"/>
                </a:lnTo>
                <a:lnTo>
                  <a:pt x="5601919" y="1703055"/>
                </a:lnTo>
                <a:cubicBezTo>
                  <a:pt x="5491101" y="1716392"/>
                  <a:pt x="5358189" y="1762123"/>
                  <a:pt x="5226801" y="1837981"/>
                </a:cubicBezTo>
                <a:lnTo>
                  <a:pt x="5211413" y="1848371"/>
                </a:lnTo>
                <a:lnTo>
                  <a:pt x="5209723" y="1845589"/>
                </a:lnTo>
                <a:lnTo>
                  <a:pt x="5181063" y="1807263"/>
                </a:lnTo>
                <a:lnTo>
                  <a:pt x="5168091" y="1787205"/>
                </a:lnTo>
                <a:lnTo>
                  <a:pt x="5127657" y="1735845"/>
                </a:lnTo>
                <a:lnTo>
                  <a:pt x="5070229" y="1659046"/>
                </a:lnTo>
                <a:lnTo>
                  <a:pt x="5025083" y="1609372"/>
                </a:lnTo>
                <a:lnTo>
                  <a:pt x="5040865" y="1595667"/>
                </a:lnTo>
                <a:cubicBezTo>
                  <a:pt x="5148145" y="1488388"/>
                  <a:pt x="5226715" y="1371840"/>
                  <a:pt x="5268281" y="1268253"/>
                </a:cubicBezTo>
                <a:lnTo>
                  <a:pt x="5286055" y="1215690"/>
                </a:lnTo>
                <a:lnTo>
                  <a:pt x="5236859" y="1163941"/>
                </a:lnTo>
                <a:lnTo>
                  <a:pt x="5185111" y="1114746"/>
                </a:lnTo>
                <a:lnTo>
                  <a:pt x="5132549" y="1132520"/>
                </a:lnTo>
                <a:cubicBezTo>
                  <a:pt x="5028959" y="1174084"/>
                  <a:pt x="4912413" y="1252657"/>
                  <a:pt x="4805135" y="1359937"/>
                </a:cubicBezTo>
                <a:lnTo>
                  <a:pt x="4791429" y="1375719"/>
                </a:lnTo>
                <a:lnTo>
                  <a:pt x="4741755" y="1330572"/>
                </a:lnTo>
                <a:lnTo>
                  <a:pt x="4716719" y="1311852"/>
                </a:lnTo>
                <a:lnTo>
                  <a:pt x="4689247" y="1288203"/>
                </a:lnTo>
                <a:lnTo>
                  <a:pt x="4620095" y="1239597"/>
                </a:lnTo>
                <a:lnTo>
                  <a:pt x="4555211" y="1191078"/>
                </a:lnTo>
                <a:lnTo>
                  <a:pt x="4552425" y="1189386"/>
                </a:lnTo>
                <a:lnTo>
                  <a:pt x="4562815" y="1173999"/>
                </a:lnTo>
                <a:cubicBezTo>
                  <a:pt x="4638675" y="1042610"/>
                  <a:pt x="4684403" y="909700"/>
                  <a:pt x="4697743" y="798881"/>
                </a:cubicBezTo>
                <a:lnTo>
                  <a:pt x="4701307" y="743509"/>
                </a:lnTo>
                <a:lnTo>
                  <a:pt x="4640393" y="706257"/>
                </a:lnTo>
                <a:lnTo>
                  <a:pt x="4577675" y="672131"/>
                </a:lnTo>
                <a:lnTo>
                  <a:pt x="4531505" y="702904"/>
                </a:lnTo>
                <a:cubicBezTo>
                  <a:pt x="4442203" y="769864"/>
                  <a:pt x="4349965" y="875922"/>
                  <a:pt x="4274105" y="1007313"/>
                </a:cubicBezTo>
                <a:lnTo>
                  <a:pt x="4264945" y="1026118"/>
                </a:lnTo>
                <a:lnTo>
                  <a:pt x="4234731" y="1011563"/>
                </a:lnTo>
                <a:lnTo>
                  <a:pt x="4232817" y="1010583"/>
                </a:lnTo>
                <a:lnTo>
                  <a:pt x="4231481" y="1009997"/>
                </a:lnTo>
                <a:lnTo>
                  <a:pt x="4143603" y="967664"/>
                </a:lnTo>
                <a:lnTo>
                  <a:pt x="4091227" y="948495"/>
                </a:lnTo>
                <a:lnTo>
                  <a:pt x="4075645" y="941661"/>
                </a:lnTo>
                <a:lnTo>
                  <a:pt x="4075639" y="941681"/>
                </a:lnTo>
                <a:lnTo>
                  <a:pt x="4063537" y="936376"/>
                </a:lnTo>
                <a:lnTo>
                  <a:pt x="4017593" y="921545"/>
                </a:lnTo>
                <a:lnTo>
                  <a:pt x="3985271" y="909714"/>
                </a:lnTo>
                <a:lnTo>
                  <a:pt x="3991923" y="890428"/>
                </a:lnTo>
                <a:cubicBezTo>
                  <a:pt x="4031189" y="743880"/>
                  <a:pt x="4040961" y="603661"/>
                  <a:pt x="4025163" y="493169"/>
                </a:cubicBezTo>
                <a:lnTo>
                  <a:pt x="4014275" y="438762"/>
                </a:lnTo>
                <a:lnTo>
                  <a:pt x="3945795" y="418544"/>
                </a:lnTo>
                <a:lnTo>
                  <a:pt x="3876381" y="401812"/>
                </a:lnTo>
                <a:lnTo>
                  <a:pt x="3839749" y="443487"/>
                </a:lnTo>
                <a:cubicBezTo>
                  <a:pt x="3770821" y="531278"/>
                  <a:pt x="3709175" y="657597"/>
                  <a:pt x="3669907" y="804142"/>
                </a:cubicBezTo>
                <a:lnTo>
                  <a:pt x="3666245" y="823035"/>
                </a:lnTo>
                <a:lnTo>
                  <a:pt x="3625205" y="816772"/>
                </a:lnTo>
                <a:lnTo>
                  <a:pt x="3584913" y="808128"/>
                </a:lnTo>
                <a:lnTo>
                  <a:pt x="3571781" y="806671"/>
                </a:lnTo>
                <a:lnTo>
                  <a:pt x="3572001" y="805688"/>
                </a:lnTo>
                <a:lnTo>
                  <a:pt x="3572001" y="805687"/>
                </a:lnTo>
                <a:lnTo>
                  <a:pt x="3571785" y="806651"/>
                </a:lnTo>
                <a:lnTo>
                  <a:pt x="3524735" y="801438"/>
                </a:lnTo>
                <a:lnTo>
                  <a:pt x="3448155" y="789751"/>
                </a:lnTo>
                <a:lnTo>
                  <a:pt x="3365583" y="785581"/>
                </a:lnTo>
                <a:lnTo>
                  <a:pt x="3367083" y="764276"/>
                </a:lnTo>
                <a:cubicBezTo>
                  <a:pt x="3367083" y="612560"/>
                  <a:pt x="3340231" y="474591"/>
                  <a:pt x="3296373" y="371951"/>
                </a:cubicBezTo>
                <a:lnTo>
                  <a:pt x="3271775" y="322217"/>
                </a:lnTo>
                <a:close/>
                <a:moveTo>
                  <a:pt x="3200397" y="228971"/>
                </a:moveTo>
                <a:lnTo>
                  <a:pt x="3296615" y="231404"/>
                </a:lnTo>
                <a:lnTo>
                  <a:pt x="3296615" y="231404"/>
                </a:lnTo>
                <a:lnTo>
                  <a:pt x="3297743" y="231433"/>
                </a:lnTo>
                <a:lnTo>
                  <a:pt x="3299555" y="233404"/>
                </a:lnTo>
                <a:lnTo>
                  <a:pt x="3302355" y="235310"/>
                </a:lnTo>
                <a:lnTo>
                  <a:pt x="3313633" y="248727"/>
                </a:lnTo>
                <a:lnTo>
                  <a:pt x="3336221" y="273308"/>
                </a:lnTo>
                <a:lnTo>
                  <a:pt x="3340357" y="280516"/>
                </a:lnTo>
                <a:lnTo>
                  <a:pt x="3346849" y="288241"/>
                </a:lnTo>
                <a:lnTo>
                  <a:pt x="3367507" y="325595"/>
                </a:lnTo>
                <a:lnTo>
                  <a:pt x="3366165" y="325492"/>
                </a:lnTo>
                <a:lnTo>
                  <a:pt x="3387823" y="363240"/>
                </a:lnTo>
                <a:cubicBezTo>
                  <a:pt x="3422399" y="440849"/>
                  <a:pt x="3447023" y="539850"/>
                  <a:pt x="3457175" y="650333"/>
                </a:cubicBezTo>
                <a:lnTo>
                  <a:pt x="3459527" y="702320"/>
                </a:lnTo>
                <a:lnTo>
                  <a:pt x="3597523" y="717608"/>
                </a:lnTo>
                <a:lnTo>
                  <a:pt x="3596685" y="720251"/>
                </a:lnTo>
                <a:lnTo>
                  <a:pt x="3596687" y="720250"/>
                </a:lnTo>
                <a:lnTo>
                  <a:pt x="3612377" y="670765"/>
                </a:lnTo>
                <a:cubicBezTo>
                  <a:pt x="3650777" y="566673"/>
                  <a:pt x="3700185" y="477419"/>
                  <a:pt x="3753669" y="411403"/>
                </a:cubicBezTo>
                <a:lnTo>
                  <a:pt x="3784359" y="380548"/>
                </a:lnTo>
                <a:lnTo>
                  <a:pt x="3783037" y="380299"/>
                </a:lnTo>
                <a:lnTo>
                  <a:pt x="3812659" y="349565"/>
                </a:lnTo>
                <a:lnTo>
                  <a:pt x="3820931" y="343784"/>
                </a:lnTo>
                <a:lnTo>
                  <a:pt x="3826791" y="337892"/>
                </a:lnTo>
                <a:lnTo>
                  <a:pt x="3854971" y="319994"/>
                </a:lnTo>
                <a:lnTo>
                  <a:pt x="3869337" y="309954"/>
                </a:lnTo>
                <a:lnTo>
                  <a:pt x="3872533" y="308839"/>
                </a:lnTo>
                <a:lnTo>
                  <a:pt x="3874795" y="307402"/>
                </a:lnTo>
                <a:lnTo>
                  <a:pt x="3875891" y="307668"/>
                </a:lnTo>
                <a:lnTo>
                  <a:pt x="3875891" y="307666"/>
                </a:lnTo>
                <a:lnTo>
                  <a:pt x="3969459" y="330220"/>
                </a:lnTo>
                <a:lnTo>
                  <a:pt x="3969461" y="330220"/>
                </a:lnTo>
                <a:lnTo>
                  <a:pt x="3974989" y="331852"/>
                </a:lnTo>
                <a:lnTo>
                  <a:pt x="4061769" y="357471"/>
                </a:lnTo>
                <a:lnTo>
                  <a:pt x="4062853" y="357793"/>
                </a:lnTo>
                <a:lnTo>
                  <a:pt x="4064095" y="360170"/>
                </a:lnTo>
                <a:lnTo>
                  <a:pt x="4066305" y="362731"/>
                </a:lnTo>
                <a:lnTo>
                  <a:pt x="4073713" y="378584"/>
                </a:lnTo>
                <a:lnTo>
                  <a:pt x="4089183" y="408199"/>
                </a:lnTo>
                <a:lnTo>
                  <a:pt x="4091315" y="416243"/>
                </a:lnTo>
                <a:lnTo>
                  <a:pt x="4095581" y="425373"/>
                </a:lnTo>
                <a:lnTo>
                  <a:pt x="4105867" y="466802"/>
                </a:lnTo>
                <a:lnTo>
                  <a:pt x="4104599" y="466358"/>
                </a:lnTo>
                <a:lnTo>
                  <a:pt x="4115751" y="508423"/>
                </a:lnTo>
                <a:cubicBezTo>
                  <a:pt x="4129063" y="592336"/>
                  <a:pt x="4127225" y="694336"/>
                  <a:pt x="4108435" y="803682"/>
                </a:cubicBezTo>
                <a:lnTo>
                  <a:pt x="4097495" y="853399"/>
                </a:lnTo>
                <a:lnTo>
                  <a:pt x="4097497" y="853399"/>
                </a:lnTo>
                <a:lnTo>
                  <a:pt x="4097875" y="851677"/>
                </a:lnTo>
                <a:lnTo>
                  <a:pt x="4225025" y="907433"/>
                </a:lnTo>
                <a:lnTo>
                  <a:pt x="4253057" y="863589"/>
                </a:lnTo>
                <a:cubicBezTo>
                  <a:pt x="4317089" y="772983"/>
                  <a:pt x="4387915" y="699558"/>
                  <a:pt x="4456663" y="649635"/>
                </a:cubicBezTo>
                <a:lnTo>
                  <a:pt x="4494293" y="627775"/>
                </a:lnTo>
                <a:lnTo>
                  <a:pt x="4493079" y="627192"/>
                </a:lnTo>
                <a:lnTo>
                  <a:pt x="4529647" y="605169"/>
                </a:lnTo>
                <a:lnTo>
                  <a:pt x="4539133" y="601727"/>
                </a:lnTo>
                <a:lnTo>
                  <a:pt x="4546319" y="597552"/>
                </a:lnTo>
                <a:lnTo>
                  <a:pt x="4578169" y="587557"/>
                </a:lnTo>
                <a:lnTo>
                  <a:pt x="4594645" y="581578"/>
                </a:lnTo>
                <a:lnTo>
                  <a:pt x="4598023" y="581329"/>
                </a:lnTo>
                <a:lnTo>
                  <a:pt x="4600577" y="580527"/>
                </a:lnTo>
                <a:lnTo>
                  <a:pt x="4601569" y="581066"/>
                </a:lnTo>
                <a:lnTo>
                  <a:pt x="4601569" y="581066"/>
                </a:lnTo>
                <a:lnTo>
                  <a:pt x="4686113" y="627068"/>
                </a:lnTo>
                <a:lnTo>
                  <a:pt x="4686113" y="627067"/>
                </a:lnTo>
                <a:lnTo>
                  <a:pt x="4691029" y="630074"/>
                </a:lnTo>
                <a:lnTo>
                  <a:pt x="4768221" y="677282"/>
                </a:lnTo>
                <a:lnTo>
                  <a:pt x="4769187" y="677873"/>
                </a:lnTo>
                <a:lnTo>
                  <a:pt x="4769771" y="680491"/>
                </a:lnTo>
                <a:lnTo>
                  <a:pt x="4771241" y="683537"/>
                </a:lnTo>
                <a:lnTo>
                  <a:pt x="4774295" y="700768"/>
                </a:lnTo>
                <a:lnTo>
                  <a:pt x="4781571" y="733377"/>
                </a:lnTo>
                <a:lnTo>
                  <a:pt x="4781551" y="741699"/>
                </a:lnTo>
                <a:lnTo>
                  <a:pt x="4783309" y="751623"/>
                </a:lnTo>
                <a:lnTo>
                  <a:pt x="4782521" y="794301"/>
                </a:lnTo>
                <a:lnTo>
                  <a:pt x="4781409" y="793541"/>
                </a:lnTo>
                <a:lnTo>
                  <a:pt x="4781295" y="837061"/>
                </a:lnTo>
                <a:cubicBezTo>
                  <a:pt x="4772433" y="921561"/>
                  <a:pt x="4744259" y="1019611"/>
                  <a:pt x="4697809" y="1120368"/>
                </a:cubicBezTo>
                <a:lnTo>
                  <a:pt x="4674175" y="1165946"/>
                </a:lnTo>
                <a:lnTo>
                  <a:pt x="4745433" y="1216032"/>
                </a:lnTo>
                <a:lnTo>
                  <a:pt x="4784643" y="1249784"/>
                </a:lnTo>
                <a:lnTo>
                  <a:pt x="4822001" y="1215662"/>
                </a:lnTo>
                <a:cubicBezTo>
                  <a:pt x="4907303" y="1144717"/>
                  <a:pt x="4994717" y="1092124"/>
                  <a:pt x="5074045" y="1061696"/>
                </a:cubicBezTo>
                <a:lnTo>
                  <a:pt x="5116051" y="1050319"/>
                </a:lnTo>
                <a:lnTo>
                  <a:pt x="5115029" y="1049442"/>
                </a:lnTo>
                <a:lnTo>
                  <a:pt x="5156051" y="1037636"/>
                </a:lnTo>
                <a:lnTo>
                  <a:pt x="5166103" y="1036764"/>
                </a:lnTo>
                <a:lnTo>
                  <a:pt x="5174123" y="1034593"/>
                </a:lnTo>
                <a:lnTo>
                  <a:pt x="5207479" y="1033182"/>
                </a:lnTo>
                <a:lnTo>
                  <a:pt x="5224939" y="1031671"/>
                </a:lnTo>
                <a:lnTo>
                  <a:pt x="5228267" y="1032303"/>
                </a:lnTo>
                <a:lnTo>
                  <a:pt x="5230943" y="1032189"/>
                </a:lnTo>
                <a:lnTo>
                  <a:pt x="5231759" y="1032968"/>
                </a:lnTo>
                <a:lnTo>
                  <a:pt x="5231761" y="1032968"/>
                </a:lnTo>
                <a:lnTo>
                  <a:pt x="5301517" y="1099283"/>
                </a:lnTo>
                <a:lnTo>
                  <a:pt x="5301517" y="1099284"/>
                </a:lnTo>
                <a:lnTo>
                  <a:pt x="5305489" y="1103461"/>
                </a:lnTo>
                <a:lnTo>
                  <a:pt x="5367831" y="1169039"/>
                </a:lnTo>
                <a:lnTo>
                  <a:pt x="5368611" y="1169859"/>
                </a:lnTo>
                <a:lnTo>
                  <a:pt x="5368495" y="1172537"/>
                </a:lnTo>
                <a:lnTo>
                  <a:pt x="5369129" y="1175861"/>
                </a:lnTo>
                <a:lnTo>
                  <a:pt x="5367619" y="1193294"/>
                </a:lnTo>
                <a:lnTo>
                  <a:pt x="5366209" y="1226676"/>
                </a:lnTo>
                <a:lnTo>
                  <a:pt x="5364033" y="1234708"/>
                </a:lnTo>
                <a:lnTo>
                  <a:pt x="5363165" y="1244749"/>
                </a:lnTo>
                <a:lnTo>
                  <a:pt x="5351357" y="1285770"/>
                </a:lnTo>
                <a:lnTo>
                  <a:pt x="5350481" y="1284749"/>
                </a:lnTo>
                <a:lnTo>
                  <a:pt x="5339105" y="1326757"/>
                </a:lnTo>
                <a:cubicBezTo>
                  <a:pt x="5308677" y="1406083"/>
                  <a:pt x="5256085" y="1493499"/>
                  <a:pt x="5185139" y="1578800"/>
                </a:cubicBezTo>
                <a:lnTo>
                  <a:pt x="5147869" y="1619605"/>
                </a:lnTo>
                <a:lnTo>
                  <a:pt x="5147871" y="1619606"/>
                </a:lnTo>
                <a:lnTo>
                  <a:pt x="5150301" y="1616944"/>
                </a:lnTo>
                <a:lnTo>
                  <a:pt x="5236127" y="1725962"/>
                </a:lnTo>
                <a:lnTo>
                  <a:pt x="5280433" y="1702988"/>
                </a:lnTo>
                <a:cubicBezTo>
                  <a:pt x="5381191" y="1656541"/>
                  <a:pt x="5479239" y="1628367"/>
                  <a:pt x="5563739" y="1619506"/>
                </a:cubicBezTo>
                <a:lnTo>
                  <a:pt x="5607257" y="1619389"/>
                </a:lnTo>
                <a:lnTo>
                  <a:pt x="5606497" y="1618277"/>
                </a:lnTo>
                <a:lnTo>
                  <a:pt x="5649177" y="1617491"/>
                </a:lnTo>
                <a:lnTo>
                  <a:pt x="5659113" y="1619251"/>
                </a:lnTo>
                <a:lnTo>
                  <a:pt x="5667423" y="1619229"/>
                </a:lnTo>
                <a:lnTo>
                  <a:pt x="5700005" y="1626499"/>
                </a:lnTo>
                <a:lnTo>
                  <a:pt x="5717263" y="1629559"/>
                </a:lnTo>
                <a:lnTo>
                  <a:pt x="5720313" y="1631030"/>
                </a:lnTo>
                <a:lnTo>
                  <a:pt x="5722927" y="1631614"/>
                </a:lnTo>
                <a:lnTo>
                  <a:pt x="5723515" y="1632577"/>
                </a:lnTo>
                <a:lnTo>
                  <a:pt x="5723517" y="1632578"/>
                </a:lnTo>
                <a:lnTo>
                  <a:pt x="5773731" y="1714682"/>
                </a:lnTo>
                <a:lnTo>
                  <a:pt x="5776487" y="1719745"/>
                </a:lnTo>
                <a:lnTo>
                  <a:pt x="5819733" y="1799225"/>
                </a:lnTo>
                <a:lnTo>
                  <a:pt x="5820273" y="1800218"/>
                </a:lnTo>
                <a:lnTo>
                  <a:pt x="5819469" y="1802777"/>
                </a:lnTo>
                <a:lnTo>
                  <a:pt x="5819221" y="1806150"/>
                </a:lnTo>
                <a:lnTo>
                  <a:pt x="5813251" y="1822599"/>
                </a:lnTo>
                <a:lnTo>
                  <a:pt x="5803247" y="1854480"/>
                </a:lnTo>
                <a:lnTo>
                  <a:pt x="5799067" y="1861675"/>
                </a:lnTo>
                <a:lnTo>
                  <a:pt x="5795629" y="1871148"/>
                </a:lnTo>
                <a:lnTo>
                  <a:pt x="5773607" y="1907716"/>
                </a:lnTo>
                <a:lnTo>
                  <a:pt x="5773025" y="1906503"/>
                </a:lnTo>
                <a:lnTo>
                  <a:pt x="5751165" y="1944134"/>
                </a:lnTo>
                <a:cubicBezTo>
                  <a:pt x="5701241" y="2012882"/>
                  <a:pt x="5627817" y="2083709"/>
                  <a:pt x="5537211" y="2147741"/>
                </a:cubicBezTo>
                <a:lnTo>
                  <a:pt x="5495221" y="2174587"/>
                </a:lnTo>
                <a:lnTo>
                  <a:pt x="5546733" y="2303448"/>
                </a:lnTo>
                <a:lnTo>
                  <a:pt x="5544407" y="2303960"/>
                </a:lnTo>
                <a:lnTo>
                  <a:pt x="5544407" y="2303961"/>
                </a:lnTo>
                <a:lnTo>
                  <a:pt x="5597119" y="2292365"/>
                </a:lnTo>
                <a:cubicBezTo>
                  <a:pt x="5706465" y="2273574"/>
                  <a:pt x="5808465" y="2271736"/>
                  <a:pt x="5892379" y="2285047"/>
                </a:cubicBezTo>
                <a:lnTo>
                  <a:pt x="5934445" y="2296199"/>
                </a:lnTo>
                <a:lnTo>
                  <a:pt x="5933997" y="2294927"/>
                </a:lnTo>
                <a:lnTo>
                  <a:pt x="5975427" y="2305213"/>
                </a:lnTo>
                <a:lnTo>
                  <a:pt x="5984569" y="2309486"/>
                </a:lnTo>
                <a:lnTo>
                  <a:pt x="5992601" y="2311615"/>
                </a:lnTo>
                <a:lnTo>
                  <a:pt x="6022191" y="2327070"/>
                </a:lnTo>
                <a:lnTo>
                  <a:pt x="6038069" y="2334492"/>
                </a:lnTo>
                <a:lnTo>
                  <a:pt x="6040635" y="2336703"/>
                </a:lnTo>
                <a:lnTo>
                  <a:pt x="6043009" y="2337943"/>
                </a:lnTo>
                <a:lnTo>
                  <a:pt x="6043327" y="2339025"/>
                </a:lnTo>
                <a:lnTo>
                  <a:pt x="6043329" y="2339026"/>
                </a:lnTo>
                <a:lnTo>
                  <a:pt x="6070581" y="2431334"/>
                </a:lnTo>
                <a:lnTo>
                  <a:pt x="6070581" y="2431335"/>
                </a:lnTo>
                <a:lnTo>
                  <a:pt x="6071931" y="2436939"/>
                </a:lnTo>
                <a:lnTo>
                  <a:pt x="6093133" y="2524902"/>
                </a:lnTo>
                <a:lnTo>
                  <a:pt x="6093399" y="2526003"/>
                </a:lnTo>
                <a:lnTo>
                  <a:pt x="6091961" y="2528267"/>
                </a:lnTo>
                <a:lnTo>
                  <a:pt x="6090847" y="2531460"/>
                </a:lnTo>
                <a:lnTo>
                  <a:pt x="6080823" y="2545803"/>
                </a:lnTo>
                <a:lnTo>
                  <a:pt x="6062909" y="2574008"/>
                </a:lnTo>
                <a:lnTo>
                  <a:pt x="6057009" y="2579877"/>
                </a:lnTo>
                <a:lnTo>
                  <a:pt x="6051237" y="2588136"/>
                </a:lnTo>
                <a:lnTo>
                  <a:pt x="6020499" y="2617759"/>
                </a:lnTo>
                <a:lnTo>
                  <a:pt x="6020253" y="2616437"/>
                </a:lnTo>
                <a:lnTo>
                  <a:pt x="5989397" y="2647128"/>
                </a:lnTo>
                <a:cubicBezTo>
                  <a:pt x="5923381" y="2700615"/>
                  <a:pt x="5834129" y="2750020"/>
                  <a:pt x="5730037" y="2788422"/>
                </a:cubicBezTo>
                <a:lnTo>
                  <a:pt x="5681963" y="2803664"/>
                </a:lnTo>
                <a:lnTo>
                  <a:pt x="5691679" y="2854976"/>
                </a:lnTo>
                <a:lnTo>
                  <a:pt x="5699389" y="2941307"/>
                </a:lnTo>
                <a:lnTo>
                  <a:pt x="5750467" y="2943620"/>
                </a:lnTo>
                <a:cubicBezTo>
                  <a:pt x="5860951" y="2953770"/>
                  <a:pt x="5959951" y="2978395"/>
                  <a:pt x="6037561" y="3012972"/>
                </a:cubicBezTo>
                <a:lnTo>
                  <a:pt x="6075307" y="3034630"/>
                </a:lnTo>
                <a:lnTo>
                  <a:pt x="6075205" y="3033288"/>
                </a:lnTo>
                <a:lnTo>
                  <a:pt x="6112559" y="3053946"/>
                </a:lnTo>
                <a:lnTo>
                  <a:pt x="6120285" y="3060437"/>
                </a:lnTo>
                <a:lnTo>
                  <a:pt x="6127491" y="3064575"/>
                </a:lnTo>
                <a:lnTo>
                  <a:pt x="6152075" y="3087161"/>
                </a:lnTo>
                <a:lnTo>
                  <a:pt x="6165491" y="3098440"/>
                </a:lnTo>
                <a:lnTo>
                  <a:pt x="6167395" y="3101240"/>
                </a:lnTo>
                <a:lnTo>
                  <a:pt x="6169367" y="3103052"/>
                </a:lnTo>
                <a:lnTo>
                  <a:pt x="6169395" y="3104178"/>
                </a:lnTo>
                <a:lnTo>
                  <a:pt x="6169397" y="3104180"/>
                </a:lnTo>
                <a:lnTo>
                  <a:pt x="6171829" y="3200396"/>
                </a:lnTo>
                <a:lnTo>
                  <a:pt x="6171829" y="3200396"/>
                </a:lnTo>
                <a:lnTo>
                  <a:pt x="6171683" y="3206158"/>
                </a:lnTo>
                <a:lnTo>
                  <a:pt x="6169397" y="3296612"/>
                </a:lnTo>
                <a:lnTo>
                  <a:pt x="6169367" y="3297743"/>
                </a:lnTo>
                <a:lnTo>
                  <a:pt x="6167391" y="3299556"/>
                </a:lnTo>
                <a:lnTo>
                  <a:pt x="6165489" y="3302354"/>
                </a:lnTo>
                <a:lnTo>
                  <a:pt x="6152095" y="3313614"/>
                </a:lnTo>
                <a:lnTo>
                  <a:pt x="6127493" y="3336221"/>
                </a:lnTo>
                <a:lnTo>
                  <a:pt x="6120273" y="3340362"/>
                </a:lnTo>
                <a:lnTo>
                  <a:pt x="6112561" y="3346847"/>
                </a:lnTo>
                <a:lnTo>
                  <a:pt x="6075205" y="3367504"/>
                </a:lnTo>
                <a:lnTo>
                  <a:pt x="6075307" y="3366164"/>
                </a:lnTo>
                <a:lnTo>
                  <a:pt x="6037561" y="3387823"/>
                </a:lnTo>
                <a:cubicBezTo>
                  <a:pt x="5959951" y="3422399"/>
                  <a:pt x="5860951" y="3447023"/>
                  <a:pt x="5750469" y="3457174"/>
                </a:cubicBezTo>
                <a:lnTo>
                  <a:pt x="5698777" y="3459515"/>
                </a:lnTo>
                <a:lnTo>
                  <a:pt x="5683477" y="3597613"/>
                </a:lnTo>
                <a:lnTo>
                  <a:pt x="5681017" y="3596833"/>
                </a:lnTo>
                <a:lnTo>
                  <a:pt x="5681017" y="3596834"/>
                </a:lnTo>
                <a:lnTo>
                  <a:pt x="5730037" y="3612377"/>
                </a:lnTo>
                <a:cubicBezTo>
                  <a:pt x="5834129" y="3650778"/>
                  <a:pt x="5923383" y="3700186"/>
                  <a:pt x="5989399" y="3753670"/>
                </a:cubicBezTo>
                <a:lnTo>
                  <a:pt x="6020253" y="3784360"/>
                </a:lnTo>
                <a:lnTo>
                  <a:pt x="6020503" y="3783037"/>
                </a:lnTo>
                <a:lnTo>
                  <a:pt x="6051237" y="3812659"/>
                </a:lnTo>
                <a:lnTo>
                  <a:pt x="6057019" y="3820930"/>
                </a:lnTo>
                <a:lnTo>
                  <a:pt x="6062911" y="3826791"/>
                </a:lnTo>
                <a:lnTo>
                  <a:pt x="6080809" y="3854970"/>
                </a:lnTo>
                <a:lnTo>
                  <a:pt x="6090849" y="3869336"/>
                </a:lnTo>
                <a:lnTo>
                  <a:pt x="6091965" y="3872534"/>
                </a:lnTo>
                <a:lnTo>
                  <a:pt x="6093399" y="3874795"/>
                </a:lnTo>
                <a:lnTo>
                  <a:pt x="6093135" y="3875891"/>
                </a:lnTo>
                <a:lnTo>
                  <a:pt x="6093135" y="3875893"/>
                </a:lnTo>
                <a:lnTo>
                  <a:pt x="6070583" y="3969461"/>
                </a:lnTo>
                <a:lnTo>
                  <a:pt x="6070583" y="3969462"/>
                </a:lnTo>
                <a:lnTo>
                  <a:pt x="6068951" y="3974988"/>
                </a:lnTo>
                <a:lnTo>
                  <a:pt x="6043331" y="4061768"/>
                </a:lnTo>
                <a:lnTo>
                  <a:pt x="6043009" y="4062853"/>
                </a:lnTo>
                <a:lnTo>
                  <a:pt x="6040633" y="4064094"/>
                </a:lnTo>
                <a:lnTo>
                  <a:pt x="6038071" y="4066304"/>
                </a:lnTo>
                <a:lnTo>
                  <a:pt x="6022219" y="4073713"/>
                </a:lnTo>
                <a:lnTo>
                  <a:pt x="5992603" y="4089182"/>
                </a:lnTo>
                <a:lnTo>
                  <a:pt x="5984559" y="4091315"/>
                </a:lnTo>
                <a:lnTo>
                  <a:pt x="5975429" y="4095581"/>
                </a:lnTo>
                <a:lnTo>
                  <a:pt x="5934001" y="4105868"/>
                </a:lnTo>
                <a:lnTo>
                  <a:pt x="5934445" y="4104598"/>
                </a:lnTo>
                <a:lnTo>
                  <a:pt x="5892379" y="4115750"/>
                </a:lnTo>
                <a:cubicBezTo>
                  <a:pt x="5808467" y="4129062"/>
                  <a:pt x="5706467" y="4127223"/>
                  <a:pt x="5597119" y="4108433"/>
                </a:cubicBezTo>
                <a:lnTo>
                  <a:pt x="5549519" y="4097961"/>
                </a:lnTo>
                <a:lnTo>
                  <a:pt x="5493707" y="4225243"/>
                </a:lnTo>
                <a:lnTo>
                  <a:pt x="5537213" y="4253058"/>
                </a:lnTo>
                <a:cubicBezTo>
                  <a:pt x="5627819" y="4317092"/>
                  <a:pt x="5701243" y="4387918"/>
                  <a:pt x="5751167" y="4456665"/>
                </a:cubicBezTo>
                <a:lnTo>
                  <a:pt x="5773027" y="4494295"/>
                </a:lnTo>
                <a:lnTo>
                  <a:pt x="5773611" y="4493081"/>
                </a:lnTo>
                <a:lnTo>
                  <a:pt x="5795633" y="4529649"/>
                </a:lnTo>
                <a:lnTo>
                  <a:pt x="5799075" y="4539135"/>
                </a:lnTo>
                <a:lnTo>
                  <a:pt x="5803249" y="4546320"/>
                </a:lnTo>
                <a:lnTo>
                  <a:pt x="5813243" y="4578172"/>
                </a:lnTo>
                <a:lnTo>
                  <a:pt x="5819223" y="4594647"/>
                </a:lnTo>
                <a:lnTo>
                  <a:pt x="5819473" y="4598025"/>
                </a:lnTo>
                <a:lnTo>
                  <a:pt x="5820275" y="4600580"/>
                </a:lnTo>
                <a:lnTo>
                  <a:pt x="5819735" y="4601570"/>
                </a:lnTo>
                <a:lnTo>
                  <a:pt x="5819735" y="4601571"/>
                </a:lnTo>
                <a:lnTo>
                  <a:pt x="5773735" y="4686115"/>
                </a:lnTo>
                <a:lnTo>
                  <a:pt x="5773733" y="4686115"/>
                </a:lnTo>
                <a:lnTo>
                  <a:pt x="5770727" y="4691032"/>
                </a:lnTo>
                <a:lnTo>
                  <a:pt x="5723519" y="4768224"/>
                </a:lnTo>
                <a:lnTo>
                  <a:pt x="5722929" y="4769190"/>
                </a:lnTo>
                <a:lnTo>
                  <a:pt x="5720311" y="4769773"/>
                </a:lnTo>
                <a:lnTo>
                  <a:pt x="5717265" y="4771244"/>
                </a:lnTo>
                <a:lnTo>
                  <a:pt x="5700035" y="4774297"/>
                </a:lnTo>
                <a:lnTo>
                  <a:pt x="5667423" y="4781575"/>
                </a:lnTo>
                <a:lnTo>
                  <a:pt x="5659103" y="4781552"/>
                </a:lnTo>
                <a:lnTo>
                  <a:pt x="5649181" y="4783311"/>
                </a:lnTo>
                <a:lnTo>
                  <a:pt x="5606501" y="4782524"/>
                </a:lnTo>
                <a:lnTo>
                  <a:pt x="5607259" y="4781414"/>
                </a:lnTo>
                <a:lnTo>
                  <a:pt x="5563741" y="4781297"/>
                </a:lnTo>
                <a:cubicBezTo>
                  <a:pt x="5479241" y="4772436"/>
                  <a:pt x="5381193" y="4744261"/>
                  <a:pt x="5280435" y="4697811"/>
                </a:cubicBezTo>
                <a:lnTo>
                  <a:pt x="5235255" y="4674385"/>
                </a:lnTo>
                <a:lnTo>
                  <a:pt x="5185017" y="4745859"/>
                </a:lnTo>
                <a:lnTo>
                  <a:pt x="5151335" y="4784989"/>
                </a:lnTo>
                <a:lnTo>
                  <a:pt x="5185141" y="4822001"/>
                </a:lnTo>
                <a:cubicBezTo>
                  <a:pt x="5256085" y="4907303"/>
                  <a:pt x="5308677" y="4994718"/>
                  <a:pt x="5339107" y="5074045"/>
                </a:cubicBezTo>
                <a:lnTo>
                  <a:pt x="5350483" y="5116051"/>
                </a:lnTo>
                <a:lnTo>
                  <a:pt x="5351361" y="5115029"/>
                </a:lnTo>
                <a:lnTo>
                  <a:pt x="5363167" y="5156050"/>
                </a:lnTo>
                <a:lnTo>
                  <a:pt x="5364037" y="5166103"/>
                </a:lnTo>
                <a:lnTo>
                  <a:pt x="5366209" y="5174124"/>
                </a:lnTo>
                <a:lnTo>
                  <a:pt x="5367619" y="5207477"/>
                </a:lnTo>
                <a:lnTo>
                  <a:pt x="5369131" y="5224939"/>
                </a:lnTo>
                <a:lnTo>
                  <a:pt x="5368499" y="5228267"/>
                </a:lnTo>
                <a:lnTo>
                  <a:pt x="5368611" y="5230941"/>
                </a:lnTo>
                <a:lnTo>
                  <a:pt x="5367833" y="5231759"/>
                </a:lnTo>
                <a:lnTo>
                  <a:pt x="5367835" y="5231761"/>
                </a:lnTo>
                <a:lnTo>
                  <a:pt x="5301519" y="5301516"/>
                </a:lnTo>
                <a:lnTo>
                  <a:pt x="5301519" y="5301518"/>
                </a:lnTo>
                <a:lnTo>
                  <a:pt x="5297341" y="5305489"/>
                </a:lnTo>
                <a:lnTo>
                  <a:pt x="5231763" y="5367830"/>
                </a:lnTo>
                <a:lnTo>
                  <a:pt x="5230943" y="5368610"/>
                </a:lnTo>
                <a:lnTo>
                  <a:pt x="5228263" y="5368496"/>
                </a:lnTo>
                <a:lnTo>
                  <a:pt x="5224943" y="5369130"/>
                </a:lnTo>
                <a:lnTo>
                  <a:pt x="5207509" y="5367620"/>
                </a:lnTo>
                <a:lnTo>
                  <a:pt x="5174125" y="5366208"/>
                </a:lnTo>
                <a:lnTo>
                  <a:pt x="5166091" y="5364033"/>
                </a:lnTo>
                <a:lnTo>
                  <a:pt x="5156053" y="5363162"/>
                </a:lnTo>
                <a:lnTo>
                  <a:pt x="5115033" y="5351357"/>
                </a:lnTo>
                <a:lnTo>
                  <a:pt x="5116051" y="5350480"/>
                </a:lnTo>
                <a:lnTo>
                  <a:pt x="5074047" y="5339105"/>
                </a:lnTo>
                <a:cubicBezTo>
                  <a:pt x="4994719" y="5308676"/>
                  <a:pt x="4907303" y="5256086"/>
                  <a:pt x="4822003" y="5185139"/>
                </a:cubicBezTo>
                <a:lnTo>
                  <a:pt x="4784223" y="5150634"/>
                </a:lnTo>
                <a:lnTo>
                  <a:pt x="4675063" y="5236566"/>
                </a:lnTo>
                <a:lnTo>
                  <a:pt x="4674179" y="5234861"/>
                </a:lnTo>
                <a:lnTo>
                  <a:pt x="4674177" y="5234862"/>
                </a:lnTo>
                <a:lnTo>
                  <a:pt x="4697809" y="5280436"/>
                </a:lnTo>
                <a:cubicBezTo>
                  <a:pt x="4744259" y="5381192"/>
                  <a:pt x="4772433" y="5479241"/>
                  <a:pt x="4781295" y="5563740"/>
                </a:cubicBezTo>
                <a:lnTo>
                  <a:pt x="4781411" y="5607259"/>
                </a:lnTo>
                <a:lnTo>
                  <a:pt x="4782523" y="5606500"/>
                </a:lnTo>
                <a:lnTo>
                  <a:pt x="4783309" y="5649179"/>
                </a:lnTo>
                <a:lnTo>
                  <a:pt x="4781549" y="5659114"/>
                </a:lnTo>
                <a:lnTo>
                  <a:pt x="4781571" y="5667425"/>
                </a:lnTo>
                <a:lnTo>
                  <a:pt x="4774301" y="5700007"/>
                </a:lnTo>
                <a:lnTo>
                  <a:pt x="4771243" y="5717265"/>
                </a:lnTo>
                <a:lnTo>
                  <a:pt x="4769769" y="5720314"/>
                </a:lnTo>
                <a:lnTo>
                  <a:pt x="4769187" y="5722928"/>
                </a:lnTo>
                <a:lnTo>
                  <a:pt x="4768223" y="5723516"/>
                </a:lnTo>
                <a:lnTo>
                  <a:pt x="4768223" y="5723517"/>
                </a:lnTo>
                <a:lnTo>
                  <a:pt x="4686113" y="5773733"/>
                </a:lnTo>
                <a:lnTo>
                  <a:pt x="4686113" y="5773734"/>
                </a:lnTo>
                <a:lnTo>
                  <a:pt x="4681051" y="5776488"/>
                </a:lnTo>
                <a:lnTo>
                  <a:pt x="4601571" y="5819734"/>
                </a:lnTo>
                <a:lnTo>
                  <a:pt x="4600577" y="5820274"/>
                </a:lnTo>
                <a:lnTo>
                  <a:pt x="4598019" y="5819471"/>
                </a:lnTo>
                <a:lnTo>
                  <a:pt x="4594645" y="5819222"/>
                </a:lnTo>
                <a:lnTo>
                  <a:pt x="4578195" y="5813252"/>
                </a:lnTo>
                <a:lnTo>
                  <a:pt x="4546317" y="5803248"/>
                </a:lnTo>
                <a:lnTo>
                  <a:pt x="4539121" y="5799068"/>
                </a:lnTo>
                <a:lnTo>
                  <a:pt x="4529649" y="5795630"/>
                </a:lnTo>
                <a:lnTo>
                  <a:pt x="4493081" y="5773609"/>
                </a:lnTo>
                <a:lnTo>
                  <a:pt x="4494293" y="5773027"/>
                </a:lnTo>
                <a:lnTo>
                  <a:pt x="4456663" y="5751166"/>
                </a:lnTo>
                <a:cubicBezTo>
                  <a:pt x="4387915" y="5701244"/>
                  <a:pt x="4317089" y="5627819"/>
                  <a:pt x="4253055" y="5537213"/>
                </a:cubicBezTo>
                <a:lnTo>
                  <a:pt x="4226477" y="5495640"/>
                </a:lnTo>
                <a:lnTo>
                  <a:pt x="4097457" y="5547215"/>
                </a:lnTo>
                <a:lnTo>
                  <a:pt x="4097119" y="5545678"/>
                </a:lnTo>
                <a:lnTo>
                  <a:pt x="4097117" y="5545679"/>
                </a:lnTo>
                <a:lnTo>
                  <a:pt x="4108433" y="5597120"/>
                </a:lnTo>
                <a:cubicBezTo>
                  <a:pt x="4127223" y="5706466"/>
                  <a:pt x="4129061" y="5808466"/>
                  <a:pt x="4115751" y="5892379"/>
                </a:cubicBezTo>
                <a:lnTo>
                  <a:pt x="4104599" y="5934445"/>
                </a:lnTo>
                <a:lnTo>
                  <a:pt x="4105871" y="5933999"/>
                </a:lnTo>
                <a:lnTo>
                  <a:pt x="4095585" y="5975428"/>
                </a:lnTo>
                <a:lnTo>
                  <a:pt x="4091313" y="5984569"/>
                </a:lnTo>
                <a:lnTo>
                  <a:pt x="4089183" y="5992602"/>
                </a:lnTo>
                <a:lnTo>
                  <a:pt x="4073727" y="6022192"/>
                </a:lnTo>
                <a:lnTo>
                  <a:pt x="4066305" y="6038070"/>
                </a:lnTo>
                <a:lnTo>
                  <a:pt x="4064095" y="6040635"/>
                </a:lnTo>
                <a:lnTo>
                  <a:pt x="4062855" y="6043009"/>
                </a:lnTo>
                <a:lnTo>
                  <a:pt x="4061773" y="6043328"/>
                </a:lnTo>
                <a:lnTo>
                  <a:pt x="4061771" y="6043329"/>
                </a:lnTo>
                <a:lnTo>
                  <a:pt x="3969463" y="6070582"/>
                </a:lnTo>
                <a:lnTo>
                  <a:pt x="3969461" y="6070581"/>
                </a:lnTo>
                <a:lnTo>
                  <a:pt x="3963859" y="6071931"/>
                </a:lnTo>
                <a:lnTo>
                  <a:pt x="3875895" y="6093133"/>
                </a:lnTo>
                <a:lnTo>
                  <a:pt x="3874795" y="6093399"/>
                </a:lnTo>
                <a:lnTo>
                  <a:pt x="3872533" y="6091961"/>
                </a:lnTo>
                <a:lnTo>
                  <a:pt x="3869339" y="6090847"/>
                </a:lnTo>
                <a:lnTo>
                  <a:pt x="3854995" y="6080823"/>
                </a:lnTo>
                <a:lnTo>
                  <a:pt x="3826791" y="6062909"/>
                </a:lnTo>
                <a:lnTo>
                  <a:pt x="3820921" y="6057010"/>
                </a:lnTo>
                <a:lnTo>
                  <a:pt x="3812661" y="6051236"/>
                </a:lnTo>
                <a:lnTo>
                  <a:pt x="3783039" y="6020501"/>
                </a:lnTo>
                <a:lnTo>
                  <a:pt x="3784361" y="6020252"/>
                </a:lnTo>
                <a:lnTo>
                  <a:pt x="3753671" y="5989398"/>
                </a:lnTo>
                <a:cubicBezTo>
                  <a:pt x="3700185" y="5923382"/>
                  <a:pt x="3650777" y="5834128"/>
                  <a:pt x="3612377" y="5730038"/>
                </a:cubicBezTo>
                <a:lnTo>
                  <a:pt x="3597275" y="5682410"/>
                </a:lnTo>
                <a:lnTo>
                  <a:pt x="3546071" y="5692103"/>
                </a:lnTo>
                <a:lnTo>
                  <a:pt x="3459467" y="5699838"/>
                </a:lnTo>
                <a:lnTo>
                  <a:pt x="3457175" y="5750466"/>
                </a:lnTo>
                <a:cubicBezTo>
                  <a:pt x="3447023" y="5860950"/>
                  <a:pt x="3422401" y="5959950"/>
                  <a:pt x="3387825" y="6037559"/>
                </a:cubicBezTo>
                <a:lnTo>
                  <a:pt x="3366165" y="6075306"/>
                </a:lnTo>
                <a:lnTo>
                  <a:pt x="3367509" y="6075204"/>
                </a:lnTo>
                <a:lnTo>
                  <a:pt x="3346851" y="6112559"/>
                </a:lnTo>
                <a:lnTo>
                  <a:pt x="3340357" y="6120283"/>
                </a:lnTo>
                <a:lnTo>
                  <a:pt x="3336221" y="6127491"/>
                </a:lnTo>
                <a:lnTo>
                  <a:pt x="3313635" y="6152072"/>
                </a:lnTo>
                <a:lnTo>
                  <a:pt x="3302357" y="6165489"/>
                </a:lnTo>
                <a:lnTo>
                  <a:pt x="3299557" y="6167394"/>
                </a:lnTo>
                <a:lnTo>
                  <a:pt x="3297745" y="6169365"/>
                </a:lnTo>
                <a:lnTo>
                  <a:pt x="3296617" y="6169393"/>
                </a:lnTo>
                <a:lnTo>
                  <a:pt x="3296615" y="6169395"/>
                </a:lnTo>
                <a:lnTo>
                  <a:pt x="3200399" y="6171828"/>
                </a:lnTo>
                <a:lnTo>
                  <a:pt x="3200397" y="6171828"/>
                </a:lnTo>
                <a:lnTo>
                  <a:pt x="3194637" y="6171682"/>
                </a:lnTo>
                <a:lnTo>
                  <a:pt x="3104183" y="6169395"/>
                </a:lnTo>
                <a:lnTo>
                  <a:pt x="3103051" y="6169366"/>
                </a:lnTo>
                <a:lnTo>
                  <a:pt x="3101237" y="6167391"/>
                </a:lnTo>
                <a:lnTo>
                  <a:pt x="3098441" y="6165489"/>
                </a:lnTo>
                <a:lnTo>
                  <a:pt x="3087181" y="6152094"/>
                </a:lnTo>
                <a:lnTo>
                  <a:pt x="3064573" y="6127492"/>
                </a:lnTo>
                <a:lnTo>
                  <a:pt x="3060431" y="6120273"/>
                </a:lnTo>
                <a:lnTo>
                  <a:pt x="3053947" y="6112558"/>
                </a:lnTo>
                <a:lnTo>
                  <a:pt x="3033289" y="6075203"/>
                </a:lnTo>
                <a:lnTo>
                  <a:pt x="3034631" y="6075305"/>
                </a:lnTo>
                <a:lnTo>
                  <a:pt x="3012971" y="6037558"/>
                </a:lnTo>
                <a:cubicBezTo>
                  <a:pt x="2978395" y="5959951"/>
                  <a:pt x="2953771" y="5860950"/>
                  <a:pt x="2943619" y="5750466"/>
                </a:cubicBezTo>
                <a:lnTo>
                  <a:pt x="2941297" y="5699177"/>
                </a:lnTo>
                <a:lnTo>
                  <a:pt x="2803061" y="5683860"/>
                </a:lnTo>
                <a:lnTo>
                  <a:pt x="2788420" y="5730035"/>
                </a:lnTo>
                <a:cubicBezTo>
                  <a:pt x="2750019" y="5834127"/>
                  <a:pt x="2700611" y="5923380"/>
                  <a:pt x="2647126" y="5989394"/>
                </a:cubicBezTo>
                <a:lnTo>
                  <a:pt x="2616436" y="6020250"/>
                </a:lnTo>
                <a:lnTo>
                  <a:pt x="2617757" y="6020499"/>
                </a:lnTo>
                <a:lnTo>
                  <a:pt x="2588135" y="6051234"/>
                </a:lnTo>
                <a:lnTo>
                  <a:pt x="2579875" y="6057007"/>
                </a:lnTo>
                <a:lnTo>
                  <a:pt x="2574006" y="6062908"/>
                </a:lnTo>
                <a:lnTo>
                  <a:pt x="2545803" y="6080821"/>
                </a:lnTo>
                <a:lnTo>
                  <a:pt x="2531459" y="6090845"/>
                </a:lnTo>
                <a:lnTo>
                  <a:pt x="2528265" y="6091959"/>
                </a:lnTo>
                <a:lnTo>
                  <a:pt x="2526001" y="6093397"/>
                </a:lnTo>
                <a:lnTo>
                  <a:pt x="2524902" y="6093132"/>
                </a:lnTo>
                <a:lnTo>
                  <a:pt x="2436939" y="6071930"/>
                </a:lnTo>
                <a:lnTo>
                  <a:pt x="2431336" y="6070580"/>
                </a:lnTo>
                <a:lnTo>
                  <a:pt x="2431334" y="6070580"/>
                </a:lnTo>
                <a:lnTo>
                  <a:pt x="2339027" y="6043327"/>
                </a:lnTo>
                <a:lnTo>
                  <a:pt x="2339026" y="6043325"/>
                </a:lnTo>
                <a:lnTo>
                  <a:pt x="2337943" y="6043007"/>
                </a:lnTo>
                <a:lnTo>
                  <a:pt x="2336704" y="6040633"/>
                </a:lnTo>
                <a:lnTo>
                  <a:pt x="2334492" y="6038067"/>
                </a:lnTo>
                <a:lnTo>
                  <a:pt x="2327071" y="6022189"/>
                </a:lnTo>
                <a:lnTo>
                  <a:pt x="2311615" y="5992600"/>
                </a:lnTo>
                <a:lnTo>
                  <a:pt x="2309485" y="5984567"/>
                </a:lnTo>
                <a:lnTo>
                  <a:pt x="2305212" y="5975426"/>
                </a:lnTo>
                <a:lnTo>
                  <a:pt x="2294927" y="5933997"/>
                </a:lnTo>
                <a:lnTo>
                  <a:pt x="2296198" y="5934443"/>
                </a:lnTo>
                <a:lnTo>
                  <a:pt x="2285047" y="5892376"/>
                </a:lnTo>
                <a:cubicBezTo>
                  <a:pt x="2271736" y="5808463"/>
                  <a:pt x="2273574" y="5706462"/>
                  <a:pt x="2292363" y="5597117"/>
                </a:cubicBezTo>
                <a:lnTo>
                  <a:pt x="2302771" y="5549808"/>
                </a:lnTo>
                <a:lnTo>
                  <a:pt x="2175397" y="5493953"/>
                </a:lnTo>
                <a:lnTo>
                  <a:pt x="2147739" y="5537213"/>
                </a:lnTo>
                <a:cubicBezTo>
                  <a:pt x="2083706" y="5627819"/>
                  <a:pt x="2012879" y="5701243"/>
                  <a:pt x="1944131" y="5751166"/>
                </a:cubicBezTo>
                <a:lnTo>
                  <a:pt x="1906501" y="5773027"/>
                </a:lnTo>
                <a:lnTo>
                  <a:pt x="1907713" y="5773608"/>
                </a:lnTo>
                <a:lnTo>
                  <a:pt x="1871145" y="5795631"/>
                </a:lnTo>
                <a:lnTo>
                  <a:pt x="1861673" y="5799069"/>
                </a:lnTo>
                <a:lnTo>
                  <a:pt x="1854477" y="5803249"/>
                </a:lnTo>
                <a:lnTo>
                  <a:pt x="1822598" y="5813253"/>
                </a:lnTo>
                <a:lnTo>
                  <a:pt x="1806147" y="5819223"/>
                </a:lnTo>
                <a:lnTo>
                  <a:pt x="1802776" y="5819471"/>
                </a:lnTo>
                <a:lnTo>
                  <a:pt x="1800217" y="5820275"/>
                </a:lnTo>
                <a:lnTo>
                  <a:pt x="1799222" y="5819734"/>
                </a:lnTo>
                <a:lnTo>
                  <a:pt x="1719744" y="5776487"/>
                </a:lnTo>
                <a:lnTo>
                  <a:pt x="1714682" y="5773734"/>
                </a:lnTo>
                <a:lnTo>
                  <a:pt x="1714681" y="5773734"/>
                </a:lnTo>
                <a:lnTo>
                  <a:pt x="1632570" y="5723517"/>
                </a:lnTo>
                <a:lnTo>
                  <a:pt x="1632570" y="5723516"/>
                </a:lnTo>
                <a:lnTo>
                  <a:pt x="1631607" y="5722928"/>
                </a:lnTo>
                <a:lnTo>
                  <a:pt x="1631024" y="5720315"/>
                </a:lnTo>
                <a:lnTo>
                  <a:pt x="1629552" y="5717265"/>
                </a:lnTo>
                <a:lnTo>
                  <a:pt x="1626493" y="5700007"/>
                </a:lnTo>
                <a:lnTo>
                  <a:pt x="1619223" y="5667425"/>
                </a:lnTo>
                <a:lnTo>
                  <a:pt x="1619245" y="5659115"/>
                </a:lnTo>
                <a:lnTo>
                  <a:pt x="1617483" y="5649179"/>
                </a:lnTo>
                <a:lnTo>
                  <a:pt x="1618271" y="5606500"/>
                </a:lnTo>
                <a:lnTo>
                  <a:pt x="1619383" y="5607259"/>
                </a:lnTo>
                <a:lnTo>
                  <a:pt x="1619500" y="5563740"/>
                </a:lnTo>
                <a:cubicBezTo>
                  <a:pt x="1628360" y="5479240"/>
                  <a:pt x="1656535" y="5381192"/>
                  <a:pt x="1702985" y="5280435"/>
                </a:cubicBezTo>
                <a:lnTo>
                  <a:pt x="1727726" y="5232722"/>
                </a:lnTo>
                <a:lnTo>
                  <a:pt x="1727724" y="5232721"/>
                </a:lnTo>
                <a:lnTo>
                  <a:pt x="1726315" y="5235439"/>
                </a:lnTo>
                <a:lnTo>
                  <a:pt x="1655184" y="5185442"/>
                </a:lnTo>
                <a:lnTo>
                  <a:pt x="1615685" y="5151443"/>
                </a:lnTo>
                <a:lnTo>
                  <a:pt x="1578794" y="5185138"/>
                </a:lnTo>
                <a:cubicBezTo>
                  <a:pt x="1493494" y="5256083"/>
                  <a:pt x="1406077" y="5308675"/>
                  <a:pt x="1326751" y="5339104"/>
                </a:cubicBezTo>
                <a:lnTo>
                  <a:pt x="1284744" y="5350479"/>
                </a:lnTo>
                <a:lnTo>
                  <a:pt x="1285764" y="5351355"/>
                </a:lnTo>
                <a:lnTo>
                  <a:pt x="1244743" y="5363161"/>
                </a:lnTo>
                <a:lnTo>
                  <a:pt x="1234705" y="5364032"/>
                </a:lnTo>
                <a:lnTo>
                  <a:pt x="1226672" y="5366207"/>
                </a:lnTo>
                <a:lnTo>
                  <a:pt x="1193289" y="5367618"/>
                </a:lnTo>
                <a:lnTo>
                  <a:pt x="1175855" y="5369128"/>
                </a:lnTo>
                <a:lnTo>
                  <a:pt x="1172533" y="5368495"/>
                </a:lnTo>
                <a:lnTo>
                  <a:pt x="1169855" y="5368609"/>
                </a:lnTo>
                <a:lnTo>
                  <a:pt x="1169033" y="5367830"/>
                </a:lnTo>
                <a:lnTo>
                  <a:pt x="1103456" y="5305485"/>
                </a:lnTo>
                <a:lnTo>
                  <a:pt x="1099279" y="5301516"/>
                </a:lnTo>
                <a:lnTo>
                  <a:pt x="1099278" y="5301515"/>
                </a:lnTo>
                <a:lnTo>
                  <a:pt x="1032963" y="5231759"/>
                </a:lnTo>
                <a:lnTo>
                  <a:pt x="1032963" y="5231757"/>
                </a:lnTo>
                <a:lnTo>
                  <a:pt x="1032184" y="5230940"/>
                </a:lnTo>
                <a:lnTo>
                  <a:pt x="1032298" y="5228264"/>
                </a:lnTo>
                <a:lnTo>
                  <a:pt x="1031665" y="5224937"/>
                </a:lnTo>
                <a:lnTo>
                  <a:pt x="1033176" y="5207476"/>
                </a:lnTo>
                <a:lnTo>
                  <a:pt x="1034588" y="5174123"/>
                </a:lnTo>
                <a:lnTo>
                  <a:pt x="1036760" y="5166100"/>
                </a:lnTo>
                <a:lnTo>
                  <a:pt x="1037630" y="5156049"/>
                </a:lnTo>
                <a:lnTo>
                  <a:pt x="1049437" y="5115027"/>
                </a:lnTo>
                <a:lnTo>
                  <a:pt x="1050315" y="5116048"/>
                </a:lnTo>
                <a:lnTo>
                  <a:pt x="1061690" y="5074042"/>
                </a:lnTo>
                <a:cubicBezTo>
                  <a:pt x="1092119" y="4994716"/>
                  <a:pt x="1144711" y="4907300"/>
                  <a:pt x="1215656" y="4821998"/>
                </a:cubicBezTo>
                <a:lnTo>
                  <a:pt x="1252061" y="4782141"/>
                </a:lnTo>
                <a:lnTo>
                  <a:pt x="1252059" y="4782138"/>
                </a:lnTo>
                <a:lnTo>
                  <a:pt x="1250113" y="4784269"/>
                </a:lnTo>
                <a:lnTo>
                  <a:pt x="1164166" y="4675093"/>
                </a:lnTo>
                <a:lnTo>
                  <a:pt x="1120359" y="4697808"/>
                </a:lnTo>
                <a:cubicBezTo>
                  <a:pt x="1019602" y="4744259"/>
                  <a:pt x="921552" y="4772434"/>
                  <a:pt x="837054" y="4781294"/>
                </a:cubicBezTo>
                <a:lnTo>
                  <a:pt x="793535" y="4781410"/>
                </a:lnTo>
                <a:lnTo>
                  <a:pt x="794293" y="4782521"/>
                </a:lnTo>
                <a:lnTo>
                  <a:pt x="751614" y="4783308"/>
                </a:lnTo>
                <a:lnTo>
                  <a:pt x="741691" y="4781550"/>
                </a:lnTo>
                <a:lnTo>
                  <a:pt x="733369" y="4781572"/>
                </a:lnTo>
                <a:lnTo>
                  <a:pt x="700759" y="4774295"/>
                </a:lnTo>
                <a:lnTo>
                  <a:pt x="683529" y="4771240"/>
                </a:lnTo>
                <a:lnTo>
                  <a:pt x="680483" y="4769769"/>
                </a:lnTo>
                <a:lnTo>
                  <a:pt x="677866" y="4769186"/>
                </a:lnTo>
                <a:lnTo>
                  <a:pt x="677275" y="4768221"/>
                </a:lnTo>
                <a:lnTo>
                  <a:pt x="630067" y="4691029"/>
                </a:lnTo>
                <a:lnTo>
                  <a:pt x="627060" y="4686113"/>
                </a:lnTo>
                <a:lnTo>
                  <a:pt x="581058" y="4601569"/>
                </a:lnTo>
                <a:lnTo>
                  <a:pt x="581059" y="4601568"/>
                </a:lnTo>
                <a:lnTo>
                  <a:pt x="580519" y="4600577"/>
                </a:lnTo>
                <a:lnTo>
                  <a:pt x="581321" y="4598022"/>
                </a:lnTo>
                <a:lnTo>
                  <a:pt x="581571" y="4594644"/>
                </a:lnTo>
                <a:lnTo>
                  <a:pt x="587550" y="4578170"/>
                </a:lnTo>
                <a:lnTo>
                  <a:pt x="597545" y="4546318"/>
                </a:lnTo>
                <a:lnTo>
                  <a:pt x="601720" y="4539132"/>
                </a:lnTo>
                <a:lnTo>
                  <a:pt x="605163" y="4529647"/>
                </a:lnTo>
                <a:lnTo>
                  <a:pt x="627184" y="4493079"/>
                </a:lnTo>
                <a:lnTo>
                  <a:pt x="627768" y="4494293"/>
                </a:lnTo>
                <a:lnTo>
                  <a:pt x="649628" y="4456663"/>
                </a:lnTo>
                <a:cubicBezTo>
                  <a:pt x="699551" y="4387915"/>
                  <a:pt x="772975" y="4317090"/>
                  <a:pt x="863580" y="4253058"/>
                </a:cubicBezTo>
                <a:lnTo>
                  <a:pt x="906970" y="4225317"/>
                </a:lnTo>
                <a:lnTo>
                  <a:pt x="906969" y="4225315"/>
                </a:lnTo>
                <a:lnTo>
                  <a:pt x="905215" y="4226436"/>
                </a:lnTo>
                <a:lnTo>
                  <a:pt x="853649" y="4097440"/>
                </a:lnTo>
                <a:lnTo>
                  <a:pt x="803678" y="4108433"/>
                </a:lnTo>
                <a:cubicBezTo>
                  <a:pt x="694332" y="4127224"/>
                  <a:pt x="592331" y="4129061"/>
                  <a:pt x="508418" y="4115749"/>
                </a:cubicBezTo>
                <a:lnTo>
                  <a:pt x="466352" y="4104598"/>
                </a:lnTo>
                <a:lnTo>
                  <a:pt x="466798" y="4105867"/>
                </a:lnTo>
                <a:lnTo>
                  <a:pt x="425369" y="4095581"/>
                </a:lnTo>
                <a:lnTo>
                  <a:pt x="416239" y="4091314"/>
                </a:lnTo>
                <a:lnTo>
                  <a:pt x="408196" y="4089182"/>
                </a:lnTo>
                <a:lnTo>
                  <a:pt x="378580" y="4073712"/>
                </a:lnTo>
                <a:lnTo>
                  <a:pt x="362728" y="4066303"/>
                </a:lnTo>
                <a:lnTo>
                  <a:pt x="360166" y="4064094"/>
                </a:lnTo>
                <a:lnTo>
                  <a:pt x="357789" y="4062853"/>
                </a:lnTo>
                <a:lnTo>
                  <a:pt x="357467" y="4061768"/>
                </a:lnTo>
                <a:lnTo>
                  <a:pt x="331848" y="3974989"/>
                </a:lnTo>
                <a:lnTo>
                  <a:pt x="330216" y="3969462"/>
                </a:lnTo>
                <a:lnTo>
                  <a:pt x="330215" y="3969461"/>
                </a:lnTo>
                <a:lnTo>
                  <a:pt x="307662" y="3875892"/>
                </a:lnTo>
                <a:lnTo>
                  <a:pt x="307664" y="3875891"/>
                </a:lnTo>
                <a:lnTo>
                  <a:pt x="307399" y="3874794"/>
                </a:lnTo>
                <a:lnTo>
                  <a:pt x="308834" y="3872533"/>
                </a:lnTo>
                <a:lnTo>
                  <a:pt x="309950" y="3869336"/>
                </a:lnTo>
                <a:lnTo>
                  <a:pt x="319990" y="3854970"/>
                </a:lnTo>
                <a:lnTo>
                  <a:pt x="337887" y="3826790"/>
                </a:lnTo>
                <a:lnTo>
                  <a:pt x="343779" y="3820930"/>
                </a:lnTo>
                <a:lnTo>
                  <a:pt x="349560" y="3812659"/>
                </a:lnTo>
                <a:lnTo>
                  <a:pt x="380296" y="3783037"/>
                </a:lnTo>
                <a:lnTo>
                  <a:pt x="380545" y="3784360"/>
                </a:lnTo>
                <a:lnTo>
                  <a:pt x="411399" y="3753669"/>
                </a:lnTo>
                <a:cubicBezTo>
                  <a:pt x="477415" y="3700185"/>
                  <a:pt x="566669" y="3650777"/>
                  <a:pt x="670761" y="3612377"/>
                </a:cubicBezTo>
                <a:lnTo>
                  <a:pt x="721313" y="3596348"/>
                </a:lnTo>
                <a:lnTo>
                  <a:pt x="721313" y="3596347"/>
                </a:lnTo>
                <a:lnTo>
                  <a:pt x="718542" y="3597226"/>
                </a:lnTo>
                <a:lnTo>
                  <a:pt x="708938" y="3546498"/>
                </a:lnTo>
                <a:lnTo>
                  <a:pt x="701166" y="3459477"/>
                </a:lnTo>
                <a:lnTo>
                  <a:pt x="650325" y="3457175"/>
                </a:lnTo>
                <a:cubicBezTo>
                  <a:pt x="539842" y="3447024"/>
                  <a:pt x="440842" y="3422400"/>
                  <a:pt x="363233" y="3387823"/>
                </a:cubicBezTo>
                <a:lnTo>
                  <a:pt x="325485" y="3366165"/>
                </a:lnTo>
                <a:lnTo>
                  <a:pt x="325588" y="3367506"/>
                </a:lnTo>
                <a:lnTo>
                  <a:pt x="288233" y="3346847"/>
                </a:lnTo>
                <a:lnTo>
                  <a:pt x="280519" y="3340364"/>
                </a:lnTo>
                <a:lnTo>
                  <a:pt x="273301" y="3336221"/>
                </a:lnTo>
                <a:lnTo>
                  <a:pt x="248698" y="3313614"/>
                </a:lnTo>
                <a:lnTo>
                  <a:pt x="235303" y="3302355"/>
                </a:lnTo>
                <a:lnTo>
                  <a:pt x="233401" y="3299558"/>
                </a:lnTo>
                <a:lnTo>
                  <a:pt x="231426" y="3297743"/>
                </a:lnTo>
                <a:lnTo>
                  <a:pt x="231397" y="3296613"/>
                </a:lnTo>
                <a:lnTo>
                  <a:pt x="229110" y="3206159"/>
                </a:lnTo>
                <a:lnTo>
                  <a:pt x="228964" y="3200398"/>
                </a:lnTo>
                <a:lnTo>
                  <a:pt x="228964" y="3200396"/>
                </a:lnTo>
                <a:lnTo>
                  <a:pt x="231396" y="3104181"/>
                </a:lnTo>
                <a:lnTo>
                  <a:pt x="231398" y="3104181"/>
                </a:lnTo>
                <a:lnTo>
                  <a:pt x="231426" y="3103053"/>
                </a:lnTo>
                <a:lnTo>
                  <a:pt x="233398" y="3101240"/>
                </a:lnTo>
                <a:lnTo>
                  <a:pt x="235303" y="3098441"/>
                </a:lnTo>
                <a:lnTo>
                  <a:pt x="248719" y="3087163"/>
                </a:lnTo>
                <a:lnTo>
                  <a:pt x="273301" y="3064575"/>
                </a:lnTo>
                <a:lnTo>
                  <a:pt x="280509" y="3060438"/>
                </a:lnTo>
                <a:lnTo>
                  <a:pt x="288233" y="3053946"/>
                </a:lnTo>
                <a:lnTo>
                  <a:pt x="325588" y="3033287"/>
                </a:lnTo>
                <a:lnTo>
                  <a:pt x="325485" y="3034632"/>
                </a:lnTo>
                <a:lnTo>
                  <a:pt x="363232" y="3012971"/>
                </a:lnTo>
                <a:cubicBezTo>
                  <a:pt x="440842" y="2978395"/>
                  <a:pt x="539842" y="2953772"/>
                  <a:pt x="650325" y="2943620"/>
                </a:cubicBezTo>
                <a:lnTo>
                  <a:pt x="704711" y="2941158"/>
                </a:lnTo>
                <a:lnTo>
                  <a:pt x="704711" y="2941156"/>
                </a:lnTo>
                <a:lnTo>
                  <a:pt x="701912" y="2941284"/>
                </a:lnTo>
                <a:lnTo>
                  <a:pt x="717216" y="2803150"/>
                </a:lnTo>
                <a:lnTo>
                  <a:pt x="670761" y="2788420"/>
                </a:lnTo>
                <a:cubicBezTo>
                  <a:pt x="566670" y="2750020"/>
                  <a:pt x="477416" y="2700614"/>
                  <a:pt x="411401" y="2647128"/>
                </a:cubicBezTo>
                <a:lnTo>
                  <a:pt x="380545" y="2616436"/>
                </a:lnTo>
                <a:lnTo>
                  <a:pt x="380298" y="2617759"/>
                </a:lnTo>
                <a:lnTo>
                  <a:pt x="349562" y="2588137"/>
                </a:lnTo>
                <a:lnTo>
                  <a:pt x="343789" y="2579877"/>
                </a:lnTo>
                <a:lnTo>
                  <a:pt x="337889" y="2574008"/>
                </a:lnTo>
                <a:lnTo>
                  <a:pt x="319976" y="2545803"/>
                </a:lnTo>
                <a:lnTo>
                  <a:pt x="309951" y="2531460"/>
                </a:lnTo>
                <a:lnTo>
                  <a:pt x="308838" y="2528265"/>
                </a:lnTo>
                <a:lnTo>
                  <a:pt x="307400" y="2526003"/>
                </a:lnTo>
                <a:lnTo>
                  <a:pt x="307665" y="2524902"/>
                </a:lnTo>
                <a:lnTo>
                  <a:pt x="328867" y="2436938"/>
                </a:lnTo>
                <a:lnTo>
                  <a:pt x="330216" y="2431335"/>
                </a:lnTo>
                <a:lnTo>
                  <a:pt x="330216" y="2431334"/>
                </a:lnTo>
                <a:lnTo>
                  <a:pt x="357470" y="2339025"/>
                </a:lnTo>
                <a:lnTo>
                  <a:pt x="357472" y="2339025"/>
                </a:lnTo>
                <a:lnTo>
                  <a:pt x="357790" y="2337943"/>
                </a:lnTo>
                <a:lnTo>
                  <a:pt x="360164" y="2336704"/>
                </a:lnTo>
                <a:lnTo>
                  <a:pt x="362729" y="2334493"/>
                </a:lnTo>
                <a:lnTo>
                  <a:pt x="378605" y="2327071"/>
                </a:lnTo>
                <a:lnTo>
                  <a:pt x="408197" y="2311617"/>
                </a:lnTo>
                <a:lnTo>
                  <a:pt x="416230" y="2309487"/>
                </a:lnTo>
                <a:lnTo>
                  <a:pt x="425371" y="2305213"/>
                </a:lnTo>
                <a:lnTo>
                  <a:pt x="466800" y="2294929"/>
                </a:lnTo>
                <a:lnTo>
                  <a:pt x="466354" y="2296199"/>
                </a:lnTo>
                <a:lnTo>
                  <a:pt x="508420" y="2285047"/>
                </a:lnTo>
                <a:cubicBezTo>
                  <a:pt x="536391" y="2280611"/>
                  <a:pt x="566372" y="2277857"/>
                  <a:pt x="597964" y="2276853"/>
                </a:cubicBezTo>
                <a:cubicBezTo>
                  <a:pt x="645354" y="2275347"/>
                  <a:pt x="696369" y="2277780"/>
                  <a:pt x="749668" y="2284375"/>
                </a:cubicBezTo>
                <a:lnTo>
                  <a:pt x="853477" y="2304770"/>
                </a:lnTo>
                <a:lnTo>
                  <a:pt x="854056" y="2303446"/>
                </a:lnTo>
                <a:lnTo>
                  <a:pt x="851382" y="2302859"/>
                </a:lnTo>
                <a:lnTo>
                  <a:pt x="907178" y="2175616"/>
                </a:lnTo>
                <a:lnTo>
                  <a:pt x="909170" y="2176889"/>
                </a:lnTo>
                <a:lnTo>
                  <a:pt x="909169" y="2176888"/>
                </a:lnTo>
                <a:lnTo>
                  <a:pt x="907179" y="2175615"/>
                </a:lnTo>
                <a:lnTo>
                  <a:pt x="907178" y="2175616"/>
                </a:lnTo>
                <a:lnTo>
                  <a:pt x="863583" y="2147743"/>
                </a:lnTo>
                <a:cubicBezTo>
                  <a:pt x="772978" y="2083710"/>
                  <a:pt x="699553" y="2012883"/>
                  <a:pt x="649630" y="1944135"/>
                </a:cubicBezTo>
                <a:lnTo>
                  <a:pt x="627770" y="1906504"/>
                </a:lnTo>
                <a:lnTo>
                  <a:pt x="627187" y="1907718"/>
                </a:lnTo>
                <a:lnTo>
                  <a:pt x="605166" y="1871149"/>
                </a:lnTo>
                <a:lnTo>
                  <a:pt x="601728" y="1861678"/>
                </a:lnTo>
                <a:lnTo>
                  <a:pt x="597548" y="1854482"/>
                </a:lnTo>
                <a:lnTo>
                  <a:pt x="587543" y="1822602"/>
                </a:lnTo>
                <a:lnTo>
                  <a:pt x="581574" y="1806152"/>
                </a:lnTo>
                <a:lnTo>
                  <a:pt x="581325" y="1802780"/>
                </a:lnTo>
                <a:lnTo>
                  <a:pt x="580522" y="1800220"/>
                </a:lnTo>
                <a:lnTo>
                  <a:pt x="581062" y="1799226"/>
                </a:lnTo>
                <a:lnTo>
                  <a:pt x="624309" y="1719746"/>
                </a:lnTo>
                <a:lnTo>
                  <a:pt x="627063" y="1714684"/>
                </a:lnTo>
                <a:lnTo>
                  <a:pt x="677279" y="1632579"/>
                </a:lnTo>
                <a:lnTo>
                  <a:pt x="677867" y="1631616"/>
                </a:lnTo>
                <a:lnTo>
                  <a:pt x="680482" y="1631032"/>
                </a:lnTo>
                <a:lnTo>
                  <a:pt x="683532" y="1629561"/>
                </a:lnTo>
                <a:lnTo>
                  <a:pt x="700789" y="1626500"/>
                </a:lnTo>
                <a:lnTo>
                  <a:pt x="733371" y="1619231"/>
                </a:lnTo>
                <a:lnTo>
                  <a:pt x="741682" y="1619253"/>
                </a:lnTo>
                <a:lnTo>
                  <a:pt x="751617" y="1617492"/>
                </a:lnTo>
                <a:lnTo>
                  <a:pt x="794297" y="1618280"/>
                </a:lnTo>
                <a:lnTo>
                  <a:pt x="793537" y="1619391"/>
                </a:lnTo>
                <a:lnTo>
                  <a:pt x="837057" y="1619507"/>
                </a:lnTo>
                <a:cubicBezTo>
                  <a:pt x="921556" y="1628368"/>
                  <a:pt x="1019605" y="1656543"/>
                  <a:pt x="1120361" y="1702990"/>
                </a:cubicBezTo>
                <a:lnTo>
                  <a:pt x="1168154" y="1727771"/>
                </a:lnTo>
                <a:lnTo>
                  <a:pt x="1168155" y="1727770"/>
                </a:lnTo>
                <a:lnTo>
                  <a:pt x="1165754" y="1726526"/>
                </a:lnTo>
                <a:lnTo>
                  <a:pt x="1215599" y="1655615"/>
                </a:lnTo>
                <a:lnTo>
                  <a:pt x="1249667" y="1616037"/>
                </a:lnTo>
                <a:lnTo>
                  <a:pt x="1215657" y="1578801"/>
                </a:lnTo>
                <a:cubicBezTo>
                  <a:pt x="1144712" y="1493498"/>
                  <a:pt x="1092119" y="1406084"/>
                  <a:pt x="1061692" y="1326757"/>
                </a:cubicBezTo>
                <a:lnTo>
                  <a:pt x="1050316" y="1284750"/>
                </a:lnTo>
                <a:lnTo>
                  <a:pt x="1049440" y="1285770"/>
                </a:lnTo>
                <a:lnTo>
                  <a:pt x="1037633" y="1244749"/>
                </a:lnTo>
                <a:lnTo>
                  <a:pt x="1036763" y="1234708"/>
                </a:lnTo>
                <a:lnTo>
                  <a:pt x="1034588" y="1226678"/>
                </a:lnTo>
                <a:lnTo>
                  <a:pt x="1033176" y="1193295"/>
                </a:lnTo>
                <a:lnTo>
                  <a:pt x="1031667" y="1175861"/>
                </a:lnTo>
                <a:lnTo>
                  <a:pt x="1032300" y="1172539"/>
                </a:lnTo>
                <a:lnTo>
                  <a:pt x="1032186" y="1169859"/>
                </a:lnTo>
                <a:lnTo>
                  <a:pt x="1032965" y="1169038"/>
                </a:lnTo>
                <a:lnTo>
                  <a:pt x="1095309" y="1103461"/>
                </a:lnTo>
                <a:lnTo>
                  <a:pt x="1099279" y="1099285"/>
                </a:lnTo>
                <a:lnTo>
                  <a:pt x="1099280" y="1099284"/>
                </a:lnTo>
                <a:lnTo>
                  <a:pt x="1169035" y="1032968"/>
                </a:lnTo>
                <a:lnTo>
                  <a:pt x="1169036" y="1032968"/>
                </a:lnTo>
                <a:lnTo>
                  <a:pt x="1169854" y="1032191"/>
                </a:lnTo>
                <a:lnTo>
                  <a:pt x="1172530" y="1032304"/>
                </a:lnTo>
                <a:lnTo>
                  <a:pt x="1175858" y="1031671"/>
                </a:lnTo>
                <a:lnTo>
                  <a:pt x="1193319" y="1033181"/>
                </a:lnTo>
                <a:lnTo>
                  <a:pt x="1226672" y="1034592"/>
                </a:lnTo>
                <a:lnTo>
                  <a:pt x="1234693" y="1036766"/>
                </a:lnTo>
                <a:lnTo>
                  <a:pt x="1244746" y="1037636"/>
                </a:lnTo>
                <a:lnTo>
                  <a:pt x="1285768" y="1049443"/>
                </a:lnTo>
                <a:lnTo>
                  <a:pt x="1284746" y="1050320"/>
                </a:lnTo>
                <a:lnTo>
                  <a:pt x="1326752" y="1061696"/>
                </a:lnTo>
                <a:cubicBezTo>
                  <a:pt x="1406079" y="1092125"/>
                  <a:pt x="1493494" y="1144716"/>
                  <a:pt x="1578795" y="1215662"/>
                </a:cubicBezTo>
                <a:lnTo>
                  <a:pt x="1618430" y="1251864"/>
                </a:lnTo>
                <a:lnTo>
                  <a:pt x="1618432" y="1251863"/>
                </a:lnTo>
                <a:lnTo>
                  <a:pt x="1616888" y="1250452"/>
                </a:lnTo>
                <a:lnTo>
                  <a:pt x="1725926" y="1164613"/>
                </a:lnTo>
                <a:lnTo>
                  <a:pt x="1702985" y="1120367"/>
                </a:lnTo>
                <a:cubicBezTo>
                  <a:pt x="1656534" y="1019611"/>
                  <a:pt x="1628360" y="921561"/>
                  <a:pt x="1619500" y="837061"/>
                </a:cubicBezTo>
                <a:lnTo>
                  <a:pt x="1619383" y="793542"/>
                </a:lnTo>
                <a:lnTo>
                  <a:pt x="1618273" y="794301"/>
                </a:lnTo>
                <a:lnTo>
                  <a:pt x="1617485" y="751622"/>
                </a:lnTo>
                <a:lnTo>
                  <a:pt x="1619244" y="741699"/>
                </a:lnTo>
                <a:lnTo>
                  <a:pt x="1619222" y="733377"/>
                </a:lnTo>
                <a:lnTo>
                  <a:pt x="1626499" y="700766"/>
                </a:lnTo>
                <a:lnTo>
                  <a:pt x="1629552" y="683536"/>
                </a:lnTo>
                <a:lnTo>
                  <a:pt x="1631023" y="680491"/>
                </a:lnTo>
                <a:lnTo>
                  <a:pt x="1631608" y="677873"/>
                </a:lnTo>
                <a:lnTo>
                  <a:pt x="1632572" y="677283"/>
                </a:lnTo>
                <a:lnTo>
                  <a:pt x="1709764" y="630074"/>
                </a:lnTo>
                <a:lnTo>
                  <a:pt x="1714680" y="627068"/>
                </a:lnTo>
                <a:lnTo>
                  <a:pt x="1714681" y="627068"/>
                </a:lnTo>
                <a:lnTo>
                  <a:pt x="1799224" y="581066"/>
                </a:lnTo>
                <a:lnTo>
                  <a:pt x="1799225" y="581065"/>
                </a:lnTo>
                <a:lnTo>
                  <a:pt x="1800217" y="580526"/>
                </a:lnTo>
                <a:lnTo>
                  <a:pt x="1802772" y="581328"/>
                </a:lnTo>
                <a:lnTo>
                  <a:pt x="1806149" y="581578"/>
                </a:lnTo>
                <a:lnTo>
                  <a:pt x="1822623" y="587557"/>
                </a:lnTo>
                <a:lnTo>
                  <a:pt x="1854475" y="597553"/>
                </a:lnTo>
                <a:lnTo>
                  <a:pt x="1861661" y="601727"/>
                </a:lnTo>
                <a:lnTo>
                  <a:pt x="1871146" y="605170"/>
                </a:lnTo>
                <a:lnTo>
                  <a:pt x="1907715" y="627192"/>
                </a:lnTo>
                <a:lnTo>
                  <a:pt x="1906500" y="627775"/>
                </a:lnTo>
                <a:lnTo>
                  <a:pt x="1944132" y="649635"/>
                </a:lnTo>
                <a:cubicBezTo>
                  <a:pt x="2012880" y="699559"/>
                  <a:pt x="2083704" y="772983"/>
                  <a:pt x="2147738" y="863588"/>
                </a:cubicBezTo>
                <a:lnTo>
                  <a:pt x="2174623" y="905640"/>
                </a:lnTo>
                <a:lnTo>
                  <a:pt x="2303462" y="854137"/>
                </a:lnTo>
                <a:lnTo>
                  <a:pt x="2303958" y="856392"/>
                </a:lnTo>
                <a:lnTo>
                  <a:pt x="2303959" y="856392"/>
                </a:lnTo>
                <a:lnTo>
                  <a:pt x="2292363" y="803681"/>
                </a:lnTo>
                <a:cubicBezTo>
                  <a:pt x="2273573" y="694337"/>
                  <a:pt x="2271735" y="592336"/>
                  <a:pt x="2285047" y="508422"/>
                </a:cubicBezTo>
                <a:lnTo>
                  <a:pt x="2296199" y="466357"/>
                </a:lnTo>
                <a:lnTo>
                  <a:pt x="2294930" y="466802"/>
                </a:lnTo>
                <a:lnTo>
                  <a:pt x="2305216" y="425374"/>
                </a:lnTo>
                <a:lnTo>
                  <a:pt x="2309481" y="416244"/>
                </a:lnTo>
                <a:lnTo>
                  <a:pt x="2311614" y="408200"/>
                </a:lnTo>
                <a:lnTo>
                  <a:pt x="2327083" y="378584"/>
                </a:lnTo>
                <a:lnTo>
                  <a:pt x="2334493" y="362732"/>
                </a:lnTo>
                <a:lnTo>
                  <a:pt x="2336702" y="360170"/>
                </a:lnTo>
                <a:lnTo>
                  <a:pt x="2337943" y="357792"/>
                </a:lnTo>
                <a:lnTo>
                  <a:pt x="2339028" y="357471"/>
                </a:lnTo>
                <a:lnTo>
                  <a:pt x="2425809" y="331851"/>
                </a:lnTo>
                <a:lnTo>
                  <a:pt x="2431336" y="330220"/>
                </a:lnTo>
                <a:lnTo>
                  <a:pt x="2431336" y="330220"/>
                </a:lnTo>
                <a:lnTo>
                  <a:pt x="2524905" y="307667"/>
                </a:lnTo>
                <a:lnTo>
                  <a:pt x="2524905" y="307668"/>
                </a:lnTo>
                <a:lnTo>
                  <a:pt x="2526002" y="307403"/>
                </a:lnTo>
                <a:lnTo>
                  <a:pt x="2528263" y="308839"/>
                </a:lnTo>
                <a:lnTo>
                  <a:pt x="2531461" y="309953"/>
                </a:lnTo>
                <a:lnTo>
                  <a:pt x="2545826" y="319994"/>
                </a:lnTo>
                <a:lnTo>
                  <a:pt x="2574006" y="337892"/>
                </a:lnTo>
                <a:lnTo>
                  <a:pt x="2579866" y="343783"/>
                </a:lnTo>
                <a:lnTo>
                  <a:pt x="2588139" y="349565"/>
                </a:lnTo>
                <a:lnTo>
                  <a:pt x="2617761" y="380300"/>
                </a:lnTo>
                <a:lnTo>
                  <a:pt x="2616436" y="380549"/>
                </a:lnTo>
                <a:lnTo>
                  <a:pt x="2647128" y="411403"/>
                </a:lnTo>
                <a:cubicBezTo>
                  <a:pt x="2700611" y="477419"/>
                  <a:pt x="2750020" y="566673"/>
                  <a:pt x="2788419" y="670766"/>
                </a:cubicBezTo>
                <a:lnTo>
                  <a:pt x="2803712" y="718994"/>
                </a:lnTo>
                <a:lnTo>
                  <a:pt x="2854545" y="709369"/>
                </a:lnTo>
                <a:lnTo>
                  <a:pt x="2941297" y="701623"/>
                </a:lnTo>
                <a:lnTo>
                  <a:pt x="2943618" y="650333"/>
                </a:lnTo>
                <a:cubicBezTo>
                  <a:pt x="2953770" y="539849"/>
                  <a:pt x="2978395" y="440849"/>
                  <a:pt x="3012971" y="363240"/>
                </a:cubicBezTo>
                <a:lnTo>
                  <a:pt x="3034629" y="325493"/>
                </a:lnTo>
                <a:lnTo>
                  <a:pt x="3033289" y="325594"/>
                </a:lnTo>
                <a:lnTo>
                  <a:pt x="3053947" y="288241"/>
                </a:lnTo>
                <a:lnTo>
                  <a:pt x="3060431" y="280526"/>
                </a:lnTo>
                <a:lnTo>
                  <a:pt x="3064573" y="273308"/>
                </a:lnTo>
                <a:lnTo>
                  <a:pt x="3087179" y="248704"/>
                </a:lnTo>
                <a:lnTo>
                  <a:pt x="3098439" y="235310"/>
                </a:lnTo>
                <a:lnTo>
                  <a:pt x="3101237" y="233408"/>
                </a:lnTo>
                <a:lnTo>
                  <a:pt x="3103051" y="231434"/>
                </a:lnTo>
                <a:lnTo>
                  <a:pt x="3104181" y="231403"/>
                </a:lnTo>
                <a:lnTo>
                  <a:pt x="3194635" y="229118"/>
                </a:lnTo>
                <a:lnTo>
                  <a:pt x="3200395" y="228972"/>
                </a:lnTo>
                <a:close/>
                <a:moveTo>
                  <a:pt x="3200399" y="91440"/>
                </a:moveTo>
                <a:cubicBezTo>
                  <a:pt x="1483369" y="91440"/>
                  <a:pt x="91440" y="1483369"/>
                  <a:pt x="91440" y="3200400"/>
                </a:cubicBezTo>
                <a:cubicBezTo>
                  <a:pt x="91440" y="4917431"/>
                  <a:pt x="1483369" y="6309360"/>
                  <a:pt x="3200399" y="6309360"/>
                </a:cubicBezTo>
                <a:cubicBezTo>
                  <a:pt x="4917431" y="6309360"/>
                  <a:pt x="6309359" y="4917431"/>
                  <a:pt x="6309359" y="3200400"/>
                </a:cubicBezTo>
                <a:cubicBezTo>
                  <a:pt x="6309359" y="1483369"/>
                  <a:pt x="4917431" y="91440"/>
                  <a:pt x="3200399" y="91440"/>
                </a:cubicBezTo>
                <a:close/>
                <a:moveTo>
                  <a:pt x="3200399" y="0"/>
                </a:moveTo>
                <a:cubicBezTo>
                  <a:pt x="4967931" y="0"/>
                  <a:pt x="6400799" y="1432868"/>
                  <a:pt x="6400799" y="3200400"/>
                </a:cubicBezTo>
                <a:cubicBezTo>
                  <a:pt x="6400799" y="4967932"/>
                  <a:pt x="4967931" y="6400800"/>
                  <a:pt x="3200399" y="6400800"/>
                </a:cubicBezTo>
                <a:cubicBezTo>
                  <a:pt x="1432868" y="6400800"/>
                  <a:pt x="0" y="4967932"/>
                  <a:pt x="0" y="3200400"/>
                </a:cubicBezTo>
                <a:cubicBezTo>
                  <a:pt x="0" y="1432868"/>
                  <a:pt x="1432868" y="0"/>
                  <a:pt x="3200399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N" dirty="0">
              <a:solidFill>
                <a:srgbClr val="00206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solidFill>
            <a:srgbClr val="181818"/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32485106-A67F-4BD9-8543-20311978E5DC}" type="datetimeFigureOut">
              <a:rPr lang="en-IN" smtClean="0"/>
              <a:t>21-04-2023</a:t>
            </a:fld>
            <a:endParaRPr lang="en-IN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IN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0660D82F-57A4-433C-9177-0951B9A08CF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659632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8554426D-A57D-2872-1A9B-D0880F57D575}"/>
              </a:ext>
            </a:extLst>
          </p:cNvPr>
          <p:cNvSpPr>
            <a:spLocks noChangeAspect="1"/>
          </p:cNvSpPr>
          <p:nvPr/>
        </p:nvSpPr>
        <p:spPr>
          <a:xfrm>
            <a:off x="11277599" y="5943600"/>
            <a:ext cx="914400" cy="914400"/>
          </a:xfrm>
          <a:custGeom>
            <a:avLst/>
            <a:gdLst/>
            <a:ahLst/>
            <a:cxnLst/>
            <a:rect l="l" t="t" r="r" b="b"/>
            <a:pathLst>
              <a:path w="6400799" h="6400800">
                <a:moveTo>
                  <a:pt x="4618019" y="5165230"/>
                </a:moveTo>
                <a:lnTo>
                  <a:pt x="4618017" y="5165232"/>
                </a:lnTo>
                <a:lnTo>
                  <a:pt x="4618015" y="5165233"/>
                </a:lnTo>
                <a:close/>
                <a:moveTo>
                  <a:pt x="1770381" y="5155624"/>
                </a:moveTo>
                <a:lnTo>
                  <a:pt x="1770052" y="5156145"/>
                </a:lnTo>
                <a:lnTo>
                  <a:pt x="1770053" y="5156145"/>
                </a:lnTo>
                <a:lnTo>
                  <a:pt x="1770381" y="5155628"/>
                </a:lnTo>
                <a:lnTo>
                  <a:pt x="1777025" y="5160947"/>
                </a:lnTo>
                <a:lnTo>
                  <a:pt x="1777058" y="5160968"/>
                </a:lnTo>
                <a:close/>
                <a:moveTo>
                  <a:pt x="2806398" y="4574096"/>
                </a:moveTo>
                <a:lnTo>
                  <a:pt x="2766254" y="4708190"/>
                </a:lnTo>
                <a:lnTo>
                  <a:pt x="2847309" y="4708190"/>
                </a:lnTo>
                <a:close/>
                <a:moveTo>
                  <a:pt x="3045103" y="4550925"/>
                </a:moveTo>
                <a:lnTo>
                  <a:pt x="3045103" y="4642622"/>
                </a:lnTo>
                <a:lnTo>
                  <a:pt x="3089471" y="4642622"/>
                </a:lnTo>
                <a:cubicBezTo>
                  <a:pt x="3116587" y="4642622"/>
                  <a:pt x="3133841" y="4641430"/>
                  <a:pt x="3141235" y="4639048"/>
                </a:cubicBezTo>
                <a:cubicBezTo>
                  <a:pt x="3148631" y="4636665"/>
                  <a:pt x="3154629" y="4631858"/>
                  <a:pt x="3159231" y="4624628"/>
                </a:cubicBezTo>
                <a:cubicBezTo>
                  <a:pt x="3163831" y="4617397"/>
                  <a:pt x="3166133" y="4607784"/>
                  <a:pt x="3166133" y="4595788"/>
                </a:cubicBezTo>
                <a:cubicBezTo>
                  <a:pt x="3166133" y="4584284"/>
                  <a:pt x="3163831" y="4575041"/>
                  <a:pt x="3159231" y="4568057"/>
                </a:cubicBezTo>
                <a:cubicBezTo>
                  <a:pt x="3154629" y="4561073"/>
                  <a:pt x="3148385" y="4556266"/>
                  <a:pt x="3140497" y="4553637"/>
                </a:cubicBezTo>
                <a:cubicBezTo>
                  <a:pt x="3134909" y="4551829"/>
                  <a:pt x="3118723" y="4550925"/>
                  <a:pt x="3091937" y="4550925"/>
                </a:cubicBezTo>
                <a:close/>
                <a:moveTo>
                  <a:pt x="2158254" y="4492752"/>
                </a:moveTo>
                <a:lnTo>
                  <a:pt x="2217906" y="4492752"/>
                </a:lnTo>
                <a:lnTo>
                  <a:pt x="2217906" y="4790027"/>
                </a:lnTo>
                <a:lnTo>
                  <a:pt x="2366790" y="4790027"/>
                </a:lnTo>
                <a:lnTo>
                  <a:pt x="2366790" y="4851158"/>
                </a:lnTo>
                <a:lnTo>
                  <a:pt x="2158254" y="4851158"/>
                </a:lnTo>
                <a:close/>
                <a:moveTo>
                  <a:pt x="3690793" y="4489794"/>
                </a:moveTo>
                <a:lnTo>
                  <a:pt x="3748967" y="4489794"/>
                </a:lnTo>
                <a:lnTo>
                  <a:pt x="3870243" y="4731114"/>
                </a:lnTo>
                <a:lnTo>
                  <a:pt x="3870243" y="4489794"/>
                </a:lnTo>
                <a:lnTo>
                  <a:pt x="3925951" y="4489794"/>
                </a:lnTo>
                <a:lnTo>
                  <a:pt x="3925951" y="4851158"/>
                </a:lnTo>
                <a:lnTo>
                  <a:pt x="3865805" y="4851158"/>
                </a:lnTo>
                <a:lnTo>
                  <a:pt x="3746501" y="4615507"/>
                </a:lnTo>
                <a:lnTo>
                  <a:pt x="3746501" y="4851158"/>
                </a:lnTo>
                <a:lnTo>
                  <a:pt x="3690793" y="4851158"/>
                </a:lnTo>
                <a:close/>
                <a:moveTo>
                  <a:pt x="3574029" y="4489794"/>
                </a:moveTo>
                <a:lnTo>
                  <a:pt x="3633681" y="4489794"/>
                </a:lnTo>
                <a:lnTo>
                  <a:pt x="3633681" y="4851158"/>
                </a:lnTo>
                <a:lnTo>
                  <a:pt x="3574029" y="4851158"/>
                </a:lnTo>
                <a:close/>
                <a:moveTo>
                  <a:pt x="3281219" y="4489794"/>
                </a:moveTo>
                <a:lnTo>
                  <a:pt x="3339391" y="4489794"/>
                </a:lnTo>
                <a:lnTo>
                  <a:pt x="3460667" y="4731114"/>
                </a:lnTo>
                <a:lnTo>
                  <a:pt x="3460667" y="4489794"/>
                </a:lnTo>
                <a:lnTo>
                  <a:pt x="3516375" y="4489794"/>
                </a:lnTo>
                <a:lnTo>
                  <a:pt x="3516375" y="4851158"/>
                </a:lnTo>
                <a:lnTo>
                  <a:pt x="3456231" y="4851158"/>
                </a:lnTo>
                <a:lnTo>
                  <a:pt x="3336927" y="4615507"/>
                </a:lnTo>
                <a:lnTo>
                  <a:pt x="3336927" y="4851158"/>
                </a:lnTo>
                <a:lnTo>
                  <a:pt x="3281219" y="4851158"/>
                </a:lnTo>
                <a:close/>
                <a:moveTo>
                  <a:pt x="2985451" y="4489794"/>
                </a:moveTo>
                <a:lnTo>
                  <a:pt x="3111409" y="4489794"/>
                </a:lnTo>
                <a:cubicBezTo>
                  <a:pt x="3143619" y="4489794"/>
                  <a:pt x="3166625" y="4493040"/>
                  <a:pt x="3180429" y="4499531"/>
                </a:cubicBezTo>
                <a:cubicBezTo>
                  <a:pt x="3194233" y="4506022"/>
                  <a:pt x="3205571" y="4517279"/>
                  <a:pt x="3214445" y="4533301"/>
                </a:cubicBezTo>
                <a:cubicBezTo>
                  <a:pt x="3223319" y="4549323"/>
                  <a:pt x="3227757" y="4568509"/>
                  <a:pt x="3227757" y="4590858"/>
                </a:cubicBezTo>
                <a:cubicBezTo>
                  <a:pt x="3227757" y="4619123"/>
                  <a:pt x="3220977" y="4641882"/>
                  <a:pt x="3207421" y="4659137"/>
                </a:cubicBezTo>
                <a:cubicBezTo>
                  <a:pt x="3193863" y="4676392"/>
                  <a:pt x="3174595" y="4687238"/>
                  <a:pt x="3149617" y="4691675"/>
                </a:cubicBezTo>
                <a:cubicBezTo>
                  <a:pt x="3162435" y="4700877"/>
                  <a:pt x="3173035" y="4710943"/>
                  <a:pt x="3181415" y="4721871"/>
                </a:cubicBezTo>
                <a:cubicBezTo>
                  <a:pt x="3189795" y="4732799"/>
                  <a:pt x="3201217" y="4752395"/>
                  <a:pt x="3215679" y="4780660"/>
                </a:cubicBezTo>
                <a:lnTo>
                  <a:pt x="3251667" y="4851158"/>
                </a:lnTo>
                <a:lnTo>
                  <a:pt x="3180295" y="4851158"/>
                </a:lnTo>
                <a:lnTo>
                  <a:pt x="3136999" y="4772526"/>
                </a:lnTo>
                <a:cubicBezTo>
                  <a:pt x="3121419" y="4744096"/>
                  <a:pt x="3110835" y="4726308"/>
                  <a:pt x="3105247" y="4719159"/>
                </a:cubicBezTo>
                <a:cubicBezTo>
                  <a:pt x="3099659" y="4712011"/>
                  <a:pt x="3093745" y="4707081"/>
                  <a:pt x="3087499" y="4704369"/>
                </a:cubicBezTo>
                <a:cubicBezTo>
                  <a:pt x="3081255" y="4701658"/>
                  <a:pt x="3071231" y="4700302"/>
                  <a:pt x="3057427" y="4700302"/>
                </a:cubicBezTo>
                <a:lnTo>
                  <a:pt x="3045103" y="4700302"/>
                </a:lnTo>
                <a:lnTo>
                  <a:pt x="3045103" y="4851158"/>
                </a:lnTo>
                <a:lnTo>
                  <a:pt x="2985451" y="4851158"/>
                </a:lnTo>
                <a:close/>
                <a:moveTo>
                  <a:pt x="2775243" y="4489794"/>
                </a:moveTo>
                <a:lnTo>
                  <a:pt x="2838605" y="4489794"/>
                </a:lnTo>
                <a:lnTo>
                  <a:pt x="2957377" y="4851158"/>
                </a:lnTo>
                <a:lnTo>
                  <a:pt x="2892522" y="4851158"/>
                </a:lnTo>
                <a:lnTo>
                  <a:pt x="2866570" y="4769321"/>
                </a:lnTo>
                <a:lnTo>
                  <a:pt x="2747952" y="4769321"/>
                </a:lnTo>
                <a:lnTo>
                  <a:pt x="2723452" y="4851158"/>
                </a:lnTo>
                <a:lnTo>
                  <a:pt x="2659856" y="4851158"/>
                </a:lnTo>
                <a:close/>
                <a:moveTo>
                  <a:pt x="2413950" y="4489794"/>
                </a:moveTo>
                <a:lnTo>
                  <a:pt x="2633825" y="4489794"/>
                </a:lnTo>
                <a:lnTo>
                  <a:pt x="2633825" y="4550925"/>
                </a:lnTo>
                <a:lnTo>
                  <a:pt x="2473602" y="4550925"/>
                </a:lnTo>
                <a:lnTo>
                  <a:pt x="2473602" y="4631037"/>
                </a:lnTo>
                <a:lnTo>
                  <a:pt x="2622486" y="4631037"/>
                </a:lnTo>
                <a:lnTo>
                  <a:pt x="2622486" y="4691921"/>
                </a:lnTo>
                <a:lnTo>
                  <a:pt x="2473602" y="4691921"/>
                </a:lnTo>
                <a:lnTo>
                  <a:pt x="2473602" y="4790027"/>
                </a:lnTo>
                <a:lnTo>
                  <a:pt x="2639248" y="4790027"/>
                </a:lnTo>
                <a:lnTo>
                  <a:pt x="2639248" y="4851158"/>
                </a:lnTo>
                <a:lnTo>
                  <a:pt x="2413950" y="4851158"/>
                </a:lnTo>
                <a:close/>
                <a:moveTo>
                  <a:pt x="4122381" y="4483632"/>
                </a:moveTo>
                <a:cubicBezTo>
                  <a:pt x="4157711" y="4483632"/>
                  <a:pt x="4186019" y="4492629"/>
                  <a:pt x="4207299" y="4510623"/>
                </a:cubicBezTo>
                <a:cubicBezTo>
                  <a:pt x="4228579" y="4528617"/>
                  <a:pt x="4242259" y="4555033"/>
                  <a:pt x="4248341" y="4589872"/>
                </a:cubicBezTo>
                <a:lnTo>
                  <a:pt x="4189181" y="4603429"/>
                </a:lnTo>
                <a:cubicBezTo>
                  <a:pt x="4184745" y="4584860"/>
                  <a:pt x="4176611" y="4570645"/>
                  <a:pt x="4164779" y="4560785"/>
                </a:cubicBezTo>
                <a:cubicBezTo>
                  <a:pt x="4152947" y="4550925"/>
                  <a:pt x="4138813" y="4545995"/>
                  <a:pt x="4122381" y="4545995"/>
                </a:cubicBezTo>
                <a:cubicBezTo>
                  <a:pt x="4096909" y="4545995"/>
                  <a:pt x="4076287" y="4555896"/>
                  <a:pt x="4060511" y="4575698"/>
                </a:cubicBezTo>
                <a:cubicBezTo>
                  <a:pt x="4044735" y="4595500"/>
                  <a:pt x="4036847" y="4625696"/>
                  <a:pt x="4036847" y="4666286"/>
                </a:cubicBezTo>
                <a:cubicBezTo>
                  <a:pt x="4036847" y="4709833"/>
                  <a:pt x="4045391" y="4742946"/>
                  <a:pt x="4062483" y="4765624"/>
                </a:cubicBezTo>
                <a:cubicBezTo>
                  <a:pt x="4077107" y="4785179"/>
                  <a:pt x="4096909" y="4794957"/>
                  <a:pt x="4121887" y="4794957"/>
                </a:cubicBezTo>
                <a:cubicBezTo>
                  <a:pt x="4133555" y="4794957"/>
                  <a:pt x="4145675" y="4792213"/>
                  <a:pt x="4158247" y="4786726"/>
                </a:cubicBezTo>
                <a:cubicBezTo>
                  <a:pt x="4170817" y="4781239"/>
                  <a:pt x="4182033" y="4773745"/>
                  <a:pt x="4191893" y="4764245"/>
                </a:cubicBezTo>
                <a:lnTo>
                  <a:pt x="4191893" y="4718543"/>
                </a:lnTo>
                <a:lnTo>
                  <a:pt x="4123367" y="4718543"/>
                </a:lnTo>
                <a:lnTo>
                  <a:pt x="4123367" y="4657412"/>
                </a:lnTo>
                <a:lnTo>
                  <a:pt x="4252285" y="4657412"/>
                </a:lnTo>
                <a:lnTo>
                  <a:pt x="4252285" y="4801366"/>
                </a:lnTo>
                <a:cubicBezTo>
                  <a:pt x="4239303" y="4816648"/>
                  <a:pt x="4220897" y="4829795"/>
                  <a:pt x="4197069" y="4840805"/>
                </a:cubicBezTo>
                <a:cubicBezTo>
                  <a:pt x="4173241" y="4851815"/>
                  <a:pt x="4149331" y="4857320"/>
                  <a:pt x="4125339" y="4857320"/>
                </a:cubicBezTo>
                <a:cubicBezTo>
                  <a:pt x="4096087" y="4857320"/>
                  <a:pt x="4070287" y="4850131"/>
                  <a:pt x="4047939" y="4835752"/>
                </a:cubicBezTo>
                <a:cubicBezTo>
                  <a:pt x="4025591" y="4821373"/>
                  <a:pt x="4007883" y="4799846"/>
                  <a:pt x="3994819" y="4771170"/>
                </a:cubicBezTo>
                <a:cubicBezTo>
                  <a:pt x="3981755" y="4742494"/>
                  <a:pt x="3975223" y="4708765"/>
                  <a:pt x="3975223" y="4669983"/>
                </a:cubicBezTo>
                <a:cubicBezTo>
                  <a:pt x="3975223" y="4630215"/>
                  <a:pt x="3981837" y="4596198"/>
                  <a:pt x="3995065" y="4567933"/>
                </a:cubicBezTo>
                <a:cubicBezTo>
                  <a:pt x="4008293" y="4539669"/>
                  <a:pt x="4025467" y="4518552"/>
                  <a:pt x="4046583" y="4504584"/>
                </a:cubicBezTo>
                <a:cubicBezTo>
                  <a:pt x="4067699" y="4490616"/>
                  <a:pt x="4092965" y="4483632"/>
                  <a:pt x="4122381" y="4483632"/>
                </a:cubicBezTo>
                <a:close/>
                <a:moveTo>
                  <a:pt x="5415569" y="4180914"/>
                </a:moveTo>
                <a:lnTo>
                  <a:pt x="5411861" y="4190407"/>
                </a:lnTo>
                <a:lnTo>
                  <a:pt x="5411867" y="4190394"/>
                </a:lnTo>
                <a:close/>
                <a:moveTo>
                  <a:pt x="5416445" y="4178669"/>
                </a:moveTo>
                <a:lnTo>
                  <a:pt x="5416443" y="4178671"/>
                </a:lnTo>
                <a:lnTo>
                  <a:pt x="5417353" y="4179147"/>
                </a:lnTo>
                <a:lnTo>
                  <a:pt x="5417353" y="4179146"/>
                </a:lnTo>
                <a:close/>
                <a:moveTo>
                  <a:pt x="3777949" y="3964496"/>
                </a:moveTo>
                <a:lnTo>
                  <a:pt x="3737803" y="4098590"/>
                </a:lnTo>
                <a:lnTo>
                  <a:pt x="3818859" y="4098590"/>
                </a:lnTo>
                <a:close/>
                <a:moveTo>
                  <a:pt x="1949727" y="3941325"/>
                </a:moveTo>
                <a:lnTo>
                  <a:pt x="1949727" y="4033022"/>
                </a:lnTo>
                <a:lnTo>
                  <a:pt x="1994097" y="4033022"/>
                </a:lnTo>
                <a:cubicBezTo>
                  <a:pt x="2021211" y="4033022"/>
                  <a:pt x="2038466" y="4031831"/>
                  <a:pt x="2045861" y="4029448"/>
                </a:cubicBezTo>
                <a:cubicBezTo>
                  <a:pt x="2053256" y="4027065"/>
                  <a:pt x="2059254" y="4022258"/>
                  <a:pt x="2063855" y="4015028"/>
                </a:cubicBezTo>
                <a:cubicBezTo>
                  <a:pt x="2068457" y="4007797"/>
                  <a:pt x="2070757" y="3998184"/>
                  <a:pt x="2070757" y="3986188"/>
                </a:cubicBezTo>
                <a:cubicBezTo>
                  <a:pt x="2070757" y="3974685"/>
                  <a:pt x="2068457" y="3965441"/>
                  <a:pt x="2063855" y="3958457"/>
                </a:cubicBezTo>
                <a:cubicBezTo>
                  <a:pt x="2059254" y="3951473"/>
                  <a:pt x="2053009" y="3946666"/>
                  <a:pt x="2045121" y="3944037"/>
                </a:cubicBezTo>
                <a:cubicBezTo>
                  <a:pt x="2039534" y="3942229"/>
                  <a:pt x="2023348" y="3941325"/>
                  <a:pt x="1996562" y="3941325"/>
                </a:cubicBezTo>
                <a:close/>
                <a:moveTo>
                  <a:pt x="3012427" y="3936395"/>
                </a:moveTo>
                <a:cubicBezTo>
                  <a:pt x="2988071" y="3936395"/>
                  <a:pt x="2968239" y="3946502"/>
                  <a:pt x="2952933" y="3966715"/>
                </a:cubicBezTo>
                <a:cubicBezTo>
                  <a:pt x="2937627" y="3986927"/>
                  <a:pt x="2929974" y="4018232"/>
                  <a:pt x="2929974" y="4060630"/>
                </a:cubicBezTo>
                <a:cubicBezTo>
                  <a:pt x="2929974" y="4102206"/>
                  <a:pt x="2937874" y="4133387"/>
                  <a:pt x="2953673" y="4154175"/>
                </a:cubicBezTo>
                <a:cubicBezTo>
                  <a:pt x="2969471" y="4174963"/>
                  <a:pt x="2989057" y="4185357"/>
                  <a:pt x="3012427" y="4185357"/>
                </a:cubicBezTo>
                <a:cubicBezTo>
                  <a:pt x="3035963" y="4185357"/>
                  <a:pt x="3055465" y="4175045"/>
                  <a:pt x="3070935" y="4154422"/>
                </a:cubicBezTo>
                <a:cubicBezTo>
                  <a:pt x="3086407" y="4133798"/>
                  <a:pt x="3094141" y="4102123"/>
                  <a:pt x="3094141" y="4059397"/>
                </a:cubicBezTo>
                <a:cubicBezTo>
                  <a:pt x="3094141" y="4017493"/>
                  <a:pt x="3086611" y="3986516"/>
                  <a:pt x="3071551" y="3966468"/>
                </a:cubicBezTo>
                <a:cubicBezTo>
                  <a:pt x="3056493" y="3946420"/>
                  <a:pt x="3036785" y="3936395"/>
                  <a:pt x="3012427" y="3936395"/>
                </a:cubicBezTo>
                <a:close/>
                <a:moveTo>
                  <a:pt x="2317103" y="3936395"/>
                </a:moveTo>
                <a:cubicBezTo>
                  <a:pt x="2292746" y="3936395"/>
                  <a:pt x="2272914" y="3946502"/>
                  <a:pt x="2257608" y="3966715"/>
                </a:cubicBezTo>
                <a:cubicBezTo>
                  <a:pt x="2242302" y="3986927"/>
                  <a:pt x="2234649" y="4018232"/>
                  <a:pt x="2234649" y="4060630"/>
                </a:cubicBezTo>
                <a:cubicBezTo>
                  <a:pt x="2234649" y="4102206"/>
                  <a:pt x="2242549" y="4133387"/>
                  <a:pt x="2258348" y="4154175"/>
                </a:cubicBezTo>
                <a:cubicBezTo>
                  <a:pt x="2274147" y="4174963"/>
                  <a:pt x="2293732" y="4185357"/>
                  <a:pt x="2317103" y="4185357"/>
                </a:cubicBezTo>
                <a:cubicBezTo>
                  <a:pt x="2340638" y="4185357"/>
                  <a:pt x="2360141" y="4175045"/>
                  <a:pt x="2375611" y="4154422"/>
                </a:cubicBezTo>
                <a:cubicBezTo>
                  <a:pt x="2391081" y="4133798"/>
                  <a:pt x="2398816" y="4102123"/>
                  <a:pt x="2398816" y="4059397"/>
                </a:cubicBezTo>
                <a:cubicBezTo>
                  <a:pt x="2398816" y="4017493"/>
                  <a:pt x="2391287" y="3986516"/>
                  <a:pt x="2376227" y="3966468"/>
                </a:cubicBezTo>
                <a:cubicBezTo>
                  <a:pt x="2361168" y="3946420"/>
                  <a:pt x="2341459" y="3936395"/>
                  <a:pt x="2317103" y="3936395"/>
                </a:cubicBezTo>
                <a:close/>
                <a:moveTo>
                  <a:pt x="4957125" y="3880194"/>
                </a:moveTo>
                <a:lnTo>
                  <a:pt x="5176999" y="3880194"/>
                </a:lnTo>
                <a:lnTo>
                  <a:pt x="5176999" y="3941325"/>
                </a:lnTo>
                <a:lnTo>
                  <a:pt x="5016777" y="3941325"/>
                </a:lnTo>
                <a:lnTo>
                  <a:pt x="5016777" y="4021437"/>
                </a:lnTo>
                <a:lnTo>
                  <a:pt x="5165661" y="4021437"/>
                </a:lnTo>
                <a:lnTo>
                  <a:pt x="5165661" y="4082321"/>
                </a:lnTo>
                <a:lnTo>
                  <a:pt x="5016777" y="4082321"/>
                </a:lnTo>
                <a:lnTo>
                  <a:pt x="5016777" y="4180427"/>
                </a:lnTo>
                <a:lnTo>
                  <a:pt x="5182423" y="4180427"/>
                </a:lnTo>
                <a:lnTo>
                  <a:pt x="5182423" y="4241558"/>
                </a:lnTo>
                <a:lnTo>
                  <a:pt x="4957125" y="4241558"/>
                </a:lnTo>
                <a:close/>
                <a:moveTo>
                  <a:pt x="4662343" y="3880194"/>
                </a:moveTo>
                <a:lnTo>
                  <a:pt x="4720517" y="3880194"/>
                </a:lnTo>
                <a:lnTo>
                  <a:pt x="4841793" y="4121514"/>
                </a:lnTo>
                <a:lnTo>
                  <a:pt x="4841793" y="3880194"/>
                </a:lnTo>
                <a:lnTo>
                  <a:pt x="4897501" y="3880194"/>
                </a:lnTo>
                <a:lnTo>
                  <a:pt x="4897501" y="4241558"/>
                </a:lnTo>
                <a:lnTo>
                  <a:pt x="4837355" y="4241558"/>
                </a:lnTo>
                <a:lnTo>
                  <a:pt x="4718051" y="4005907"/>
                </a:lnTo>
                <a:lnTo>
                  <a:pt x="4718051" y="4241558"/>
                </a:lnTo>
                <a:lnTo>
                  <a:pt x="4662343" y="4241558"/>
                </a:lnTo>
                <a:close/>
                <a:moveTo>
                  <a:pt x="4545579" y="3880194"/>
                </a:moveTo>
                <a:lnTo>
                  <a:pt x="4605231" y="3880194"/>
                </a:lnTo>
                <a:lnTo>
                  <a:pt x="4605231" y="4241558"/>
                </a:lnTo>
                <a:lnTo>
                  <a:pt x="4545579" y="4241558"/>
                </a:lnTo>
                <a:close/>
                <a:moveTo>
                  <a:pt x="4252275" y="3880194"/>
                </a:moveTo>
                <a:lnTo>
                  <a:pt x="4311927" y="3880194"/>
                </a:lnTo>
                <a:lnTo>
                  <a:pt x="4311927" y="4022423"/>
                </a:lnTo>
                <a:lnTo>
                  <a:pt x="4429507" y="4022423"/>
                </a:lnTo>
                <a:lnTo>
                  <a:pt x="4429507" y="3880194"/>
                </a:lnTo>
                <a:lnTo>
                  <a:pt x="4489159" y="3880194"/>
                </a:lnTo>
                <a:lnTo>
                  <a:pt x="4489159" y="4241558"/>
                </a:lnTo>
                <a:lnTo>
                  <a:pt x="4429507" y="4241558"/>
                </a:lnTo>
                <a:lnTo>
                  <a:pt x="4429507" y="4083554"/>
                </a:lnTo>
                <a:lnTo>
                  <a:pt x="4311927" y="4083554"/>
                </a:lnTo>
                <a:lnTo>
                  <a:pt x="4311927" y="4241558"/>
                </a:lnTo>
                <a:lnTo>
                  <a:pt x="4252275" y="4241558"/>
                </a:lnTo>
                <a:close/>
                <a:moveTo>
                  <a:pt x="3746793" y="3880194"/>
                </a:moveTo>
                <a:lnTo>
                  <a:pt x="3810155" y="3880194"/>
                </a:lnTo>
                <a:lnTo>
                  <a:pt x="3928927" y="4241558"/>
                </a:lnTo>
                <a:lnTo>
                  <a:pt x="3864071" y="4241558"/>
                </a:lnTo>
                <a:lnTo>
                  <a:pt x="3838121" y="4159721"/>
                </a:lnTo>
                <a:lnTo>
                  <a:pt x="3719501" y="4159721"/>
                </a:lnTo>
                <a:lnTo>
                  <a:pt x="3695003" y="4241558"/>
                </a:lnTo>
                <a:lnTo>
                  <a:pt x="3631407" y="4241558"/>
                </a:lnTo>
                <a:close/>
                <a:moveTo>
                  <a:pt x="3317839" y="3880194"/>
                </a:moveTo>
                <a:lnTo>
                  <a:pt x="3407303" y="3880194"/>
                </a:lnTo>
                <a:lnTo>
                  <a:pt x="3461177" y="4126937"/>
                </a:lnTo>
                <a:lnTo>
                  <a:pt x="3514627" y="3880194"/>
                </a:lnTo>
                <a:lnTo>
                  <a:pt x="3604515" y="3880194"/>
                </a:lnTo>
                <a:lnTo>
                  <a:pt x="3604515" y="4241558"/>
                </a:lnTo>
                <a:lnTo>
                  <a:pt x="3548807" y="4241558"/>
                </a:lnTo>
                <a:lnTo>
                  <a:pt x="3548807" y="3956855"/>
                </a:lnTo>
                <a:lnTo>
                  <a:pt x="3489735" y="4241558"/>
                </a:lnTo>
                <a:lnTo>
                  <a:pt x="3432179" y="4241558"/>
                </a:lnTo>
                <a:lnTo>
                  <a:pt x="3373547" y="3956855"/>
                </a:lnTo>
                <a:lnTo>
                  <a:pt x="3373547" y="4241558"/>
                </a:lnTo>
                <a:lnTo>
                  <a:pt x="3317839" y="4241558"/>
                </a:lnTo>
                <a:close/>
                <a:moveTo>
                  <a:pt x="2611580" y="3880194"/>
                </a:moveTo>
                <a:lnTo>
                  <a:pt x="2846984" y="3880194"/>
                </a:lnTo>
                <a:lnTo>
                  <a:pt x="2846984" y="3941325"/>
                </a:lnTo>
                <a:lnTo>
                  <a:pt x="2759231" y="3941325"/>
                </a:lnTo>
                <a:lnTo>
                  <a:pt x="2759231" y="4241558"/>
                </a:lnTo>
                <a:lnTo>
                  <a:pt x="2699579" y="4241558"/>
                </a:lnTo>
                <a:lnTo>
                  <a:pt x="2699579" y="3941325"/>
                </a:lnTo>
                <a:lnTo>
                  <a:pt x="2611580" y="3941325"/>
                </a:lnTo>
                <a:close/>
                <a:moveTo>
                  <a:pt x="1890075" y="3880194"/>
                </a:moveTo>
                <a:lnTo>
                  <a:pt x="2016035" y="3880194"/>
                </a:lnTo>
                <a:cubicBezTo>
                  <a:pt x="2048244" y="3880194"/>
                  <a:pt x="2071250" y="3883440"/>
                  <a:pt x="2085054" y="3889931"/>
                </a:cubicBezTo>
                <a:cubicBezTo>
                  <a:pt x="2098858" y="3896422"/>
                  <a:pt x="2110197" y="3907679"/>
                  <a:pt x="2119071" y="3923701"/>
                </a:cubicBezTo>
                <a:cubicBezTo>
                  <a:pt x="2127944" y="3939723"/>
                  <a:pt x="2132381" y="3958909"/>
                  <a:pt x="2132381" y="3981258"/>
                </a:cubicBezTo>
                <a:cubicBezTo>
                  <a:pt x="2132381" y="4009523"/>
                  <a:pt x="2125603" y="4032283"/>
                  <a:pt x="2112045" y="4049537"/>
                </a:cubicBezTo>
                <a:cubicBezTo>
                  <a:pt x="2098488" y="4066792"/>
                  <a:pt x="2079220" y="4077638"/>
                  <a:pt x="2054242" y="4082075"/>
                </a:cubicBezTo>
                <a:cubicBezTo>
                  <a:pt x="2067060" y="4091277"/>
                  <a:pt x="2077659" y="4101343"/>
                  <a:pt x="2086040" y="4112271"/>
                </a:cubicBezTo>
                <a:cubicBezTo>
                  <a:pt x="2094421" y="4123199"/>
                  <a:pt x="2105842" y="4142795"/>
                  <a:pt x="2120303" y="4171060"/>
                </a:cubicBezTo>
                <a:lnTo>
                  <a:pt x="2156291" y="4241558"/>
                </a:lnTo>
                <a:lnTo>
                  <a:pt x="2084919" y="4241558"/>
                </a:lnTo>
                <a:lnTo>
                  <a:pt x="2041624" y="4162926"/>
                </a:lnTo>
                <a:cubicBezTo>
                  <a:pt x="2026044" y="4134497"/>
                  <a:pt x="2015460" y="4116708"/>
                  <a:pt x="2009873" y="4109559"/>
                </a:cubicBezTo>
                <a:cubicBezTo>
                  <a:pt x="2004285" y="4102411"/>
                  <a:pt x="1998369" y="4097481"/>
                  <a:pt x="1992125" y="4094770"/>
                </a:cubicBezTo>
                <a:cubicBezTo>
                  <a:pt x="1985880" y="4092058"/>
                  <a:pt x="1975856" y="4090702"/>
                  <a:pt x="1962052" y="4090702"/>
                </a:cubicBezTo>
                <a:lnTo>
                  <a:pt x="1949727" y="4090702"/>
                </a:lnTo>
                <a:lnTo>
                  <a:pt x="1949727" y="4241558"/>
                </a:lnTo>
                <a:lnTo>
                  <a:pt x="1890075" y="4241558"/>
                </a:lnTo>
                <a:close/>
                <a:moveTo>
                  <a:pt x="1611455" y="3880194"/>
                </a:moveTo>
                <a:lnTo>
                  <a:pt x="1846859" y="3880194"/>
                </a:lnTo>
                <a:lnTo>
                  <a:pt x="1846859" y="3941325"/>
                </a:lnTo>
                <a:lnTo>
                  <a:pt x="1759106" y="3941325"/>
                </a:lnTo>
                <a:lnTo>
                  <a:pt x="1759106" y="4241558"/>
                </a:lnTo>
                <a:lnTo>
                  <a:pt x="1699454" y="4241558"/>
                </a:lnTo>
                <a:lnTo>
                  <a:pt x="1699454" y="3941325"/>
                </a:lnTo>
                <a:lnTo>
                  <a:pt x="1611455" y="3941325"/>
                </a:lnTo>
                <a:close/>
                <a:moveTo>
                  <a:pt x="1338118" y="3880194"/>
                </a:moveTo>
                <a:lnTo>
                  <a:pt x="1396291" y="3880194"/>
                </a:lnTo>
                <a:lnTo>
                  <a:pt x="1517568" y="4121514"/>
                </a:lnTo>
                <a:lnTo>
                  <a:pt x="1517568" y="3880194"/>
                </a:lnTo>
                <a:lnTo>
                  <a:pt x="1573276" y="3880194"/>
                </a:lnTo>
                <a:lnTo>
                  <a:pt x="1573276" y="4241558"/>
                </a:lnTo>
                <a:lnTo>
                  <a:pt x="1513131" y="4241558"/>
                </a:lnTo>
                <a:lnTo>
                  <a:pt x="1393826" y="4005907"/>
                </a:lnTo>
                <a:lnTo>
                  <a:pt x="1393826" y="4241558"/>
                </a:lnTo>
                <a:lnTo>
                  <a:pt x="1338118" y="4241558"/>
                </a:lnTo>
                <a:close/>
                <a:moveTo>
                  <a:pt x="1221353" y="3880194"/>
                </a:moveTo>
                <a:lnTo>
                  <a:pt x="1281005" y="3880194"/>
                </a:lnTo>
                <a:lnTo>
                  <a:pt x="1281005" y="4241558"/>
                </a:lnTo>
                <a:lnTo>
                  <a:pt x="1221353" y="4241558"/>
                </a:lnTo>
                <a:close/>
                <a:moveTo>
                  <a:pt x="4085559" y="3874032"/>
                </a:moveTo>
                <a:cubicBezTo>
                  <a:pt x="4118785" y="3874032"/>
                  <a:pt x="4146583" y="3885371"/>
                  <a:pt x="4168953" y="3908048"/>
                </a:cubicBezTo>
                <a:cubicBezTo>
                  <a:pt x="4184907" y="3924153"/>
                  <a:pt x="4196587" y="3948063"/>
                  <a:pt x="4203989" y="3979779"/>
                </a:cubicBezTo>
                <a:lnTo>
                  <a:pt x="4144831" y="3997034"/>
                </a:lnTo>
                <a:cubicBezTo>
                  <a:pt x="4141043" y="3977478"/>
                  <a:pt x="4133511" y="3962483"/>
                  <a:pt x="4122235" y="3952048"/>
                </a:cubicBezTo>
                <a:cubicBezTo>
                  <a:pt x="4110959" y="3941613"/>
                  <a:pt x="4097667" y="3936395"/>
                  <a:pt x="4082355" y="3936395"/>
                </a:cubicBezTo>
                <a:cubicBezTo>
                  <a:pt x="4060459" y="3936395"/>
                  <a:pt x="4042595" y="3945927"/>
                  <a:pt x="4028767" y="3964989"/>
                </a:cubicBezTo>
                <a:cubicBezTo>
                  <a:pt x="4014939" y="3984051"/>
                  <a:pt x="4008025" y="4015521"/>
                  <a:pt x="4008025" y="4059397"/>
                </a:cubicBezTo>
                <a:cubicBezTo>
                  <a:pt x="4008025" y="4104917"/>
                  <a:pt x="4014763" y="4137290"/>
                  <a:pt x="4028237" y="4156517"/>
                </a:cubicBezTo>
                <a:cubicBezTo>
                  <a:pt x="4041713" y="4175744"/>
                  <a:pt x="4059215" y="4185357"/>
                  <a:pt x="4080741" y="4185357"/>
                </a:cubicBezTo>
                <a:cubicBezTo>
                  <a:pt x="4096517" y="4185357"/>
                  <a:pt x="4110157" y="4179236"/>
                  <a:pt x="4121659" y="4166993"/>
                </a:cubicBezTo>
                <a:cubicBezTo>
                  <a:pt x="4133163" y="4154750"/>
                  <a:pt x="4141461" y="4135318"/>
                  <a:pt x="4146555" y="4108697"/>
                </a:cubicBezTo>
                <a:lnTo>
                  <a:pt x="4204483" y="4131128"/>
                </a:lnTo>
                <a:cubicBezTo>
                  <a:pt x="4195445" y="4171553"/>
                  <a:pt x="4180407" y="4201092"/>
                  <a:pt x="4159375" y="4219743"/>
                </a:cubicBezTo>
                <a:cubicBezTo>
                  <a:pt x="4138339" y="4238395"/>
                  <a:pt x="4112457" y="4247721"/>
                  <a:pt x="4081727" y="4247721"/>
                </a:cubicBezTo>
                <a:cubicBezTo>
                  <a:pt x="4043109" y="4247721"/>
                  <a:pt x="4011805" y="4232849"/>
                  <a:pt x="3987813" y="4203105"/>
                </a:cubicBezTo>
                <a:cubicBezTo>
                  <a:pt x="3960205" y="4168760"/>
                  <a:pt x="3946401" y="4122418"/>
                  <a:pt x="3946401" y="4064081"/>
                </a:cubicBezTo>
                <a:cubicBezTo>
                  <a:pt x="3946401" y="4002457"/>
                  <a:pt x="3960299" y="3954225"/>
                  <a:pt x="3988097" y="3919387"/>
                </a:cubicBezTo>
                <a:cubicBezTo>
                  <a:pt x="4012277" y="3889150"/>
                  <a:pt x="4044765" y="3874032"/>
                  <a:pt x="4085559" y="3874032"/>
                </a:cubicBezTo>
                <a:close/>
                <a:moveTo>
                  <a:pt x="3012057" y="3874032"/>
                </a:moveTo>
                <a:cubicBezTo>
                  <a:pt x="3054455" y="3874032"/>
                  <a:pt x="3089005" y="3890218"/>
                  <a:pt x="3115709" y="3922592"/>
                </a:cubicBezTo>
                <a:cubicBezTo>
                  <a:pt x="3142413" y="3954965"/>
                  <a:pt x="3155765" y="4001060"/>
                  <a:pt x="3155765" y="4060876"/>
                </a:cubicBezTo>
                <a:cubicBezTo>
                  <a:pt x="3155765" y="4121350"/>
                  <a:pt x="3141633" y="4168595"/>
                  <a:pt x="3113367" y="4202612"/>
                </a:cubicBezTo>
                <a:cubicBezTo>
                  <a:pt x="3088553" y="4232684"/>
                  <a:pt x="3054867" y="4247721"/>
                  <a:pt x="3012305" y="4247721"/>
                </a:cubicBezTo>
                <a:cubicBezTo>
                  <a:pt x="2969414" y="4247721"/>
                  <a:pt x="2935562" y="4232849"/>
                  <a:pt x="2910748" y="4203105"/>
                </a:cubicBezTo>
                <a:cubicBezTo>
                  <a:pt x="2882483" y="4169088"/>
                  <a:pt x="2868350" y="4122418"/>
                  <a:pt x="2868350" y="4063095"/>
                </a:cubicBezTo>
                <a:cubicBezTo>
                  <a:pt x="2868350" y="4020040"/>
                  <a:pt x="2874718" y="3984586"/>
                  <a:pt x="2887454" y="3956731"/>
                </a:cubicBezTo>
                <a:cubicBezTo>
                  <a:pt x="2900189" y="3928877"/>
                  <a:pt x="2916828" y="3908131"/>
                  <a:pt x="2937369" y="3894491"/>
                </a:cubicBezTo>
                <a:cubicBezTo>
                  <a:pt x="2957911" y="3880852"/>
                  <a:pt x="2982807" y="3874032"/>
                  <a:pt x="3012057" y="3874032"/>
                </a:cubicBezTo>
                <a:close/>
                <a:moveTo>
                  <a:pt x="2316733" y="3874032"/>
                </a:moveTo>
                <a:cubicBezTo>
                  <a:pt x="2359130" y="3874032"/>
                  <a:pt x="2393681" y="3890218"/>
                  <a:pt x="2420385" y="3922592"/>
                </a:cubicBezTo>
                <a:cubicBezTo>
                  <a:pt x="2447089" y="3954965"/>
                  <a:pt x="2460440" y="4001060"/>
                  <a:pt x="2460440" y="4060876"/>
                </a:cubicBezTo>
                <a:cubicBezTo>
                  <a:pt x="2460440" y="4121350"/>
                  <a:pt x="2446308" y="4168595"/>
                  <a:pt x="2418043" y="4202612"/>
                </a:cubicBezTo>
                <a:cubicBezTo>
                  <a:pt x="2393229" y="4232684"/>
                  <a:pt x="2359541" y="4247721"/>
                  <a:pt x="2316979" y="4247721"/>
                </a:cubicBezTo>
                <a:cubicBezTo>
                  <a:pt x="2274089" y="4247721"/>
                  <a:pt x="2240237" y="4232849"/>
                  <a:pt x="2215423" y="4203105"/>
                </a:cubicBezTo>
                <a:cubicBezTo>
                  <a:pt x="2187158" y="4169088"/>
                  <a:pt x="2173025" y="4122418"/>
                  <a:pt x="2173025" y="4063095"/>
                </a:cubicBezTo>
                <a:cubicBezTo>
                  <a:pt x="2173025" y="4020040"/>
                  <a:pt x="2179393" y="3984586"/>
                  <a:pt x="2192129" y="3956731"/>
                </a:cubicBezTo>
                <a:cubicBezTo>
                  <a:pt x="2204864" y="3928877"/>
                  <a:pt x="2221503" y="3908131"/>
                  <a:pt x="2242044" y="3894491"/>
                </a:cubicBezTo>
                <a:cubicBezTo>
                  <a:pt x="2262586" y="3880852"/>
                  <a:pt x="2287482" y="3874032"/>
                  <a:pt x="2316733" y="3874032"/>
                </a:cubicBezTo>
                <a:close/>
                <a:moveTo>
                  <a:pt x="3868781" y="2283478"/>
                </a:moveTo>
                <a:lnTo>
                  <a:pt x="4533707" y="2283478"/>
                </a:lnTo>
                <a:lnTo>
                  <a:pt x="4533707" y="2403285"/>
                </a:lnTo>
                <a:cubicBezTo>
                  <a:pt x="4434439" y="2532219"/>
                  <a:pt x="4347151" y="2700091"/>
                  <a:pt x="4271845" y="2906900"/>
                </a:cubicBezTo>
                <a:cubicBezTo>
                  <a:pt x="4196539" y="3113709"/>
                  <a:pt x="4153179" y="3318664"/>
                  <a:pt x="4141769" y="3521765"/>
                </a:cubicBezTo>
                <a:lnTo>
                  <a:pt x="4012549" y="3521765"/>
                </a:lnTo>
                <a:cubicBezTo>
                  <a:pt x="4014261" y="3416792"/>
                  <a:pt x="4030911" y="3294418"/>
                  <a:pt x="4062497" y="3154643"/>
                </a:cubicBezTo>
                <a:cubicBezTo>
                  <a:pt x="4094085" y="3014869"/>
                  <a:pt x="4137481" y="2881655"/>
                  <a:pt x="4192687" y="2755003"/>
                </a:cubicBezTo>
                <a:cubicBezTo>
                  <a:pt x="4247893" y="2628350"/>
                  <a:pt x="4307367" y="2520524"/>
                  <a:pt x="4371113" y="2431525"/>
                </a:cubicBezTo>
                <a:lnTo>
                  <a:pt x="3868781" y="2431525"/>
                </a:lnTo>
                <a:close/>
                <a:moveTo>
                  <a:pt x="3068681" y="2283478"/>
                </a:moveTo>
                <a:lnTo>
                  <a:pt x="3733607" y="2283478"/>
                </a:lnTo>
                <a:lnTo>
                  <a:pt x="3733607" y="2403285"/>
                </a:lnTo>
                <a:cubicBezTo>
                  <a:pt x="3634339" y="2532219"/>
                  <a:pt x="3547051" y="2700091"/>
                  <a:pt x="3471745" y="2906900"/>
                </a:cubicBezTo>
                <a:cubicBezTo>
                  <a:pt x="3396439" y="3113709"/>
                  <a:pt x="3353079" y="3318664"/>
                  <a:pt x="3341669" y="3521765"/>
                </a:cubicBezTo>
                <a:lnTo>
                  <a:pt x="3212449" y="3521765"/>
                </a:lnTo>
                <a:cubicBezTo>
                  <a:pt x="3214161" y="3416792"/>
                  <a:pt x="3230811" y="3294418"/>
                  <a:pt x="3262397" y="3154643"/>
                </a:cubicBezTo>
                <a:cubicBezTo>
                  <a:pt x="3293985" y="3014869"/>
                  <a:pt x="3337381" y="2881655"/>
                  <a:pt x="3392587" y="2755003"/>
                </a:cubicBezTo>
                <a:cubicBezTo>
                  <a:pt x="3447793" y="2628350"/>
                  <a:pt x="3507267" y="2520524"/>
                  <a:pt x="3571013" y="2431525"/>
                </a:cubicBezTo>
                <a:lnTo>
                  <a:pt x="3068681" y="2431525"/>
                </a:lnTo>
                <a:close/>
                <a:moveTo>
                  <a:pt x="5053975" y="2262084"/>
                </a:moveTo>
                <a:lnTo>
                  <a:pt x="5136127" y="2262084"/>
                </a:lnTo>
                <a:lnTo>
                  <a:pt x="5136127" y="3521765"/>
                </a:lnTo>
                <a:lnTo>
                  <a:pt x="5009475" y="3521765"/>
                </a:lnTo>
                <a:lnTo>
                  <a:pt x="5009475" y="2540207"/>
                </a:lnTo>
                <a:cubicBezTo>
                  <a:pt x="4980379" y="2574437"/>
                  <a:pt x="4941299" y="2609381"/>
                  <a:pt x="4892235" y="2645037"/>
                </a:cubicBezTo>
                <a:cubicBezTo>
                  <a:pt x="4843171" y="2680694"/>
                  <a:pt x="4798101" y="2707651"/>
                  <a:pt x="4757025" y="2725907"/>
                </a:cubicBezTo>
                <a:lnTo>
                  <a:pt x="4757025" y="2577004"/>
                </a:lnTo>
                <a:cubicBezTo>
                  <a:pt x="4826627" y="2537069"/>
                  <a:pt x="4888099" y="2488290"/>
                  <a:pt x="4941441" y="2430669"/>
                </a:cubicBezTo>
                <a:cubicBezTo>
                  <a:pt x="4994783" y="2373048"/>
                  <a:pt x="5032295" y="2316853"/>
                  <a:pt x="5053975" y="2262084"/>
                </a:cubicBezTo>
                <a:close/>
                <a:moveTo>
                  <a:pt x="2508864" y="2244969"/>
                </a:moveTo>
                <a:cubicBezTo>
                  <a:pt x="2585312" y="2244969"/>
                  <a:pt x="2652204" y="2260087"/>
                  <a:pt x="2709540" y="2290324"/>
                </a:cubicBezTo>
                <a:cubicBezTo>
                  <a:pt x="2766876" y="2320561"/>
                  <a:pt x="2811376" y="2363920"/>
                  <a:pt x="2843039" y="2420400"/>
                </a:cubicBezTo>
                <a:cubicBezTo>
                  <a:pt x="2874702" y="2476880"/>
                  <a:pt x="2891675" y="2543344"/>
                  <a:pt x="2893957" y="2619792"/>
                </a:cubicBezTo>
                <a:lnTo>
                  <a:pt x="2763025" y="2631773"/>
                </a:lnTo>
                <a:cubicBezTo>
                  <a:pt x="2756179" y="2550190"/>
                  <a:pt x="2731790" y="2489717"/>
                  <a:pt x="2689858" y="2450352"/>
                </a:cubicBezTo>
                <a:cubicBezTo>
                  <a:pt x="2647925" y="2410987"/>
                  <a:pt x="2589021" y="2391304"/>
                  <a:pt x="2513143" y="2391304"/>
                </a:cubicBezTo>
                <a:cubicBezTo>
                  <a:pt x="2436124" y="2391304"/>
                  <a:pt x="2377362" y="2408560"/>
                  <a:pt x="2336856" y="2443071"/>
                </a:cubicBezTo>
                <a:cubicBezTo>
                  <a:pt x="2296350" y="2477582"/>
                  <a:pt x="2276097" y="2522218"/>
                  <a:pt x="2276097" y="2576978"/>
                </a:cubicBezTo>
                <a:cubicBezTo>
                  <a:pt x="2276097" y="2627753"/>
                  <a:pt x="2290935" y="2667113"/>
                  <a:pt x="2320610" y="2695059"/>
                </a:cubicBezTo>
                <a:cubicBezTo>
                  <a:pt x="2350276" y="2723014"/>
                  <a:pt x="2417003" y="2751317"/>
                  <a:pt x="2520791" y="2779967"/>
                </a:cubicBezTo>
                <a:cubicBezTo>
                  <a:pt x="2622288" y="2808056"/>
                  <a:pt x="2693566" y="2832413"/>
                  <a:pt x="2734625" y="2853041"/>
                </a:cubicBezTo>
                <a:cubicBezTo>
                  <a:pt x="2797354" y="2885132"/>
                  <a:pt x="2844726" y="2927249"/>
                  <a:pt x="2876741" y="2979393"/>
                </a:cubicBezTo>
                <a:cubicBezTo>
                  <a:pt x="2908757" y="3031536"/>
                  <a:pt x="2924764" y="3093800"/>
                  <a:pt x="2924764" y="3166183"/>
                </a:cubicBezTo>
                <a:cubicBezTo>
                  <a:pt x="2924764" y="3237987"/>
                  <a:pt x="2907935" y="3303379"/>
                  <a:pt x="2874274" y="3362360"/>
                </a:cubicBezTo>
                <a:cubicBezTo>
                  <a:pt x="2840614" y="3421340"/>
                  <a:pt x="2794831" y="3466219"/>
                  <a:pt x="2736925" y="3496995"/>
                </a:cubicBezTo>
                <a:cubicBezTo>
                  <a:pt x="2679018" y="3527771"/>
                  <a:pt x="2609274" y="3543159"/>
                  <a:pt x="2527691" y="3543159"/>
                </a:cubicBezTo>
                <a:cubicBezTo>
                  <a:pt x="2400468" y="3543159"/>
                  <a:pt x="2299060" y="3504935"/>
                  <a:pt x="2223468" y="3428487"/>
                </a:cubicBezTo>
                <a:cubicBezTo>
                  <a:pt x="2147875" y="3352039"/>
                  <a:pt x="2108653" y="3248492"/>
                  <a:pt x="2105800" y="3117846"/>
                </a:cubicBezTo>
                <a:lnTo>
                  <a:pt x="2234165" y="3104153"/>
                </a:lnTo>
                <a:cubicBezTo>
                  <a:pt x="2241011" y="3173185"/>
                  <a:pt x="2256557" y="3226955"/>
                  <a:pt x="2280804" y="3265465"/>
                </a:cubicBezTo>
                <a:cubicBezTo>
                  <a:pt x="2305050" y="3303974"/>
                  <a:pt x="2339709" y="3334924"/>
                  <a:pt x="2384779" y="3358315"/>
                </a:cubicBezTo>
                <a:cubicBezTo>
                  <a:pt x="2429849" y="3381705"/>
                  <a:pt x="2480624" y="3393401"/>
                  <a:pt x="2537104" y="3393401"/>
                </a:cubicBezTo>
                <a:cubicBezTo>
                  <a:pt x="2618116" y="3393401"/>
                  <a:pt x="2681015" y="3373618"/>
                  <a:pt x="2725800" y="3334053"/>
                </a:cubicBezTo>
                <a:cubicBezTo>
                  <a:pt x="2770585" y="3294487"/>
                  <a:pt x="2792977" y="3243108"/>
                  <a:pt x="2792977" y="3179915"/>
                </a:cubicBezTo>
                <a:cubicBezTo>
                  <a:pt x="2792977" y="3142912"/>
                  <a:pt x="2784847" y="3110605"/>
                  <a:pt x="2768588" y="3082993"/>
                </a:cubicBezTo>
                <a:cubicBezTo>
                  <a:pt x="2752328" y="3055382"/>
                  <a:pt x="2727797" y="3032751"/>
                  <a:pt x="2694992" y="3015101"/>
                </a:cubicBezTo>
                <a:cubicBezTo>
                  <a:pt x="2662188" y="2997451"/>
                  <a:pt x="2591303" y="2972500"/>
                  <a:pt x="2482335" y="2940248"/>
                </a:cubicBezTo>
                <a:cubicBezTo>
                  <a:pt x="2385349" y="2911456"/>
                  <a:pt x="2316318" y="2882511"/>
                  <a:pt x="2275241" y="2853415"/>
                </a:cubicBezTo>
                <a:cubicBezTo>
                  <a:pt x="2234165" y="2824319"/>
                  <a:pt x="2202216" y="2787379"/>
                  <a:pt x="2179396" y="2742594"/>
                </a:cubicBezTo>
                <a:cubicBezTo>
                  <a:pt x="2156576" y="2697809"/>
                  <a:pt x="2145165" y="2647177"/>
                  <a:pt x="2145165" y="2590696"/>
                </a:cubicBezTo>
                <a:cubicBezTo>
                  <a:pt x="2145165" y="2489146"/>
                  <a:pt x="2177970" y="2406137"/>
                  <a:pt x="2243578" y="2341670"/>
                </a:cubicBezTo>
                <a:cubicBezTo>
                  <a:pt x="2309186" y="2277202"/>
                  <a:pt x="2397615" y="2244969"/>
                  <a:pt x="2508864" y="2244969"/>
                </a:cubicBezTo>
                <a:close/>
                <a:moveTo>
                  <a:pt x="1557539" y="2244969"/>
                </a:moveTo>
                <a:cubicBezTo>
                  <a:pt x="1656906" y="2244969"/>
                  <a:pt x="1742279" y="2275845"/>
                  <a:pt x="1813659" y="2337598"/>
                </a:cubicBezTo>
                <a:cubicBezTo>
                  <a:pt x="1885040" y="2399351"/>
                  <a:pt x="1935006" y="2489993"/>
                  <a:pt x="1963558" y="2609523"/>
                </a:cubicBezTo>
                <a:lnTo>
                  <a:pt x="1830059" y="2648033"/>
                </a:lnTo>
                <a:cubicBezTo>
                  <a:pt x="1784356" y="2474028"/>
                  <a:pt x="1692665" y="2387025"/>
                  <a:pt x="1554985" y="2387025"/>
                </a:cubicBezTo>
                <a:cubicBezTo>
                  <a:pt x="1486426" y="2387025"/>
                  <a:pt x="1427009" y="2404584"/>
                  <a:pt x="1376733" y="2439701"/>
                </a:cubicBezTo>
                <a:cubicBezTo>
                  <a:pt x="1326457" y="2474819"/>
                  <a:pt x="1286323" y="2529492"/>
                  <a:pt x="1256331" y="2603720"/>
                </a:cubicBezTo>
                <a:cubicBezTo>
                  <a:pt x="1226339" y="2677949"/>
                  <a:pt x="1211343" y="2771873"/>
                  <a:pt x="1211343" y="2885493"/>
                </a:cubicBezTo>
                <a:cubicBezTo>
                  <a:pt x="1211343" y="3057367"/>
                  <a:pt x="1241580" y="3186271"/>
                  <a:pt x="1302054" y="3272204"/>
                </a:cubicBezTo>
                <a:cubicBezTo>
                  <a:pt x="1362528" y="3358136"/>
                  <a:pt x="1442970" y="3401103"/>
                  <a:pt x="1543379" y="3401103"/>
                </a:cubicBezTo>
                <a:cubicBezTo>
                  <a:pt x="1617545" y="3401103"/>
                  <a:pt x="1681584" y="3374717"/>
                  <a:pt x="1735497" y="3321945"/>
                </a:cubicBezTo>
                <a:cubicBezTo>
                  <a:pt x="1789410" y="3269173"/>
                  <a:pt x="1825495" y="3189159"/>
                  <a:pt x="1843751" y="3081904"/>
                </a:cubicBezTo>
                <a:lnTo>
                  <a:pt x="1980673" y="3123836"/>
                </a:lnTo>
                <a:cubicBezTo>
                  <a:pt x="1950436" y="3264751"/>
                  <a:pt x="1897522" y="3369868"/>
                  <a:pt x="1821929" y="3439184"/>
                </a:cubicBezTo>
                <a:cubicBezTo>
                  <a:pt x="1746337" y="3508501"/>
                  <a:pt x="1654343" y="3543159"/>
                  <a:pt x="1545946" y="3543159"/>
                </a:cubicBezTo>
                <a:cubicBezTo>
                  <a:pt x="1450671" y="3543159"/>
                  <a:pt x="1369231" y="3519895"/>
                  <a:pt x="1301626" y="3473368"/>
                </a:cubicBezTo>
                <a:cubicBezTo>
                  <a:pt x="1234021" y="3426840"/>
                  <a:pt x="1178682" y="3352197"/>
                  <a:pt x="1135609" y="3249439"/>
                </a:cubicBezTo>
                <a:cubicBezTo>
                  <a:pt x="1092535" y="3146681"/>
                  <a:pt x="1070998" y="3025370"/>
                  <a:pt x="1070998" y="2885506"/>
                </a:cubicBezTo>
                <a:cubicBezTo>
                  <a:pt x="1070998" y="2747345"/>
                  <a:pt x="1092555" y="2630454"/>
                  <a:pt x="1135669" y="2534831"/>
                </a:cubicBezTo>
                <a:cubicBezTo>
                  <a:pt x="1178782" y="2439209"/>
                  <a:pt x="1237172" y="2366993"/>
                  <a:pt x="1310839" y="2318183"/>
                </a:cubicBezTo>
                <a:cubicBezTo>
                  <a:pt x="1384506" y="2269374"/>
                  <a:pt x="1466739" y="2244969"/>
                  <a:pt x="1557539" y="2244969"/>
                </a:cubicBezTo>
                <a:close/>
                <a:moveTo>
                  <a:pt x="1312413" y="1681317"/>
                </a:moveTo>
                <a:lnTo>
                  <a:pt x="1312413" y="1681318"/>
                </a:lnTo>
                <a:lnTo>
                  <a:pt x="1313057" y="1681913"/>
                </a:lnTo>
                <a:close/>
                <a:moveTo>
                  <a:pt x="3586641" y="1610668"/>
                </a:moveTo>
                <a:lnTo>
                  <a:pt x="3586641" y="1754454"/>
                </a:lnTo>
                <a:lnTo>
                  <a:pt x="3671979" y="1754454"/>
                </a:lnTo>
                <a:cubicBezTo>
                  <a:pt x="3698871" y="1754454"/>
                  <a:pt x="3718535" y="1748372"/>
                  <a:pt x="3730975" y="1736206"/>
                </a:cubicBezTo>
                <a:cubicBezTo>
                  <a:pt x="3743415" y="1724041"/>
                  <a:pt x="3749635" y="1705702"/>
                  <a:pt x="3749635" y="1681189"/>
                </a:cubicBezTo>
                <a:cubicBezTo>
                  <a:pt x="3749635" y="1665274"/>
                  <a:pt x="3746571" y="1651645"/>
                  <a:pt x="3740443" y="1640303"/>
                </a:cubicBezTo>
                <a:cubicBezTo>
                  <a:pt x="3734315" y="1628961"/>
                  <a:pt x="3726905" y="1621186"/>
                  <a:pt x="3718215" y="1616979"/>
                </a:cubicBezTo>
                <a:cubicBezTo>
                  <a:pt x="3709527" y="1612771"/>
                  <a:pt x="3693839" y="1610668"/>
                  <a:pt x="3671155" y="1610668"/>
                </a:cubicBezTo>
                <a:close/>
                <a:moveTo>
                  <a:pt x="4224815" y="1607649"/>
                </a:moveTo>
                <a:lnTo>
                  <a:pt x="4224815" y="1740734"/>
                </a:lnTo>
                <a:lnTo>
                  <a:pt x="4318661" y="1740734"/>
                </a:lnTo>
                <a:cubicBezTo>
                  <a:pt x="4339149" y="1740734"/>
                  <a:pt x="4354699" y="1738264"/>
                  <a:pt x="4365309" y="1733325"/>
                </a:cubicBezTo>
                <a:cubicBezTo>
                  <a:pt x="4375919" y="1728386"/>
                  <a:pt x="4384335" y="1720611"/>
                  <a:pt x="4390555" y="1710001"/>
                </a:cubicBezTo>
                <a:cubicBezTo>
                  <a:pt x="4396773" y="1699391"/>
                  <a:pt x="4399883" y="1687043"/>
                  <a:pt x="4399883" y="1672957"/>
                </a:cubicBezTo>
                <a:cubicBezTo>
                  <a:pt x="4399883" y="1652651"/>
                  <a:pt x="4393939" y="1636690"/>
                  <a:pt x="4382047" y="1625074"/>
                </a:cubicBezTo>
                <a:cubicBezTo>
                  <a:pt x="4370157" y="1613457"/>
                  <a:pt x="4352503" y="1607649"/>
                  <a:pt x="4329087" y="1607649"/>
                </a:cubicBezTo>
                <a:close/>
                <a:moveTo>
                  <a:pt x="3018301" y="1605454"/>
                </a:moveTo>
                <a:cubicBezTo>
                  <a:pt x="3014039" y="1631248"/>
                  <a:pt x="3008015" y="1656859"/>
                  <a:pt x="3000229" y="1682287"/>
                </a:cubicBezTo>
                <a:lnTo>
                  <a:pt x="2963531" y="1800279"/>
                </a:lnTo>
                <a:lnTo>
                  <a:pt x="3075899" y="1800279"/>
                </a:lnTo>
                <a:lnTo>
                  <a:pt x="3041615" y="1688872"/>
                </a:lnTo>
                <a:cubicBezTo>
                  <a:pt x="3031009" y="1654663"/>
                  <a:pt x="3023237" y="1626857"/>
                  <a:pt x="3018301" y="1605454"/>
                </a:cubicBezTo>
                <a:close/>
                <a:moveTo>
                  <a:pt x="4181185" y="1563196"/>
                </a:moveTo>
                <a:lnTo>
                  <a:pt x="4327441" y="1563196"/>
                </a:lnTo>
                <a:cubicBezTo>
                  <a:pt x="4357991" y="1563196"/>
                  <a:pt x="4380539" y="1566944"/>
                  <a:pt x="4395081" y="1574440"/>
                </a:cubicBezTo>
                <a:cubicBezTo>
                  <a:pt x="4409625" y="1581936"/>
                  <a:pt x="4421561" y="1594414"/>
                  <a:pt x="4430891" y="1611872"/>
                </a:cubicBezTo>
                <a:cubicBezTo>
                  <a:pt x="4440221" y="1629331"/>
                  <a:pt x="4444885" y="1649578"/>
                  <a:pt x="4444885" y="1672614"/>
                </a:cubicBezTo>
                <a:cubicBezTo>
                  <a:pt x="4444885" y="1702961"/>
                  <a:pt x="4436973" y="1727550"/>
                  <a:pt x="4421149" y="1746381"/>
                </a:cubicBezTo>
                <a:cubicBezTo>
                  <a:pt x="4405327" y="1765212"/>
                  <a:pt x="4382323" y="1777187"/>
                  <a:pt x="4352137" y="1782306"/>
                </a:cubicBezTo>
                <a:cubicBezTo>
                  <a:pt x="4364395" y="1789669"/>
                  <a:pt x="4373723" y="1797124"/>
                  <a:pt x="4380127" y="1804670"/>
                </a:cubicBezTo>
                <a:cubicBezTo>
                  <a:pt x="4393115" y="1820036"/>
                  <a:pt x="4404549" y="1837141"/>
                  <a:pt x="4414427" y="1855983"/>
                </a:cubicBezTo>
                <a:lnTo>
                  <a:pt x="4472051" y="1965469"/>
                </a:lnTo>
                <a:lnTo>
                  <a:pt x="4417171" y="1965469"/>
                </a:lnTo>
                <a:lnTo>
                  <a:pt x="4373181" y="1881824"/>
                </a:lnTo>
                <a:cubicBezTo>
                  <a:pt x="4356137" y="1849099"/>
                  <a:pt x="4343275" y="1827056"/>
                  <a:pt x="4334595" y="1815695"/>
                </a:cubicBezTo>
                <a:cubicBezTo>
                  <a:pt x="4325915" y="1804335"/>
                  <a:pt x="4317511" y="1796684"/>
                  <a:pt x="4309379" y="1792744"/>
                </a:cubicBezTo>
                <a:cubicBezTo>
                  <a:pt x="4301247" y="1788804"/>
                  <a:pt x="4289869" y="1786834"/>
                  <a:pt x="4275249" y="1786834"/>
                </a:cubicBezTo>
                <a:lnTo>
                  <a:pt x="4224815" y="1786834"/>
                </a:lnTo>
                <a:lnTo>
                  <a:pt x="4224815" y="1965469"/>
                </a:lnTo>
                <a:lnTo>
                  <a:pt x="4181185" y="1965469"/>
                </a:lnTo>
                <a:close/>
                <a:moveTo>
                  <a:pt x="3847811" y="1563196"/>
                </a:moveTo>
                <a:lnTo>
                  <a:pt x="3891441" y="1563196"/>
                </a:lnTo>
                <a:lnTo>
                  <a:pt x="3891441" y="1795340"/>
                </a:lnTo>
                <a:cubicBezTo>
                  <a:pt x="3891441" y="1831744"/>
                  <a:pt x="3894275" y="1858087"/>
                  <a:pt x="3899947" y="1874368"/>
                </a:cubicBezTo>
                <a:cubicBezTo>
                  <a:pt x="3905617" y="1890649"/>
                  <a:pt x="3914901" y="1903043"/>
                  <a:pt x="3927799" y="1911549"/>
                </a:cubicBezTo>
                <a:cubicBezTo>
                  <a:pt x="3940695" y="1920056"/>
                  <a:pt x="3956383" y="1924309"/>
                  <a:pt x="3974859" y="1924309"/>
                </a:cubicBezTo>
                <a:cubicBezTo>
                  <a:pt x="4005957" y="1924309"/>
                  <a:pt x="4028503" y="1915528"/>
                  <a:pt x="4042499" y="1897966"/>
                </a:cubicBezTo>
                <a:cubicBezTo>
                  <a:pt x="4056493" y="1880405"/>
                  <a:pt x="4063491" y="1846196"/>
                  <a:pt x="4063491" y="1795340"/>
                </a:cubicBezTo>
                <a:lnTo>
                  <a:pt x="4063491" y="1563196"/>
                </a:lnTo>
                <a:lnTo>
                  <a:pt x="4107119" y="1563196"/>
                </a:lnTo>
                <a:lnTo>
                  <a:pt x="4107119" y="1795614"/>
                </a:lnTo>
                <a:cubicBezTo>
                  <a:pt x="4107119" y="1834580"/>
                  <a:pt x="4103329" y="1866547"/>
                  <a:pt x="4095745" y="1891518"/>
                </a:cubicBezTo>
                <a:cubicBezTo>
                  <a:pt x="4088163" y="1916488"/>
                  <a:pt x="4074365" y="1936200"/>
                  <a:pt x="4054353" y="1950652"/>
                </a:cubicBezTo>
                <a:cubicBezTo>
                  <a:pt x="4034343" y="1965103"/>
                  <a:pt x="4008895" y="1972329"/>
                  <a:pt x="3978015" y="1972329"/>
                </a:cubicBezTo>
                <a:cubicBezTo>
                  <a:pt x="3934521" y="1972329"/>
                  <a:pt x="3901947" y="1959341"/>
                  <a:pt x="3880293" y="1933364"/>
                </a:cubicBezTo>
                <a:cubicBezTo>
                  <a:pt x="3858637" y="1907387"/>
                  <a:pt x="3847811" y="1861471"/>
                  <a:pt x="3847811" y="1795614"/>
                </a:cubicBezTo>
                <a:close/>
                <a:moveTo>
                  <a:pt x="3543011" y="1563196"/>
                </a:moveTo>
                <a:lnTo>
                  <a:pt x="3667315" y="1563196"/>
                </a:lnTo>
                <a:cubicBezTo>
                  <a:pt x="3696583" y="1563196"/>
                  <a:pt x="3718171" y="1565757"/>
                  <a:pt x="3732073" y="1570879"/>
                </a:cubicBezTo>
                <a:cubicBezTo>
                  <a:pt x="3751099" y="1577831"/>
                  <a:pt x="3766283" y="1590728"/>
                  <a:pt x="3777623" y="1609570"/>
                </a:cubicBezTo>
                <a:cubicBezTo>
                  <a:pt x="3788967" y="1628412"/>
                  <a:pt x="3794637" y="1651554"/>
                  <a:pt x="3794637" y="1678994"/>
                </a:cubicBezTo>
                <a:cubicBezTo>
                  <a:pt x="3794637" y="1715215"/>
                  <a:pt x="3785399" y="1744759"/>
                  <a:pt x="3766923" y="1767625"/>
                </a:cubicBezTo>
                <a:cubicBezTo>
                  <a:pt x="3748445" y="1790492"/>
                  <a:pt x="3716523" y="1801926"/>
                  <a:pt x="3671155" y="1801926"/>
                </a:cubicBezTo>
                <a:lnTo>
                  <a:pt x="3586641" y="1801926"/>
                </a:lnTo>
                <a:lnTo>
                  <a:pt x="3586641" y="1965469"/>
                </a:lnTo>
                <a:lnTo>
                  <a:pt x="3543011" y="1965469"/>
                </a:lnTo>
                <a:close/>
                <a:moveTo>
                  <a:pt x="3208537" y="1563196"/>
                </a:moveTo>
                <a:lnTo>
                  <a:pt x="3253265" y="1563196"/>
                </a:lnTo>
                <a:lnTo>
                  <a:pt x="3426687" y="1879659"/>
                </a:lnTo>
                <a:lnTo>
                  <a:pt x="3426687" y="1563196"/>
                </a:lnTo>
                <a:lnTo>
                  <a:pt x="3468397" y="1563196"/>
                </a:lnTo>
                <a:lnTo>
                  <a:pt x="3468397" y="1965469"/>
                </a:lnTo>
                <a:lnTo>
                  <a:pt x="3423669" y="1965469"/>
                </a:lnTo>
                <a:lnTo>
                  <a:pt x="3250521" y="1648947"/>
                </a:lnTo>
                <a:lnTo>
                  <a:pt x="3250521" y="1965469"/>
                </a:lnTo>
                <a:lnTo>
                  <a:pt x="3208537" y="1965469"/>
                </a:lnTo>
                <a:close/>
                <a:moveTo>
                  <a:pt x="2598663" y="1563196"/>
                </a:moveTo>
                <a:lnTo>
                  <a:pt x="2642293" y="1563196"/>
                </a:lnTo>
                <a:lnTo>
                  <a:pt x="2642293" y="1762686"/>
                </a:lnTo>
                <a:lnTo>
                  <a:pt x="2806184" y="1563196"/>
                </a:lnTo>
                <a:lnTo>
                  <a:pt x="2865382" y="1563196"/>
                </a:lnTo>
                <a:lnTo>
                  <a:pt x="2726912" y="1726362"/>
                </a:lnTo>
                <a:lnTo>
                  <a:pt x="2869758" y="1962721"/>
                </a:lnTo>
                <a:lnTo>
                  <a:pt x="2996109" y="1563196"/>
                </a:lnTo>
                <a:lnTo>
                  <a:pt x="3042773" y="1563196"/>
                </a:lnTo>
                <a:lnTo>
                  <a:pt x="3177865" y="1965469"/>
                </a:lnTo>
                <a:lnTo>
                  <a:pt x="3127919" y="1965469"/>
                </a:lnTo>
                <a:lnTo>
                  <a:pt x="3089551" y="1843635"/>
                </a:lnTo>
                <a:lnTo>
                  <a:pt x="2950772" y="1843635"/>
                </a:lnTo>
                <a:lnTo>
                  <a:pt x="2914915" y="1965469"/>
                </a:lnTo>
                <a:lnTo>
                  <a:pt x="2871419" y="1965469"/>
                </a:lnTo>
                <a:lnTo>
                  <a:pt x="2868889" y="1965469"/>
                </a:lnTo>
                <a:lnTo>
                  <a:pt x="2813794" y="1965469"/>
                </a:lnTo>
                <a:lnTo>
                  <a:pt x="2696621" y="1762047"/>
                </a:lnTo>
                <a:lnTo>
                  <a:pt x="2642293" y="1826073"/>
                </a:lnTo>
                <a:lnTo>
                  <a:pt x="2642293" y="1965469"/>
                </a:lnTo>
                <a:lnTo>
                  <a:pt x="2598663" y="1965469"/>
                </a:lnTo>
                <a:close/>
                <a:moveTo>
                  <a:pt x="2176112" y="1563196"/>
                </a:moveTo>
                <a:lnTo>
                  <a:pt x="2437617" y="1563196"/>
                </a:lnTo>
                <a:lnTo>
                  <a:pt x="2437617" y="1610668"/>
                </a:lnTo>
                <a:lnTo>
                  <a:pt x="2328405" y="1610668"/>
                </a:lnTo>
                <a:lnTo>
                  <a:pt x="2328405" y="1965469"/>
                </a:lnTo>
                <a:lnTo>
                  <a:pt x="2284775" y="1965469"/>
                </a:lnTo>
                <a:lnTo>
                  <a:pt x="2284775" y="1610668"/>
                </a:lnTo>
                <a:lnTo>
                  <a:pt x="2176112" y="1610668"/>
                </a:lnTo>
                <a:close/>
                <a:moveTo>
                  <a:pt x="2084667" y="1563196"/>
                </a:moveTo>
                <a:lnTo>
                  <a:pt x="2128297" y="1563196"/>
                </a:lnTo>
                <a:lnTo>
                  <a:pt x="2128297" y="1965469"/>
                </a:lnTo>
                <a:lnTo>
                  <a:pt x="2084667" y="1965469"/>
                </a:lnTo>
                <a:close/>
                <a:moveTo>
                  <a:pt x="1960842" y="1563196"/>
                </a:moveTo>
                <a:lnTo>
                  <a:pt x="2004472" y="1563196"/>
                </a:lnTo>
                <a:lnTo>
                  <a:pt x="2004472" y="1965469"/>
                </a:lnTo>
                <a:lnTo>
                  <a:pt x="1960842" y="1965469"/>
                </a:lnTo>
                <a:close/>
                <a:moveTo>
                  <a:pt x="3200397" y="320412"/>
                </a:moveTo>
                <a:lnTo>
                  <a:pt x="3129017" y="322217"/>
                </a:lnTo>
                <a:lnTo>
                  <a:pt x="3104419" y="371950"/>
                </a:lnTo>
                <a:cubicBezTo>
                  <a:pt x="3060563" y="474591"/>
                  <a:pt x="3033709" y="612560"/>
                  <a:pt x="3033709" y="764276"/>
                </a:cubicBezTo>
                <a:lnTo>
                  <a:pt x="3035211" y="785582"/>
                </a:lnTo>
                <a:lnTo>
                  <a:pt x="2952646" y="789751"/>
                </a:lnTo>
                <a:lnTo>
                  <a:pt x="2911961" y="795960"/>
                </a:lnTo>
                <a:lnTo>
                  <a:pt x="2867118" y="799965"/>
                </a:lnTo>
                <a:lnTo>
                  <a:pt x="2789750" y="814612"/>
                </a:lnTo>
                <a:lnTo>
                  <a:pt x="2734552" y="823036"/>
                </a:lnTo>
                <a:lnTo>
                  <a:pt x="2730889" y="804142"/>
                </a:lnTo>
                <a:cubicBezTo>
                  <a:pt x="2691622" y="657597"/>
                  <a:pt x="2629976" y="531279"/>
                  <a:pt x="2561048" y="443487"/>
                </a:cubicBezTo>
                <a:lnTo>
                  <a:pt x="2524415" y="401813"/>
                </a:lnTo>
                <a:lnTo>
                  <a:pt x="2455003" y="418544"/>
                </a:lnTo>
                <a:lnTo>
                  <a:pt x="2386522" y="438761"/>
                </a:lnTo>
                <a:lnTo>
                  <a:pt x="2375634" y="493169"/>
                </a:lnTo>
                <a:cubicBezTo>
                  <a:pt x="2359837" y="603662"/>
                  <a:pt x="2369608" y="743880"/>
                  <a:pt x="2408876" y="890428"/>
                </a:cubicBezTo>
                <a:lnTo>
                  <a:pt x="2415529" y="909715"/>
                </a:lnTo>
                <a:lnTo>
                  <a:pt x="2383243" y="921531"/>
                </a:lnTo>
                <a:lnTo>
                  <a:pt x="2371311" y="925383"/>
                </a:lnTo>
                <a:lnTo>
                  <a:pt x="2356039" y="931488"/>
                </a:lnTo>
                <a:lnTo>
                  <a:pt x="2257197" y="967665"/>
                </a:lnTo>
                <a:lnTo>
                  <a:pt x="2216504" y="987267"/>
                </a:lnTo>
                <a:lnTo>
                  <a:pt x="2202907" y="992702"/>
                </a:lnTo>
                <a:lnTo>
                  <a:pt x="2165987" y="1011603"/>
                </a:lnTo>
                <a:lnTo>
                  <a:pt x="2135850" y="1026120"/>
                </a:lnTo>
                <a:lnTo>
                  <a:pt x="2126688" y="1007313"/>
                </a:lnTo>
                <a:cubicBezTo>
                  <a:pt x="2050830" y="875923"/>
                  <a:pt x="1958590" y="769864"/>
                  <a:pt x="1869290" y="702904"/>
                </a:cubicBezTo>
                <a:lnTo>
                  <a:pt x="1823119" y="672131"/>
                </a:lnTo>
                <a:lnTo>
                  <a:pt x="1760401" y="706257"/>
                </a:lnTo>
                <a:lnTo>
                  <a:pt x="1699487" y="743510"/>
                </a:lnTo>
                <a:lnTo>
                  <a:pt x="1703051" y="798881"/>
                </a:lnTo>
                <a:cubicBezTo>
                  <a:pt x="1716391" y="909698"/>
                  <a:pt x="1762119" y="1042610"/>
                  <a:pt x="1837978" y="1174000"/>
                </a:cubicBezTo>
                <a:lnTo>
                  <a:pt x="1848369" y="1189388"/>
                </a:lnTo>
                <a:lnTo>
                  <a:pt x="1845588" y="1191078"/>
                </a:lnTo>
                <a:lnTo>
                  <a:pt x="1807264" y="1219737"/>
                </a:lnTo>
                <a:lnTo>
                  <a:pt x="1786584" y="1233110"/>
                </a:lnTo>
                <a:lnTo>
                  <a:pt x="1733593" y="1274827"/>
                </a:lnTo>
                <a:lnTo>
                  <a:pt x="1659045" y="1330572"/>
                </a:lnTo>
                <a:lnTo>
                  <a:pt x="1609370" y="1375720"/>
                </a:lnTo>
                <a:lnTo>
                  <a:pt x="1595663" y="1359937"/>
                </a:lnTo>
                <a:cubicBezTo>
                  <a:pt x="1488383" y="1252657"/>
                  <a:pt x="1371836" y="1174085"/>
                  <a:pt x="1268246" y="1132520"/>
                </a:cubicBezTo>
                <a:lnTo>
                  <a:pt x="1215685" y="1114746"/>
                </a:lnTo>
                <a:lnTo>
                  <a:pt x="1163939" y="1163942"/>
                </a:lnTo>
                <a:lnTo>
                  <a:pt x="1114741" y="1215690"/>
                </a:lnTo>
                <a:lnTo>
                  <a:pt x="1132515" y="1268252"/>
                </a:lnTo>
                <a:cubicBezTo>
                  <a:pt x="1174081" y="1371841"/>
                  <a:pt x="1252651" y="1488388"/>
                  <a:pt x="1359932" y="1595666"/>
                </a:cubicBezTo>
                <a:lnTo>
                  <a:pt x="1375717" y="1609374"/>
                </a:lnTo>
                <a:lnTo>
                  <a:pt x="1330572" y="1659046"/>
                </a:lnTo>
                <a:lnTo>
                  <a:pt x="1313318" y="1682120"/>
                </a:lnTo>
                <a:lnTo>
                  <a:pt x="1287770" y="1711798"/>
                </a:lnTo>
                <a:lnTo>
                  <a:pt x="1235248" y="1786522"/>
                </a:lnTo>
                <a:lnTo>
                  <a:pt x="1191078" y="1845589"/>
                </a:lnTo>
                <a:lnTo>
                  <a:pt x="1189386" y="1848374"/>
                </a:lnTo>
                <a:lnTo>
                  <a:pt x="1173994" y="1837982"/>
                </a:lnTo>
                <a:cubicBezTo>
                  <a:pt x="1042604" y="1762124"/>
                  <a:pt x="909693" y="1716393"/>
                  <a:pt x="798877" y="1703056"/>
                </a:cubicBezTo>
                <a:lnTo>
                  <a:pt x="743505" y="1699491"/>
                </a:lnTo>
                <a:lnTo>
                  <a:pt x="706252" y="1760404"/>
                </a:lnTo>
                <a:lnTo>
                  <a:pt x="672127" y="1823124"/>
                </a:lnTo>
                <a:lnTo>
                  <a:pt x="702898" y="1869294"/>
                </a:lnTo>
                <a:cubicBezTo>
                  <a:pt x="769858" y="1958595"/>
                  <a:pt x="875917" y="2050837"/>
                  <a:pt x="1007308" y="2126693"/>
                </a:cubicBezTo>
                <a:lnTo>
                  <a:pt x="1026117" y="2135856"/>
                </a:lnTo>
                <a:lnTo>
                  <a:pt x="1011662" y="2165862"/>
                </a:lnTo>
                <a:lnTo>
                  <a:pt x="1008355" y="2172324"/>
                </a:lnTo>
                <a:lnTo>
                  <a:pt x="1006377" y="2176834"/>
                </a:lnTo>
                <a:lnTo>
                  <a:pt x="967664" y="2257197"/>
                </a:lnTo>
                <a:lnTo>
                  <a:pt x="950127" y="2305114"/>
                </a:lnTo>
                <a:lnTo>
                  <a:pt x="941377" y="2325066"/>
                </a:lnTo>
                <a:lnTo>
                  <a:pt x="940596" y="2324822"/>
                </a:lnTo>
                <a:lnTo>
                  <a:pt x="940596" y="2324823"/>
                </a:lnTo>
                <a:lnTo>
                  <a:pt x="941677" y="2325160"/>
                </a:lnTo>
                <a:lnTo>
                  <a:pt x="936371" y="2337261"/>
                </a:lnTo>
                <a:lnTo>
                  <a:pt x="921503" y="2383319"/>
                </a:lnTo>
                <a:lnTo>
                  <a:pt x="909714" y="2415528"/>
                </a:lnTo>
                <a:lnTo>
                  <a:pt x="890423" y="2408875"/>
                </a:lnTo>
                <a:cubicBezTo>
                  <a:pt x="743877" y="2369609"/>
                  <a:pt x="603659" y="2359837"/>
                  <a:pt x="493165" y="2375635"/>
                </a:cubicBezTo>
                <a:lnTo>
                  <a:pt x="438759" y="2386521"/>
                </a:lnTo>
                <a:lnTo>
                  <a:pt x="418541" y="2455001"/>
                </a:lnTo>
                <a:lnTo>
                  <a:pt x="401810" y="2524417"/>
                </a:lnTo>
                <a:lnTo>
                  <a:pt x="443484" y="2561050"/>
                </a:lnTo>
                <a:cubicBezTo>
                  <a:pt x="531275" y="2629977"/>
                  <a:pt x="657593" y="2691623"/>
                  <a:pt x="804140" y="2730890"/>
                </a:cubicBezTo>
                <a:lnTo>
                  <a:pt x="823036" y="2734553"/>
                </a:lnTo>
                <a:lnTo>
                  <a:pt x="816780" y="2775543"/>
                </a:lnTo>
                <a:lnTo>
                  <a:pt x="808124" y="2815886"/>
                </a:lnTo>
                <a:lnTo>
                  <a:pt x="806669" y="2829020"/>
                </a:lnTo>
                <a:lnTo>
                  <a:pt x="806257" y="2828926"/>
                </a:lnTo>
                <a:lnTo>
                  <a:pt x="799966" y="2885717"/>
                </a:lnTo>
                <a:lnTo>
                  <a:pt x="789751" y="2952646"/>
                </a:lnTo>
                <a:lnTo>
                  <a:pt x="785581" y="3035214"/>
                </a:lnTo>
                <a:lnTo>
                  <a:pt x="764269" y="3033711"/>
                </a:lnTo>
                <a:cubicBezTo>
                  <a:pt x="612553" y="3033713"/>
                  <a:pt x="474583" y="3060564"/>
                  <a:pt x="371944" y="3104422"/>
                </a:cubicBezTo>
                <a:lnTo>
                  <a:pt x="322208" y="3129020"/>
                </a:lnTo>
                <a:lnTo>
                  <a:pt x="320404" y="3200397"/>
                </a:lnTo>
                <a:lnTo>
                  <a:pt x="322208" y="3271776"/>
                </a:lnTo>
                <a:lnTo>
                  <a:pt x="371944" y="3296374"/>
                </a:lnTo>
                <a:cubicBezTo>
                  <a:pt x="474584" y="3340232"/>
                  <a:pt x="612553" y="3367085"/>
                  <a:pt x="764269" y="3367085"/>
                </a:cubicBezTo>
                <a:lnTo>
                  <a:pt x="785581" y="3365583"/>
                </a:lnTo>
                <a:lnTo>
                  <a:pt x="789751" y="3448154"/>
                </a:lnTo>
                <a:lnTo>
                  <a:pt x="794867" y="3481680"/>
                </a:lnTo>
                <a:lnTo>
                  <a:pt x="799533" y="3533925"/>
                </a:lnTo>
                <a:lnTo>
                  <a:pt x="816591" y="3624019"/>
                </a:lnTo>
                <a:lnTo>
                  <a:pt x="816779" y="3625249"/>
                </a:lnTo>
                <a:lnTo>
                  <a:pt x="808124" y="3584912"/>
                </a:lnTo>
                <a:lnTo>
                  <a:pt x="807686" y="3580968"/>
                </a:lnTo>
                <a:lnTo>
                  <a:pt x="806669" y="3571779"/>
                </a:lnTo>
                <a:lnTo>
                  <a:pt x="804339" y="3572303"/>
                </a:lnTo>
                <a:lnTo>
                  <a:pt x="804339" y="3572304"/>
                </a:lnTo>
                <a:lnTo>
                  <a:pt x="806668" y="3571780"/>
                </a:lnTo>
                <a:lnTo>
                  <a:pt x="807686" y="3580968"/>
                </a:lnTo>
                <a:lnTo>
                  <a:pt x="808124" y="3584912"/>
                </a:lnTo>
                <a:lnTo>
                  <a:pt x="816779" y="3625252"/>
                </a:lnTo>
                <a:lnTo>
                  <a:pt x="816779" y="3625249"/>
                </a:lnTo>
                <a:lnTo>
                  <a:pt x="816780" y="3625256"/>
                </a:lnTo>
                <a:lnTo>
                  <a:pt x="823035" y="3666244"/>
                </a:lnTo>
                <a:lnTo>
                  <a:pt x="804139" y="3669907"/>
                </a:lnTo>
                <a:cubicBezTo>
                  <a:pt x="657593" y="3709174"/>
                  <a:pt x="531275" y="3770819"/>
                  <a:pt x="443483" y="3839749"/>
                </a:cubicBezTo>
                <a:lnTo>
                  <a:pt x="401809" y="3876381"/>
                </a:lnTo>
                <a:lnTo>
                  <a:pt x="418540" y="3945794"/>
                </a:lnTo>
                <a:lnTo>
                  <a:pt x="438759" y="4014275"/>
                </a:lnTo>
                <a:lnTo>
                  <a:pt x="493165" y="4025162"/>
                </a:lnTo>
                <a:cubicBezTo>
                  <a:pt x="603658" y="4040960"/>
                  <a:pt x="743876" y="4031189"/>
                  <a:pt x="890423" y="3991922"/>
                </a:cubicBezTo>
                <a:lnTo>
                  <a:pt x="909712" y="3985269"/>
                </a:lnTo>
                <a:lnTo>
                  <a:pt x="921506" y="4017492"/>
                </a:lnTo>
                <a:lnTo>
                  <a:pt x="927587" y="4036326"/>
                </a:lnTo>
                <a:lnTo>
                  <a:pt x="937224" y="4060436"/>
                </a:lnTo>
                <a:lnTo>
                  <a:pt x="967664" y="4143603"/>
                </a:lnTo>
                <a:lnTo>
                  <a:pt x="984148" y="4177822"/>
                </a:lnTo>
                <a:lnTo>
                  <a:pt x="990303" y="4193220"/>
                </a:lnTo>
                <a:lnTo>
                  <a:pt x="1011700" y="4235018"/>
                </a:lnTo>
                <a:lnTo>
                  <a:pt x="1026116" y="4264942"/>
                </a:lnTo>
                <a:lnTo>
                  <a:pt x="1007305" y="4274106"/>
                </a:lnTo>
                <a:cubicBezTo>
                  <a:pt x="875914" y="4349964"/>
                  <a:pt x="769856" y="4442203"/>
                  <a:pt x="702896" y="4531505"/>
                </a:cubicBezTo>
                <a:lnTo>
                  <a:pt x="672124" y="4577675"/>
                </a:lnTo>
                <a:lnTo>
                  <a:pt x="706250" y="4640393"/>
                </a:lnTo>
                <a:lnTo>
                  <a:pt x="743503" y="4701307"/>
                </a:lnTo>
                <a:lnTo>
                  <a:pt x="798874" y="4697742"/>
                </a:lnTo>
                <a:cubicBezTo>
                  <a:pt x="909691" y="4684402"/>
                  <a:pt x="1042602" y="4638674"/>
                  <a:pt x="1173992" y="4562816"/>
                </a:cubicBezTo>
                <a:lnTo>
                  <a:pt x="1189384" y="4552423"/>
                </a:lnTo>
                <a:lnTo>
                  <a:pt x="1191078" y="4555212"/>
                </a:lnTo>
                <a:lnTo>
                  <a:pt x="1219690" y="4593474"/>
                </a:lnTo>
                <a:lnTo>
                  <a:pt x="1236908" y="4620098"/>
                </a:lnTo>
                <a:lnTo>
                  <a:pt x="1245163" y="4630412"/>
                </a:lnTo>
                <a:lnTo>
                  <a:pt x="1245167" y="4630410"/>
                </a:lnTo>
                <a:lnTo>
                  <a:pt x="1236909" y="4620096"/>
                </a:lnTo>
                <a:lnTo>
                  <a:pt x="1235964" y="4618631"/>
                </a:lnTo>
                <a:lnTo>
                  <a:pt x="1286611" y="4682965"/>
                </a:lnTo>
                <a:lnTo>
                  <a:pt x="1330572" y="4741755"/>
                </a:lnTo>
                <a:lnTo>
                  <a:pt x="1375715" y="4791425"/>
                </a:lnTo>
                <a:lnTo>
                  <a:pt x="1359930" y="4805132"/>
                </a:lnTo>
                <a:cubicBezTo>
                  <a:pt x="1252652" y="4912412"/>
                  <a:pt x="1174080" y="5028958"/>
                  <a:pt x="1132515" y="5132547"/>
                </a:cubicBezTo>
                <a:lnTo>
                  <a:pt x="1114740" y="5185109"/>
                </a:lnTo>
                <a:lnTo>
                  <a:pt x="1163936" y="5236857"/>
                </a:lnTo>
                <a:lnTo>
                  <a:pt x="1215685" y="5286053"/>
                </a:lnTo>
                <a:lnTo>
                  <a:pt x="1268246" y="5268280"/>
                </a:lnTo>
                <a:cubicBezTo>
                  <a:pt x="1371835" y="5226714"/>
                  <a:pt x="1488382" y="5148143"/>
                  <a:pt x="1595662" y="5040862"/>
                </a:cubicBezTo>
                <a:lnTo>
                  <a:pt x="1609368" y="5025078"/>
                </a:lnTo>
                <a:lnTo>
                  <a:pt x="1659045" y="5070228"/>
                </a:lnTo>
                <a:lnTo>
                  <a:pt x="1667763" y="5076747"/>
                </a:lnTo>
                <a:lnTo>
                  <a:pt x="1671261" y="5079909"/>
                </a:lnTo>
                <a:lnTo>
                  <a:pt x="1681906" y="5087737"/>
                </a:lnTo>
                <a:lnTo>
                  <a:pt x="1681817" y="5087834"/>
                </a:lnTo>
                <a:lnTo>
                  <a:pt x="1711371" y="5113270"/>
                </a:lnTo>
                <a:lnTo>
                  <a:pt x="1798580" y="5174571"/>
                </a:lnTo>
                <a:lnTo>
                  <a:pt x="1807260" y="5181060"/>
                </a:lnTo>
                <a:lnTo>
                  <a:pt x="1790054" y="5169933"/>
                </a:lnTo>
                <a:lnTo>
                  <a:pt x="1790053" y="5169935"/>
                </a:lnTo>
                <a:lnTo>
                  <a:pt x="1807286" y="5181080"/>
                </a:lnTo>
                <a:lnTo>
                  <a:pt x="1845589" y="5209722"/>
                </a:lnTo>
                <a:lnTo>
                  <a:pt x="1848370" y="5211413"/>
                </a:lnTo>
                <a:lnTo>
                  <a:pt x="1837978" y="5226803"/>
                </a:lnTo>
                <a:cubicBezTo>
                  <a:pt x="1762121" y="5358193"/>
                  <a:pt x="1716390" y="5491103"/>
                  <a:pt x="1703053" y="5601920"/>
                </a:cubicBezTo>
                <a:lnTo>
                  <a:pt x="1699487" y="5657292"/>
                </a:lnTo>
                <a:lnTo>
                  <a:pt x="1760401" y="5694543"/>
                </a:lnTo>
                <a:lnTo>
                  <a:pt x="1823120" y="5728671"/>
                </a:lnTo>
                <a:lnTo>
                  <a:pt x="1869291" y="5697899"/>
                </a:lnTo>
                <a:cubicBezTo>
                  <a:pt x="1958591" y="5630938"/>
                  <a:pt x="2050831" y="5524880"/>
                  <a:pt x="2126689" y="5393490"/>
                </a:cubicBezTo>
                <a:lnTo>
                  <a:pt x="2135852" y="5374681"/>
                </a:lnTo>
                <a:lnTo>
                  <a:pt x="2165881" y="5389147"/>
                </a:lnTo>
                <a:lnTo>
                  <a:pt x="2209818" y="5411639"/>
                </a:lnTo>
                <a:lnTo>
                  <a:pt x="2222127" y="5416444"/>
                </a:lnTo>
                <a:lnTo>
                  <a:pt x="2222128" y="5416441"/>
                </a:lnTo>
                <a:lnTo>
                  <a:pt x="2209819" y="5411636"/>
                </a:lnTo>
                <a:lnTo>
                  <a:pt x="2178226" y="5395463"/>
                </a:lnTo>
                <a:lnTo>
                  <a:pt x="2186758" y="5399204"/>
                </a:lnTo>
                <a:lnTo>
                  <a:pt x="2257197" y="5433136"/>
                </a:lnTo>
                <a:lnTo>
                  <a:pt x="2299200" y="5448510"/>
                </a:lnTo>
                <a:lnTo>
                  <a:pt x="2324947" y="5459800"/>
                </a:lnTo>
                <a:lnTo>
                  <a:pt x="2325159" y="5459118"/>
                </a:lnTo>
                <a:lnTo>
                  <a:pt x="2337261" y="5464425"/>
                </a:lnTo>
                <a:lnTo>
                  <a:pt x="2337607" y="5464536"/>
                </a:lnTo>
                <a:lnTo>
                  <a:pt x="2338427" y="5464741"/>
                </a:lnTo>
                <a:lnTo>
                  <a:pt x="2338414" y="5464798"/>
                </a:lnTo>
                <a:lnTo>
                  <a:pt x="2383234" y="5479266"/>
                </a:lnTo>
                <a:lnTo>
                  <a:pt x="2415526" y="5491086"/>
                </a:lnTo>
                <a:lnTo>
                  <a:pt x="2408875" y="5510372"/>
                </a:lnTo>
                <a:cubicBezTo>
                  <a:pt x="2369609" y="5656919"/>
                  <a:pt x="2359837" y="5797137"/>
                  <a:pt x="2375635" y="5907630"/>
                </a:cubicBezTo>
                <a:lnTo>
                  <a:pt x="2386522" y="5962038"/>
                </a:lnTo>
                <a:lnTo>
                  <a:pt x="2455001" y="5982255"/>
                </a:lnTo>
                <a:lnTo>
                  <a:pt x="2524417" y="5998986"/>
                </a:lnTo>
                <a:lnTo>
                  <a:pt x="2561048" y="5957312"/>
                </a:lnTo>
                <a:cubicBezTo>
                  <a:pt x="2629976" y="5869521"/>
                  <a:pt x="2691623" y="5743203"/>
                  <a:pt x="2730891" y="5596656"/>
                </a:cubicBezTo>
                <a:lnTo>
                  <a:pt x="2734553" y="5577764"/>
                </a:lnTo>
                <a:lnTo>
                  <a:pt x="2775603" y="5584029"/>
                </a:lnTo>
                <a:lnTo>
                  <a:pt x="2815884" y="5592672"/>
                </a:lnTo>
                <a:lnTo>
                  <a:pt x="2829017" y="5594128"/>
                </a:lnTo>
                <a:lnTo>
                  <a:pt x="2828591" y="5596023"/>
                </a:lnTo>
                <a:lnTo>
                  <a:pt x="2828591" y="5596024"/>
                </a:lnTo>
                <a:lnTo>
                  <a:pt x="2828862" y="5594823"/>
                </a:lnTo>
                <a:lnTo>
                  <a:pt x="2892599" y="5601885"/>
                </a:lnTo>
                <a:lnTo>
                  <a:pt x="2952646" y="5611049"/>
                </a:lnTo>
                <a:lnTo>
                  <a:pt x="3035211" y="5615218"/>
                </a:lnTo>
                <a:lnTo>
                  <a:pt x="3033711" y="5636522"/>
                </a:lnTo>
                <a:cubicBezTo>
                  <a:pt x="3033709" y="5788239"/>
                  <a:pt x="3060563" y="5926208"/>
                  <a:pt x="3104419" y="6028847"/>
                </a:cubicBezTo>
                <a:lnTo>
                  <a:pt x="3129019" y="6078583"/>
                </a:lnTo>
                <a:lnTo>
                  <a:pt x="3200399" y="6080388"/>
                </a:lnTo>
                <a:lnTo>
                  <a:pt x="3271775" y="6078583"/>
                </a:lnTo>
                <a:lnTo>
                  <a:pt x="3296375" y="6028848"/>
                </a:lnTo>
                <a:cubicBezTo>
                  <a:pt x="3340233" y="5926207"/>
                  <a:pt x="3367085" y="5788240"/>
                  <a:pt x="3367085" y="5636523"/>
                </a:cubicBezTo>
                <a:lnTo>
                  <a:pt x="3365585" y="5615219"/>
                </a:lnTo>
                <a:lnTo>
                  <a:pt x="3448155" y="5611049"/>
                </a:lnTo>
                <a:lnTo>
                  <a:pt x="3478483" y="5606421"/>
                </a:lnTo>
                <a:lnTo>
                  <a:pt x="3533499" y="5601509"/>
                </a:lnTo>
                <a:lnTo>
                  <a:pt x="3571809" y="5594255"/>
                </a:lnTo>
                <a:lnTo>
                  <a:pt x="3571779" y="5594130"/>
                </a:lnTo>
                <a:lnTo>
                  <a:pt x="3584913" y="5592675"/>
                </a:lnTo>
                <a:lnTo>
                  <a:pt x="3625233" y="5584024"/>
                </a:lnTo>
                <a:lnTo>
                  <a:pt x="3666245" y="5577765"/>
                </a:lnTo>
                <a:lnTo>
                  <a:pt x="3669907" y="5596659"/>
                </a:lnTo>
                <a:cubicBezTo>
                  <a:pt x="3709175" y="5743205"/>
                  <a:pt x="3770821" y="5869522"/>
                  <a:pt x="3839749" y="5957315"/>
                </a:cubicBezTo>
                <a:lnTo>
                  <a:pt x="3876381" y="5998989"/>
                </a:lnTo>
                <a:lnTo>
                  <a:pt x="3945797" y="5982258"/>
                </a:lnTo>
                <a:lnTo>
                  <a:pt x="4014275" y="5962039"/>
                </a:lnTo>
                <a:lnTo>
                  <a:pt x="4025163" y="5907633"/>
                </a:lnTo>
                <a:cubicBezTo>
                  <a:pt x="4040961" y="5797140"/>
                  <a:pt x="4031189" y="5656922"/>
                  <a:pt x="3991923" y="5510374"/>
                </a:cubicBezTo>
                <a:lnTo>
                  <a:pt x="3985271" y="5491086"/>
                </a:lnTo>
                <a:lnTo>
                  <a:pt x="4017551" y="5479272"/>
                </a:lnTo>
                <a:lnTo>
                  <a:pt x="4051377" y="5468352"/>
                </a:lnTo>
                <a:lnTo>
                  <a:pt x="4051377" y="5468351"/>
                </a:lnTo>
                <a:lnTo>
                  <a:pt x="4037295" y="5472896"/>
                </a:lnTo>
                <a:lnTo>
                  <a:pt x="4062507" y="5462818"/>
                </a:lnTo>
                <a:lnTo>
                  <a:pt x="4143603" y="5433136"/>
                </a:lnTo>
                <a:lnTo>
                  <a:pt x="4176981" y="5417057"/>
                </a:lnTo>
                <a:lnTo>
                  <a:pt x="4192505" y="5410852"/>
                </a:lnTo>
                <a:lnTo>
                  <a:pt x="4190977" y="5411634"/>
                </a:lnTo>
                <a:lnTo>
                  <a:pt x="4178669" y="5416439"/>
                </a:lnTo>
                <a:lnTo>
                  <a:pt x="4178669" y="5416442"/>
                </a:lnTo>
                <a:lnTo>
                  <a:pt x="4190975" y="5411639"/>
                </a:lnTo>
                <a:lnTo>
                  <a:pt x="4234805" y="5389202"/>
                </a:lnTo>
                <a:lnTo>
                  <a:pt x="4264945" y="5374684"/>
                </a:lnTo>
                <a:lnTo>
                  <a:pt x="4274105" y="5393488"/>
                </a:lnTo>
                <a:cubicBezTo>
                  <a:pt x="4349963" y="5524879"/>
                  <a:pt x="4442203" y="5630938"/>
                  <a:pt x="4531505" y="5697898"/>
                </a:cubicBezTo>
                <a:lnTo>
                  <a:pt x="4577675" y="5728671"/>
                </a:lnTo>
                <a:lnTo>
                  <a:pt x="4640393" y="5694544"/>
                </a:lnTo>
                <a:lnTo>
                  <a:pt x="4701307" y="5657292"/>
                </a:lnTo>
                <a:lnTo>
                  <a:pt x="4697741" y="5601921"/>
                </a:lnTo>
                <a:cubicBezTo>
                  <a:pt x="4684403" y="5491102"/>
                  <a:pt x="4638673" y="5358192"/>
                  <a:pt x="4562815" y="5226803"/>
                </a:cubicBezTo>
                <a:lnTo>
                  <a:pt x="4552425" y="5211415"/>
                </a:lnTo>
                <a:lnTo>
                  <a:pt x="4555211" y="5209722"/>
                </a:lnTo>
                <a:lnTo>
                  <a:pt x="4593549" y="5181053"/>
                </a:lnTo>
                <a:lnTo>
                  <a:pt x="4618017" y="5165232"/>
                </a:lnTo>
                <a:lnTo>
                  <a:pt x="4618395" y="5164987"/>
                </a:lnTo>
                <a:lnTo>
                  <a:pt x="4620097" y="5163886"/>
                </a:lnTo>
                <a:lnTo>
                  <a:pt x="4630413" y="5155629"/>
                </a:lnTo>
                <a:lnTo>
                  <a:pt x="4620097" y="5163885"/>
                </a:lnTo>
                <a:lnTo>
                  <a:pt x="4618395" y="5164987"/>
                </a:lnTo>
                <a:lnTo>
                  <a:pt x="4618019" y="5165230"/>
                </a:lnTo>
                <a:lnTo>
                  <a:pt x="4680699" y="5115885"/>
                </a:lnTo>
                <a:lnTo>
                  <a:pt x="4741755" y="5070228"/>
                </a:lnTo>
                <a:lnTo>
                  <a:pt x="4791429" y="5025082"/>
                </a:lnTo>
                <a:lnTo>
                  <a:pt x="4805135" y="5040865"/>
                </a:lnTo>
                <a:cubicBezTo>
                  <a:pt x="4912415" y="5148144"/>
                  <a:pt x="5028961" y="5226715"/>
                  <a:pt x="5132549" y="5268282"/>
                </a:cubicBezTo>
                <a:lnTo>
                  <a:pt x="5185111" y="5286057"/>
                </a:lnTo>
                <a:lnTo>
                  <a:pt x="5236861" y="5236858"/>
                </a:lnTo>
                <a:lnTo>
                  <a:pt x="5286055" y="5185110"/>
                </a:lnTo>
                <a:lnTo>
                  <a:pt x="5268283" y="5132550"/>
                </a:lnTo>
                <a:cubicBezTo>
                  <a:pt x="5226717" y="5028960"/>
                  <a:pt x="5148145" y="4912414"/>
                  <a:pt x="5040867" y="4805134"/>
                </a:cubicBezTo>
                <a:lnTo>
                  <a:pt x="5025083" y="4791427"/>
                </a:lnTo>
                <a:lnTo>
                  <a:pt x="5070229" y="4741755"/>
                </a:lnTo>
                <a:lnTo>
                  <a:pt x="5076749" y="4733033"/>
                </a:lnTo>
                <a:lnTo>
                  <a:pt x="5076755" y="4733027"/>
                </a:lnTo>
                <a:lnTo>
                  <a:pt x="5076753" y="4733029"/>
                </a:lnTo>
                <a:lnTo>
                  <a:pt x="5077115" y="4732628"/>
                </a:lnTo>
                <a:lnTo>
                  <a:pt x="5079913" y="4729535"/>
                </a:lnTo>
                <a:lnTo>
                  <a:pt x="5087739" y="4718890"/>
                </a:lnTo>
                <a:lnTo>
                  <a:pt x="5088947" y="4720003"/>
                </a:lnTo>
                <a:lnTo>
                  <a:pt x="5088947" y="4720002"/>
                </a:lnTo>
                <a:lnTo>
                  <a:pt x="5087739" y="4718889"/>
                </a:lnTo>
                <a:lnTo>
                  <a:pt x="5079911" y="4729534"/>
                </a:lnTo>
                <a:lnTo>
                  <a:pt x="5077115" y="4732628"/>
                </a:lnTo>
                <a:lnTo>
                  <a:pt x="5076755" y="4733027"/>
                </a:lnTo>
                <a:lnTo>
                  <a:pt x="5084867" y="4722179"/>
                </a:lnTo>
                <a:lnTo>
                  <a:pt x="5112845" y="4689674"/>
                </a:lnTo>
                <a:lnTo>
                  <a:pt x="5170329" y="4607892"/>
                </a:lnTo>
                <a:lnTo>
                  <a:pt x="5181057" y="4593545"/>
                </a:lnTo>
                <a:lnTo>
                  <a:pt x="5163885" y="4620101"/>
                </a:lnTo>
                <a:lnTo>
                  <a:pt x="5155627" y="4630416"/>
                </a:lnTo>
                <a:lnTo>
                  <a:pt x="5155629" y="4630417"/>
                </a:lnTo>
                <a:lnTo>
                  <a:pt x="5163885" y="4620101"/>
                </a:lnTo>
                <a:lnTo>
                  <a:pt x="5181063" y="4593537"/>
                </a:lnTo>
                <a:lnTo>
                  <a:pt x="5209723" y="4555211"/>
                </a:lnTo>
                <a:lnTo>
                  <a:pt x="5211413" y="4552427"/>
                </a:lnTo>
                <a:lnTo>
                  <a:pt x="5226801" y="4562819"/>
                </a:lnTo>
                <a:cubicBezTo>
                  <a:pt x="5358193" y="4638677"/>
                  <a:pt x="5491103" y="4684405"/>
                  <a:pt x="5601921" y="4697745"/>
                </a:cubicBezTo>
                <a:lnTo>
                  <a:pt x="5657291" y="4701310"/>
                </a:lnTo>
                <a:lnTo>
                  <a:pt x="5694543" y="4640395"/>
                </a:lnTo>
                <a:lnTo>
                  <a:pt x="5728671" y="4577678"/>
                </a:lnTo>
                <a:lnTo>
                  <a:pt x="5697897" y="4531507"/>
                </a:lnTo>
                <a:cubicBezTo>
                  <a:pt x="5630939" y="4442206"/>
                  <a:pt x="5524879" y="4349967"/>
                  <a:pt x="5393489" y="4274108"/>
                </a:cubicBezTo>
                <a:lnTo>
                  <a:pt x="5374683" y="4264946"/>
                </a:lnTo>
                <a:lnTo>
                  <a:pt x="5389185" y="4234839"/>
                </a:lnTo>
                <a:lnTo>
                  <a:pt x="5396845" y="4219874"/>
                </a:lnTo>
                <a:lnTo>
                  <a:pt x="5410469" y="4193263"/>
                </a:lnTo>
                <a:lnTo>
                  <a:pt x="5410437" y="4193324"/>
                </a:lnTo>
                <a:lnTo>
                  <a:pt x="5396845" y="4219874"/>
                </a:lnTo>
                <a:lnTo>
                  <a:pt x="5393243" y="4226911"/>
                </a:lnTo>
                <a:lnTo>
                  <a:pt x="5395659" y="4221404"/>
                </a:lnTo>
                <a:lnTo>
                  <a:pt x="5433137" y="4143603"/>
                </a:lnTo>
                <a:lnTo>
                  <a:pt x="5450115" y="4097213"/>
                </a:lnTo>
                <a:lnTo>
                  <a:pt x="5459521" y="4075762"/>
                </a:lnTo>
                <a:lnTo>
                  <a:pt x="5459123" y="4075638"/>
                </a:lnTo>
                <a:lnTo>
                  <a:pt x="5464427" y="4063537"/>
                </a:lnTo>
                <a:lnTo>
                  <a:pt x="5479285" y="4017518"/>
                </a:lnTo>
                <a:lnTo>
                  <a:pt x="5491087" y="3985268"/>
                </a:lnTo>
                <a:lnTo>
                  <a:pt x="5510377" y="3991922"/>
                </a:lnTo>
                <a:cubicBezTo>
                  <a:pt x="5656923" y="4031189"/>
                  <a:pt x="5797141" y="4040959"/>
                  <a:pt x="5907635" y="4025162"/>
                </a:cubicBezTo>
                <a:lnTo>
                  <a:pt x="5962041" y="4014274"/>
                </a:lnTo>
                <a:lnTo>
                  <a:pt x="5982259" y="3945794"/>
                </a:lnTo>
                <a:lnTo>
                  <a:pt x="5998989" y="3876381"/>
                </a:lnTo>
                <a:lnTo>
                  <a:pt x="5957315" y="3839749"/>
                </a:lnTo>
                <a:cubicBezTo>
                  <a:pt x="5869525" y="3770820"/>
                  <a:pt x="5743205" y="3709174"/>
                  <a:pt x="5596659" y="3669907"/>
                </a:cubicBezTo>
                <a:lnTo>
                  <a:pt x="5577765" y="3666244"/>
                </a:lnTo>
                <a:lnTo>
                  <a:pt x="5584023" y="3625242"/>
                </a:lnTo>
                <a:lnTo>
                  <a:pt x="5592675" y="3584913"/>
                </a:lnTo>
                <a:lnTo>
                  <a:pt x="5594131" y="3571780"/>
                </a:lnTo>
                <a:lnTo>
                  <a:pt x="5595021" y="3571981"/>
                </a:lnTo>
                <a:lnTo>
                  <a:pt x="5595021" y="3571980"/>
                </a:lnTo>
                <a:lnTo>
                  <a:pt x="5594435" y="3571848"/>
                </a:lnTo>
                <a:lnTo>
                  <a:pt x="5600431" y="3517727"/>
                </a:lnTo>
                <a:lnTo>
                  <a:pt x="5611049" y="3448154"/>
                </a:lnTo>
                <a:lnTo>
                  <a:pt x="5615219" y="3365584"/>
                </a:lnTo>
                <a:lnTo>
                  <a:pt x="5636525" y="3367084"/>
                </a:lnTo>
                <a:cubicBezTo>
                  <a:pt x="5788239" y="3367084"/>
                  <a:pt x="5926209" y="3340231"/>
                  <a:pt x="6028849" y="3296374"/>
                </a:cubicBezTo>
                <a:lnTo>
                  <a:pt x="6078583" y="3271776"/>
                </a:lnTo>
                <a:lnTo>
                  <a:pt x="6080389" y="3200396"/>
                </a:lnTo>
                <a:lnTo>
                  <a:pt x="6078583" y="3129020"/>
                </a:lnTo>
                <a:lnTo>
                  <a:pt x="6028849" y="3104421"/>
                </a:lnTo>
                <a:cubicBezTo>
                  <a:pt x="5926209" y="3060564"/>
                  <a:pt x="5788241" y="3033712"/>
                  <a:pt x="5636525" y="3033712"/>
                </a:cubicBezTo>
                <a:lnTo>
                  <a:pt x="5615219" y="3035211"/>
                </a:lnTo>
                <a:lnTo>
                  <a:pt x="5611049" y="2952646"/>
                </a:lnTo>
                <a:lnTo>
                  <a:pt x="5605347" y="2915284"/>
                </a:lnTo>
                <a:lnTo>
                  <a:pt x="5601085" y="2867547"/>
                </a:lnTo>
                <a:lnTo>
                  <a:pt x="5585501" y="2785252"/>
                </a:lnTo>
                <a:lnTo>
                  <a:pt x="5584025" y="2775578"/>
                </a:lnTo>
                <a:lnTo>
                  <a:pt x="5592673" y="2815887"/>
                </a:lnTo>
                <a:lnTo>
                  <a:pt x="5592673" y="2815885"/>
                </a:lnTo>
                <a:lnTo>
                  <a:pt x="5584025" y="2775575"/>
                </a:lnTo>
                <a:lnTo>
                  <a:pt x="5577765" y="2734553"/>
                </a:lnTo>
                <a:lnTo>
                  <a:pt x="5596659" y="2730890"/>
                </a:lnTo>
                <a:cubicBezTo>
                  <a:pt x="5743205" y="2691623"/>
                  <a:pt x="5869523" y="2629977"/>
                  <a:pt x="5957315" y="2561050"/>
                </a:cubicBezTo>
                <a:lnTo>
                  <a:pt x="5998987" y="2524417"/>
                </a:lnTo>
                <a:lnTo>
                  <a:pt x="5982257" y="2455001"/>
                </a:lnTo>
                <a:lnTo>
                  <a:pt x="5962039" y="2386522"/>
                </a:lnTo>
                <a:lnTo>
                  <a:pt x="5907633" y="2375634"/>
                </a:lnTo>
                <a:cubicBezTo>
                  <a:pt x="5797139" y="2359837"/>
                  <a:pt x="5656921" y="2369608"/>
                  <a:pt x="5510375" y="2408875"/>
                </a:cubicBezTo>
                <a:lnTo>
                  <a:pt x="5491085" y="2415527"/>
                </a:lnTo>
                <a:lnTo>
                  <a:pt x="5479283" y="2383279"/>
                </a:lnTo>
                <a:lnTo>
                  <a:pt x="5475101" y="2370329"/>
                </a:lnTo>
                <a:lnTo>
                  <a:pt x="5468477" y="2353758"/>
                </a:lnTo>
                <a:lnTo>
                  <a:pt x="5433135" y="2257197"/>
                </a:lnTo>
                <a:lnTo>
                  <a:pt x="5413989" y="2217451"/>
                </a:lnTo>
                <a:lnTo>
                  <a:pt x="5408455" y="2203606"/>
                </a:lnTo>
                <a:lnTo>
                  <a:pt x="5389221" y="2166033"/>
                </a:lnTo>
                <a:lnTo>
                  <a:pt x="5374681" y="2135854"/>
                </a:lnTo>
                <a:lnTo>
                  <a:pt x="5393487" y="2126692"/>
                </a:lnTo>
                <a:cubicBezTo>
                  <a:pt x="5524877" y="2050835"/>
                  <a:pt x="5630935" y="1958594"/>
                  <a:pt x="5697897" y="1869292"/>
                </a:cubicBezTo>
                <a:lnTo>
                  <a:pt x="5728669" y="1823122"/>
                </a:lnTo>
                <a:lnTo>
                  <a:pt x="5694541" y="1760403"/>
                </a:lnTo>
                <a:lnTo>
                  <a:pt x="5657289" y="1699489"/>
                </a:lnTo>
                <a:lnTo>
                  <a:pt x="5601919" y="1703055"/>
                </a:lnTo>
                <a:cubicBezTo>
                  <a:pt x="5491101" y="1716392"/>
                  <a:pt x="5358189" y="1762123"/>
                  <a:pt x="5226801" y="1837981"/>
                </a:cubicBezTo>
                <a:lnTo>
                  <a:pt x="5211413" y="1848371"/>
                </a:lnTo>
                <a:lnTo>
                  <a:pt x="5209723" y="1845589"/>
                </a:lnTo>
                <a:lnTo>
                  <a:pt x="5181063" y="1807263"/>
                </a:lnTo>
                <a:lnTo>
                  <a:pt x="5168091" y="1787205"/>
                </a:lnTo>
                <a:lnTo>
                  <a:pt x="5127657" y="1735845"/>
                </a:lnTo>
                <a:lnTo>
                  <a:pt x="5070229" y="1659046"/>
                </a:lnTo>
                <a:lnTo>
                  <a:pt x="5025083" y="1609372"/>
                </a:lnTo>
                <a:lnTo>
                  <a:pt x="5040865" y="1595667"/>
                </a:lnTo>
                <a:cubicBezTo>
                  <a:pt x="5148145" y="1488388"/>
                  <a:pt x="5226715" y="1371840"/>
                  <a:pt x="5268281" y="1268253"/>
                </a:cubicBezTo>
                <a:lnTo>
                  <a:pt x="5286055" y="1215690"/>
                </a:lnTo>
                <a:lnTo>
                  <a:pt x="5236859" y="1163941"/>
                </a:lnTo>
                <a:lnTo>
                  <a:pt x="5185111" y="1114746"/>
                </a:lnTo>
                <a:lnTo>
                  <a:pt x="5132549" y="1132520"/>
                </a:lnTo>
                <a:cubicBezTo>
                  <a:pt x="5028959" y="1174084"/>
                  <a:pt x="4912413" y="1252657"/>
                  <a:pt x="4805135" y="1359937"/>
                </a:cubicBezTo>
                <a:lnTo>
                  <a:pt x="4791429" y="1375719"/>
                </a:lnTo>
                <a:lnTo>
                  <a:pt x="4741755" y="1330572"/>
                </a:lnTo>
                <a:lnTo>
                  <a:pt x="4716719" y="1311852"/>
                </a:lnTo>
                <a:lnTo>
                  <a:pt x="4689247" y="1288203"/>
                </a:lnTo>
                <a:lnTo>
                  <a:pt x="4620095" y="1239597"/>
                </a:lnTo>
                <a:lnTo>
                  <a:pt x="4555211" y="1191078"/>
                </a:lnTo>
                <a:lnTo>
                  <a:pt x="4552425" y="1189386"/>
                </a:lnTo>
                <a:lnTo>
                  <a:pt x="4562815" y="1173999"/>
                </a:lnTo>
                <a:cubicBezTo>
                  <a:pt x="4638675" y="1042610"/>
                  <a:pt x="4684403" y="909700"/>
                  <a:pt x="4697743" y="798881"/>
                </a:cubicBezTo>
                <a:lnTo>
                  <a:pt x="4701307" y="743509"/>
                </a:lnTo>
                <a:lnTo>
                  <a:pt x="4640393" y="706257"/>
                </a:lnTo>
                <a:lnTo>
                  <a:pt x="4577675" y="672131"/>
                </a:lnTo>
                <a:lnTo>
                  <a:pt x="4531505" y="702904"/>
                </a:lnTo>
                <a:cubicBezTo>
                  <a:pt x="4442203" y="769864"/>
                  <a:pt x="4349965" y="875922"/>
                  <a:pt x="4274105" y="1007313"/>
                </a:cubicBezTo>
                <a:lnTo>
                  <a:pt x="4264945" y="1026118"/>
                </a:lnTo>
                <a:lnTo>
                  <a:pt x="4234731" y="1011563"/>
                </a:lnTo>
                <a:lnTo>
                  <a:pt x="4232817" y="1010583"/>
                </a:lnTo>
                <a:lnTo>
                  <a:pt x="4231481" y="1009997"/>
                </a:lnTo>
                <a:lnTo>
                  <a:pt x="4143603" y="967664"/>
                </a:lnTo>
                <a:lnTo>
                  <a:pt x="4091227" y="948495"/>
                </a:lnTo>
                <a:lnTo>
                  <a:pt x="4075645" y="941661"/>
                </a:lnTo>
                <a:lnTo>
                  <a:pt x="4075639" y="941681"/>
                </a:lnTo>
                <a:lnTo>
                  <a:pt x="4063537" y="936376"/>
                </a:lnTo>
                <a:lnTo>
                  <a:pt x="4017593" y="921545"/>
                </a:lnTo>
                <a:lnTo>
                  <a:pt x="3985271" y="909714"/>
                </a:lnTo>
                <a:lnTo>
                  <a:pt x="3991923" y="890428"/>
                </a:lnTo>
                <a:cubicBezTo>
                  <a:pt x="4031189" y="743880"/>
                  <a:pt x="4040961" y="603661"/>
                  <a:pt x="4025163" y="493169"/>
                </a:cubicBezTo>
                <a:lnTo>
                  <a:pt x="4014275" y="438762"/>
                </a:lnTo>
                <a:lnTo>
                  <a:pt x="3945795" y="418544"/>
                </a:lnTo>
                <a:lnTo>
                  <a:pt x="3876381" y="401812"/>
                </a:lnTo>
                <a:lnTo>
                  <a:pt x="3839749" y="443487"/>
                </a:lnTo>
                <a:cubicBezTo>
                  <a:pt x="3770821" y="531278"/>
                  <a:pt x="3709175" y="657597"/>
                  <a:pt x="3669907" y="804142"/>
                </a:cubicBezTo>
                <a:lnTo>
                  <a:pt x="3666245" y="823035"/>
                </a:lnTo>
                <a:lnTo>
                  <a:pt x="3625205" y="816772"/>
                </a:lnTo>
                <a:lnTo>
                  <a:pt x="3584913" y="808128"/>
                </a:lnTo>
                <a:lnTo>
                  <a:pt x="3571781" y="806671"/>
                </a:lnTo>
                <a:lnTo>
                  <a:pt x="3572001" y="805688"/>
                </a:lnTo>
                <a:lnTo>
                  <a:pt x="3572001" y="805687"/>
                </a:lnTo>
                <a:lnTo>
                  <a:pt x="3571785" y="806651"/>
                </a:lnTo>
                <a:lnTo>
                  <a:pt x="3524735" y="801438"/>
                </a:lnTo>
                <a:lnTo>
                  <a:pt x="3448155" y="789751"/>
                </a:lnTo>
                <a:lnTo>
                  <a:pt x="3365583" y="785581"/>
                </a:lnTo>
                <a:lnTo>
                  <a:pt x="3367083" y="764276"/>
                </a:lnTo>
                <a:cubicBezTo>
                  <a:pt x="3367083" y="612560"/>
                  <a:pt x="3340231" y="474591"/>
                  <a:pt x="3296373" y="371951"/>
                </a:cubicBezTo>
                <a:lnTo>
                  <a:pt x="3271775" y="322217"/>
                </a:lnTo>
                <a:close/>
                <a:moveTo>
                  <a:pt x="3200397" y="228971"/>
                </a:moveTo>
                <a:lnTo>
                  <a:pt x="3296615" y="231404"/>
                </a:lnTo>
                <a:lnTo>
                  <a:pt x="3296615" y="231404"/>
                </a:lnTo>
                <a:lnTo>
                  <a:pt x="3297743" y="231433"/>
                </a:lnTo>
                <a:lnTo>
                  <a:pt x="3299555" y="233404"/>
                </a:lnTo>
                <a:lnTo>
                  <a:pt x="3302355" y="235310"/>
                </a:lnTo>
                <a:lnTo>
                  <a:pt x="3313633" y="248727"/>
                </a:lnTo>
                <a:lnTo>
                  <a:pt x="3336221" y="273308"/>
                </a:lnTo>
                <a:lnTo>
                  <a:pt x="3340357" y="280516"/>
                </a:lnTo>
                <a:lnTo>
                  <a:pt x="3346849" y="288241"/>
                </a:lnTo>
                <a:lnTo>
                  <a:pt x="3367507" y="325595"/>
                </a:lnTo>
                <a:lnTo>
                  <a:pt x="3366165" y="325492"/>
                </a:lnTo>
                <a:lnTo>
                  <a:pt x="3387823" y="363240"/>
                </a:lnTo>
                <a:cubicBezTo>
                  <a:pt x="3422399" y="440849"/>
                  <a:pt x="3447023" y="539850"/>
                  <a:pt x="3457175" y="650333"/>
                </a:cubicBezTo>
                <a:lnTo>
                  <a:pt x="3459527" y="702320"/>
                </a:lnTo>
                <a:lnTo>
                  <a:pt x="3597523" y="717608"/>
                </a:lnTo>
                <a:lnTo>
                  <a:pt x="3596685" y="720251"/>
                </a:lnTo>
                <a:lnTo>
                  <a:pt x="3596687" y="720250"/>
                </a:lnTo>
                <a:lnTo>
                  <a:pt x="3612377" y="670765"/>
                </a:lnTo>
                <a:cubicBezTo>
                  <a:pt x="3650777" y="566673"/>
                  <a:pt x="3700185" y="477419"/>
                  <a:pt x="3753669" y="411403"/>
                </a:cubicBezTo>
                <a:lnTo>
                  <a:pt x="3784359" y="380548"/>
                </a:lnTo>
                <a:lnTo>
                  <a:pt x="3783037" y="380299"/>
                </a:lnTo>
                <a:lnTo>
                  <a:pt x="3812659" y="349565"/>
                </a:lnTo>
                <a:lnTo>
                  <a:pt x="3820931" y="343784"/>
                </a:lnTo>
                <a:lnTo>
                  <a:pt x="3826791" y="337892"/>
                </a:lnTo>
                <a:lnTo>
                  <a:pt x="3854971" y="319994"/>
                </a:lnTo>
                <a:lnTo>
                  <a:pt x="3869337" y="309954"/>
                </a:lnTo>
                <a:lnTo>
                  <a:pt x="3872533" y="308839"/>
                </a:lnTo>
                <a:lnTo>
                  <a:pt x="3874795" y="307402"/>
                </a:lnTo>
                <a:lnTo>
                  <a:pt x="3875891" y="307668"/>
                </a:lnTo>
                <a:lnTo>
                  <a:pt x="3875891" y="307666"/>
                </a:lnTo>
                <a:lnTo>
                  <a:pt x="3969459" y="330220"/>
                </a:lnTo>
                <a:lnTo>
                  <a:pt x="3969461" y="330220"/>
                </a:lnTo>
                <a:lnTo>
                  <a:pt x="3974989" y="331852"/>
                </a:lnTo>
                <a:lnTo>
                  <a:pt x="4061769" y="357471"/>
                </a:lnTo>
                <a:lnTo>
                  <a:pt x="4062853" y="357793"/>
                </a:lnTo>
                <a:lnTo>
                  <a:pt x="4064095" y="360170"/>
                </a:lnTo>
                <a:lnTo>
                  <a:pt x="4066305" y="362731"/>
                </a:lnTo>
                <a:lnTo>
                  <a:pt x="4073713" y="378584"/>
                </a:lnTo>
                <a:lnTo>
                  <a:pt x="4089183" y="408199"/>
                </a:lnTo>
                <a:lnTo>
                  <a:pt x="4091315" y="416243"/>
                </a:lnTo>
                <a:lnTo>
                  <a:pt x="4095581" y="425373"/>
                </a:lnTo>
                <a:lnTo>
                  <a:pt x="4105867" y="466802"/>
                </a:lnTo>
                <a:lnTo>
                  <a:pt x="4104599" y="466358"/>
                </a:lnTo>
                <a:lnTo>
                  <a:pt x="4115751" y="508423"/>
                </a:lnTo>
                <a:cubicBezTo>
                  <a:pt x="4129063" y="592336"/>
                  <a:pt x="4127225" y="694336"/>
                  <a:pt x="4108435" y="803682"/>
                </a:cubicBezTo>
                <a:lnTo>
                  <a:pt x="4097495" y="853399"/>
                </a:lnTo>
                <a:lnTo>
                  <a:pt x="4097497" y="853399"/>
                </a:lnTo>
                <a:lnTo>
                  <a:pt x="4097875" y="851677"/>
                </a:lnTo>
                <a:lnTo>
                  <a:pt x="4225025" y="907433"/>
                </a:lnTo>
                <a:lnTo>
                  <a:pt x="4253057" y="863589"/>
                </a:lnTo>
                <a:cubicBezTo>
                  <a:pt x="4317089" y="772983"/>
                  <a:pt x="4387915" y="699558"/>
                  <a:pt x="4456663" y="649635"/>
                </a:cubicBezTo>
                <a:lnTo>
                  <a:pt x="4494293" y="627775"/>
                </a:lnTo>
                <a:lnTo>
                  <a:pt x="4493079" y="627192"/>
                </a:lnTo>
                <a:lnTo>
                  <a:pt x="4529647" y="605169"/>
                </a:lnTo>
                <a:lnTo>
                  <a:pt x="4539133" y="601727"/>
                </a:lnTo>
                <a:lnTo>
                  <a:pt x="4546319" y="597552"/>
                </a:lnTo>
                <a:lnTo>
                  <a:pt x="4578169" y="587557"/>
                </a:lnTo>
                <a:lnTo>
                  <a:pt x="4594645" y="581578"/>
                </a:lnTo>
                <a:lnTo>
                  <a:pt x="4598023" y="581329"/>
                </a:lnTo>
                <a:lnTo>
                  <a:pt x="4600577" y="580527"/>
                </a:lnTo>
                <a:lnTo>
                  <a:pt x="4601569" y="581066"/>
                </a:lnTo>
                <a:lnTo>
                  <a:pt x="4601569" y="581066"/>
                </a:lnTo>
                <a:lnTo>
                  <a:pt x="4686113" y="627068"/>
                </a:lnTo>
                <a:lnTo>
                  <a:pt x="4686113" y="627067"/>
                </a:lnTo>
                <a:lnTo>
                  <a:pt x="4691029" y="630074"/>
                </a:lnTo>
                <a:lnTo>
                  <a:pt x="4768221" y="677282"/>
                </a:lnTo>
                <a:lnTo>
                  <a:pt x="4769187" y="677873"/>
                </a:lnTo>
                <a:lnTo>
                  <a:pt x="4769771" y="680491"/>
                </a:lnTo>
                <a:lnTo>
                  <a:pt x="4771241" y="683537"/>
                </a:lnTo>
                <a:lnTo>
                  <a:pt x="4774295" y="700768"/>
                </a:lnTo>
                <a:lnTo>
                  <a:pt x="4781571" y="733377"/>
                </a:lnTo>
                <a:lnTo>
                  <a:pt x="4781551" y="741699"/>
                </a:lnTo>
                <a:lnTo>
                  <a:pt x="4783309" y="751623"/>
                </a:lnTo>
                <a:lnTo>
                  <a:pt x="4782521" y="794301"/>
                </a:lnTo>
                <a:lnTo>
                  <a:pt x="4781409" y="793541"/>
                </a:lnTo>
                <a:lnTo>
                  <a:pt x="4781295" y="837061"/>
                </a:lnTo>
                <a:cubicBezTo>
                  <a:pt x="4772433" y="921561"/>
                  <a:pt x="4744259" y="1019611"/>
                  <a:pt x="4697809" y="1120368"/>
                </a:cubicBezTo>
                <a:lnTo>
                  <a:pt x="4674175" y="1165946"/>
                </a:lnTo>
                <a:lnTo>
                  <a:pt x="4745433" y="1216032"/>
                </a:lnTo>
                <a:lnTo>
                  <a:pt x="4784643" y="1249784"/>
                </a:lnTo>
                <a:lnTo>
                  <a:pt x="4822001" y="1215662"/>
                </a:lnTo>
                <a:cubicBezTo>
                  <a:pt x="4907303" y="1144717"/>
                  <a:pt x="4994717" y="1092124"/>
                  <a:pt x="5074045" y="1061696"/>
                </a:cubicBezTo>
                <a:lnTo>
                  <a:pt x="5116051" y="1050319"/>
                </a:lnTo>
                <a:lnTo>
                  <a:pt x="5115029" y="1049442"/>
                </a:lnTo>
                <a:lnTo>
                  <a:pt x="5156051" y="1037636"/>
                </a:lnTo>
                <a:lnTo>
                  <a:pt x="5166103" y="1036764"/>
                </a:lnTo>
                <a:lnTo>
                  <a:pt x="5174123" y="1034593"/>
                </a:lnTo>
                <a:lnTo>
                  <a:pt x="5207479" y="1033182"/>
                </a:lnTo>
                <a:lnTo>
                  <a:pt x="5224939" y="1031671"/>
                </a:lnTo>
                <a:lnTo>
                  <a:pt x="5228267" y="1032303"/>
                </a:lnTo>
                <a:lnTo>
                  <a:pt x="5230943" y="1032189"/>
                </a:lnTo>
                <a:lnTo>
                  <a:pt x="5231759" y="1032968"/>
                </a:lnTo>
                <a:lnTo>
                  <a:pt x="5231761" y="1032968"/>
                </a:lnTo>
                <a:lnTo>
                  <a:pt x="5301517" y="1099283"/>
                </a:lnTo>
                <a:lnTo>
                  <a:pt x="5301517" y="1099284"/>
                </a:lnTo>
                <a:lnTo>
                  <a:pt x="5305489" y="1103461"/>
                </a:lnTo>
                <a:lnTo>
                  <a:pt x="5367831" y="1169039"/>
                </a:lnTo>
                <a:lnTo>
                  <a:pt x="5368611" y="1169859"/>
                </a:lnTo>
                <a:lnTo>
                  <a:pt x="5368495" y="1172537"/>
                </a:lnTo>
                <a:lnTo>
                  <a:pt x="5369129" y="1175861"/>
                </a:lnTo>
                <a:lnTo>
                  <a:pt x="5367619" y="1193294"/>
                </a:lnTo>
                <a:lnTo>
                  <a:pt x="5366209" y="1226676"/>
                </a:lnTo>
                <a:lnTo>
                  <a:pt x="5364033" y="1234708"/>
                </a:lnTo>
                <a:lnTo>
                  <a:pt x="5363165" y="1244749"/>
                </a:lnTo>
                <a:lnTo>
                  <a:pt x="5351357" y="1285770"/>
                </a:lnTo>
                <a:lnTo>
                  <a:pt x="5350481" y="1284749"/>
                </a:lnTo>
                <a:lnTo>
                  <a:pt x="5339105" y="1326757"/>
                </a:lnTo>
                <a:cubicBezTo>
                  <a:pt x="5308677" y="1406083"/>
                  <a:pt x="5256085" y="1493499"/>
                  <a:pt x="5185139" y="1578800"/>
                </a:cubicBezTo>
                <a:lnTo>
                  <a:pt x="5147869" y="1619605"/>
                </a:lnTo>
                <a:lnTo>
                  <a:pt x="5147871" y="1619606"/>
                </a:lnTo>
                <a:lnTo>
                  <a:pt x="5150301" y="1616944"/>
                </a:lnTo>
                <a:lnTo>
                  <a:pt x="5236127" y="1725962"/>
                </a:lnTo>
                <a:lnTo>
                  <a:pt x="5280433" y="1702988"/>
                </a:lnTo>
                <a:cubicBezTo>
                  <a:pt x="5381191" y="1656541"/>
                  <a:pt x="5479239" y="1628367"/>
                  <a:pt x="5563739" y="1619506"/>
                </a:cubicBezTo>
                <a:lnTo>
                  <a:pt x="5607257" y="1619389"/>
                </a:lnTo>
                <a:lnTo>
                  <a:pt x="5606497" y="1618277"/>
                </a:lnTo>
                <a:lnTo>
                  <a:pt x="5649177" y="1617491"/>
                </a:lnTo>
                <a:lnTo>
                  <a:pt x="5659113" y="1619251"/>
                </a:lnTo>
                <a:lnTo>
                  <a:pt x="5667423" y="1619229"/>
                </a:lnTo>
                <a:lnTo>
                  <a:pt x="5700005" y="1626499"/>
                </a:lnTo>
                <a:lnTo>
                  <a:pt x="5717263" y="1629559"/>
                </a:lnTo>
                <a:lnTo>
                  <a:pt x="5720313" y="1631030"/>
                </a:lnTo>
                <a:lnTo>
                  <a:pt x="5722927" y="1631614"/>
                </a:lnTo>
                <a:lnTo>
                  <a:pt x="5723515" y="1632577"/>
                </a:lnTo>
                <a:lnTo>
                  <a:pt x="5723517" y="1632578"/>
                </a:lnTo>
                <a:lnTo>
                  <a:pt x="5773731" y="1714682"/>
                </a:lnTo>
                <a:lnTo>
                  <a:pt x="5776487" y="1719745"/>
                </a:lnTo>
                <a:lnTo>
                  <a:pt x="5819733" y="1799225"/>
                </a:lnTo>
                <a:lnTo>
                  <a:pt x="5820273" y="1800218"/>
                </a:lnTo>
                <a:lnTo>
                  <a:pt x="5819469" y="1802777"/>
                </a:lnTo>
                <a:lnTo>
                  <a:pt x="5819221" y="1806150"/>
                </a:lnTo>
                <a:lnTo>
                  <a:pt x="5813251" y="1822599"/>
                </a:lnTo>
                <a:lnTo>
                  <a:pt x="5803247" y="1854480"/>
                </a:lnTo>
                <a:lnTo>
                  <a:pt x="5799067" y="1861675"/>
                </a:lnTo>
                <a:lnTo>
                  <a:pt x="5795629" y="1871148"/>
                </a:lnTo>
                <a:lnTo>
                  <a:pt x="5773607" y="1907716"/>
                </a:lnTo>
                <a:lnTo>
                  <a:pt x="5773025" y="1906503"/>
                </a:lnTo>
                <a:lnTo>
                  <a:pt x="5751165" y="1944134"/>
                </a:lnTo>
                <a:cubicBezTo>
                  <a:pt x="5701241" y="2012882"/>
                  <a:pt x="5627817" y="2083709"/>
                  <a:pt x="5537211" y="2147741"/>
                </a:cubicBezTo>
                <a:lnTo>
                  <a:pt x="5495221" y="2174587"/>
                </a:lnTo>
                <a:lnTo>
                  <a:pt x="5546733" y="2303448"/>
                </a:lnTo>
                <a:lnTo>
                  <a:pt x="5544407" y="2303960"/>
                </a:lnTo>
                <a:lnTo>
                  <a:pt x="5544407" y="2303961"/>
                </a:lnTo>
                <a:lnTo>
                  <a:pt x="5597119" y="2292365"/>
                </a:lnTo>
                <a:cubicBezTo>
                  <a:pt x="5706465" y="2273574"/>
                  <a:pt x="5808465" y="2271736"/>
                  <a:pt x="5892379" y="2285047"/>
                </a:cubicBezTo>
                <a:lnTo>
                  <a:pt x="5934445" y="2296199"/>
                </a:lnTo>
                <a:lnTo>
                  <a:pt x="5933997" y="2294927"/>
                </a:lnTo>
                <a:lnTo>
                  <a:pt x="5975427" y="2305213"/>
                </a:lnTo>
                <a:lnTo>
                  <a:pt x="5984569" y="2309486"/>
                </a:lnTo>
                <a:lnTo>
                  <a:pt x="5992601" y="2311615"/>
                </a:lnTo>
                <a:lnTo>
                  <a:pt x="6022191" y="2327070"/>
                </a:lnTo>
                <a:lnTo>
                  <a:pt x="6038069" y="2334492"/>
                </a:lnTo>
                <a:lnTo>
                  <a:pt x="6040635" y="2336703"/>
                </a:lnTo>
                <a:lnTo>
                  <a:pt x="6043009" y="2337943"/>
                </a:lnTo>
                <a:lnTo>
                  <a:pt x="6043327" y="2339025"/>
                </a:lnTo>
                <a:lnTo>
                  <a:pt x="6043329" y="2339026"/>
                </a:lnTo>
                <a:lnTo>
                  <a:pt x="6070581" y="2431334"/>
                </a:lnTo>
                <a:lnTo>
                  <a:pt x="6070581" y="2431335"/>
                </a:lnTo>
                <a:lnTo>
                  <a:pt x="6071931" y="2436939"/>
                </a:lnTo>
                <a:lnTo>
                  <a:pt x="6093133" y="2524902"/>
                </a:lnTo>
                <a:lnTo>
                  <a:pt x="6093399" y="2526003"/>
                </a:lnTo>
                <a:lnTo>
                  <a:pt x="6091961" y="2528267"/>
                </a:lnTo>
                <a:lnTo>
                  <a:pt x="6090847" y="2531460"/>
                </a:lnTo>
                <a:lnTo>
                  <a:pt x="6080823" y="2545803"/>
                </a:lnTo>
                <a:lnTo>
                  <a:pt x="6062909" y="2574008"/>
                </a:lnTo>
                <a:lnTo>
                  <a:pt x="6057009" y="2579877"/>
                </a:lnTo>
                <a:lnTo>
                  <a:pt x="6051237" y="2588136"/>
                </a:lnTo>
                <a:lnTo>
                  <a:pt x="6020499" y="2617759"/>
                </a:lnTo>
                <a:lnTo>
                  <a:pt x="6020253" y="2616437"/>
                </a:lnTo>
                <a:lnTo>
                  <a:pt x="5989397" y="2647128"/>
                </a:lnTo>
                <a:cubicBezTo>
                  <a:pt x="5923381" y="2700615"/>
                  <a:pt x="5834129" y="2750020"/>
                  <a:pt x="5730037" y="2788422"/>
                </a:cubicBezTo>
                <a:lnTo>
                  <a:pt x="5681963" y="2803664"/>
                </a:lnTo>
                <a:lnTo>
                  <a:pt x="5691679" y="2854976"/>
                </a:lnTo>
                <a:lnTo>
                  <a:pt x="5699389" y="2941307"/>
                </a:lnTo>
                <a:lnTo>
                  <a:pt x="5750467" y="2943620"/>
                </a:lnTo>
                <a:cubicBezTo>
                  <a:pt x="5860951" y="2953770"/>
                  <a:pt x="5959951" y="2978395"/>
                  <a:pt x="6037561" y="3012972"/>
                </a:cubicBezTo>
                <a:lnTo>
                  <a:pt x="6075307" y="3034630"/>
                </a:lnTo>
                <a:lnTo>
                  <a:pt x="6075205" y="3033288"/>
                </a:lnTo>
                <a:lnTo>
                  <a:pt x="6112559" y="3053946"/>
                </a:lnTo>
                <a:lnTo>
                  <a:pt x="6120285" y="3060437"/>
                </a:lnTo>
                <a:lnTo>
                  <a:pt x="6127491" y="3064575"/>
                </a:lnTo>
                <a:lnTo>
                  <a:pt x="6152075" y="3087161"/>
                </a:lnTo>
                <a:lnTo>
                  <a:pt x="6165491" y="3098440"/>
                </a:lnTo>
                <a:lnTo>
                  <a:pt x="6167395" y="3101240"/>
                </a:lnTo>
                <a:lnTo>
                  <a:pt x="6169367" y="3103052"/>
                </a:lnTo>
                <a:lnTo>
                  <a:pt x="6169395" y="3104178"/>
                </a:lnTo>
                <a:lnTo>
                  <a:pt x="6169397" y="3104180"/>
                </a:lnTo>
                <a:lnTo>
                  <a:pt x="6171829" y="3200396"/>
                </a:lnTo>
                <a:lnTo>
                  <a:pt x="6171829" y="3200396"/>
                </a:lnTo>
                <a:lnTo>
                  <a:pt x="6171683" y="3206158"/>
                </a:lnTo>
                <a:lnTo>
                  <a:pt x="6169397" y="3296612"/>
                </a:lnTo>
                <a:lnTo>
                  <a:pt x="6169367" y="3297743"/>
                </a:lnTo>
                <a:lnTo>
                  <a:pt x="6167391" y="3299556"/>
                </a:lnTo>
                <a:lnTo>
                  <a:pt x="6165489" y="3302354"/>
                </a:lnTo>
                <a:lnTo>
                  <a:pt x="6152095" y="3313614"/>
                </a:lnTo>
                <a:lnTo>
                  <a:pt x="6127493" y="3336221"/>
                </a:lnTo>
                <a:lnTo>
                  <a:pt x="6120273" y="3340362"/>
                </a:lnTo>
                <a:lnTo>
                  <a:pt x="6112561" y="3346847"/>
                </a:lnTo>
                <a:lnTo>
                  <a:pt x="6075205" y="3367504"/>
                </a:lnTo>
                <a:lnTo>
                  <a:pt x="6075307" y="3366164"/>
                </a:lnTo>
                <a:lnTo>
                  <a:pt x="6037561" y="3387823"/>
                </a:lnTo>
                <a:cubicBezTo>
                  <a:pt x="5959951" y="3422399"/>
                  <a:pt x="5860951" y="3447023"/>
                  <a:pt x="5750469" y="3457174"/>
                </a:cubicBezTo>
                <a:lnTo>
                  <a:pt x="5698777" y="3459515"/>
                </a:lnTo>
                <a:lnTo>
                  <a:pt x="5683477" y="3597613"/>
                </a:lnTo>
                <a:lnTo>
                  <a:pt x="5681017" y="3596833"/>
                </a:lnTo>
                <a:lnTo>
                  <a:pt x="5681017" y="3596834"/>
                </a:lnTo>
                <a:lnTo>
                  <a:pt x="5730037" y="3612377"/>
                </a:lnTo>
                <a:cubicBezTo>
                  <a:pt x="5834129" y="3650778"/>
                  <a:pt x="5923383" y="3700186"/>
                  <a:pt x="5989399" y="3753670"/>
                </a:cubicBezTo>
                <a:lnTo>
                  <a:pt x="6020253" y="3784360"/>
                </a:lnTo>
                <a:lnTo>
                  <a:pt x="6020503" y="3783037"/>
                </a:lnTo>
                <a:lnTo>
                  <a:pt x="6051237" y="3812659"/>
                </a:lnTo>
                <a:lnTo>
                  <a:pt x="6057019" y="3820930"/>
                </a:lnTo>
                <a:lnTo>
                  <a:pt x="6062911" y="3826791"/>
                </a:lnTo>
                <a:lnTo>
                  <a:pt x="6080809" y="3854970"/>
                </a:lnTo>
                <a:lnTo>
                  <a:pt x="6090849" y="3869336"/>
                </a:lnTo>
                <a:lnTo>
                  <a:pt x="6091965" y="3872534"/>
                </a:lnTo>
                <a:lnTo>
                  <a:pt x="6093399" y="3874795"/>
                </a:lnTo>
                <a:lnTo>
                  <a:pt x="6093135" y="3875891"/>
                </a:lnTo>
                <a:lnTo>
                  <a:pt x="6093135" y="3875893"/>
                </a:lnTo>
                <a:lnTo>
                  <a:pt x="6070583" y="3969461"/>
                </a:lnTo>
                <a:lnTo>
                  <a:pt x="6070583" y="3969462"/>
                </a:lnTo>
                <a:lnTo>
                  <a:pt x="6068951" y="3974988"/>
                </a:lnTo>
                <a:lnTo>
                  <a:pt x="6043331" y="4061768"/>
                </a:lnTo>
                <a:lnTo>
                  <a:pt x="6043009" y="4062853"/>
                </a:lnTo>
                <a:lnTo>
                  <a:pt x="6040633" y="4064094"/>
                </a:lnTo>
                <a:lnTo>
                  <a:pt x="6038071" y="4066304"/>
                </a:lnTo>
                <a:lnTo>
                  <a:pt x="6022219" y="4073713"/>
                </a:lnTo>
                <a:lnTo>
                  <a:pt x="5992603" y="4089182"/>
                </a:lnTo>
                <a:lnTo>
                  <a:pt x="5984559" y="4091315"/>
                </a:lnTo>
                <a:lnTo>
                  <a:pt x="5975429" y="4095581"/>
                </a:lnTo>
                <a:lnTo>
                  <a:pt x="5934001" y="4105868"/>
                </a:lnTo>
                <a:lnTo>
                  <a:pt x="5934445" y="4104598"/>
                </a:lnTo>
                <a:lnTo>
                  <a:pt x="5892379" y="4115750"/>
                </a:lnTo>
                <a:cubicBezTo>
                  <a:pt x="5808467" y="4129062"/>
                  <a:pt x="5706467" y="4127223"/>
                  <a:pt x="5597119" y="4108433"/>
                </a:cubicBezTo>
                <a:lnTo>
                  <a:pt x="5549519" y="4097961"/>
                </a:lnTo>
                <a:lnTo>
                  <a:pt x="5493707" y="4225243"/>
                </a:lnTo>
                <a:lnTo>
                  <a:pt x="5537213" y="4253058"/>
                </a:lnTo>
                <a:cubicBezTo>
                  <a:pt x="5627819" y="4317092"/>
                  <a:pt x="5701243" y="4387918"/>
                  <a:pt x="5751167" y="4456665"/>
                </a:cubicBezTo>
                <a:lnTo>
                  <a:pt x="5773027" y="4494295"/>
                </a:lnTo>
                <a:lnTo>
                  <a:pt x="5773611" y="4493081"/>
                </a:lnTo>
                <a:lnTo>
                  <a:pt x="5795633" y="4529649"/>
                </a:lnTo>
                <a:lnTo>
                  <a:pt x="5799075" y="4539135"/>
                </a:lnTo>
                <a:lnTo>
                  <a:pt x="5803249" y="4546320"/>
                </a:lnTo>
                <a:lnTo>
                  <a:pt x="5813243" y="4578172"/>
                </a:lnTo>
                <a:lnTo>
                  <a:pt x="5819223" y="4594647"/>
                </a:lnTo>
                <a:lnTo>
                  <a:pt x="5819473" y="4598025"/>
                </a:lnTo>
                <a:lnTo>
                  <a:pt x="5820275" y="4600580"/>
                </a:lnTo>
                <a:lnTo>
                  <a:pt x="5819735" y="4601570"/>
                </a:lnTo>
                <a:lnTo>
                  <a:pt x="5819735" y="4601571"/>
                </a:lnTo>
                <a:lnTo>
                  <a:pt x="5773735" y="4686115"/>
                </a:lnTo>
                <a:lnTo>
                  <a:pt x="5773733" y="4686115"/>
                </a:lnTo>
                <a:lnTo>
                  <a:pt x="5770727" y="4691032"/>
                </a:lnTo>
                <a:lnTo>
                  <a:pt x="5723519" y="4768224"/>
                </a:lnTo>
                <a:lnTo>
                  <a:pt x="5722929" y="4769190"/>
                </a:lnTo>
                <a:lnTo>
                  <a:pt x="5720311" y="4769773"/>
                </a:lnTo>
                <a:lnTo>
                  <a:pt x="5717265" y="4771244"/>
                </a:lnTo>
                <a:lnTo>
                  <a:pt x="5700035" y="4774297"/>
                </a:lnTo>
                <a:lnTo>
                  <a:pt x="5667423" y="4781575"/>
                </a:lnTo>
                <a:lnTo>
                  <a:pt x="5659103" y="4781552"/>
                </a:lnTo>
                <a:lnTo>
                  <a:pt x="5649181" y="4783311"/>
                </a:lnTo>
                <a:lnTo>
                  <a:pt x="5606501" y="4782524"/>
                </a:lnTo>
                <a:lnTo>
                  <a:pt x="5607259" y="4781414"/>
                </a:lnTo>
                <a:lnTo>
                  <a:pt x="5563741" y="4781297"/>
                </a:lnTo>
                <a:cubicBezTo>
                  <a:pt x="5479241" y="4772436"/>
                  <a:pt x="5381193" y="4744261"/>
                  <a:pt x="5280435" y="4697811"/>
                </a:cubicBezTo>
                <a:lnTo>
                  <a:pt x="5235255" y="4674385"/>
                </a:lnTo>
                <a:lnTo>
                  <a:pt x="5185017" y="4745859"/>
                </a:lnTo>
                <a:lnTo>
                  <a:pt x="5151335" y="4784989"/>
                </a:lnTo>
                <a:lnTo>
                  <a:pt x="5185141" y="4822001"/>
                </a:lnTo>
                <a:cubicBezTo>
                  <a:pt x="5256085" y="4907303"/>
                  <a:pt x="5308677" y="4994718"/>
                  <a:pt x="5339107" y="5074045"/>
                </a:cubicBezTo>
                <a:lnTo>
                  <a:pt x="5350483" y="5116051"/>
                </a:lnTo>
                <a:lnTo>
                  <a:pt x="5351361" y="5115029"/>
                </a:lnTo>
                <a:lnTo>
                  <a:pt x="5363167" y="5156050"/>
                </a:lnTo>
                <a:lnTo>
                  <a:pt x="5364037" y="5166103"/>
                </a:lnTo>
                <a:lnTo>
                  <a:pt x="5366209" y="5174124"/>
                </a:lnTo>
                <a:lnTo>
                  <a:pt x="5367619" y="5207477"/>
                </a:lnTo>
                <a:lnTo>
                  <a:pt x="5369131" y="5224939"/>
                </a:lnTo>
                <a:lnTo>
                  <a:pt x="5368499" y="5228267"/>
                </a:lnTo>
                <a:lnTo>
                  <a:pt x="5368611" y="5230941"/>
                </a:lnTo>
                <a:lnTo>
                  <a:pt x="5367833" y="5231759"/>
                </a:lnTo>
                <a:lnTo>
                  <a:pt x="5367835" y="5231761"/>
                </a:lnTo>
                <a:lnTo>
                  <a:pt x="5301519" y="5301516"/>
                </a:lnTo>
                <a:lnTo>
                  <a:pt x="5301519" y="5301518"/>
                </a:lnTo>
                <a:lnTo>
                  <a:pt x="5297341" y="5305489"/>
                </a:lnTo>
                <a:lnTo>
                  <a:pt x="5231763" y="5367830"/>
                </a:lnTo>
                <a:lnTo>
                  <a:pt x="5230943" y="5368610"/>
                </a:lnTo>
                <a:lnTo>
                  <a:pt x="5228263" y="5368496"/>
                </a:lnTo>
                <a:lnTo>
                  <a:pt x="5224943" y="5369130"/>
                </a:lnTo>
                <a:lnTo>
                  <a:pt x="5207509" y="5367620"/>
                </a:lnTo>
                <a:lnTo>
                  <a:pt x="5174125" y="5366208"/>
                </a:lnTo>
                <a:lnTo>
                  <a:pt x="5166091" y="5364033"/>
                </a:lnTo>
                <a:lnTo>
                  <a:pt x="5156053" y="5363162"/>
                </a:lnTo>
                <a:lnTo>
                  <a:pt x="5115033" y="5351357"/>
                </a:lnTo>
                <a:lnTo>
                  <a:pt x="5116051" y="5350480"/>
                </a:lnTo>
                <a:lnTo>
                  <a:pt x="5074047" y="5339105"/>
                </a:lnTo>
                <a:cubicBezTo>
                  <a:pt x="4994719" y="5308676"/>
                  <a:pt x="4907303" y="5256086"/>
                  <a:pt x="4822003" y="5185139"/>
                </a:cubicBezTo>
                <a:lnTo>
                  <a:pt x="4784223" y="5150634"/>
                </a:lnTo>
                <a:lnTo>
                  <a:pt x="4675063" y="5236566"/>
                </a:lnTo>
                <a:lnTo>
                  <a:pt x="4674179" y="5234861"/>
                </a:lnTo>
                <a:lnTo>
                  <a:pt x="4674177" y="5234862"/>
                </a:lnTo>
                <a:lnTo>
                  <a:pt x="4697809" y="5280436"/>
                </a:lnTo>
                <a:cubicBezTo>
                  <a:pt x="4744259" y="5381192"/>
                  <a:pt x="4772433" y="5479241"/>
                  <a:pt x="4781295" y="5563740"/>
                </a:cubicBezTo>
                <a:lnTo>
                  <a:pt x="4781411" y="5607259"/>
                </a:lnTo>
                <a:lnTo>
                  <a:pt x="4782523" y="5606500"/>
                </a:lnTo>
                <a:lnTo>
                  <a:pt x="4783309" y="5649179"/>
                </a:lnTo>
                <a:lnTo>
                  <a:pt x="4781549" y="5659114"/>
                </a:lnTo>
                <a:lnTo>
                  <a:pt x="4781571" y="5667425"/>
                </a:lnTo>
                <a:lnTo>
                  <a:pt x="4774301" y="5700007"/>
                </a:lnTo>
                <a:lnTo>
                  <a:pt x="4771243" y="5717265"/>
                </a:lnTo>
                <a:lnTo>
                  <a:pt x="4769769" y="5720314"/>
                </a:lnTo>
                <a:lnTo>
                  <a:pt x="4769187" y="5722928"/>
                </a:lnTo>
                <a:lnTo>
                  <a:pt x="4768223" y="5723516"/>
                </a:lnTo>
                <a:lnTo>
                  <a:pt x="4768223" y="5723517"/>
                </a:lnTo>
                <a:lnTo>
                  <a:pt x="4686113" y="5773733"/>
                </a:lnTo>
                <a:lnTo>
                  <a:pt x="4686113" y="5773734"/>
                </a:lnTo>
                <a:lnTo>
                  <a:pt x="4681051" y="5776488"/>
                </a:lnTo>
                <a:lnTo>
                  <a:pt x="4601571" y="5819734"/>
                </a:lnTo>
                <a:lnTo>
                  <a:pt x="4600577" y="5820274"/>
                </a:lnTo>
                <a:lnTo>
                  <a:pt x="4598019" y="5819471"/>
                </a:lnTo>
                <a:lnTo>
                  <a:pt x="4594645" y="5819222"/>
                </a:lnTo>
                <a:lnTo>
                  <a:pt x="4578195" y="5813252"/>
                </a:lnTo>
                <a:lnTo>
                  <a:pt x="4546317" y="5803248"/>
                </a:lnTo>
                <a:lnTo>
                  <a:pt x="4539121" y="5799068"/>
                </a:lnTo>
                <a:lnTo>
                  <a:pt x="4529649" y="5795630"/>
                </a:lnTo>
                <a:lnTo>
                  <a:pt x="4493081" y="5773609"/>
                </a:lnTo>
                <a:lnTo>
                  <a:pt x="4494293" y="5773027"/>
                </a:lnTo>
                <a:lnTo>
                  <a:pt x="4456663" y="5751166"/>
                </a:lnTo>
                <a:cubicBezTo>
                  <a:pt x="4387915" y="5701244"/>
                  <a:pt x="4317089" y="5627819"/>
                  <a:pt x="4253055" y="5537213"/>
                </a:cubicBezTo>
                <a:lnTo>
                  <a:pt x="4226477" y="5495640"/>
                </a:lnTo>
                <a:lnTo>
                  <a:pt x="4097457" y="5547215"/>
                </a:lnTo>
                <a:lnTo>
                  <a:pt x="4097119" y="5545678"/>
                </a:lnTo>
                <a:lnTo>
                  <a:pt x="4097117" y="5545679"/>
                </a:lnTo>
                <a:lnTo>
                  <a:pt x="4108433" y="5597120"/>
                </a:lnTo>
                <a:cubicBezTo>
                  <a:pt x="4127223" y="5706466"/>
                  <a:pt x="4129061" y="5808466"/>
                  <a:pt x="4115751" y="5892379"/>
                </a:cubicBezTo>
                <a:lnTo>
                  <a:pt x="4104599" y="5934445"/>
                </a:lnTo>
                <a:lnTo>
                  <a:pt x="4105871" y="5933999"/>
                </a:lnTo>
                <a:lnTo>
                  <a:pt x="4095585" y="5975428"/>
                </a:lnTo>
                <a:lnTo>
                  <a:pt x="4091313" y="5984569"/>
                </a:lnTo>
                <a:lnTo>
                  <a:pt x="4089183" y="5992602"/>
                </a:lnTo>
                <a:lnTo>
                  <a:pt x="4073727" y="6022192"/>
                </a:lnTo>
                <a:lnTo>
                  <a:pt x="4066305" y="6038070"/>
                </a:lnTo>
                <a:lnTo>
                  <a:pt x="4064095" y="6040635"/>
                </a:lnTo>
                <a:lnTo>
                  <a:pt x="4062855" y="6043009"/>
                </a:lnTo>
                <a:lnTo>
                  <a:pt x="4061773" y="6043328"/>
                </a:lnTo>
                <a:lnTo>
                  <a:pt x="4061771" y="6043329"/>
                </a:lnTo>
                <a:lnTo>
                  <a:pt x="3969463" y="6070582"/>
                </a:lnTo>
                <a:lnTo>
                  <a:pt x="3969461" y="6070581"/>
                </a:lnTo>
                <a:lnTo>
                  <a:pt x="3963859" y="6071931"/>
                </a:lnTo>
                <a:lnTo>
                  <a:pt x="3875895" y="6093133"/>
                </a:lnTo>
                <a:lnTo>
                  <a:pt x="3874795" y="6093399"/>
                </a:lnTo>
                <a:lnTo>
                  <a:pt x="3872533" y="6091961"/>
                </a:lnTo>
                <a:lnTo>
                  <a:pt x="3869339" y="6090847"/>
                </a:lnTo>
                <a:lnTo>
                  <a:pt x="3854995" y="6080823"/>
                </a:lnTo>
                <a:lnTo>
                  <a:pt x="3826791" y="6062909"/>
                </a:lnTo>
                <a:lnTo>
                  <a:pt x="3820921" y="6057010"/>
                </a:lnTo>
                <a:lnTo>
                  <a:pt x="3812661" y="6051236"/>
                </a:lnTo>
                <a:lnTo>
                  <a:pt x="3783039" y="6020501"/>
                </a:lnTo>
                <a:lnTo>
                  <a:pt x="3784361" y="6020252"/>
                </a:lnTo>
                <a:lnTo>
                  <a:pt x="3753671" y="5989398"/>
                </a:lnTo>
                <a:cubicBezTo>
                  <a:pt x="3700185" y="5923382"/>
                  <a:pt x="3650777" y="5834128"/>
                  <a:pt x="3612377" y="5730038"/>
                </a:cubicBezTo>
                <a:lnTo>
                  <a:pt x="3597275" y="5682410"/>
                </a:lnTo>
                <a:lnTo>
                  <a:pt x="3546071" y="5692103"/>
                </a:lnTo>
                <a:lnTo>
                  <a:pt x="3459467" y="5699838"/>
                </a:lnTo>
                <a:lnTo>
                  <a:pt x="3457175" y="5750466"/>
                </a:lnTo>
                <a:cubicBezTo>
                  <a:pt x="3447023" y="5860950"/>
                  <a:pt x="3422401" y="5959950"/>
                  <a:pt x="3387825" y="6037559"/>
                </a:cubicBezTo>
                <a:lnTo>
                  <a:pt x="3366165" y="6075306"/>
                </a:lnTo>
                <a:lnTo>
                  <a:pt x="3367509" y="6075204"/>
                </a:lnTo>
                <a:lnTo>
                  <a:pt x="3346851" y="6112559"/>
                </a:lnTo>
                <a:lnTo>
                  <a:pt x="3340357" y="6120283"/>
                </a:lnTo>
                <a:lnTo>
                  <a:pt x="3336221" y="6127491"/>
                </a:lnTo>
                <a:lnTo>
                  <a:pt x="3313635" y="6152072"/>
                </a:lnTo>
                <a:lnTo>
                  <a:pt x="3302357" y="6165489"/>
                </a:lnTo>
                <a:lnTo>
                  <a:pt x="3299557" y="6167394"/>
                </a:lnTo>
                <a:lnTo>
                  <a:pt x="3297745" y="6169365"/>
                </a:lnTo>
                <a:lnTo>
                  <a:pt x="3296617" y="6169393"/>
                </a:lnTo>
                <a:lnTo>
                  <a:pt x="3296615" y="6169395"/>
                </a:lnTo>
                <a:lnTo>
                  <a:pt x="3200399" y="6171828"/>
                </a:lnTo>
                <a:lnTo>
                  <a:pt x="3200397" y="6171828"/>
                </a:lnTo>
                <a:lnTo>
                  <a:pt x="3194637" y="6171682"/>
                </a:lnTo>
                <a:lnTo>
                  <a:pt x="3104183" y="6169395"/>
                </a:lnTo>
                <a:lnTo>
                  <a:pt x="3103051" y="6169366"/>
                </a:lnTo>
                <a:lnTo>
                  <a:pt x="3101237" y="6167391"/>
                </a:lnTo>
                <a:lnTo>
                  <a:pt x="3098441" y="6165489"/>
                </a:lnTo>
                <a:lnTo>
                  <a:pt x="3087181" y="6152094"/>
                </a:lnTo>
                <a:lnTo>
                  <a:pt x="3064573" y="6127492"/>
                </a:lnTo>
                <a:lnTo>
                  <a:pt x="3060431" y="6120273"/>
                </a:lnTo>
                <a:lnTo>
                  <a:pt x="3053947" y="6112558"/>
                </a:lnTo>
                <a:lnTo>
                  <a:pt x="3033289" y="6075203"/>
                </a:lnTo>
                <a:lnTo>
                  <a:pt x="3034631" y="6075305"/>
                </a:lnTo>
                <a:lnTo>
                  <a:pt x="3012971" y="6037558"/>
                </a:lnTo>
                <a:cubicBezTo>
                  <a:pt x="2978395" y="5959951"/>
                  <a:pt x="2953771" y="5860950"/>
                  <a:pt x="2943619" y="5750466"/>
                </a:cubicBezTo>
                <a:lnTo>
                  <a:pt x="2941297" y="5699177"/>
                </a:lnTo>
                <a:lnTo>
                  <a:pt x="2803061" y="5683860"/>
                </a:lnTo>
                <a:lnTo>
                  <a:pt x="2788420" y="5730035"/>
                </a:lnTo>
                <a:cubicBezTo>
                  <a:pt x="2750019" y="5834127"/>
                  <a:pt x="2700611" y="5923380"/>
                  <a:pt x="2647126" y="5989394"/>
                </a:cubicBezTo>
                <a:lnTo>
                  <a:pt x="2616436" y="6020250"/>
                </a:lnTo>
                <a:lnTo>
                  <a:pt x="2617757" y="6020499"/>
                </a:lnTo>
                <a:lnTo>
                  <a:pt x="2588135" y="6051234"/>
                </a:lnTo>
                <a:lnTo>
                  <a:pt x="2579875" y="6057007"/>
                </a:lnTo>
                <a:lnTo>
                  <a:pt x="2574006" y="6062908"/>
                </a:lnTo>
                <a:lnTo>
                  <a:pt x="2545803" y="6080821"/>
                </a:lnTo>
                <a:lnTo>
                  <a:pt x="2531459" y="6090845"/>
                </a:lnTo>
                <a:lnTo>
                  <a:pt x="2528265" y="6091959"/>
                </a:lnTo>
                <a:lnTo>
                  <a:pt x="2526001" y="6093397"/>
                </a:lnTo>
                <a:lnTo>
                  <a:pt x="2524902" y="6093132"/>
                </a:lnTo>
                <a:lnTo>
                  <a:pt x="2436939" y="6071930"/>
                </a:lnTo>
                <a:lnTo>
                  <a:pt x="2431336" y="6070580"/>
                </a:lnTo>
                <a:lnTo>
                  <a:pt x="2431334" y="6070580"/>
                </a:lnTo>
                <a:lnTo>
                  <a:pt x="2339027" y="6043327"/>
                </a:lnTo>
                <a:lnTo>
                  <a:pt x="2339026" y="6043325"/>
                </a:lnTo>
                <a:lnTo>
                  <a:pt x="2337943" y="6043007"/>
                </a:lnTo>
                <a:lnTo>
                  <a:pt x="2336704" y="6040633"/>
                </a:lnTo>
                <a:lnTo>
                  <a:pt x="2334492" y="6038067"/>
                </a:lnTo>
                <a:lnTo>
                  <a:pt x="2327071" y="6022189"/>
                </a:lnTo>
                <a:lnTo>
                  <a:pt x="2311615" y="5992600"/>
                </a:lnTo>
                <a:lnTo>
                  <a:pt x="2309485" y="5984567"/>
                </a:lnTo>
                <a:lnTo>
                  <a:pt x="2305212" y="5975426"/>
                </a:lnTo>
                <a:lnTo>
                  <a:pt x="2294927" y="5933997"/>
                </a:lnTo>
                <a:lnTo>
                  <a:pt x="2296198" y="5934443"/>
                </a:lnTo>
                <a:lnTo>
                  <a:pt x="2285047" y="5892376"/>
                </a:lnTo>
                <a:cubicBezTo>
                  <a:pt x="2271736" y="5808463"/>
                  <a:pt x="2273574" y="5706462"/>
                  <a:pt x="2292363" y="5597117"/>
                </a:cubicBezTo>
                <a:lnTo>
                  <a:pt x="2302771" y="5549808"/>
                </a:lnTo>
                <a:lnTo>
                  <a:pt x="2175397" y="5493953"/>
                </a:lnTo>
                <a:lnTo>
                  <a:pt x="2147739" y="5537213"/>
                </a:lnTo>
                <a:cubicBezTo>
                  <a:pt x="2083706" y="5627819"/>
                  <a:pt x="2012879" y="5701243"/>
                  <a:pt x="1944131" y="5751166"/>
                </a:cubicBezTo>
                <a:lnTo>
                  <a:pt x="1906501" y="5773027"/>
                </a:lnTo>
                <a:lnTo>
                  <a:pt x="1907713" y="5773608"/>
                </a:lnTo>
                <a:lnTo>
                  <a:pt x="1871145" y="5795631"/>
                </a:lnTo>
                <a:lnTo>
                  <a:pt x="1861673" y="5799069"/>
                </a:lnTo>
                <a:lnTo>
                  <a:pt x="1854477" y="5803249"/>
                </a:lnTo>
                <a:lnTo>
                  <a:pt x="1822598" y="5813253"/>
                </a:lnTo>
                <a:lnTo>
                  <a:pt x="1806147" y="5819223"/>
                </a:lnTo>
                <a:lnTo>
                  <a:pt x="1802776" y="5819471"/>
                </a:lnTo>
                <a:lnTo>
                  <a:pt x="1800217" y="5820275"/>
                </a:lnTo>
                <a:lnTo>
                  <a:pt x="1799222" y="5819734"/>
                </a:lnTo>
                <a:lnTo>
                  <a:pt x="1719744" y="5776487"/>
                </a:lnTo>
                <a:lnTo>
                  <a:pt x="1714682" y="5773734"/>
                </a:lnTo>
                <a:lnTo>
                  <a:pt x="1714681" y="5773734"/>
                </a:lnTo>
                <a:lnTo>
                  <a:pt x="1632570" y="5723517"/>
                </a:lnTo>
                <a:lnTo>
                  <a:pt x="1632570" y="5723516"/>
                </a:lnTo>
                <a:lnTo>
                  <a:pt x="1631607" y="5722928"/>
                </a:lnTo>
                <a:lnTo>
                  <a:pt x="1631024" y="5720315"/>
                </a:lnTo>
                <a:lnTo>
                  <a:pt x="1629552" y="5717265"/>
                </a:lnTo>
                <a:lnTo>
                  <a:pt x="1626493" y="5700007"/>
                </a:lnTo>
                <a:lnTo>
                  <a:pt x="1619223" y="5667425"/>
                </a:lnTo>
                <a:lnTo>
                  <a:pt x="1619245" y="5659115"/>
                </a:lnTo>
                <a:lnTo>
                  <a:pt x="1617483" y="5649179"/>
                </a:lnTo>
                <a:lnTo>
                  <a:pt x="1618271" y="5606500"/>
                </a:lnTo>
                <a:lnTo>
                  <a:pt x="1619383" y="5607259"/>
                </a:lnTo>
                <a:lnTo>
                  <a:pt x="1619500" y="5563740"/>
                </a:lnTo>
                <a:cubicBezTo>
                  <a:pt x="1628360" y="5479240"/>
                  <a:pt x="1656535" y="5381192"/>
                  <a:pt x="1702985" y="5280435"/>
                </a:cubicBezTo>
                <a:lnTo>
                  <a:pt x="1727726" y="5232722"/>
                </a:lnTo>
                <a:lnTo>
                  <a:pt x="1727724" y="5232721"/>
                </a:lnTo>
                <a:lnTo>
                  <a:pt x="1726315" y="5235439"/>
                </a:lnTo>
                <a:lnTo>
                  <a:pt x="1655184" y="5185442"/>
                </a:lnTo>
                <a:lnTo>
                  <a:pt x="1615685" y="5151443"/>
                </a:lnTo>
                <a:lnTo>
                  <a:pt x="1578794" y="5185138"/>
                </a:lnTo>
                <a:cubicBezTo>
                  <a:pt x="1493494" y="5256083"/>
                  <a:pt x="1406077" y="5308675"/>
                  <a:pt x="1326751" y="5339104"/>
                </a:cubicBezTo>
                <a:lnTo>
                  <a:pt x="1284744" y="5350479"/>
                </a:lnTo>
                <a:lnTo>
                  <a:pt x="1285764" y="5351355"/>
                </a:lnTo>
                <a:lnTo>
                  <a:pt x="1244743" y="5363161"/>
                </a:lnTo>
                <a:lnTo>
                  <a:pt x="1234705" y="5364032"/>
                </a:lnTo>
                <a:lnTo>
                  <a:pt x="1226672" y="5366207"/>
                </a:lnTo>
                <a:lnTo>
                  <a:pt x="1193289" y="5367618"/>
                </a:lnTo>
                <a:lnTo>
                  <a:pt x="1175855" y="5369128"/>
                </a:lnTo>
                <a:lnTo>
                  <a:pt x="1172533" y="5368495"/>
                </a:lnTo>
                <a:lnTo>
                  <a:pt x="1169855" y="5368609"/>
                </a:lnTo>
                <a:lnTo>
                  <a:pt x="1169033" y="5367830"/>
                </a:lnTo>
                <a:lnTo>
                  <a:pt x="1103456" y="5305485"/>
                </a:lnTo>
                <a:lnTo>
                  <a:pt x="1099279" y="5301516"/>
                </a:lnTo>
                <a:lnTo>
                  <a:pt x="1099278" y="5301515"/>
                </a:lnTo>
                <a:lnTo>
                  <a:pt x="1032963" y="5231759"/>
                </a:lnTo>
                <a:lnTo>
                  <a:pt x="1032963" y="5231757"/>
                </a:lnTo>
                <a:lnTo>
                  <a:pt x="1032184" y="5230940"/>
                </a:lnTo>
                <a:lnTo>
                  <a:pt x="1032298" y="5228264"/>
                </a:lnTo>
                <a:lnTo>
                  <a:pt x="1031665" y="5224937"/>
                </a:lnTo>
                <a:lnTo>
                  <a:pt x="1033176" y="5207476"/>
                </a:lnTo>
                <a:lnTo>
                  <a:pt x="1034588" y="5174123"/>
                </a:lnTo>
                <a:lnTo>
                  <a:pt x="1036760" y="5166100"/>
                </a:lnTo>
                <a:lnTo>
                  <a:pt x="1037630" y="5156049"/>
                </a:lnTo>
                <a:lnTo>
                  <a:pt x="1049437" y="5115027"/>
                </a:lnTo>
                <a:lnTo>
                  <a:pt x="1050315" y="5116048"/>
                </a:lnTo>
                <a:lnTo>
                  <a:pt x="1061690" y="5074042"/>
                </a:lnTo>
                <a:cubicBezTo>
                  <a:pt x="1092119" y="4994716"/>
                  <a:pt x="1144711" y="4907300"/>
                  <a:pt x="1215656" y="4821998"/>
                </a:cubicBezTo>
                <a:lnTo>
                  <a:pt x="1252061" y="4782141"/>
                </a:lnTo>
                <a:lnTo>
                  <a:pt x="1252059" y="4782138"/>
                </a:lnTo>
                <a:lnTo>
                  <a:pt x="1250113" y="4784269"/>
                </a:lnTo>
                <a:lnTo>
                  <a:pt x="1164166" y="4675093"/>
                </a:lnTo>
                <a:lnTo>
                  <a:pt x="1120359" y="4697808"/>
                </a:lnTo>
                <a:cubicBezTo>
                  <a:pt x="1019602" y="4744259"/>
                  <a:pt x="921552" y="4772434"/>
                  <a:pt x="837054" y="4781294"/>
                </a:cubicBezTo>
                <a:lnTo>
                  <a:pt x="793535" y="4781410"/>
                </a:lnTo>
                <a:lnTo>
                  <a:pt x="794293" y="4782521"/>
                </a:lnTo>
                <a:lnTo>
                  <a:pt x="751614" y="4783308"/>
                </a:lnTo>
                <a:lnTo>
                  <a:pt x="741691" y="4781550"/>
                </a:lnTo>
                <a:lnTo>
                  <a:pt x="733369" y="4781572"/>
                </a:lnTo>
                <a:lnTo>
                  <a:pt x="700759" y="4774295"/>
                </a:lnTo>
                <a:lnTo>
                  <a:pt x="683529" y="4771240"/>
                </a:lnTo>
                <a:lnTo>
                  <a:pt x="680483" y="4769769"/>
                </a:lnTo>
                <a:lnTo>
                  <a:pt x="677866" y="4769186"/>
                </a:lnTo>
                <a:lnTo>
                  <a:pt x="677275" y="4768221"/>
                </a:lnTo>
                <a:lnTo>
                  <a:pt x="630067" y="4691029"/>
                </a:lnTo>
                <a:lnTo>
                  <a:pt x="627060" y="4686113"/>
                </a:lnTo>
                <a:lnTo>
                  <a:pt x="581058" y="4601569"/>
                </a:lnTo>
                <a:lnTo>
                  <a:pt x="581059" y="4601568"/>
                </a:lnTo>
                <a:lnTo>
                  <a:pt x="580519" y="4600577"/>
                </a:lnTo>
                <a:lnTo>
                  <a:pt x="581321" y="4598022"/>
                </a:lnTo>
                <a:lnTo>
                  <a:pt x="581571" y="4594644"/>
                </a:lnTo>
                <a:lnTo>
                  <a:pt x="587550" y="4578170"/>
                </a:lnTo>
                <a:lnTo>
                  <a:pt x="597545" y="4546318"/>
                </a:lnTo>
                <a:lnTo>
                  <a:pt x="601720" y="4539132"/>
                </a:lnTo>
                <a:lnTo>
                  <a:pt x="605163" y="4529647"/>
                </a:lnTo>
                <a:lnTo>
                  <a:pt x="627184" y="4493079"/>
                </a:lnTo>
                <a:lnTo>
                  <a:pt x="627768" y="4494293"/>
                </a:lnTo>
                <a:lnTo>
                  <a:pt x="649628" y="4456663"/>
                </a:lnTo>
                <a:cubicBezTo>
                  <a:pt x="699551" y="4387915"/>
                  <a:pt x="772975" y="4317090"/>
                  <a:pt x="863580" y="4253058"/>
                </a:cubicBezTo>
                <a:lnTo>
                  <a:pt x="906970" y="4225317"/>
                </a:lnTo>
                <a:lnTo>
                  <a:pt x="906969" y="4225315"/>
                </a:lnTo>
                <a:lnTo>
                  <a:pt x="905215" y="4226436"/>
                </a:lnTo>
                <a:lnTo>
                  <a:pt x="853649" y="4097440"/>
                </a:lnTo>
                <a:lnTo>
                  <a:pt x="803678" y="4108433"/>
                </a:lnTo>
                <a:cubicBezTo>
                  <a:pt x="694332" y="4127224"/>
                  <a:pt x="592331" y="4129061"/>
                  <a:pt x="508418" y="4115749"/>
                </a:cubicBezTo>
                <a:lnTo>
                  <a:pt x="466352" y="4104598"/>
                </a:lnTo>
                <a:lnTo>
                  <a:pt x="466798" y="4105867"/>
                </a:lnTo>
                <a:lnTo>
                  <a:pt x="425369" y="4095581"/>
                </a:lnTo>
                <a:lnTo>
                  <a:pt x="416239" y="4091314"/>
                </a:lnTo>
                <a:lnTo>
                  <a:pt x="408196" y="4089182"/>
                </a:lnTo>
                <a:lnTo>
                  <a:pt x="378580" y="4073712"/>
                </a:lnTo>
                <a:lnTo>
                  <a:pt x="362728" y="4066303"/>
                </a:lnTo>
                <a:lnTo>
                  <a:pt x="360166" y="4064094"/>
                </a:lnTo>
                <a:lnTo>
                  <a:pt x="357789" y="4062853"/>
                </a:lnTo>
                <a:lnTo>
                  <a:pt x="357467" y="4061768"/>
                </a:lnTo>
                <a:lnTo>
                  <a:pt x="331848" y="3974989"/>
                </a:lnTo>
                <a:lnTo>
                  <a:pt x="330216" y="3969462"/>
                </a:lnTo>
                <a:lnTo>
                  <a:pt x="330215" y="3969461"/>
                </a:lnTo>
                <a:lnTo>
                  <a:pt x="307662" y="3875892"/>
                </a:lnTo>
                <a:lnTo>
                  <a:pt x="307664" y="3875891"/>
                </a:lnTo>
                <a:lnTo>
                  <a:pt x="307399" y="3874794"/>
                </a:lnTo>
                <a:lnTo>
                  <a:pt x="308834" y="3872533"/>
                </a:lnTo>
                <a:lnTo>
                  <a:pt x="309950" y="3869336"/>
                </a:lnTo>
                <a:lnTo>
                  <a:pt x="319990" y="3854970"/>
                </a:lnTo>
                <a:lnTo>
                  <a:pt x="337887" y="3826790"/>
                </a:lnTo>
                <a:lnTo>
                  <a:pt x="343779" y="3820930"/>
                </a:lnTo>
                <a:lnTo>
                  <a:pt x="349560" y="3812659"/>
                </a:lnTo>
                <a:lnTo>
                  <a:pt x="380296" y="3783037"/>
                </a:lnTo>
                <a:lnTo>
                  <a:pt x="380545" y="3784360"/>
                </a:lnTo>
                <a:lnTo>
                  <a:pt x="411399" y="3753669"/>
                </a:lnTo>
                <a:cubicBezTo>
                  <a:pt x="477415" y="3700185"/>
                  <a:pt x="566669" y="3650777"/>
                  <a:pt x="670761" y="3612377"/>
                </a:cubicBezTo>
                <a:lnTo>
                  <a:pt x="721313" y="3596348"/>
                </a:lnTo>
                <a:lnTo>
                  <a:pt x="721313" y="3596347"/>
                </a:lnTo>
                <a:lnTo>
                  <a:pt x="718542" y="3597226"/>
                </a:lnTo>
                <a:lnTo>
                  <a:pt x="708938" y="3546498"/>
                </a:lnTo>
                <a:lnTo>
                  <a:pt x="701166" y="3459477"/>
                </a:lnTo>
                <a:lnTo>
                  <a:pt x="650325" y="3457175"/>
                </a:lnTo>
                <a:cubicBezTo>
                  <a:pt x="539842" y="3447024"/>
                  <a:pt x="440842" y="3422400"/>
                  <a:pt x="363233" y="3387823"/>
                </a:cubicBezTo>
                <a:lnTo>
                  <a:pt x="325485" y="3366165"/>
                </a:lnTo>
                <a:lnTo>
                  <a:pt x="325588" y="3367506"/>
                </a:lnTo>
                <a:lnTo>
                  <a:pt x="288233" y="3346847"/>
                </a:lnTo>
                <a:lnTo>
                  <a:pt x="280519" y="3340364"/>
                </a:lnTo>
                <a:lnTo>
                  <a:pt x="273301" y="3336221"/>
                </a:lnTo>
                <a:lnTo>
                  <a:pt x="248698" y="3313614"/>
                </a:lnTo>
                <a:lnTo>
                  <a:pt x="235303" y="3302355"/>
                </a:lnTo>
                <a:lnTo>
                  <a:pt x="233401" y="3299558"/>
                </a:lnTo>
                <a:lnTo>
                  <a:pt x="231426" y="3297743"/>
                </a:lnTo>
                <a:lnTo>
                  <a:pt x="231397" y="3296613"/>
                </a:lnTo>
                <a:lnTo>
                  <a:pt x="229110" y="3206159"/>
                </a:lnTo>
                <a:lnTo>
                  <a:pt x="228964" y="3200398"/>
                </a:lnTo>
                <a:lnTo>
                  <a:pt x="228964" y="3200396"/>
                </a:lnTo>
                <a:lnTo>
                  <a:pt x="231396" y="3104181"/>
                </a:lnTo>
                <a:lnTo>
                  <a:pt x="231398" y="3104181"/>
                </a:lnTo>
                <a:lnTo>
                  <a:pt x="231426" y="3103053"/>
                </a:lnTo>
                <a:lnTo>
                  <a:pt x="233398" y="3101240"/>
                </a:lnTo>
                <a:lnTo>
                  <a:pt x="235303" y="3098441"/>
                </a:lnTo>
                <a:lnTo>
                  <a:pt x="248719" y="3087163"/>
                </a:lnTo>
                <a:lnTo>
                  <a:pt x="273301" y="3064575"/>
                </a:lnTo>
                <a:lnTo>
                  <a:pt x="280509" y="3060438"/>
                </a:lnTo>
                <a:lnTo>
                  <a:pt x="288233" y="3053946"/>
                </a:lnTo>
                <a:lnTo>
                  <a:pt x="325588" y="3033287"/>
                </a:lnTo>
                <a:lnTo>
                  <a:pt x="325485" y="3034632"/>
                </a:lnTo>
                <a:lnTo>
                  <a:pt x="363232" y="3012971"/>
                </a:lnTo>
                <a:cubicBezTo>
                  <a:pt x="440842" y="2978395"/>
                  <a:pt x="539842" y="2953772"/>
                  <a:pt x="650325" y="2943620"/>
                </a:cubicBezTo>
                <a:lnTo>
                  <a:pt x="704711" y="2941158"/>
                </a:lnTo>
                <a:lnTo>
                  <a:pt x="704711" y="2941156"/>
                </a:lnTo>
                <a:lnTo>
                  <a:pt x="701912" y="2941284"/>
                </a:lnTo>
                <a:lnTo>
                  <a:pt x="717216" y="2803150"/>
                </a:lnTo>
                <a:lnTo>
                  <a:pt x="670761" y="2788420"/>
                </a:lnTo>
                <a:cubicBezTo>
                  <a:pt x="566670" y="2750020"/>
                  <a:pt x="477416" y="2700614"/>
                  <a:pt x="411401" y="2647128"/>
                </a:cubicBezTo>
                <a:lnTo>
                  <a:pt x="380545" y="2616436"/>
                </a:lnTo>
                <a:lnTo>
                  <a:pt x="380298" y="2617759"/>
                </a:lnTo>
                <a:lnTo>
                  <a:pt x="349562" y="2588137"/>
                </a:lnTo>
                <a:lnTo>
                  <a:pt x="343789" y="2579877"/>
                </a:lnTo>
                <a:lnTo>
                  <a:pt x="337889" y="2574008"/>
                </a:lnTo>
                <a:lnTo>
                  <a:pt x="319976" y="2545803"/>
                </a:lnTo>
                <a:lnTo>
                  <a:pt x="309951" y="2531460"/>
                </a:lnTo>
                <a:lnTo>
                  <a:pt x="308838" y="2528265"/>
                </a:lnTo>
                <a:lnTo>
                  <a:pt x="307400" y="2526003"/>
                </a:lnTo>
                <a:lnTo>
                  <a:pt x="307665" y="2524902"/>
                </a:lnTo>
                <a:lnTo>
                  <a:pt x="328867" y="2436938"/>
                </a:lnTo>
                <a:lnTo>
                  <a:pt x="330216" y="2431335"/>
                </a:lnTo>
                <a:lnTo>
                  <a:pt x="330216" y="2431334"/>
                </a:lnTo>
                <a:lnTo>
                  <a:pt x="357470" y="2339025"/>
                </a:lnTo>
                <a:lnTo>
                  <a:pt x="357472" y="2339025"/>
                </a:lnTo>
                <a:lnTo>
                  <a:pt x="357790" y="2337943"/>
                </a:lnTo>
                <a:lnTo>
                  <a:pt x="360164" y="2336704"/>
                </a:lnTo>
                <a:lnTo>
                  <a:pt x="362729" y="2334493"/>
                </a:lnTo>
                <a:lnTo>
                  <a:pt x="378605" y="2327071"/>
                </a:lnTo>
                <a:lnTo>
                  <a:pt x="408197" y="2311617"/>
                </a:lnTo>
                <a:lnTo>
                  <a:pt x="416230" y="2309487"/>
                </a:lnTo>
                <a:lnTo>
                  <a:pt x="425371" y="2305213"/>
                </a:lnTo>
                <a:lnTo>
                  <a:pt x="466800" y="2294929"/>
                </a:lnTo>
                <a:lnTo>
                  <a:pt x="466354" y="2296199"/>
                </a:lnTo>
                <a:lnTo>
                  <a:pt x="508420" y="2285047"/>
                </a:lnTo>
                <a:cubicBezTo>
                  <a:pt x="536391" y="2280611"/>
                  <a:pt x="566372" y="2277857"/>
                  <a:pt x="597964" y="2276853"/>
                </a:cubicBezTo>
                <a:cubicBezTo>
                  <a:pt x="645354" y="2275347"/>
                  <a:pt x="696369" y="2277780"/>
                  <a:pt x="749668" y="2284375"/>
                </a:cubicBezTo>
                <a:lnTo>
                  <a:pt x="853477" y="2304770"/>
                </a:lnTo>
                <a:lnTo>
                  <a:pt x="854056" y="2303446"/>
                </a:lnTo>
                <a:lnTo>
                  <a:pt x="851382" y="2302859"/>
                </a:lnTo>
                <a:lnTo>
                  <a:pt x="907178" y="2175616"/>
                </a:lnTo>
                <a:lnTo>
                  <a:pt x="909170" y="2176889"/>
                </a:lnTo>
                <a:lnTo>
                  <a:pt x="909169" y="2176888"/>
                </a:lnTo>
                <a:lnTo>
                  <a:pt x="907179" y="2175615"/>
                </a:lnTo>
                <a:lnTo>
                  <a:pt x="907178" y="2175616"/>
                </a:lnTo>
                <a:lnTo>
                  <a:pt x="863583" y="2147743"/>
                </a:lnTo>
                <a:cubicBezTo>
                  <a:pt x="772978" y="2083710"/>
                  <a:pt x="699553" y="2012883"/>
                  <a:pt x="649630" y="1944135"/>
                </a:cubicBezTo>
                <a:lnTo>
                  <a:pt x="627770" y="1906504"/>
                </a:lnTo>
                <a:lnTo>
                  <a:pt x="627187" y="1907718"/>
                </a:lnTo>
                <a:lnTo>
                  <a:pt x="605166" y="1871149"/>
                </a:lnTo>
                <a:lnTo>
                  <a:pt x="601728" y="1861678"/>
                </a:lnTo>
                <a:lnTo>
                  <a:pt x="597548" y="1854482"/>
                </a:lnTo>
                <a:lnTo>
                  <a:pt x="587543" y="1822602"/>
                </a:lnTo>
                <a:lnTo>
                  <a:pt x="581574" y="1806152"/>
                </a:lnTo>
                <a:lnTo>
                  <a:pt x="581325" y="1802780"/>
                </a:lnTo>
                <a:lnTo>
                  <a:pt x="580522" y="1800220"/>
                </a:lnTo>
                <a:lnTo>
                  <a:pt x="581062" y="1799226"/>
                </a:lnTo>
                <a:lnTo>
                  <a:pt x="624309" y="1719746"/>
                </a:lnTo>
                <a:lnTo>
                  <a:pt x="627063" y="1714684"/>
                </a:lnTo>
                <a:lnTo>
                  <a:pt x="677279" y="1632579"/>
                </a:lnTo>
                <a:lnTo>
                  <a:pt x="677867" y="1631616"/>
                </a:lnTo>
                <a:lnTo>
                  <a:pt x="680482" y="1631032"/>
                </a:lnTo>
                <a:lnTo>
                  <a:pt x="683532" y="1629561"/>
                </a:lnTo>
                <a:lnTo>
                  <a:pt x="700789" y="1626500"/>
                </a:lnTo>
                <a:lnTo>
                  <a:pt x="733371" y="1619231"/>
                </a:lnTo>
                <a:lnTo>
                  <a:pt x="741682" y="1619253"/>
                </a:lnTo>
                <a:lnTo>
                  <a:pt x="751617" y="1617492"/>
                </a:lnTo>
                <a:lnTo>
                  <a:pt x="794297" y="1618280"/>
                </a:lnTo>
                <a:lnTo>
                  <a:pt x="793537" y="1619391"/>
                </a:lnTo>
                <a:lnTo>
                  <a:pt x="837057" y="1619507"/>
                </a:lnTo>
                <a:cubicBezTo>
                  <a:pt x="921556" y="1628368"/>
                  <a:pt x="1019605" y="1656543"/>
                  <a:pt x="1120361" y="1702990"/>
                </a:cubicBezTo>
                <a:lnTo>
                  <a:pt x="1168154" y="1727771"/>
                </a:lnTo>
                <a:lnTo>
                  <a:pt x="1168155" y="1727770"/>
                </a:lnTo>
                <a:lnTo>
                  <a:pt x="1165754" y="1726526"/>
                </a:lnTo>
                <a:lnTo>
                  <a:pt x="1215599" y="1655615"/>
                </a:lnTo>
                <a:lnTo>
                  <a:pt x="1249667" y="1616037"/>
                </a:lnTo>
                <a:lnTo>
                  <a:pt x="1215657" y="1578801"/>
                </a:lnTo>
                <a:cubicBezTo>
                  <a:pt x="1144712" y="1493498"/>
                  <a:pt x="1092119" y="1406084"/>
                  <a:pt x="1061692" y="1326757"/>
                </a:cubicBezTo>
                <a:lnTo>
                  <a:pt x="1050316" y="1284750"/>
                </a:lnTo>
                <a:lnTo>
                  <a:pt x="1049440" y="1285770"/>
                </a:lnTo>
                <a:lnTo>
                  <a:pt x="1037633" y="1244749"/>
                </a:lnTo>
                <a:lnTo>
                  <a:pt x="1036763" y="1234708"/>
                </a:lnTo>
                <a:lnTo>
                  <a:pt x="1034588" y="1226678"/>
                </a:lnTo>
                <a:lnTo>
                  <a:pt x="1033176" y="1193295"/>
                </a:lnTo>
                <a:lnTo>
                  <a:pt x="1031667" y="1175861"/>
                </a:lnTo>
                <a:lnTo>
                  <a:pt x="1032300" y="1172539"/>
                </a:lnTo>
                <a:lnTo>
                  <a:pt x="1032186" y="1169859"/>
                </a:lnTo>
                <a:lnTo>
                  <a:pt x="1032965" y="1169038"/>
                </a:lnTo>
                <a:lnTo>
                  <a:pt x="1095309" y="1103461"/>
                </a:lnTo>
                <a:lnTo>
                  <a:pt x="1099279" y="1099285"/>
                </a:lnTo>
                <a:lnTo>
                  <a:pt x="1099280" y="1099284"/>
                </a:lnTo>
                <a:lnTo>
                  <a:pt x="1169035" y="1032968"/>
                </a:lnTo>
                <a:lnTo>
                  <a:pt x="1169036" y="1032968"/>
                </a:lnTo>
                <a:lnTo>
                  <a:pt x="1169854" y="1032191"/>
                </a:lnTo>
                <a:lnTo>
                  <a:pt x="1172530" y="1032304"/>
                </a:lnTo>
                <a:lnTo>
                  <a:pt x="1175858" y="1031671"/>
                </a:lnTo>
                <a:lnTo>
                  <a:pt x="1193319" y="1033181"/>
                </a:lnTo>
                <a:lnTo>
                  <a:pt x="1226672" y="1034592"/>
                </a:lnTo>
                <a:lnTo>
                  <a:pt x="1234693" y="1036766"/>
                </a:lnTo>
                <a:lnTo>
                  <a:pt x="1244746" y="1037636"/>
                </a:lnTo>
                <a:lnTo>
                  <a:pt x="1285768" y="1049443"/>
                </a:lnTo>
                <a:lnTo>
                  <a:pt x="1284746" y="1050320"/>
                </a:lnTo>
                <a:lnTo>
                  <a:pt x="1326752" y="1061696"/>
                </a:lnTo>
                <a:cubicBezTo>
                  <a:pt x="1406079" y="1092125"/>
                  <a:pt x="1493494" y="1144716"/>
                  <a:pt x="1578795" y="1215662"/>
                </a:cubicBezTo>
                <a:lnTo>
                  <a:pt x="1618430" y="1251864"/>
                </a:lnTo>
                <a:lnTo>
                  <a:pt x="1618432" y="1251863"/>
                </a:lnTo>
                <a:lnTo>
                  <a:pt x="1616888" y="1250452"/>
                </a:lnTo>
                <a:lnTo>
                  <a:pt x="1725926" y="1164613"/>
                </a:lnTo>
                <a:lnTo>
                  <a:pt x="1702985" y="1120367"/>
                </a:lnTo>
                <a:cubicBezTo>
                  <a:pt x="1656534" y="1019611"/>
                  <a:pt x="1628360" y="921561"/>
                  <a:pt x="1619500" y="837061"/>
                </a:cubicBezTo>
                <a:lnTo>
                  <a:pt x="1619383" y="793542"/>
                </a:lnTo>
                <a:lnTo>
                  <a:pt x="1618273" y="794301"/>
                </a:lnTo>
                <a:lnTo>
                  <a:pt x="1617485" y="751622"/>
                </a:lnTo>
                <a:lnTo>
                  <a:pt x="1619244" y="741699"/>
                </a:lnTo>
                <a:lnTo>
                  <a:pt x="1619222" y="733377"/>
                </a:lnTo>
                <a:lnTo>
                  <a:pt x="1626499" y="700766"/>
                </a:lnTo>
                <a:lnTo>
                  <a:pt x="1629552" y="683536"/>
                </a:lnTo>
                <a:lnTo>
                  <a:pt x="1631023" y="680491"/>
                </a:lnTo>
                <a:lnTo>
                  <a:pt x="1631608" y="677873"/>
                </a:lnTo>
                <a:lnTo>
                  <a:pt x="1632572" y="677283"/>
                </a:lnTo>
                <a:lnTo>
                  <a:pt x="1709764" y="630074"/>
                </a:lnTo>
                <a:lnTo>
                  <a:pt x="1714680" y="627068"/>
                </a:lnTo>
                <a:lnTo>
                  <a:pt x="1714681" y="627068"/>
                </a:lnTo>
                <a:lnTo>
                  <a:pt x="1799224" y="581066"/>
                </a:lnTo>
                <a:lnTo>
                  <a:pt x="1799225" y="581065"/>
                </a:lnTo>
                <a:lnTo>
                  <a:pt x="1800217" y="580526"/>
                </a:lnTo>
                <a:lnTo>
                  <a:pt x="1802772" y="581328"/>
                </a:lnTo>
                <a:lnTo>
                  <a:pt x="1806149" y="581578"/>
                </a:lnTo>
                <a:lnTo>
                  <a:pt x="1822623" y="587557"/>
                </a:lnTo>
                <a:lnTo>
                  <a:pt x="1854475" y="597553"/>
                </a:lnTo>
                <a:lnTo>
                  <a:pt x="1861661" y="601727"/>
                </a:lnTo>
                <a:lnTo>
                  <a:pt x="1871146" y="605170"/>
                </a:lnTo>
                <a:lnTo>
                  <a:pt x="1907715" y="627192"/>
                </a:lnTo>
                <a:lnTo>
                  <a:pt x="1906500" y="627775"/>
                </a:lnTo>
                <a:lnTo>
                  <a:pt x="1944132" y="649635"/>
                </a:lnTo>
                <a:cubicBezTo>
                  <a:pt x="2012880" y="699559"/>
                  <a:pt x="2083704" y="772983"/>
                  <a:pt x="2147738" y="863588"/>
                </a:cubicBezTo>
                <a:lnTo>
                  <a:pt x="2174623" y="905640"/>
                </a:lnTo>
                <a:lnTo>
                  <a:pt x="2303462" y="854137"/>
                </a:lnTo>
                <a:lnTo>
                  <a:pt x="2303958" y="856392"/>
                </a:lnTo>
                <a:lnTo>
                  <a:pt x="2303959" y="856392"/>
                </a:lnTo>
                <a:lnTo>
                  <a:pt x="2292363" y="803681"/>
                </a:lnTo>
                <a:cubicBezTo>
                  <a:pt x="2273573" y="694337"/>
                  <a:pt x="2271735" y="592336"/>
                  <a:pt x="2285047" y="508422"/>
                </a:cubicBezTo>
                <a:lnTo>
                  <a:pt x="2296199" y="466357"/>
                </a:lnTo>
                <a:lnTo>
                  <a:pt x="2294930" y="466802"/>
                </a:lnTo>
                <a:lnTo>
                  <a:pt x="2305216" y="425374"/>
                </a:lnTo>
                <a:lnTo>
                  <a:pt x="2309481" y="416244"/>
                </a:lnTo>
                <a:lnTo>
                  <a:pt x="2311614" y="408200"/>
                </a:lnTo>
                <a:lnTo>
                  <a:pt x="2327083" y="378584"/>
                </a:lnTo>
                <a:lnTo>
                  <a:pt x="2334493" y="362732"/>
                </a:lnTo>
                <a:lnTo>
                  <a:pt x="2336702" y="360170"/>
                </a:lnTo>
                <a:lnTo>
                  <a:pt x="2337943" y="357792"/>
                </a:lnTo>
                <a:lnTo>
                  <a:pt x="2339028" y="357471"/>
                </a:lnTo>
                <a:lnTo>
                  <a:pt x="2425809" y="331851"/>
                </a:lnTo>
                <a:lnTo>
                  <a:pt x="2431336" y="330220"/>
                </a:lnTo>
                <a:lnTo>
                  <a:pt x="2431336" y="330220"/>
                </a:lnTo>
                <a:lnTo>
                  <a:pt x="2524905" y="307667"/>
                </a:lnTo>
                <a:lnTo>
                  <a:pt x="2524905" y="307668"/>
                </a:lnTo>
                <a:lnTo>
                  <a:pt x="2526002" y="307403"/>
                </a:lnTo>
                <a:lnTo>
                  <a:pt x="2528263" y="308839"/>
                </a:lnTo>
                <a:lnTo>
                  <a:pt x="2531461" y="309953"/>
                </a:lnTo>
                <a:lnTo>
                  <a:pt x="2545826" y="319994"/>
                </a:lnTo>
                <a:lnTo>
                  <a:pt x="2574006" y="337892"/>
                </a:lnTo>
                <a:lnTo>
                  <a:pt x="2579866" y="343783"/>
                </a:lnTo>
                <a:lnTo>
                  <a:pt x="2588139" y="349565"/>
                </a:lnTo>
                <a:lnTo>
                  <a:pt x="2617761" y="380300"/>
                </a:lnTo>
                <a:lnTo>
                  <a:pt x="2616436" y="380549"/>
                </a:lnTo>
                <a:lnTo>
                  <a:pt x="2647128" y="411403"/>
                </a:lnTo>
                <a:cubicBezTo>
                  <a:pt x="2700611" y="477419"/>
                  <a:pt x="2750020" y="566673"/>
                  <a:pt x="2788419" y="670766"/>
                </a:cubicBezTo>
                <a:lnTo>
                  <a:pt x="2803712" y="718994"/>
                </a:lnTo>
                <a:lnTo>
                  <a:pt x="2854545" y="709369"/>
                </a:lnTo>
                <a:lnTo>
                  <a:pt x="2941297" y="701623"/>
                </a:lnTo>
                <a:lnTo>
                  <a:pt x="2943618" y="650333"/>
                </a:lnTo>
                <a:cubicBezTo>
                  <a:pt x="2953770" y="539849"/>
                  <a:pt x="2978395" y="440849"/>
                  <a:pt x="3012971" y="363240"/>
                </a:cubicBezTo>
                <a:lnTo>
                  <a:pt x="3034629" y="325493"/>
                </a:lnTo>
                <a:lnTo>
                  <a:pt x="3033289" y="325594"/>
                </a:lnTo>
                <a:lnTo>
                  <a:pt x="3053947" y="288241"/>
                </a:lnTo>
                <a:lnTo>
                  <a:pt x="3060431" y="280526"/>
                </a:lnTo>
                <a:lnTo>
                  <a:pt x="3064573" y="273308"/>
                </a:lnTo>
                <a:lnTo>
                  <a:pt x="3087179" y="248704"/>
                </a:lnTo>
                <a:lnTo>
                  <a:pt x="3098439" y="235310"/>
                </a:lnTo>
                <a:lnTo>
                  <a:pt x="3101237" y="233408"/>
                </a:lnTo>
                <a:lnTo>
                  <a:pt x="3103051" y="231434"/>
                </a:lnTo>
                <a:lnTo>
                  <a:pt x="3104181" y="231403"/>
                </a:lnTo>
                <a:lnTo>
                  <a:pt x="3194635" y="229118"/>
                </a:lnTo>
                <a:lnTo>
                  <a:pt x="3200395" y="228972"/>
                </a:lnTo>
                <a:close/>
                <a:moveTo>
                  <a:pt x="3200399" y="91440"/>
                </a:moveTo>
                <a:cubicBezTo>
                  <a:pt x="1483369" y="91440"/>
                  <a:pt x="91440" y="1483369"/>
                  <a:pt x="91440" y="3200400"/>
                </a:cubicBezTo>
                <a:cubicBezTo>
                  <a:pt x="91440" y="4917431"/>
                  <a:pt x="1483369" y="6309360"/>
                  <a:pt x="3200399" y="6309360"/>
                </a:cubicBezTo>
                <a:cubicBezTo>
                  <a:pt x="4917431" y="6309360"/>
                  <a:pt x="6309359" y="4917431"/>
                  <a:pt x="6309359" y="3200400"/>
                </a:cubicBezTo>
                <a:cubicBezTo>
                  <a:pt x="6309359" y="1483369"/>
                  <a:pt x="4917431" y="91440"/>
                  <a:pt x="3200399" y="91440"/>
                </a:cubicBezTo>
                <a:close/>
                <a:moveTo>
                  <a:pt x="3200399" y="0"/>
                </a:moveTo>
                <a:cubicBezTo>
                  <a:pt x="4967931" y="0"/>
                  <a:pt x="6400799" y="1432868"/>
                  <a:pt x="6400799" y="3200400"/>
                </a:cubicBezTo>
                <a:cubicBezTo>
                  <a:pt x="6400799" y="4967932"/>
                  <a:pt x="4967931" y="6400800"/>
                  <a:pt x="3200399" y="6400800"/>
                </a:cubicBezTo>
                <a:cubicBezTo>
                  <a:pt x="1432868" y="6400800"/>
                  <a:pt x="0" y="4967932"/>
                  <a:pt x="0" y="3200400"/>
                </a:cubicBezTo>
                <a:cubicBezTo>
                  <a:pt x="0" y="1432868"/>
                  <a:pt x="1432868" y="0"/>
                  <a:pt x="3200399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N" dirty="0">
              <a:solidFill>
                <a:srgbClr val="00206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85106-A67F-4BD9-8543-20311978E5DC}" type="datetimeFigureOut">
              <a:rPr lang="en-IN" smtClean="0"/>
              <a:t>21-04-2023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0D82F-57A4-433C-9177-0951B9A08CF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961165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6067CA42-BE57-73B7-7104-58F79FB47D27}"/>
              </a:ext>
            </a:extLst>
          </p:cNvPr>
          <p:cNvSpPr>
            <a:spLocks noChangeAspect="1"/>
          </p:cNvSpPr>
          <p:nvPr/>
        </p:nvSpPr>
        <p:spPr>
          <a:xfrm>
            <a:off x="11277599" y="5943600"/>
            <a:ext cx="914400" cy="914400"/>
          </a:xfrm>
          <a:custGeom>
            <a:avLst/>
            <a:gdLst/>
            <a:ahLst/>
            <a:cxnLst/>
            <a:rect l="l" t="t" r="r" b="b"/>
            <a:pathLst>
              <a:path w="6400799" h="6400800">
                <a:moveTo>
                  <a:pt x="4618019" y="5165230"/>
                </a:moveTo>
                <a:lnTo>
                  <a:pt x="4618017" y="5165232"/>
                </a:lnTo>
                <a:lnTo>
                  <a:pt x="4618015" y="5165233"/>
                </a:lnTo>
                <a:close/>
                <a:moveTo>
                  <a:pt x="1770381" y="5155624"/>
                </a:moveTo>
                <a:lnTo>
                  <a:pt x="1770052" y="5156145"/>
                </a:lnTo>
                <a:lnTo>
                  <a:pt x="1770053" y="5156145"/>
                </a:lnTo>
                <a:lnTo>
                  <a:pt x="1770381" y="5155628"/>
                </a:lnTo>
                <a:lnTo>
                  <a:pt x="1777025" y="5160947"/>
                </a:lnTo>
                <a:lnTo>
                  <a:pt x="1777058" y="5160968"/>
                </a:lnTo>
                <a:close/>
                <a:moveTo>
                  <a:pt x="2806398" y="4574096"/>
                </a:moveTo>
                <a:lnTo>
                  <a:pt x="2766254" y="4708190"/>
                </a:lnTo>
                <a:lnTo>
                  <a:pt x="2847309" y="4708190"/>
                </a:lnTo>
                <a:close/>
                <a:moveTo>
                  <a:pt x="3045103" y="4550925"/>
                </a:moveTo>
                <a:lnTo>
                  <a:pt x="3045103" y="4642622"/>
                </a:lnTo>
                <a:lnTo>
                  <a:pt x="3089471" y="4642622"/>
                </a:lnTo>
                <a:cubicBezTo>
                  <a:pt x="3116587" y="4642622"/>
                  <a:pt x="3133841" y="4641430"/>
                  <a:pt x="3141235" y="4639048"/>
                </a:cubicBezTo>
                <a:cubicBezTo>
                  <a:pt x="3148631" y="4636665"/>
                  <a:pt x="3154629" y="4631858"/>
                  <a:pt x="3159231" y="4624628"/>
                </a:cubicBezTo>
                <a:cubicBezTo>
                  <a:pt x="3163831" y="4617397"/>
                  <a:pt x="3166133" y="4607784"/>
                  <a:pt x="3166133" y="4595788"/>
                </a:cubicBezTo>
                <a:cubicBezTo>
                  <a:pt x="3166133" y="4584284"/>
                  <a:pt x="3163831" y="4575041"/>
                  <a:pt x="3159231" y="4568057"/>
                </a:cubicBezTo>
                <a:cubicBezTo>
                  <a:pt x="3154629" y="4561073"/>
                  <a:pt x="3148385" y="4556266"/>
                  <a:pt x="3140497" y="4553637"/>
                </a:cubicBezTo>
                <a:cubicBezTo>
                  <a:pt x="3134909" y="4551829"/>
                  <a:pt x="3118723" y="4550925"/>
                  <a:pt x="3091937" y="4550925"/>
                </a:cubicBezTo>
                <a:close/>
                <a:moveTo>
                  <a:pt x="2158254" y="4492752"/>
                </a:moveTo>
                <a:lnTo>
                  <a:pt x="2217906" y="4492752"/>
                </a:lnTo>
                <a:lnTo>
                  <a:pt x="2217906" y="4790027"/>
                </a:lnTo>
                <a:lnTo>
                  <a:pt x="2366790" y="4790027"/>
                </a:lnTo>
                <a:lnTo>
                  <a:pt x="2366790" y="4851158"/>
                </a:lnTo>
                <a:lnTo>
                  <a:pt x="2158254" y="4851158"/>
                </a:lnTo>
                <a:close/>
                <a:moveTo>
                  <a:pt x="3690793" y="4489794"/>
                </a:moveTo>
                <a:lnTo>
                  <a:pt x="3748967" y="4489794"/>
                </a:lnTo>
                <a:lnTo>
                  <a:pt x="3870243" y="4731114"/>
                </a:lnTo>
                <a:lnTo>
                  <a:pt x="3870243" y="4489794"/>
                </a:lnTo>
                <a:lnTo>
                  <a:pt x="3925951" y="4489794"/>
                </a:lnTo>
                <a:lnTo>
                  <a:pt x="3925951" y="4851158"/>
                </a:lnTo>
                <a:lnTo>
                  <a:pt x="3865805" y="4851158"/>
                </a:lnTo>
                <a:lnTo>
                  <a:pt x="3746501" y="4615507"/>
                </a:lnTo>
                <a:lnTo>
                  <a:pt x="3746501" y="4851158"/>
                </a:lnTo>
                <a:lnTo>
                  <a:pt x="3690793" y="4851158"/>
                </a:lnTo>
                <a:close/>
                <a:moveTo>
                  <a:pt x="3574029" y="4489794"/>
                </a:moveTo>
                <a:lnTo>
                  <a:pt x="3633681" y="4489794"/>
                </a:lnTo>
                <a:lnTo>
                  <a:pt x="3633681" y="4851158"/>
                </a:lnTo>
                <a:lnTo>
                  <a:pt x="3574029" y="4851158"/>
                </a:lnTo>
                <a:close/>
                <a:moveTo>
                  <a:pt x="3281219" y="4489794"/>
                </a:moveTo>
                <a:lnTo>
                  <a:pt x="3339391" y="4489794"/>
                </a:lnTo>
                <a:lnTo>
                  <a:pt x="3460667" y="4731114"/>
                </a:lnTo>
                <a:lnTo>
                  <a:pt x="3460667" y="4489794"/>
                </a:lnTo>
                <a:lnTo>
                  <a:pt x="3516375" y="4489794"/>
                </a:lnTo>
                <a:lnTo>
                  <a:pt x="3516375" y="4851158"/>
                </a:lnTo>
                <a:lnTo>
                  <a:pt x="3456231" y="4851158"/>
                </a:lnTo>
                <a:lnTo>
                  <a:pt x="3336927" y="4615507"/>
                </a:lnTo>
                <a:lnTo>
                  <a:pt x="3336927" y="4851158"/>
                </a:lnTo>
                <a:lnTo>
                  <a:pt x="3281219" y="4851158"/>
                </a:lnTo>
                <a:close/>
                <a:moveTo>
                  <a:pt x="2985451" y="4489794"/>
                </a:moveTo>
                <a:lnTo>
                  <a:pt x="3111409" y="4489794"/>
                </a:lnTo>
                <a:cubicBezTo>
                  <a:pt x="3143619" y="4489794"/>
                  <a:pt x="3166625" y="4493040"/>
                  <a:pt x="3180429" y="4499531"/>
                </a:cubicBezTo>
                <a:cubicBezTo>
                  <a:pt x="3194233" y="4506022"/>
                  <a:pt x="3205571" y="4517279"/>
                  <a:pt x="3214445" y="4533301"/>
                </a:cubicBezTo>
                <a:cubicBezTo>
                  <a:pt x="3223319" y="4549323"/>
                  <a:pt x="3227757" y="4568509"/>
                  <a:pt x="3227757" y="4590858"/>
                </a:cubicBezTo>
                <a:cubicBezTo>
                  <a:pt x="3227757" y="4619123"/>
                  <a:pt x="3220977" y="4641882"/>
                  <a:pt x="3207421" y="4659137"/>
                </a:cubicBezTo>
                <a:cubicBezTo>
                  <a:pt x="3193863" y="4676392"/>
                  <a:pt x="3174595" y="4687238"/>
                  <a:pt x="3149617" y="4691675"/>
                </a:cubicBezTo>
                <a:cubicBezTo>
                  <a:pt x="3162435" y="4700877"/>
                  <a:pt x="3173035" y="4710943"/>
                  <a:pt x="3181415" y="4721871"/>
                </a:cubicBezTo>
                <a:cubicBezTo>
                  <a:pt x="3189795" y="4732799"/>
                  <a:pt x="3201217" y="4752395"/>
                  <a:pt x="3215679" y="4780660"/>
                </a:cubicBezTo>
                <a:lnTo>
                  <a:pt x="3251667" y="4851158"/>
                </a:lnTo>
                <a:lnTo>
                  <a:pt x="3180295" y="4851158"/>
                </a:lnTo>
                <a:lnTo>
                  <a:pt x="3136999" y="4772526"/>
                </a:lnTo>
                <a:cubicBezTo>
                  <a:pt x="3121419" y="4744096"/>
                  <a:pt x="3110835" y="4726308"/>
                  <a:pt x="3105247" y="4719159"/>
                </a:cubicBezTo>
                <a:cubicBezTo>
                  <a:pt x="3099659" y="4712011"/>
                  <a:pt x="3093745" y="4707081"/>
                  <a:pt x="3087499" y="4704369"/>
                </a:cubicBezTo>
                <a:cubicBezTo>
                  <a:pt x="3081255" y="4701658"/>
                  <a:pt x="3071231" y="4700302"/>
                  <a:pt x="3057427" y="4700302"/>
                </a:cubicBezTo>
                <a:lnTo>
                  <a:pt x="3045103" y="4700302"/>
                </a:lnTo>
                <a:lnTo>
                  <a:pt x="3045103" y="4851158"/>
                </a:lnTo>
                <a:lnTo>
                  <a:pt x="2985451" y="4851158"/>
                </a:lnTo>
                <a:close/>
                <a:moveTo>
                  <a:pt x="2775243" y="4489794"/>
                </a:moveTo>
                <a:lnTo>
                  <a:pt x="2838605" y="4489794"/>
                </a:lnTo>
                <a:lnTo>
                  <a:pt x="2957377" y="4851158"/>
                </a:lnTo>
                <a:lnTo>
                  <a:pt x="2892522" y="4851158"/>
                </a:lnTo>
                <a:lnTo>
                  <a:pt x="2866570" y="4769321"/>
                </a:lnTo>
                <a:lnTo>
                  <a:pt x="2747952" y="4769321"/>
                </a:lnTo>
                <a:lnTo>
                  <a:pt x="2723452" y="4851158"/>
                </a:lnTo>
                <a:lnTo>
                  <a:pt x="2659856" y="4851158"/>
                </a:lnTo>
                <a:close/>
                <a:moveTo>
                  <a:pt x="2413950" y="4489794"/>
                </a:moveTo>
                <a:lnTo>
                  <a:pt x="2633825" y="4489794"/>
                </a:lnTo>
                <a:lnTo>
                  <a:pt x="2633825" y="4550925"/>
                </a:lnTo>
                <a:lnTo>
                  <a:pt x="2473602" y="4550925"/>
                </a:lnTo>
                <a:lnTo>
                  <a:pt x="2473602" y="4631037"/>
                </a:lnTo>
                <a:lnTo>
                  <a:pt x="2622486" y="4631037"/>
                </a:lnTo>
                <a:lnTo>
                  <a:pt x="2622486" y="4691921"/>
                </a:lnTo>
                <a:lnTo>
                  <a:pt x="2473602" y="4691921"/>
                </a:lnTo>
                <a:lnTo>
                  <a:pt x="2473602" y="4790027"/>
                </a:lnTo>
                <a:lnTo>
                  <a:pt x="2639248" y="4790027"/>
                </a:lnTo>
                <a:lnTo>
                  <a:pt x="2639248" y="4851158"/>
                </a:lnTo>
                <a:lnTo>
                  <a:pt x="2413950" y="4851158"/>
                </a:lnTo>
                <a:close/>
                <a:moveTo>
                  <a:pt x="4122381" y="4483632"/>
                </a:moveTo>
                <a:cubicBezTo>
                  <a:pt x="4157711" y="4483632"/>
                  <a:pt x="4186019" y="4492629"/>
                  <a:pt x="4207299" y="4510623"/>
                </a:cubicBezTo>
                <a:cubicBezTo>
                  <a:pt x="4228579" y="4528617"/>
                  <a:pt x="4242259" y="4555033"/>
                  <a:pt x="4248341" y="4589872"/>
                </a:cubicBezTo>
                <a:lnTo>
                  <a:pt x="4189181" y="4603429"/>
                </a:lnTo>
                <a:cubicBezTo>
                  <a:pt x="4184745" y="4584860"/>
                  <a:pt x="4176611" y="4570645"/>
                  <a:pt x="4164779" y="4560785"/>
                </a:cubicBezTo>
                <a:cubicBezTo>
                  <a:pt x="4152947" y="4550925"/>
                  <a:pt x="4138813" y="4545995"/>
                  <a:pt x="4122381" y="4545995"/>
                </a:cubicBezTo>
                <a:cubicBezTo>
                  <a:pt x="4096909" y="4545995"/>
                  <a:pt x="4076287" y="4555896"/>
                  <a:pt x="4060511" y="4575698"/>
                </a:cubicBezTo>
                <a:cubicBezTo>
                  <a:pt x="4044735" y="4595500"/>
                  <a:pt x="4036847" y="4625696"/>
                  <a:pt x="4036847" y="4666286"/>
                </a:cubicBezTo>
                <a:cubicBezTo>
                  <a:pt x="4036847" y="4709833"/>
                  <a:pt x="4045391" y="4742946"/>
                  <a:pt x="4062483" y="4765624"/>
                </a:cubicBezTo>
                <a:cubicBezTo>
                  <a:pt x="4077107" y="4785179"/>
                  <a:pt x="4096909" y="4794957"/>
                  <a:pt x="4121887" y="4794957"/>
                </a:cubicBezTo>
                <a:cubicBezTo>
                  <a:pt x="4133555" y="4794957"/>
                  <a:pt x="4145675" y="4792213"/>
                  <a:pt x="4158247" y="4786726"/>
                </a:cubicBezTo>
                <a:cubicBezTo>
                  <a:pt x="4170817" y="4781239"/>
                  <a:pt x="4182033" y="4773745"/>
                  <a:pt x="4191893" y="4764245"/>
                </a:cubicBezTo>
                <a:lnTo>
                  <a:pt x="4191893" y="4718543"/>
                </a:lnTo>
                <a:lnTo>
                  <a:pt x="4123367" y="4718543"/>
                </a:lnTo>
                <a:lnTo>
                  <a:pt x="4123367" y="4657412"/>
                </a:lnTo>
                <a:lnTo>
                  <a:pt x="4252285" y="4657412"/>
                </a:lnTo>
                <a:lnTo>
                  <a:pt x="4252285" y="4801366"/>
                </a:lnTo>
                <a:cubicBezTo>
                  <a:pt x="4239303" y="4816648"/>
                  <a:pt x="4220897" y="4829795"/>
                  <a:pt x="4197069" y="4840805"/>
                </a:cubicBezTo>
                <a:cubicBezTo>
                  <a:pt x="4173241" y="4851815"/>
                  <a:pt x="4149331" y="4857320"/>
                  <a:pt x="4125339" y="4857320"/>
                </a:cubicBezTo>
                <a:cubicBezTo>
                  <a:pt x="4096087" y="4857320"/>
                  <a:pt x="4070287" y="4850131"/>
                  <a:pt x="4047939" y="4835752"/>
                </a:cubicBezTo>
                <a:cubicBezTo>
                  <a:pt x="4025591" y="4821373"/>
                  <a:pt x="4007883" y="4799846"/>
                  <a:pt x="3994819" y="4771170"/>
                </a:cubicBezTo>
                <a:cubicBezTo>
                  <a:pt x="3981755" y="4742494"/>
                  <a:pt x="3975223" y="4708765"/>
                  <a:pt x="3975223" y="4669983"/>
                </a:cubicBezTo>
                <a:cubicBezTo>
                  <a:pt x="3975223" y="4630215"/>
                  <a:pt x="3981837" y="4596198"/>
                  <a:pt x="3995065" y="4567933"/>
                </a:cubicBezTo>
                <a:cubicBezTo>
                  <a:pt x="4008293" y="4539669"/>
                  <a:pt x="4025467" y="4518552"/>
                  <a:pt x="4046583" y="4504584"/>
                </a:cubicBezTo>
                <a:cubicBezTo>
                  <a:pt x="4067699" y="4490616"/>
                  <a:pt x="4092965" y="4483632"/>
                  <a:pt x="4122381" y="4483632"/>
                </a:cubicBezTo>
                <a:close/>
                <a:moveTo>
                  <a:pt x="5415569" y="4180914"/>
                </a:moveTo>
                <a:lnTo>
                  <a:pt x="5411861" y="4190407"/>
                </a:lnTo>
                <a:lnTo>
                  <a:pt x="5411867" y="4190394"/>
                </a:lnTo>
                <a:close/>
                <a:moveTo>
                  <a:pt x="5416445" y="4178669"/>
                </a:moveTo>
                <a:lnTo>
                  <a:pt x="5416443" y="4178671"/>
                </a:lnTo>
                <a:lnTo>
                  <a:pt x="5417353" y="4179147"/>
                </a:lnTo>
                <a:lnTo>
                  <a:pt x="5417353" y="4179146"/>
                </a:lnTo>
                <a:close/>
                <a:moveTo>
                  <a:pt x="3777949" y="3964496"/>
                </a:moveTo>
                <a:lnTo>
                  <a:pt x="3737803" y="4098590"/>
                </a:lnTo>
                <a:lnTo>
                  <a:pt x="3818859" y="4098590"/>
                </a:lnTo>
                <a:close/>
                <a:moveTo>
                  <a:pt x="1949727" y="3941325"/>
                </a:moveTo>
                <a:lnTo>
                  <a:pt x="1949727" y="4033022"/>
                </a:lnTo>
                <a:lnTo>
                  <a:pt x="1994097" y="4033022"/>
                </a:lnTo>
                <a:cubicBezTo>
                  <a:pt x="2021211" y="4033022"/>
                  <a:pt x="2038466" y="4031831"/>
                  <a:pt x="2045861" y="4029448"/>
                </a:cubicBezTo>
                <a:cubicBezTo>
                  <a:pt x="2053256" y="4027065"/>
                  <a:pt x="2059254" y="4022258"/>
                  <a:pt x="2063855" y="4015028"/>
                </a:cubicBezTo>
                <a:cubicBezTo>
                  <a:pt x="2068457" y="4007797"/>
                  <a:pt x="2070757" y="3998184"/>
                  <a:pt x="2070757" y="3986188"/>
                </a:cubicBezTo>
                <a:cubicBezTo>
                  <a:pt x="2070757" y="3974685"/>
                  <a:pt x="2068457" y="3965441"/>
                  <a:pt x="2063855" y="3958457"/>
                </a:cubicBezTo>
                <a:cubicBezTo>
                  <a:pt x="2059254" y="3951473"/>
                  <a:pt x="2053009" y="3946666"/>
                  <a:pt x="2045121" y="3944037"/>
                </a:cubicBezTo>
                <a:cubicBezTo>
                  <a:pt x="2039534" y="3942229"/>
                  <a:pt x="2023348" y="3941325"/>
                  <a:pt x="1996562" y="3941325"/>
                </a:cubicBezTo>
                <a:close/>
                <a:moveTo>
                  <a:pt x="3012427" y="3936395"/>
                </a:moveTo>
                <a:cubicBezTo>
                  <a:pt x="2988071" y="3936395"/>
                  <a:pt x="2968239" y="3946502"/>
                  <a:pt x="2952933" y="3966715"/>
                </a:cubicBezTo>
                <a:cubicBezTo>
                  <a:pt x="2937627" y="3986927"/>
                  <a:pt x="2929974" y="4018232"/>
                  <a:pt x="2929974" y="4060630"/>
                </a:cubicBezTo>
                <a:cubicBezTo>
                  <a:pt x="2929974" y="4102206"/>
                  <a:pt x="2937874" y="4133387"/>
                  <a:pt x="2953673" y="4154175"/>
                </a:cubicBezTo>
                <a:cubicBezTo>
                  <a:pt x="2969471" y="4174963"/>
                  <a:pt x="2989057" y="4185357"/>
                  <a:pt x="3012427" y="4185357"/>
                </a:cubicBezTo>
                <a:cubicBezTo>
                  <a:pt x="3035963" y="4185357"/>
                  <a:pt x="3055465" y="4175045"/>
                  <a:pt x="3070935" y="4154422"/>
                </a:cubicBezTo>
                <a:cubicBezTo>
                  <a:pt x="3086407" y="4133798"/>
                  <a:pt x="3094141" y="4102123"/>
                  <a:pt x="3094141" y="4059397"/>
                </a:cubicBezTo>
                <a:cubicBezTo>
                  <a:pt x="3094141" y="4017493"/>
                  <a:pt x="3086611" y="3986516"/>
                  <a:pt x="3071551" y="3966468"/>
                </a:cubicBezTo>
                <a:cubicBezTo>
                  <a:pt x="3056493" y="3946420"/>
                  <a:pt x="3036785" y="3936395"/>
                  <a:pt x="3012427" y="3936395"/>
                </a:cubicBezTo>
                <a:close/>
                <a:moveTo>
                  <a:pt x="2317103" y="3936395"/>
                </a:moveTo>
                <a:cubicBezTo>
                  <a:pt x="2292746" y="3936395"/>
                  <a:pt x="2272914" y="3946502"/>
                  <a:pt x="2257608" y="3966715"/>
                </a:cubicBezTo>
                <a:cubicBezTo>
                  <a:pt x="2242302" y="3986927"/>
                  <a:pt x="2234649" y="4018232"/>
                  <a:pt x="2234649" y="4060630"/>
                </a:cubicBezTo>
                <a:cubicBezTo>
                  <a:pt x="2234649" y="4102206"/>
                  <a:pt x="2242549" y="4133387"/>
                  <a:pt x="2258348" y="4154175"/>
                </a:cubicBezTo>
                <a:cubicBezTo>
                  <a:pt x="2274147" y="4174963"/>
                  <a:pt x="2293732" y="4185357"/>
                  <a:pt x="2317103" y="4185357"/>
                </a:cubicBezTo>
                <a:cubicBezTo>
                  <a:pt x="2340638" y="4185357"/>
                  <a:pt x="2360141" y="4175045"/>
                  <a:pt x="2375611" y="4154422"/>
                </a:cubicBezTo>
                <a:cubicBezTo>
                  <a:pt x="2391081" y="4133798"/>
                  <a:pt x="2398816" y="4102123"/>
                  <a:pt x="2398816" y="4059397"/>
                </a:cubicBezTo>
                <a:cubicBezTo>
                  <a:pt x="2398816" y="4017493"/>
                  <a:pt x="2391287" y="3986516"/>
                  <a:pt x="2376227" y="3966468"/>
                </a:cubicBezTo>
                <a:cubicBezTo>
                  <a:pt x="2361168" y="3946420"/>
                  <a:pt x="2341459" y="3936395"/>
                  <a:pt x="2317103" y="3936395"/>
                </a:cubicBezTo>
                <a:close/>
                <a:moveTo>
                  <a:pt x="4957125" y="3880194"/>
                </a:moveTo>
                <a:lnTo>
                  <a:pt x="5176999" y="3880194"/>
                </a:lnTo>
                <a:lnTo>
                  <a:pt x="5176999" y="3941325"/>
                </a:lnTo>
                <a:lnTo>
                  <a:pt x="5016777" y="3941325"/>
                </a:lnTo>
                <a:lnTo>
                  <a:pt x="5016777" y="4021437"/>
                </a:lnTo>
                <a:lnTo>
                  <a:pt x="5165661" y="4021437"/>
                </a:lnTo>
                <a:lnTo>
                  <a:pt x="5165661" y="4082321"/>
                </a:lnTo>
                <a:lnTo>
                  <a:pt x="5016777" y="4082321"/>
                </a:lnTo>
                <a:lnTo>
                  <a:pt x="5016777" y="4180427"/>
                </a:lnTo>
                <a:lnTo>
                  <a:pt x="5182423" y="4180427"/>
                </a:lnTo>
                <a:lnTo>
                  <a:pt x="5182423" y="4241558"/>
                </a:lnTo>
                <a:lnTo>
                  <a:pt x="4957125" y="4241558"/>
                </a:lnTo>
                <a:close/>
                <a:moveTo>
                  <a:pt x="4662343" y="3880194"/>
                </a:moveTo>
                <a:lnTo>
                  <a:pt x="4720517" y="3880194"/>
                </a:lnTo>
                <a:lnTo>
                  <a:pt x="4841793" y="4121514"/>
                </a:lnTo>
                <a:lnTo>
                  <a:pt x="4841793" y="3880194"/>
                </a:lnTo>
                <a:lnTo>
                  <a:pt x="4897501" y="3880194"/>
                </a:lnTo>
                <a:lnTo>
                  <a:pt x="4897501" y="4241558"/>
                </a:lnTo>
                <a:lnTo>
                  <a:pt x="4837355" y="4241558"/>
                </a:lnTo>
                <a:lnTo>
                  <a:pt x="4718051" y="4005907"/>
                </a:lnTo>
                <a:lnTo>
                  <a:pt x="4718051" y="4241558"/>
                </a:lnTo>
                <a:lnTo>
                  <a:pt x="4662343" y="4241558"/>
                </a:lnTo>
                <a:close/>
                <a:moveTo>
                  <a:pt x="4545579" y="3880194"/>
                </a:moveTo>
                <a:lnTo>
                  <a:pt x="4605231" y="3880194"/>
                </a:lnTo>
                <a:lnTo>
                  <a:pt x="4605231" y="4241558"/>
                </a:lnTo>
                <a:lnTo>
                  <a:pt x="4545579" y="4241558"/>
                </a:lnTo>
                <a:close/>
                <a:moveTo>
                  <a:pt x="4252275" y="3880194"/>
                </a:moveTo>
                <a:lnTo>
                  <a:pt x="4311927" y="3880194"/>
                </a:lnTo>
                <a:lnTo>
                  <a:pt x="4311927" y="4022423"/>
                </a:lnTo>
                <a:lnTo>
                  <a:pt x="4429507" y="4022423"/>
                </a:lnTo>
                <a:lnTo>
                  <a:pt x="4429507" y="3880194"/>
                </a:lnTo>
                <a:lnTo>
                  <a:pt x="4489159" y="3880194"/>
                </a:lnTo>
                <a:lnTo>
                  <a:pt x="4489159" y="4241558"/>
                </a:lnTo>
                <a:lnTo>
                  <a:pt x="4429507" y="4241558"/>
                </a:lnTo>
                <a:lnTo>
                  <a:pt x="4429507" y="4083554"/>
                </a:lnTo>
                <a:lnTo>
                  <a:pt x="4311927" y="4083554"/>
                </a:lnTo>
                <a:lnTo>
                  <a:pt x="4311927" y="4241558"/>
                </a:lnTo>
                <a:lnTo>
                  <a:pt x="4252275" y="4241558"/>
                </a:lnTo>
                <a:close/>
                <a:moveTo>
                  <a:pt x="3746793" y="3880194"/>
                </a:moveTo>
                <a:lnTo>
                  <a:pt x="3810155" y="3880194"/>
                </a:lnTo>
                <a:lnTo>
                  <a:pt x="3928927" y="4241558"/>
                </a:lnTo>
                <a:lnTo>
                  <a:pt x="3864071" y="4241558"/>
                </a:lnTo>
                <a:lnTo>
                  <a:pt x="3838121" y="4159721"/>
                </a:lnTo>
                <a:lnTo>
                  <a:pt x="3719501" y="4159721"/>
                </a:lnTo>
                <a:lnTo>
                  <a:pt x="3695003" y="4241558"/>
                </a:lnTo>
                <a:lnTo>
                  <a:pt x="3631407" y="4241558"/>
                </a:lnTo>
                <a:close/>
                <a:moveTo>
                  <a:pt x="3317839" y="3880194"/>
                </a:moveTo>
                <a:lnTo>
                  <a:pt x="3407303" y="3880194"/>
                </a:lnTo>
                <a:lnTo>
                  <a:pt x="3461177" y="4126937"/>
                </a:lnTo>
                <a:lnTo>
                  <a:pt x="3514627" y="3880194"/>
                </a:lnTo>
                <a:lnTo>
                  <a:pt x="3604515" y="3880194"/>
                </a:lnTo>
                <a:lnTo>
                  <a:pt x="3604515" y="4241558"/>
                </a:lnTo>
                <a:lnTo>
                  <a:pt x="3548807" y="4241558"/>
                </a:lnTo>
                <a:lnTo>
                  <a:pt x="3548807" y="3956855"/>
                </a:lnTo>
                <a:lnTo>
                  <a:pt x="3489735" y="4241558"/>
                </a:lnTo>
                <a:lnTo>
                  <a:pt x="3432179" y="4241558"/>
                </a:lnTo>
                <a:lnTo>
                  <a:pt x="3373547" y="3956855"/>
                </a:lnTo>
                <a:lnTo>
                  <a:pt x="3373547" y="4241558"/>
                </a:lnTo>
                <a:lnTo>
                  <a:pt x="3317839" y="4241558"/>
                </a:lnTo>
                <a:close/>
                <a:moveTo>
                  <a:pt x="2611580" y="3880194"/>
                </a:moveTo>
                <a:lnTo>
                  <a:pt x="2846984" y="3880194"/>
                </a:lnTo>
                <a:lnTo>
                  <a:pt x="2846984" y="3941325"/>
                </a:lnTo>
                <a:lnTo>
                  <a:pt x="2759231" y="3941325"/>
                </a:lnTo>
                <a:lnTo>
                  <a:pt x="2759231" y="4241558"/>
                </a:lnTo>
                <a:lnTo>
                  <a:pt x="2699579" y="4241558"/>
                </a:lnTo>
                <a:lnTo>
                  <a:pt x="2699579" y="3941325"/>
                </a:lnTo>
                <a:lnTo>
                  <a:pt x="2611580" y="3941325"/>
                </a:lnTo>
                <a:close/>
                <a:moveTo>
                  <a:pt x="1890075" y="3880194"/>
                </a:moveTo>
                <a:lnTo>
                  <a:pt x="2016035" y="3880194"/>
                </a:lnTo>
                <a:cubicBezTo>
                  <a:pt x="2048244" y="3880194"/>
                  <a:pt x="2071250" y="3883440"/>
                  <a:pt x="2085054" y="3889931"/>
                </a:cubicBezTo>
                <a:cubicBezTo>
                  <a:pt x="2098858" y="3896422"/>
                  <a:pt x="2110197" y="3907679"/>
                  <a:pt x="2119071" y="3923701"/>
                </a:cubicBezTo>
                <a:cubicBezTo>
                  <a:pt x="2127944" y="3939723"/>
                  <a:pt x="2132381" y="3958909"/>
                  <a:pt x="2132381" y="3981258"/>
                </a:cubicBezTo>
                <a:cubicBezTo>
                  <a:pt x="2132381" y="4009523"/>
                  <a:pt x="2125603" y="4032283"/>
                  <a:pt x="2112045" y="4049537"/>
                </a:cubicBezTo>
                <a:cubicBezTo>
                  <a:pt x="2098488" y="4066792"/>
                  <a:pt x="2079220" y="4077638"/>
                  <a:pt x="2054242" y="4082075"/>
                </a:cubicBezTo>
                <a:cubicBezTo>
                  <a:pt x="2067060" y="4091277"/>
                  <a:pt x="2077659" y="4101343"/>
                  <a:pt x="2086040" y="4112271"/>
                </a:cubicBezTo>
                <a:cubicBezTo>
                  <a:pt x="2094421" y="4123199"/>
                  <a:pt x="2105842" y="4142795"/>
                  <a:pt x="2120303" y="4171060"/>
                </a:cubicBezTo>
                <a:lnTo>
                  <a:pt x="2156291" y="4241558"/>
                </a:lnTo>
                <a:lnTo>
                  <a:pt x="2084919" y="4241558"/>
                </a:lnTo>
                <a:lnTo>
                  <a:pt x="2041624" y="4162926"/>
                </a:lnTo>
                <a:cubicBezTo>
                  <a:pt x="2026044" y="4134497"/>
                  <a:pt x="2015460" y="4116708"/>
                  <a:pt x="2009873" y="4109559"/>
                </a:cubicBezTo>
                <a:cubicBezTo>
                  <a:pt x="2004285" y="4102411"/>
                  <a:pt x="1998369" y="4097481"/>
                  <a:pt x="1992125" y="4094770"/>
                </a:cubicBezTo>
                <a:cubicBezTo>
                  <a:pt x="1985880" y="4092058"/>
                  <a:pt x="1975856" y="4090702"/>
                  <a:pt x="1962052" y="4090702"/>
                </a:cubicBezTo>
                <a:lnTo>
                  <a:pt x="1949727" y="4090702"/>
                </a:lnTo>
                <a:lnTo>
                  <a:pt x="1949727" y="4241558"/>
                </a:lnTo>
                <a:lnTo>
                  <a:pt x="1890075" y="4241558"/>
                </a:lnTo>
                <a:close/>
                <a:moveTo>
                  <a:pt x="1611455" y="3880194"/>
                </a:moveTo>
                <a:lnTo>
                  <a:pt x="1846859" y="3880194"/>
                </a:lnTo>
                <a:lnTo>
                  <a:pt x="1846859" y="3941325"/>
                </a:lnTo>
                <a:lnTo>
                  <a:pt x="1759106" y="3941325"/>
                </a:lnTo>
                <a:lnTo>
                  <a:pt x="1759106" y="4241558"/>
                </a:lnTo>
                <a:lnTo>
                  <a:pt x="1699454" y="4241558"/>
                </a:lnTo>
                <a:lnTo>
                  <a:pt x="1699454" y="3941325"/>
                </a:lnTo>
                <a:lnTo>
                  <a:pt x="1611455" y="3941325"/>
                </a:lnTo>
                <a:close/>
                <a:moveTo>
                  <a:pt x="1338118" y="3880194"/>
                </a:moveTo>
                <a:lnTo>
                  <a:pt x="1396291" y="3880194"/>
                </a:lnTo>
                <a:lnTo>
                  <a:pt x="1517568" y="4121514"/>
                </a:lnTo>
                <a:lnTo>
                  <a:pt x="1517568" y="3880194"/>
                </a:lnTo>
                <a:lnTo>
                  <a:pt x="1573276" y="3880194"/>
                </a:lnTo>
                <a:lnTo>
                  <a:pt x="1573276" y="4241558"/>
                </a:lnTo>
                <a:lnTo>
                  <a:pt x="1513131" y="4241558"/>
                </a:lnTo>
                <a:lnTo>
                  <a:pt x="1393826" y="4005907"/>
                </a:lnTo>
                <a:lnTo>
                  <a:pt x="1393826" y="4241558"/>
                </a:lnTo>
                <a:lnTo>
                  <a:pt x="1338118" y="4241558"/>
                </a:lnTo>
                <a:close/>
                <a:moveTo>
                  <a:pt x="1221353" y="3880194"/>
                </a:moveTo>
                <a:lnTo>
                  <a:pt x="1281005" y="3880194"/>
                </a:lnTo>
                <a:lnTo>
                  <a:pt x="1281005" y="4241558"/>
                </a:lnTo>
                <a:lnTo>
                  <a:pt x="1221353" y="4241558"/>
                </a:lnTo>
                <a:close/>
                <a:moveTo>
                  <a:pt x="4085559" y="3874032"/>
                </a:moveTo>
                <a:cubicBezTo>
                  <a:pt x="4118785" y="3874032"/>
                  <a:pt x="4146583" y="3885371"/>
                  <a:pt x="4168953" y="3908048"/>
                </a:cubicBezTo>
                <a:cubicBezTo>
                  <a:pt x="4184907" y="3924153"/>
                  <a:pt x="4196587" y="3948063"/>
                  <a:pt x="4203989" y="3979779"/>
                </a:cubicBezTo>
                <a:lnTo>
                  <a:pt x="4144831" y="3997034"/>
                </a:lnTo>
                <a:cubicBezTo>
                  <a:pt x="4141043" y="3977478"/>
                  <a:pt x="4133511" y="3962483"/>
                  <a:pt x="4122235" y="3952048"/>
                </a:cubicBezTo>
                <a:cubicBezTo>
                  <a:pt x="4110959" y="3941613"/>
                  <a:pt x="4097667" y="3936395"/>
                  <a:pt x="4082355" y="3936395"/>
                </a:cubicBezTo>
                <a:cubicBezTo>
                  <a:pt x="4060459" y="3936395"/>
                  <a:pt x="4042595" y="3945927"/>
                  <a:pt x="4028767" y="3964989"/>
                </a:cubicBezTo>
                <a:cubicBezTo>
                  <a:pt x="4014939" y="3984051"/>
                  <a:pt x="4008025" y="4015521"/>
                  <a:pt x="4008025" y="4059397"/>
                </a:cubicBezTo>
                <a:cubicBezTo>
                  <a:pt x="4008025" y="4104917"/>
                  <a:pt x="4014763" y="4137290"/>
                  <a:pt x="4028237" y="4156517"/>
                </a:cubicBezTo>
                <a:cubicBezTo>
                  <a:pt x="4041713" y="4175744"/>
                  <a:pt x="4059215" y="4185357"/>
                  <a:pt x="4080741" y="4185357"/>
                </a:cubicBezTo>
                <a:cubicBezTo>
                  <a:pt x="4096517" y="4185357"/>
                  <a:pt x="4110157" y="4179236"/>
                  <a:pt x="4121659" y="4166993"/>
                </a:cubicBezTo>
                <a:cubicBezTo>
                  <a:pt x="4133163" y="4154750"/>
                  <a:pt x="4141461" y="4135318"/>
                  <a:pt x="4146555" y="4108697"/>
                </a:cubicBezTo>
                <a:lnTo>
                  <a:pt x="4204483" y="4131128"/>
                </a:lnTo>
                <a:cubicBezTo>
                  <a:pt x="4195445" y="4171553"/>
                  <a:pt x="4180407" y="4201092"/>
                  <a:pt x="4159375" y="4219743"/>
                </a:cubicBezTo>
                <a:cubicBezTo>
                  <a:pt x="4138339" y="4238395"/>
                  <a:pt x="4112457" y="4247721"/>
                  <a:pt x="4081727" y="4247721"/>
                </a:cubicBezTo>
                <a:cubicBezTo>
                  <a:pt x="4043109" y="4247721"/>
                  <a:pt x="4011805" y="4232849"/>
                  <a:pt x="3987813" y="4203105"/>
                </a:cubicBezTo>
                <a:cubicBezTo>
                  <a:pt x="3960205" y="4168760"/>
                  <a:pt x="3946401" y="4122418"/>
                  <a:pt x="3946401" y="4064081"/>
                </a:cubicBezTo>
                <a:cubicBezTo>
                  <a:pt x="3946401" y="4002457"/>
                  <a:pt x="3960299" y="3954225"/>
                  <a:pt x="3988097" y="3919387"/>
                </a:cubicBezTo>
                <a:cubicBezTo>
                  <a:pt x="4012277" y="3889150"/>
                  <a:pt x="4044765" y="3874032"/>
                  <a:pt x="4085559" y="3874032"/>
                </a:cubicBezTo>
                <a:close/>
                <a:moveTo>
                  <a:pt x="3012057" y="3874032"/>
                </a:moveTo>
                <a:cubicBezTo>
                  <a:pt x="3054455" y="3874032"/>
                  <a:pt x="3089005" y="3890218"/>
                  <a:pt x="3115709" y="3922592"/>
                </a:cubicBezTo>
                <a:cubicBezTo>
                  <a:pt x="3142413" y="3954965"/>
                  <a:pt x="3155765" y="4001060"/>
                  <a:pt x="3155765" y="4060876"/>
                </a:cubicBezTo>
                <a:cubicBezTo>
                  <a:pt x="3155765" y="4121350"/>
                  <a:pt x="3141633" y="4168595"/>
                  <a:pt x="3113367" y="4202612"/>
                </a:cubicBezTo>
                <a:cubicBezTo>
                  <a:pt x="3088553" y="4232684"/>
                  <a:pt x="3054867" y="4247721"/>
                  <a:pt x="3012305" y="4247721"/>
                </a:cubicBezTo>
                <a:cubicBezTo>
                  <a:pt x="2969414" y="4247721"/>
                  <a:pt x="2935562" y="4232849"/>
                  <a:pt x="2910748" y="4203105"/>
                </a:cubicBezTo>
                <a:cubicBezTo>
                  <a:pt x="2882483" y="4169088"/>
                  <a:pt x="2868350" y="4122418"/>
                  <a:pt x="2868350" y="4063095"/>
                </a:cubicBezTo>
                <a:cubicBezTo>
                  <a:pt x="2868350" y="4020040"/>
                  <a:pt x="2874718" y="3984586"/>
                  <a:pt x="2887454" y="3956731"/>
                </a:cubicBezTo>
                <a:cubicBezTo>
                  <a:pt x="2900189" y="3928877"/>
                  <a:pt x="2916828" y="3908131"/>
                  <a:pt x="2937369" y="3894491"/>
                </a:cubicBezTo>
                <a:cubicBezTo>
                  <a:pt x="2957911" y="3880852"/>
                  <a:pt x="2982807" y="3874032"/>
                  <a:pt x="3012057" y="3874032"/>
                </a:cubicBezTo>
                <a:close/>
                <a:moveTo>
                  <a:pt x="2316733" y="3874032"/>
                </a:moveTo>
                <a:cubicBezTo>
                  <a:pt x="2359130" y="3874032"/>
                  <a:pt x="2393681" y="3890218"/>
                  <a:pt x="2420385" y="3922592"/>
                </a:cubicBezTo>
                <a:cubicBezTo>
                  <a:pt x="2447089" y="3954965"/>
                  <a:pt x="2460440" y="4001060"/>
                  <a:pt x="2460440" y="4060876"/>
                </a:cubicBezTo>
                <a:cubicBezTo>
                  <a:pt x="2460440" y="4121350"/>
                  <a:pt x="2446308" y="4168595"/>
                  <a:pt x="2418043" y="4202612"/>
                </a:cubicBezTo>
                <a:cubicBezTo>
                  <a:pt x="2393229" y="4232684"/>
                  <a:pt x="2359541" y="4247721"/>
                  <a:pt x="2316979" y="4247721"/>
                </a:cubicBezTo>
                <a:cubicBezTo>
                  <a:pt x="2274089" y="4247721"/>
                  <a:pt x="2240237" y="4232849"/>
                  <a:pt x="2215423" y="4203105"/>
                </a:cubicBezTo>
                <a:cubicBezTo>
                  <a:pt x="2187158" y="4169088"/>
                  <a:pt x="2173025" y="4122418"/>
                  <a:pt x="2173025" y="4063095"/>
                </a:cubicBezTo>
                <a:cubicBezTo>
                  <a:pt x="2173025" y="4020040"/>
                  <a:pt x="2179393" y="3984586"/>
                  <a:pt x="2192129" y="3956731"/>
                </a:cubicBezTo>
                <a:cubicBezTo>
                  <a:pt x="2204864" y="3928877"/>
                  <a:pt x="2221503" y="3908131"/>
                  <a:pt x="2242044" y="3894491"/>
                </a:cubicBezTo>
                <a:cubicBezTo>
                  <a:pt x="2262586" y="3880852"/>
                  <a:pt x="2287482" y="3874032"/>
                  <a:pt x="2316733" y="3874032"/>
                </a:cubicBezTo>
                <a:close/>
                <a:moveTo>
                  <a:pt x="3868781" y="2283478"/>
                </a:moveTo>
                <a:lnTo>
                  <a:pt x="4533707" y="2283478"/>
                </a:lnTo>
                <a:lnTo>
                  <a:pt x="4533707" y="2403285"/>
                </a:lnTo>
                <a:cubicBezTo>
                  <a:pt x="4434439" y="2532219"/>
                  <a:pt x="4347151" y="2700091"/>
                  <a:pt x="4271845" y="2906900"/>
                </a:cubicBezTo>
                <a:cubicBezTo>
                  <a:pt x="4196539" y="3113709"/>
                  <a:pt x="4153179" y="3318664"/>
                  <a:pt x="4141769" y="3521765"/>
                </a:cubicBezTo>
                <a:lnTo>
                  <a:pt x="4012549" y="3521765"/>
                </a:lnTo>
                <a:cubicBezTo>
                  <a:pt x="4014261" y="3416792"/>
                  <a:pt x="4030911" y="3294418"/>
                  <a:pt x="4062497" y="3154643"/>
                </a:cubicBezTo>
                <a:cubicBezTo>
                  <a:pt x="4094085" y="3014869"/>
                  <a:pt x="4137481" y="2881655"/>
                  <a:pt x="4192687" y="2755003"/>
                </a:cubicBezTo>
                <a:cubicBezTo>
                  <a:pt x="4247893" y="2628350"/>
                  <a:pt x="4307367" y="2520524"/>
                  <a:pt x="4371113" y="2431525"/>
                </a:cubicBezTo>
                <a:lnTo>
                  <a:pt x="3868781" y="2431525"/>
                </a:lnTo>
                <a:close/>
                <a:moveTo>
                  <a:pt x="3068681" y="2283478"/>
                </a:moveTo>
                <a:lnTo>
                  <a:pt x="3733607" y="2283478"/>
                </a:lnTo>
                <a:lnTo>
                  <a:pt x="3733607" y="2403285"/>
                </a:lnTo>
                <a:cubicBezTo>
                  <a:pt x="3634339" y="2532219"/>
                  <a:pt x="3547051" y="2700091"/>
                  <a:pt x="3471745" y="2906900"/>
                </a:cubicBezTo>
                <a:cubicBezTo>
                  <a:pt x="3396439" y="3113709"/>
                  <a:pt x="3353079" y="3318664"/>
                  <a:pt x="3341669" y="3521765"/>
                </a:cubicBezTo>
                <a:lnTo>
                  <a:pt x="3212449" y="3521765"/>
                </a:lnTo>
                <a:cubicBezTo>
                  <a:pt x="3214161" y="3416792"/>
                  <a:pt x="3230811" y="3294418"/>
                  <a:pt x="3262397" y="3154643"/>
                </a:cubicBezTo>
                <a:cubicBezTo>
                  <a:pt x="3293985" y="3014869"/>
                  <a:pt x="3337381" y="2881655"/>
                  <a:pt x="3392587" y="2755003"/>
                </a:cubicBezTo>
                <a:cubicBezTo>
                  <a:pt x="3447793" y="2628350"/>
                  <a:pt x="3507267" y="2520524"/>
                  <a:pt x="3571013" y="2431525"/>
                </a:cubicBezTo>
                <a:lnTo>
                  <a:pt x="3068681" y="2431525"/>
                </a:lnTo>
                <a:close/>
                <a:moveTo>
                  <a:pt x="5053975" y="2262084"/>
                </a:moveTo>
                <a:lnTo>
                  <a:pt x="5136127" y="2262084"/>
                </a:lnTo>
                <a:lnTo>
                  <a:pt x="5136127" y="3521765"/>
                </a:lnTo>
                <a:lnTo>
                  <a:pt x="5009475" y="3521765"/>
                </a:lnTo>
                <a:lnTo>
                  <a:pt x="5009475" y="2540207"/>
                </a:lnTo>
                <a:cubicBezTo>
                  <a:pt x="4980379" y="2574437"/>
                  <a:pt x="4941299" y="2609381"/>
                  <a:pt x="4892235" y="2645037"/>
                </a:cubicBezTo>
                <a:cubicBezTo>
                  <a:pt x="4843171" y="2680694"/>
                  <a:pt x="4798101" y="2707651"/>
                  <a:pt x="4757025" y="2725907"/>
                </a:cubicBezTo>
                <a:lnTo>
                  <a:pt x="4757025" y="2577004"/>
                </a:lnTo>
                <a:cubicBezTo>
                  <a:pt x="4826627" y="2537069"/>
                  <a:pt x="4888099" y="2488290"/>
                  <a:pt x="4941441" y="2430669"/>
                </a:cubicBezTo>
                <a:cubicBezTo>
                  <a:pt x="4994783" y="2373048"/>
                  <a:pt x="5032295" y="2316853"/>
                  <a:pt x="5053975" y="2262084"/>
                </a:cubicBezTo>
                <a:close/>
                <a:moveTo>
                  <a:pt x="2508864" y="2244969"/>
                </a:moveTo>
                <a:cubicBezTo>
                  <a:pt x="2585312" y="2244969"/>
                  <a:pt x="2652204" y="2260087"/>
                  <a:pt x="2709540" y="2290324"/>
                </a:cubicBezTo>
                <a:cubicBezTo>
                  <a:pt x="2766876" y="2320561"/>
                  <a:pt x="2811376" y="2363920"/>
                  <a:pt x="2843039" y="2420400"/>
                </a:cubicBezTo>
                <a:cubicBezTo>
                  <a:pt x="2874702" y="2476880"/>
                  <a:pt x="2891675" y="2543344"/>
                  <a:pt x="2893957" y="2619792"/>
                </a:cubicBezTo>
                <a:lnTo>
                  <a:pt x="2763025" y="2631773"/>
                </a:lnTo>
                <a:cubicBezTo>
                  <a:pt x="2756179" y="2550190"/>
                  <a:pt x="2731790" y="2489717"/>
                  <a:pt x="2689858" y="2450352"/>
                </a:cubicBezTo>
                <a:cubicBezTo>
                  <a:pt x="2647925" y="2410987"/>
                  <a:pt x="2589021" y="2391304"/>
                  <a:pt x="2513143" y="2391304"/>
                </a:cubicBezTo>
                <a:cubicBezTo>
                  <a:pt x="2436124" y="2391304"/>
                  <a:pt x="2377362" y="2408560"/>
                  <a:pt x="2336856" y="2443071"/>
                </a:cubicBezTo>
                <a:cubicBezTo>
                  <a:pt x="2296350" y="2477582"/>
                  <a:pt x="2276097" y="2522218"/>
                  <a:pt x="2276097" y="2576978"/>
                </a:cubicBezTo>
                <a:cubicBezTo>
                  <a:pt x="2276097" y="2627753"/>
                  <a:pt x="2290935" y="2667113"/>
                  <a:pt x="2320610" y="2695059"/>
                </a:cubicBezTo>
                <a:cubicBezTo>
                  <a:pt x="2350276" y="2723014"/>
                  <a:pt x="2417003" y="2751317"/>
                  <a:pt x="2520791" y="2779967"/>
                </a:cubicBezTo>
                <a:cubicBezTo>
                  <a:pt x="2622288" y="2808056"/>
                  <a:pt x="2693566" y="2832413"/>
                  <a:pt x="2734625" y="2853041"/>
                </a:cubicBezTo>
                <a:cubicBezTo>
                  <a:pt x="2797354" y="2885132"/>
                  <a:pt x="2844726" y="2927249"/>
                  <a:pt x="2876741" y="2979393"/>
                </a:cubicBezTo>
                <a:cubicBezTo>
                  <a:pt x="2908757" y="3031536"/>
                  <a:pt x="2924764" y="3093800"/>
                  <a:pt x="2924764" y="3166183"/>
                </a:cubicBezTo>
                <a:cubicBezTo>
                  <a:pt x="2924764" y="3237987"/>
                  <a:pt x="2907935" y="3303379"/>
                  <a:pt x="2874274" y="3362360"/>
                </a:cubicBezTo>
                <a:cubicBezTo>
                  <a:pt x="2840614" y="3421340"/>
                  <a:pt x="2794831" y="3466219"/>
                  <a:pt x="2736925" y="3496995"/>
                </a:cubicBezTo>
                <a:cubicBezTo>
                  <a:pt x="2679018" y="3527771"/>
                  <a:pt x="2609274" y="3543159"/>
                  <a:pt x="2527691" y="3543159"/>
                </a:cubicBezTo>
                <a:cubicBezTo>
                  <a:pt x="2400468" y="3543159"/>
                  <a:pt x="2299060" y="3504935"/>
                  <a:pt x="2223468" y="3428487"/>
                </a:cubicBezTo>
                <a:cubicBezTo>
                  <a:pt x="2147875" y="3352039"/>
                  <a:pt x="2108653" y="3248492"/>
                  <a:pt x="2105800" y="3117846"/>
                </a:cubicBezTo>
                <a:lnTo>
                  <a:pt x="2234165" y="3104153"/>
                </a:lnTo>
                <a:cubicBezTo>
                  <a:pt x="2241011" y="3173185"/>
                  <a:pt x="2256557" y="3226955"/>
                  <a:pt x="2280804" y="3265465"/>
                </a:cubicBezTo>
                <a:cubicBezTo>
                  <a:pt x="2305050" y="3303974"/>
                  <a:pt x="2339709" y="3334924"/>
                  <a:pt x="2384779" y="3358315"/>
                </a:cubicBezTo>
                <a:cubicBezTo>
                  <a:pt x="2429849" y="3381705"/>
                  <a:pt x="2480624" y="3393401"/>
                  <a:pt x="2537104" y="3393401"/>
                </a:cubicBezTo>
                <a:cubicBezTo>
                  <a:pt x="2618116" y="3393401"/>
                  <a:pt x="2681015" y="3373618"/>
                  <a:pt x="2725800" y="3334053"/>
                </a:cubicBezTo>
                <a:cubicBezTo>
                  <a:pt x="2770585" y="3294487"/>
                  <a:pt x="2792977" y="3243108"/>
                  <a:pt x="2792977" y="3179915"/>
                </a:cubicBezTo>
                <a:cubicBezTo>
                  <a:pt x="2792977" y="3142912"/>
                  <a:pt x="2784847" y="3110605"/>
                  <a:pt x="2768588" y="3082993"/>
                </a:cubicBezTo>
                <a:cubicBezTo>
                  <a:pt x="2752328" y="3055382"/>
                  <a:pt x="2727797" y="3032751"/>
                  <a:pt x="2694992" y="3015101"/>
                </a:cubicBezTo>
                <a:cubicBezTo>
                  <a:pt x="2662188" y="2997451"/>
                  <a:pt x="2591303" y="2972500"/>
                  <a:pt x="2482335" y="2940248"/>
                </a:cubicBezTo>
                <a:cubicBezTo>
                  <a:pt x="2385349" y="2911456"/>
                  <a:pt x="2316318" y="2882511"/>
                  <a:pt x="2275241" y="2853415"/>
                </a:cubicBezTo>
                <a:cubicBezTo>
                  <a:pt x="2234165" y="2824319"/>
                  <a:pt x="2202216" y="2787379"/>
                  <a:pt x="2179396" y="2742594"/>
                </a:cubicBezTo>
                <a:cubicBezTo>
                  <a:pt x="2156576" y="2697809"/>
                  <a:pt x="2145165" y="2647177"/>
                  <a:pt x="2145165" y="2590696"/>
                </a:cubicBezTo>
                <a:cubicBezTo>
                  <a:pt x="2145165" y="2489146"/>
                  <a:pt x="2177970" y="2406137"/>
                  <a:pt x="2243578" y="2341670"/>
                </a:cubicBezTo>
                <a:cubicBezTo>
                  <a:pt x="2309186" y="2277202"/>
                  <a:pt x="2397615" y="2244969"/>
                  <a:pt x="2508864" y="2244969"/>
                </a:cubicBezTo>
                <a:close/>
                <a:moveTo>
                  <a:pt x="1557539" y="2244969"/>
                </a:moveTo>
                <a:cubicBezTo>
                  <a:pt x="1656906" y="2244969"/>
                  <a:pt x="1742279" y="2275845"/>
                  <a:pt x="1813659" y="2337598"/>
                </a:cubicBezTo>
                <a:cubicBezTo>
                  <a:pt x="1885040" y="2399351"/>
                  <a:pt x="1935006" y="2489993"/>
                  <a:pt x="1963558" y="2609523"/>
                </a:cubicBezTo>
                <a:lnTo>
                  <a:pt x="1830059" y="2648033"/>
                </a:lnTo>
                <a:cubicBezTo>
                  <a:pt x="1784356" y="2474028"/>
                  <a:pt x="1692665" y="2387025"/>
                  <a:pt x="1554985" y="2387025"/>
                </a:cubicBezTo>
                <a:cubicBezTo>
                  <a:pt x="1486426" y="2387025"/>
                  <a:pt x="1427009" y="2404584"/>
                  <a:pt x="1376733" y="2439701"/>
                </a:cubicBezTo>
                <a:cubicBezTo>
                  <a:pt x="1326457" y="2474819"/>
                  <a:pt x="1286323" y="2529492"/>
                  <a:pt x="1256331" y="2603720"/>
                </a:cubicBezTo>
                <a:cubicBezTo>
                  <a:pt x="1226339" y="2677949"/>
                  <a:pt x="1211343" y="2771873"/>
                  <a:pt x="1211343" y="2885493"/>
                </a:cubicBezTo>
                <a:cubicBezTo>
                  <a:pt x="1211343" y="3057367"/>
                  <a:pt x="1241580" y="3186271"/>
                  <a:pt x="1302054" y="3272204"/>
                </a:cubicBezTo>
                <a:cubicBezTo>
                  <a:pt x="1362528" y="3358136"/>
                  <a:pt x="1442970" y="3401103"/>
                  <a:pt x="1543379" y="3401103"/>
                </a:cubicBezTo>
                <a:cubicBezTo>
                  <a:pt x="1617545" y="3401103"/>
                  <a:pt x="1681584" y="3374717"/>
                  <a:pt x="1735497" y="3321945"/>
                </a:cubicBezTo>
                <a:cubicBezTo>
                  <a:pt x="1789410" y="3269173"/>
                  <a:pt x="1825495" y="3189159"/>
                  <a:pt x="1843751" y="3081904"/>
                </a:cubicBezTo>
                <a:lnTo>
                  <a:pt x="1980673" y="3123836"/>
                </a:lnTo>
                <a:cubicBezTo>
                  <a:pt x="1950436" y="3264751"/>
                  <a:pt x="1897522" y="3369868"/>
                  <a:pt x="1821929" y="3439184"/>
                </a:cubicBezTo>
                <a:cubicBezTo>
                  <a:pt x="1746337" y="3508501"/>
                  <a:pt x="1654343" y="3543159"/>
                  <a:pt x="1545946" y="3543159"/>
                </a:cubicBezTo>
                <a:cubicBezTo>
                  <a:pt x="1450671" y="3543159"/>
                  <a:pt x="1369231" y="3519895"/>
                  <a:pt x="1301626" y="3473368"/>
                </a:cubicBezTo>
                <a:cubicBezTo>
                  <a:pt x="1234021" y="3426840"/>
                  <a:pt x="1178682" y="3352197"/>
                  <a:pt x="1135609" y="3249439"/>
                </a:cubicBezTo>
                <a:cubicBezTo>
                  <a:pt x="1092535" y="3146681"/>
                  <a:pt x="1070998" y="3025370"/>
                  <a:pt x="1070998" y="2885506"/>
                </a:cubicBezTo>
                <a:cubicBezTo>
                  <a:pt x="1070998" y="2747345"/>
                  <a:pt x="1092555" y="2630454"/>
                  <a:pt x="1135669" y="2534831"/>
                </a:cubicBezTo>
                <a:cubicBezTo>
                  <a:pt x="1178782" y="2439209"/>
                  <a:pt x="1237172" y="2366993"/>
                  <a:pt x="1310839" y="2318183"/>
                </a:cubicBezTo>
                <a:cubicBezTo>
                  <a:pt x="1384506" y="2269374"/>
                  <a:pt x="1466739" y="2244969"/>
                  <a:pt x="1557539" y="2244969"/>
                </a:cubicBezTo>
                <a:close/>
                <a:moveTo>
                  <a:pt x="1312413" y="1681317"/>
                </a:moveTo>
                <a:lnTo>
                  <a:pt x="1312413" y="1681318"/>
                </a:lnTo>
                <a:lnTo>
                  <a:pt x="1313057" y="1681913"/>
                </a:lnTo>
                <a:close/>
                <a:moveTo>
                  <a:pt x="3586641" y="1610668"/>
                </a:moveTo>
                <a:lnTo>
                  <a:pt x="3586641" y="1754454"/>
                </a:lnTo>
                <a:lnTo>
                  <a:pt x="3671979" y="1754454"/>
                </a:lnTo>
                <a:cubicBezTo>
                  <a:pt x="3698871" y="1754454"/>
                  <a:pt x="3718535" y="1748372"/>
                  <a:pt x="3730975" y="1736206"/>
                </a:cubicBezTo>
                <a:cubicBezTo>
                  <a:pt x="3743415" y="1724041"/>
                  <a:pt x="3749635" y="1705702"/>
                  <a:pt x="3749635" y="1681189"/>
                </a:cubicBezTo>
                <a:cubicBezTo>
                  <a:pt x="3749635" y="1665274"/>
                  <a:pt x="3746571" y="1651645"/>
                  <a:pt x="3740443" y="1640303"/>
                </a:cubicBezTo>
                <a:cubicBezTo>
                  <a:pt x="3734315" y="1628961"/>
                  <a:pt x="3726905" y="1621186"/>
                  <a:pt x="3718215" y="1616979"/>
                </a:cubicBezTo>
                <a:cubicBezTo>
                  <a:pt x="3709527" y="1612771"/>
                  <a:pt x="3693839" y="1610668"/>
                  <a:pt x="3671155" y="1610668"/>
                </a:cubicBezTo>
                <a:close/>
                <a:moveTo>
                  <a:pt x="4224815" y="1607649"/>
                </a:moveTo>
                <a:lnTo>
                  <a:pt x="4224815" y="1740734"/>
                </a:lnTo>
                <a:lnTo>
                  <a:pt x="4318661" y="1740734"/>
                </a:lnTo>
                <a:cubicBezTo>
                  <a:pt x="4339149" y="1740734"/>
                  <a:pt x="4354699" y="1738264"/>
                  <a:pt x="4365309" y="1733325"/>
                </a:cubicBezTo>
                <a:cubicBezTo>
                  <a:pt x="4375919" y="1728386"/>
                  <a:pt x="4384335" y="1720611"/>
                  <a:pt x="4390555" y="1710001"/>
                </a:cubicBezTo>
                <a:cubicBezTo>
                  <a:pt x="4396773" y="1699391"/>
                  <a:pt x="4399883" y="1687043"/>
                  <a:pt x="4399883" y="1672957"/>
                </a:cubicBezTo>
                <a:cubicBezTo>
                  <a:pt x="4399883" y="1652651"/>
                  <a:pt x="4393939" y="1636690"/>
                  <a:pt x="4382047" y="1625074"/>
                </a:cubicBezTo>
                <a:cubicBezTo>
                  <a:pt x="4370157" y="1613457"/>
                  <a:pt x="4352503" y="1607649"/>
                  <a:pt x="4329087" y="1607649"/>
                </a:cubicBezTo>
                <a:close/>
                <a:moveTo>
                  <a:pt x="3018301" y="1605454"/>
                </a:moveTo>
                <a:cubicBezTo>
                  <a:pt x="3014039" y="1631248"/>
                  <a:pt x="3008015" y="1656859"/>
                  <a:pt x="3000229" y="1682287"/>
                </a:cubicBezTo>
                <a:lnTo>
                  <a:pt x="2963531" y="1800279"/>
                </a:lnTo>
                <a:lnTo>
                  <a:pt x="3075899" y="1800279"/>
                </a:lnTo>
                <a:lnTo>
                  <a:pt x="3041615" y="1688872"/>
                </a:lnTo>
                <a:cubicBezTo>
                  <a:pt x="3031009" y="1654663"/>
                  <a:pt x="3023237" y="1626857"/>
                  <a:pt x="3018301" y="1605454"/>
                </a:cubicBezTo>
                <a:close/>
                <a:moveTo>
                  <a:pt x="4181185" y="1563196"/>
                </a:moveTo>
                <a:lnTo>
                  <a:pt x="4327441" y="1563196"/>
                </a:lnTo>
                <a:cubicBezTo>
                  <a:pt x="4357991" y="1563196"/>
                  <a:pt x="4380539" y="1566944"/>
                  <a:pt x="4395081" y="1574440"/>
                </a:cubicBezTo>
                <a:cubicBezTo>
                  <a:pt x="4409625" y="1581936"/>
                  <a:pt x="4421561" y="1594414"/>
                  <a:pt x="4430891" y="1611872"/>
                </a:cubicBezTo>
                <a:cubicBezTo>
                  <a:pt x="4440221" y="1629331"/>
                  <a:pt x="4444885" y="1649578"/>
                  <a:pt x="4444885" y="1672614"/>
                </a:cubicBezTo>
                <a:cubicBezTo>
                  <a:pt x="4444885" y="1702961"/>
                  <a:pt x="4436973" y="1727550"/>
                  <a:pt x="4421149" y="1746381"/>
                </a:cubicBezTo>
                <a:cubicBezTo>
                  <a:pt x="4405327" y="1765212"/>
                  <a:pt x="4382323" y="1777187"/>
                  <a:pt x="4352137" y="1782306"/>
                </a:cubicBezTo>
                <a:cubicBezTo>
                  <a:pt x="4364395" y="1789669"/>
                  <a:pt x="4373723" y="1797124"/>
                  <a:pt x="4380127" y="1804670"/>
                </a:cubicBezTo>
                <a:cubicBezTo>
                  <a:pt x="4393115" y="1820036"/>
                  <a:pt x="4404549" y="1837141"/>
                  <a:pt x="4414427" y="1855983"/>
                </a:cubicBezTo>
                <a:lnTo>
                  <a:pt x="4472051" y="1965469"/>
                </a:lnTo>
                <a:lnTo>
                  <a:pt x="4417171" y="1965469"/>
                </a:lnTo>
                <a:lnTo>
                  <a:pt x="4373181" y="1881824"/>
                </a:lnTo>
                <a:cubicBezTo>
                  <a:pt x="4356137" y="1849099"/>
                  <a:pt x="4343275" y="1827056"/>
                  <a:pt x="4334595" y="1815695"/>
                </a:cubicBezTo>
                <a:cubicBezTo>
                  <a:pt x="4325915" y="1804335"/>
                  <a:pt x="4317511" y="1796684"/>
                  <a:pt x="4309379" y="1792744"/>
                </a:cubicBezTo>
                <a:cubicBezTo>
                  <a:pt x="4301247" y="1788804"/>
                  <a:pt x="4289869" y="1786834"/>
                  <a:pt x="4275249" y="1786834"/>
                </a:cubicBezTo>
                <a:lnTo>
                  <a:pt x="4224815" y="1786834"/>
                </a:lnTo>
                <a:lnTo>
                  <a:pt x="4224815" y="1965469"/>
                </a:lnTo>
                <a:lnTo>
                  <a:pt x="4181185" y="1965469"/>
                </a:lnTo>
                <a:close/>
                <a:moveTo>
                  <a:pt x="3847811" y="1563196"/>
                </a:moveTo>
                <a:lnTo>
                  <a:pt x="3891441" y="1563196"/>
                </a:lnTo>
                <a:lnTo>
                  <a:pt x="3891441" y="1795340"/>
                </a:lnTo>
                <a:cubicBezTo>
                  <a:pt x="3891441" y="1831744"/>
                  <a:pt x="3894275" y="1858087"/>
                  <a:pt x="3899947" y="1874368"/>
                </a:cubicBezTo>
                <a:cubicBezTo>
                  <a:pt x="3905617" y="1890649"/>
                  <a:pt x="3914901" y="1903043"/>
                  <a:pt x="3927799" y="1911549"/>
                </a:cubicBezTo>
                <a:cubicBezTo>
                  <a:pt x="3940695" y="1920056"/>
                  <a:pt x="3956383" y="1924309"/>
                  <a:pt x="3974859" y="1924309"/>
                </a:cubicBezTo>
                <a:cubicBezTo>
                  <a:pt x="4005957" y="1924309"/>
                  <a:pt x="4028503" y="1915528"/>
                  <a:pt x="4042499" y="1897966"/>
                </a:cubicBezTo>
                <a:cubicBezTo>
                  <a:pt x="4056493" y="1880405"/>
                  <a:pt x="4063491" y="1846196"/>
                  <a:pt x="4063491" y="1795340"/>
                </a:cubicBezTo>
                <a:lnTo>
                  <a:pt x="4063491" y="1563196"/>
                </a:lnTo>
                <a:lnTo>
                  <a:pt x="4107119" y="1563196"/>
                </a:lnTo>
                <a:lnTo>
                  <a:pt x="4107119" y="1795614"/>
                </a:lnTo>
                <a:cubicBezTo>
                  <a:pt x="4107119" y="1834580"/>
                  <a:pt x="4103329" y="1866547"/>
                  <a:pt x="4095745" y="1891518"/>
                </a:cubicBezTo>
                <a:cubicBezTo>
                  <a:pt x="4088163" y="1916488"/>
                  <a:pt x="4074365" y="1936200"/>
                  <a:pt x="4054353" y="1950652"/>
                </a:cubicBezTo>
                <a:cubicBezTo>
                  <a:pt x="4034343" y="1965103"/>
                  <a:pt x="4008895" y="1972329"/>
                  <a:pt x="3978015" y="1972329"/>
                </a:cubicBezTo>
                <a:cubicBezTo>
                  <a:pt x="3934521" y="1972329"/>
                  <a:pt x="3901947" y="1959341"/>
                  <a:pt x="3880293" y="1933364"/>
                </a:cubicBezTo>
                <a:cubicBezTo>
                  <a:pt x="3858637" y="1907387"/>
                  <a:pt x="3847811" y="1861471"/>
                  <a:pt x="3847811" y="1795614"/>
                </a:cubicBezTo>
                <a:close/>
                <a:moveTo>
                  <a:pt x="3543011" y="1563196"/>
                </a:moveTo>
                <a:lnTo>
                  <a:pt x="3667315" y="1563196"/>
                </a:lnTo>
                <a:cubicBezTo>
                  <a:pt x="3696583" y="1563196"/>
                  <a:pt x="3718171" y="1565757"/>
                  <a:pt x="3732073" y="1570879"/>
                </a:cubicBezTo>
                <a:cubicBezTo>
                  <a:pt x="3751099" y="1577831"/>
                  <a:pt x="3766283" y="1590728"/>
                  <a:pt x="3777623" y="1609570"/>
                </a:cubicBezTo>
                <a:cubicBezTo>
                  <a:pt x="3788967" y="1628412"/>
                  <a:pt x="3794637" y="1651554"/>
                  <a:pt x="3794637" y="1678994"/>
                </a:cubicBezTo>
                <a:cubicBezTo>
                  <a:pt x="3794637" y="1715215"/>
                  <a:pt x="3785399" y="1744759"/>
                  <a:pt x="3766923" y="1767625"/>
                </a:cubicBezTo>
                <a:cubicBezTo>
                  <a:pt x="3748445" y="1790492"/>
                  <a:pt x="3716523" y="1801926"/>
                  <a:pt x="3671155" y="1801926"/>
                </a:cubicBezTo>
                <a:lnTo>
                  <a:pt x="3586641" y="1801926"/>
                </a:lnTo>
                <a:lnTo>
                  <a:pt x="3586641" y="1965469"/>
                </a:lnTo>
                <a:lnTo>
                  <a:pt x="3543011" y="1965469"/>
                </a:lnTo>
                <a:close/>
                <a:moveTo>
                  <a:pt x="3208537" y="1563196"/>
                </a:moveTo>
                <a:lnTo>
                  <a:pt x="3253265" y="1563196"/>
                </a:lnTo>
                <a:lnTo>
                  <a:pt x="3426687" y="1879659"/>
                </a:lnTo>
                <a:lnTo>
                  <a:pt x="3426687" y="1563196"/>
                </a:lnTo>
                <a:lnTo>
                  <a:pt x="3468397" y="1563196"/>
                </a:lnTo>
                <a:lnTo>
                  <a:pt x="3468397" y="1965469"/>
                </a:lnTo>
                <a:lnTo>
                  <a:pt x="3423669" y="1965469"/>
                </a:lnTo>
                <a:lnTo>
                  <a:pt x="3250521" y="1648947"/>
                </a:lnTo>
                <a:lnTo>
                  <a:pt x="3250521" y="1965469"/>
                </a:lnTo>
                <a:lnTo>
                  <a:pt x="3208537" y="1965469"/>
                </a:lnTo>
                <a:close/>
                <a:moveTo>
                  <a:pt x="2598663" y="1563196"/>
                </a:moveTo>
                <a:lnTo>
                  <a:pt x="2642293" y="1563196"/>
                </a:lnTo>
                <a:lnTo>
                  <a:pt x="2642293" y="1762686"/>
                </a:lnTo>
                <a:lnTo>
                  <a:pt x="2806184" y="1563196"/>
                </a:lnTo>
                <a:lnTo>
                  <a:pt x="2865382" y="1563196"/>
                </a:lnTo>
                <a:lnTo>
                  <a:pt x="2726912" y="1726362"/>
                </a:lnTo>
                <a:lnTo>
                  <a:pt x="2869758" y="1962721"/>
                </a:lnTo>
                <a:lnTo>
                  <a:pt x="2996109" y="1563196"/>
                </a:lnTo>
                <a:lnTo>
                  <a:pt x="3042773" y="1563196"/>
                </a:lnTo>
                <a:lnTo>
                  <a:pt x="3177865" y="1965469"/>
                </a:lnTo>
                <a:lnTo>
                  <a:pt x="3127919" y="1965469"/>
                </a:lnTo>
                <a:lnTo>
                  <a:pt x="3089551" y="1843635"/>
                </a:lnTo>
                <a:lnTo>
                  <a:pt x="2950772" y="1843635"/>
                </a:lnTo>
                <a:lnTo>
                  <a:pt x="2914915" y="1965469"/>
                </a:lnTo>
                <a:lnTo>
                  <a:pt x="2871419" y="1965469"/>
                </a:lnTo>
                <a:lnTo>
                  <a:pt x="2868889" y="1965469"/>
                </a:lnTo>
                <a:lnTo>
                  <a:pt x="2813794" y="1965469"/>
                </a:lnTo>
                <a:lnTo>
                  <a:pt x="2696621" y="1762047"/>
                </a:lnTo>
                <a:lnTo>
                  <a:pt x="2642293" y="1826073"/>
                </a:lnTo>
                <a:lnTo>
                  <a:pt x="2642293" y="1965469"/>
                </a:lnTo>
                <a:lnTo>
                  <a:pt x="2598663" y="1965469"/>
                </a:lnTo>
                <a:close/>
                <a:moveTo>
                  <a:pt x="2176112" y="1563196"/>
                </a:moveTo>
                <a:lnTo>
                  <a:pt x="2437617" y="1563196"/>
                </a:lnTo>
                <a:lnTo>
                  <a:pt x="2437617" y="1610668"/>
                </a:lnTo>
                <a:lnTo>
                  <a:pt x="2328405" y="1610668"/>
                </a:lnTo>
                <a:lnTo>
                  <a:pt x="2328405" y="1965469"/>
                </a:lnTo>
                <a:lnTo>
                  <a:pt x="2284775" y="1965469"/>
                </a:lnTo>
                <a:lnTo>
                  <a:pt x="2284775" y="1610668"/>
                </a:lnTo>
                <a:lnTo>
                  <a:pt x="2176112" y="1610668"/>
                </a:lnTo>
                <a:close/>
                <a:moveTo>
                  <a:pt x="2084667" y="1563196"/>
                </a:moveTo>
                <a:lnTo>
                  <a:pt x="2128297" y="1563196"/>
                </a:lnTo>
                <a:lnTo>
                  <a:pt x="2128297" y="1965469"/>
                </a:lnTo>
                <a:lnTo>
                  <a:pt x="2084667" y="1965469"/>
                </a:lnTo>
                <a:close/>
                <a:moveTo>
                  <a:pt x="1960842" y="1563196"/>
                </a:moveTo>
                <a:lnTo>
                  <a:pt x="2004472" y="1563196"/>
                </a:lnTo>
                <a:lnTo>
                  <a:pt x="2004472" y="1965469"/>
                </a:lnTo>
                <a:lnTo>
                  <a:pt x="1960842" y="1965469"/>
                </a:lnTo>
                <a:close/>
                <a:moveTo>
                  <a:pt x="3200397" y="320412"/>
                </a:moveTo>
                <a:lnTo>
                  <a:pt x="3129017" y="322217"/>
                </a:lnTo>
                <a:lnTo>
                  <a:pt x="3104419" y="371950"/>
                </a:lnTo>
                <a:cubicBezTo>
                  <a:pt x="3060563" y="474591"/>
                  <a:pt x="3033709" y="612560"/>
                  <a:pt x="3033709" y="764276"/>
                </a:cubicBezTo>
                <a:lnTo>
                  <a:pt x="3035211" y="785582"/>
                </a:lnTo>
                <a:lnTo>
                  <a:pt x="2952646" y="789751"/>
                </a:lnTo>
                <a:lnTo>
                  <a:pt x="2911961" y="795960"/>
                </a:lnTo>
                <a:lnTo>
                  <a:pt x="2867118" y="799965"/>
                </a:lnTo>
                <a:lnTo>
                  <a:pt x="2789750" y="814612"/>
                </a:lnTo>
                <a:lnTo>
                  <a:pt x="2734552" y="823036"/>
                </a:lnTo>
                <a:lnTo>
                  <a:pt x="2730889" y="804142"/>
                </a:lnTo>
                <a:cubicBezTo>
                  <a:pt x="2691622" y="657597"/>
                  <a:pt x="2629976" y="531279"/>
                  <a:pt x="2561048" y="443487"/>
                </a:cubicBezTo>
                <a:lnTo>
                  <a:pt x="2524415" y="401813"/>
                </a:lnTo>
                <a:lnTo>
                  <a:pt x="2455003" y="418544"/>
                </a:lnTo>
                <a:lnTo>
                  <a:pt x="2386522" y="438761"/>
                </a:lnTo>
                <a:lnTo>
                  <a:pt x="2375634" y="493169"/>
                </a:lnTo>
                <a:cubicBezTo>
                  <a:pt x="2359837" y="603662"/>
                  <a:pt x="2369608" y="743880"/>
                  <a:pt x="2408876" y="890428"/>
                </a:cubicBezTo>
                <a:lnTo>
                  <a:pt x="2415529" y="909715"/>
                </a:lnTo>
                <a:lnTo>
                  <a:pt x="2383243" y="921531"/>
                </a:lnTo>
                <a:lnTo>
                  <a:pt x="2371311" y="925383"/>
                </a:lnTo>
                <a:lnTo>
                  <a:pt x="2356039" y="931488"/>
                </a:lnTo>
                <a:lnTo>
                  <a:pt x="2257197" y="967665"/>
                </a:lnTo>
                <a:lnTo>
                  <a:pt x="2216504" y="987267"/>
                </a:lnTo>
                <a:lnTo>
                  <a:pt x="2202907" y="992702"/>
                </a:lnTo>
                <a:lnTo>
                  <a:pt x="2165987" y="1011603"/>
                </a:lnTo>
                <a:lnTo>
                  <a:pt x="2135850" y="1026120"/>
                </a:lnTo>
                <a:lnTo>
                  <a:pt x="2126688" y="1007313"/>
                </a:lnTo>
                <a:cubicBezTo>
                  <a:pt x="2050830" y="875923"/>
                  <a:pt x="1958590" y="769864"/>
                  <a:pt x="1869290" y="702904"/>
                </a:cubicBezTo>
                <a:lnTo>
                  <a:pt x="1823119" y="672131"/>
                </a:lnTo>
                <a:lnTo>
                  <a:pt x="1760401" y="706257"/>
                </a:lnTo>
                <a:lnTo>
                  <a:pt x="1699487" y="743510"/>
                </a:lnTo>
                <a:lnTo>
                  <a:pt x="1703051" y="798881"/>
                </a:lnTo>
                <a:cubicBezTo>
                  <a:pt x="1716391" y="909698"/>
                  <a:pt x="1762119" y="1042610"/>
                  <a:pt x="1837978" y="1174000"/>
                </a:cubicBezTo>
                <a:lnTo>
                  <a:pt x="1848369" y="1189388"/>
                </a:lnTo>
                <a:lnTo>
                  <a:pt x="1845588" y="1191078"/>
                </a:lnTo>
                <a:lnTo>
                  <a:pt x="1807264" y="1219737"/>
                </a:lnTo>
                <a:lnTo>
                  <a:pt x="1786584" y="1233110"/>
                </a:lnTo>
                <a:lnTo>
                  <a:pt x="1733593" y="1274827"/>
                </a:lnTo>
                <a:lnTo>
                  <a:pt x="1659045" y="1330572"/>
                </a:lnTo>
                <a:lnTo>
                  <a:pt x="1609370" y="1375720"/>
                </a:lnTo>
                <a:lnTo>
                  <a:pt x="1595663" y="1359937"/>
                </a:lnTo>
                <a:cubicBezTo>
                  <a:pt x="1488383" y="1252657"/>
                  <a:pt x="1371836" y="1174085"/>
                  <a:pt x="1268246" y="1132520"/>
                </a:cubicBezTo>
                <a:lnTo>
                  <a:pt x="1215685" y="1114746"/>
                </a:lnTo>
                <a:lnTo>
                  <a:pt x="1163939" y="1163942"/>
                </a:lnTo>
                <a:lnTo>
                  <a:pt x="1114741" y="1215690"/>
                </a:lnTo>
                <a:lnTo>
                  <a:pt x="1132515" y="1268252"/>
                </a:lnTo>
                <a:cubicBezTo>
                  <a:pt x="1174081" y="1371841"/>
                  <a:pt x="1252651" y="1488388"/>
                  <a:pt x="1359932" y="1595666"/>
                </a:cubicBezTo>
                <a:lnTo>
                  <a:pt x="1375717" y="1609374"/>
                </a:lnTo>
                <a:lnTo>
                  <a:pt x="1330572" y="1659046"/>
                </a:lnTo>
                <a:lnTo>
                  <a:pt x="1313318" y="1682120"/>
                </a:lnTo>
                <a:lnTo>
                  <a:pt x="1287770" y="1711798"/>
                </a:lnTo>
                <a:lnTo>
                  <a:pt x="1235248" y="1786522"/>
                </a:lnTo>
                <a:lnTo>
                  <a:pt x="1191078" y="1845589"/>
                </a:lnTo>
                <a:lnTo>
                  <a:pt x="1189386" y="1848374"/>
                </a:lnTo>
                <a:lnTo>
                  <a:pt x="1173994" y="1837982"/>
                </a:lnTo>
                <a:cubicBezTo>
                  <a:pt x="1042604" y="1762124"/>
                  <a:pt x="909693" y="1716393"/>
                  <a:pt x="798877" y="1703056"/>
                </a:cubicBezTo>
                <a:lnTo>
                  <a:pt x="743505" y="1699491"/>
                </a:lnTo>
                <a:lnTo>
                  <a:pt x="706252" y="1760404"/>
                </a:lnTo>
                <a:lnTo>
                  <a:pt x="672127" y="1823124"/>
                </a:lnTo>
                <a:lnTo>
                  <a:pt x="702898" y="1869294"/>
                </a:lnTo>
                <a:cubicBezTo>
                  <a:pt x="769858" y="1958595"/>
                  <a:pt x="875917" y="2050837"/>
                  <a:pt x="1007308" y="2126693"/>
                </a:cubicBezTo>
                <a:lnTo>
                  <a:pt x="1026117" y="2135856"/>
                </a:lnTo>
                <a:lnTo>
                  <a:pt x="1011662" y="2165862"/>
                </a:lnTo>
                <a:lnTo>
                  <a:pt x="1008355" y="2172324"/>
                </a:lnTo>
                <a:lnTo>
                  <a:pt x="1006377" y="2176834"/>
                </a:lnTo>
                <a:lnTo>
                  <a:pt x="967664" y="2257197"/>
                </a:lnTo>
                <a:lnTo>
                  <a:pt x="950127" y="2305114"/>
                </a:lnTo>
                <a:lnTo>
                  <a:pt x="941377" y="2325066"/>
                </a:lnTo>
                <a:lnTo>
                  <a:pt x="940596" y="2324822"/>
                </a:lnTo>
                <a:lnTo>
                  <a:pt x="940596" y="2324823"/>
                </a:lnTo>
                <a:lnTo>
                  <a:pt x="941677" y="2325160"/>
                </a:lnTo>
                <a:lnTo>
                  <a:pt x="936371" y="2337261"/>
                </a:lnTo>
                <a:lnTo>
                  <a:pt x="921503" y="2383319"/>
                </a:lnTo>
                <a:lnTo>
                  <a:pt x="909714" y="2415528"/>
                </a:lnTo>
                <a:lnTo>
                  <a:pt x="890423" y="2408875"/>
                </a:lnTo>
                <a:cubicBezTo>
                  <a:pt x="743877" y="2369609"/>
                  <a:pt x="603659" y="2359837"/>
                  <a:pt x="493165" y="2375635"/>
                </a:cubicBezTo>
                <a:lnTo>
                  <a:pt x="438759" y="2386521"/>
                </a:lnTo>
                <a:lnTo>
                  <a:pt x="418541" y="2455001"/>
                </a:lnTo>
                <a:lnTo>
                  <a:pt x="401810" y="2524417"/>
                </a:lnTo>
                <a:lnTo>
                  <a:pt x="443484" y="2561050"/>
                </a:lnTo>
                <a:cubicBezTo>
                  <a:pt x="531275" y="2629977"/>
                  <a:pt x="657593" y="2691623"/>
                  <a:pt x="804140" y="2730890"/>
                </a:cubicBezTo>
                <a:lnTo>
                  <a:pt x="823036" y="2734553"/>
                </a:lnTo>
                <a:lnTo>
                  <a:pt x="816780" y="2775543"/>
                </a:lnTo>
                <a:lnTo>
                  <a:pt x="808124" y="2815886"/>
                </a:lnTo>
                <a:lnTo>
                  <a:pt x="806669" y="2829020"/>
                </a:lnTo>
                <a:lnTo>
                  <a:pt x="806257" y="2828926"/>
                </a:lnTo>
                <a:lnTo>
                  <a:pt x="799966" y="2885717"/>
                </a:lnTo>
                <a:lnTo>
                  <a:pt x="789751" y="2952646"/>
                </a:lnTo>
                <a:lnTo>
                  <a:pt x="785581" y="3035214"/>
                </a:lnTo>
                <a:lnTo>
                  <a:pt x="764269" y="3033711"/>
                </a:lnTo>
                <a:cubicBezTo>
                  <a:pt x="612553" y="3033713"/>
                  <a:pt x="474583" y="3060564"/>
                  <a:pt x="371944" y="3104422"/>
                </a:cubicBezTo>
                <a:lnTo>
                  <a:pt x="322208" y="3129020"/>
                </a:lnTo>
                <a:lnTo>
                  <a:pt x="320404" y="3200397"/>
                </a:lnTo>
                <a:lnTo>
                  <a:pt x="322208" y="3271776"/>
                </a:lnTo>
                <a:lnTo>
                  <a:pt x="371944" y="3296374"/>
                </a:lnTo>
                <a:cubicBezTo>
                  <a:pt x="474584" y="3340232"/>
                  <a:pt x="612553" y="3367085"/>
                  <a:pt x="764269" y="3367085"/>
                </a:cubicBezTo>
                <a:lnTo>
                  <a:pt x="785581" y="3365583"/>
                </a:lnTo>
                <a:lnTo>
                  <a:pt x="789751" y="3448154"/>
                </a:lnTo>
                <a:lnTo>
                  <a:pt x="794867" y="3481680"/>
                </a:lnTo>
                <a:lnTo>
                  <a:pt x="799533" y="3533925"/>
                </a:lnTo>
                <a:lnTo>
                  <a:pt x="816591" y="3624019"/>
                </a:lnTo>
                <a:lnTo>
                  <a:pt x="816779" y="3625249"/>
                </a:lnTo>
                <a:lnTo>
                  <a:pt x="808124" y="3584912"/>
                </a:lnTo>
                <a:lnTo>
                  <a:pt x="807686" y="3580968"/>
                </a:lnTo>
                <a:lnTo>
                  <a:pt x="806669" y="3571779"/>
                </a:lnTo>
                <a:lnTo>
                  <a:pt x="804339" y="3572303"/>
                </a:lnTo>
                <a:lnTo>
                  <a:pt x="804339" y="3572304"/>
                </a:lnTo>
                <a:lnTo>
                  <a:pt x="806668" y="3571780"/>
                </a:lnTo>
                <a:lnTo>
                  <a:pt x="807686" y="3580968"/>
                </a:lnTo>
                <a:lnTo>
                  <a:pt x="808124" y="3584912"/>
                </a:lnTo>
                <a:lnTo>
                  <a:pt x="816779" y="3625252"/>
                </a:lnTo>
                <a:lnTo>
                  <a:pt x="816779" y="3625249"/>
                </a:lnTo>
                <a:lnTo>
                  <a:pt x="816780" y="3625256"/>
                </a:lnTo>
                <a:lnTo>
                  <a:pt x="823035" y="3666244"/>
                </a:lnTo>
                <a:lnTo>
                  <a:pt x="804139" y="3669907"/>
                </a:lnTo>
                <a:cubicBezTo>
                  <a:pt x="657593" y="3709174"/>
                  <a:pt x="531275" y="3770819"/>
                  <a:pt x="443483" y="3839749"/>
                </a:cubicBezTo>
                <a:lnTo>
                  <a:pt x="401809" y="3876381"/>
                </a:lnTo>
                <a:lnTo>
                  <a:pt x="418540" y="3945794"/>
                </a:lnTo>
                <a:lnTo>
                  <a:pt x="438759" y="4014275"/>
                </a:lnTo>
                <a:lnTo>
                  <a:pt x="493165" y="4025162"/>
                </a:lnTo>
                <a:cubicBezTo>
                  <a:pt x="603658" y="4040960"/>
                  <a:pt x="743876" y="4031189"/>
                  <a:pt x="890423" y="3991922"/>
                </a:cubicBezTo>
                <a:lnTo>
                  <a:pt x="909712" y="3985269"/>
                </a:lnTo>
                <a:lnTo>
                  <a:pt x="921506" y="4017492"/>
                </a:lnTo>
                <a:lnTo>
                  <a:pt x="927587" y="4036326"/>
                </a:lnTo>
                <a:lnTo>
                  <a:pt x="937224" y="4060436"/>
                </a:lnTo>
                <a:lnTo>
                  <a:pt x="967664" y="4143603"/>
                </a:lnTo>
                <a:lnTo>
                  <a:pt x="984148" y="4177822"/>
                </a:lnTo>
                <a:lnTo>
                  <a:pt x="990303" y="4193220"/>
                </a:lnTo>
                <a:lnTo>
                  <a:pt x="1011700" y="4235018"/>
                </a:lnTo>
                <a:lnTo>
                  <a:pt x="1026116" y="4264942"/>
                </a:lnTo>
                <a:lnTo>
                  <a:pt x="1007305" y="4274106"/>
                </a:lnTo>
                <a:cubicBezTo>
                  <a:pt x="875914" y="4349964"/>
                  <a:pt x="769856" y="4442203"/>
                  <a:pt x="702896" y="4531505"/>
                </a:cubicBezTo>
                <a:lnTo>
                  <a:pt x="672124" y="4577675"/>
                </a:lnTo>
                <a:lnTo>
                  <a:pt x="706250" y="4640393"/>
                </a:lnTo>
                <a:lnTo>
                  <a:pt x="743503" y="4701307"/>
                </a:lnTo>
                <a:lnTo>
                  <a:pt x="798874" y="4697742"/>
                </a:lnTo>
                <a:cubicBezTo>
                  <a:pt x="909691" y="4684402"/>
                  <a:pt x="1042602" y="4638674"/>
                  <a:pt x="1173992" y="4562816"/>
                </a:cubicBezTo>
                <a:lnTo>
                  <a:pt x="1189384" y="4552423"/>
                </a:lnTo>
                <a:lnTo>
                  <a:pt x="1191078" y="4555212"/>
                </a:lnTo>
                <a:lnTo>
                  <a:pt x="1219690" y="4593474"/>
                </a:lnTo>
                <a:lnTo>
                  <a:pt x="1236908" y="4620098"/>
                </a:lnTo>
                <a:lnTo>
                  <a:pt x="1245163" y="4630412"/>
                </a:lnTo>
                <a:lnTo>
                  <a:pt x="1245167" y="4630410"/>
                </a:lnTo>
                <a:lnTo>
                  <a:pt x="1236909" y="4620096"/>
                </a:lnTo>
                <a:lnTo>
                  <a:pt x="1235964" y="4618631"/>
                </a:lnTo>
                <a:lnTo>
                  <a:pt x="1286611" y="4682965"/>
                </a:lnTo>
                <a:lnTo>
                  <a:pt x="1330572" y="4741755"/>
                </a:lnTo>
                <a:lnTo>
                  <a:pt x="1375715" y="4791425"/>
                </a:lnTo>
                <a:lnTo>
                  <a:pt x="1359930" y="4805132"/>
                </a:lnTo>
                <a:cubicBezTo>
                  <a:pt x="1252652" y="4912412"/>
                  <a:pt x="1174080" y="5028958"/>
                  <a:pt x="1132515" y="5132547"/>
                </a:cubicBezTo>
                <a:lnTo>
                  <a:pt x="1114740" y="5185109"/>
                </a:lnTo>
                <a:lnTo>
                  <a:pt x="1163936" y="5236857"/>
                </a:lnTo>
                <a:lnTo>
                  <a:pt x="1215685" y="5286053"/>
                </a:lnTo>
                <a:lnTo>
                  <a:pt x="1268246" y="5268280"/>
                </a:lnTo>
                <a:cubicBezTo>
                  <a:pt x="1371835" y="5226714"/>
                  <a:pt x="1488382" y="5148143"/>
                  <a:pt x="1595662" y="5040862"/>
                </a:cubicBezTo>
                <a:lnTo>
                  <a:pt x="1609368" y="5025078"/>
                </a:lnTo>
                <a:lnTo>
                  <a:pt x="1659045" y="5070228"/>
                </a:lnTo>
                <a:lnTo>
                  <a:pt x="1667763" y="5076747"/>
                </a:lnTo>
                <a:lnTo>
                  <a:pt x="1671261" y="5079909"/>
                </a:lnTo>
                <a:lnTo>
                  <a:pt x="1681906" y="5087737"/>
                </a:lnTo>
                <a:lnTo>
                  <a:pt x="1681817" y="5087834"/>
                </a:lnTo>
                <a:lnTo>
                  <a:pt x="1711371" y="5113270"/>
                </a:lnTo>
                <a:lnTo>
                  <a:pt x="1798580" y="5174571"/>
                </a:lnTo>
                <a:lnTo>
                  <a:pt x="1807260" y="5181060"/>
                </a:lnTo>
                <a:lnTo>
                  <a:pt x="1790054" y="5169933"/>
                </a:lnTo>
                <a:lnTo>
                  <a:pt x="1790053" y="5169935"/>
                </a:lnTo>
                <a:lnTo>
                  <a:pt x="1807286" y="5181080"/>
                </a:lnTo>
                <a:lnTo>
                  <a:pt x="1845589" y="5209722"/>
                </a:lnTo>
                <a:lnTo>
                  <a:pt x="1848370" y="5211413"/>
                </a:lnTo>
                <a:lnTo>
                  <a:pt x="1837978" y="5226803"/>
                </a:lnTo>
                <a:cubicBezTo>
                  <a:pt x="1762121" y="5358193"/>
                  <a:pt x="1716390" y="5491103"/>
                  <a:pt x="1703053" y="5601920"/>
                </a:cubicBezTo>
                <a:lnTo>
                  <a:pt x="1699487" y="5657292"/>
                </a:lnTo>
                <a:lnTo>
                  <a:pt x="1760401" y="5694543"/>
                </a:lnTo>
                <a:lnTo>
                  <a:pt x="1823120" y="5728671"/>
                </a:lnTo>
                <a:lnTo>
                  <a:pt x="1869291" y="5697899"/>
                </a:lnTo>
                <a:cubicBezTo>
                  <a:pt x="1958591" y="5630938"/>
                  <a:pt x="2050831" y="5524880"/>
                  <a:pt x="2126689" y="5393490"/>
                </a:cubicBezTo>
                <a:lnTo>
                  <a:pt x="2135852" y="5374681"/>
                </a:lnTo>
                <a:lnTo>
                  <a:pt x="2165881" y="5389147"/>
                </a:lnTo>
                <a:lnTo>
                  <a:pt x="2209818" y="5411639"/>
                </a:lnTo>
                <a:lnTo>
                  <a:pt x="2222127" y="5416444"/>
                </a:lnTo>
                <a:lnTo>
                  <a:pt x="2222128" y="5416441"/>
                </a:lnTo>
                <a:lnTo>
                  <a:pt x="2209819" y="5411636"/>
                </a:lnTo>
                <a:lnTo>
                  <a:pt x="2178226" y="5395463"/>
                </a:lnTo>
                <a:lnTo>
                  <a:pt x="2186758" y="5399204"/>
                </a:lnTo>
                <a:lnTo>
                  <a:pt x="2257197" y="5433136"/>
                </a:lnTo>
                <a:lnTo>
                  <a:pt x="2299200" y="5448510"/>
                </a:lnTo>
                <a:lnTo>
                  <a:pt x="2324947" y="5459800"/>
                </a:lnTo>
                <a:lnTo>
                  <a:pt x="2325159" y="5459118"/>
                </a:lnTo>
                <a:lnTo>
                  <a:pt x="2337261" y="5464425"/>
                </a:lnTo>
                <a:lnTo>
                  <a:pt x="2337607" y="5464536"/>
                </a:lnTo>
                <a:lnTo>
                  <a:pt x="2338427" y="5464741"/>
                </a:lnTo>
                <a:lnTo>
                  <a:pt x="2338414" y="5464798"/>
                </a:lnTo>
                <a:lnTo>
                  <a:pt x="2383234" y="5479266"/>
                </a:lnTo>
                <a:lnTo>
                  <a:pt x="2415526" y="5491086"/>
                </a:lnTo>
                <a:lnTo>
                  <a:pt x="2408875" y="5510372"/>
                </a:lnTo>
                <a:cubicBezTo>
                  <a:pt x="2369609" y="5656919"/>
                  <a:pt x="2359837" y="5797137"/>
                  <a:pt x="2375635" y="5907630"/>
                </a:cubicBezTo>
                <a:lnTo>
                  <a:pt x="2386522" y="5962038"/>
                </a:lnTo>
                <a:lnTo>
                  <a:pt x="2455001" y="5982255"/>
                </a:lnTo>
                <a:lnTo>
                  <a:pt x="2524417" y="5998986"/>
                </a:lnTo>
                <a:lnTo>
                  <a:pt x="2561048" y="5957312"/>
                </a:lnTo>
                <a:cubicBezTo>
                  <a:pt x="2629976" y="5869521"/>
                  <a:pt x="2691623" y="5743203"/>
                  <a:pt x="2730891" y="5596656"/>
                </a:cubicBezTo>
                <a:lnTo>
                  <a:pt x="2734553" y="5577764"/>
                </a:lnTo>
                <a:lnTo>
                  <a:pt x="2775603" y="5584029"/>
                </a:lnTo>
                <a:lnTo>
                  <a:pt x="2815884" y="5592672"/>
                </a:lnTo>
                <a:lnTo>
                  <a:pt x="2829017" y="5594128"/>
                </a:lnTo>
                <a:lnTo>
                  <a:pt x="2828591" y="5596023"/>
                </a:lnTo>
                <a:lnTo>
                  <a:pt x="2828591" y="5596024"/>
                </a:lnTo>
                <a:lnTo>
                  <a:pt x="2828862" y="5594823"/>
                </a:lnTo>
                <a:lnTo>
                  <a:pt x="2892599" y="5601885"/>
                </a:lnTo>
                <a:lnTo>
                  <a:pt x="2952646" y="5611049"/>
                </a:lnTo>
                <a:lnTo>
                  <a:pt x="3035211" y="5615218"/>
                </a:lnTo>
                <a:lnTo>
                  <a:pt x="3033711" y="5636522"/>
                </a:lnTo>
                <a:cubicBezTo>
                  <a:pt x="3033709" y="5788239"/>
                  <a:pt x="3060563" y="5926208"/>
                  <a:pt x="3104419" y="6028847"/>
                </a:cubicBezTo>
                <a:lnTo>
                  <a:pt x="3129019" y="6078583"/>
                </a:lnTo>
                <a:lnTo>
                  <a:pt x="3200399" y="6080388"/>
                </a:lnTo>
                <a:lnTo>
                  <a:pt x="3271775" y="6078583"/>
                </a:lnTo>
                <a:lnTo>
                  <a:pt x="3296375" y="6028848"/>
                </a:lnTo>
                <a:cubicBezTo>
                  <a:pt x="3340233" y="5926207"/>
                  <a:pt x="3367085" y="5788240"/>
                  <a:pt x="3367085" y="5636523"/>
                </a:cubicBezTo>
                <a:lnTo>
                  <a:pt x="3365585" y="5615219"/>
                </a:lnTo>
                <a:lnTo>
                  <a:pt x="3448155" y="5611049"/>
                </a:lnTo>
                <a:lnTo>
                  <a:pt x="3478483" y="5606421"/>
                </a:lnTo>
                <a:lnTo>
                  <a:pt x="3533499" y="5601509"/>
                </a:lnTo>
                <a:lnTo>
                  <a:pt x="3571809" y="5594255"/>
                </a:lnTo>
                <a:lnTo>
                  <a:pt x="3571779" y="5594130"/>
                </a:lnTo>
                <a:lnTo>
                  <a:pt x="3584913" y="5592675"/>
                </a:lnTo>
                <a:lnTo>
                  <a:pt x="3625233" y="5584024"/>
                </a:lnTo>
                <a:lnTo>
                  <a:pt x="3666245" y="5577765"/>
                </a:lnTo>
                <a:lnTo>
                  <a:pt x="3669907" y="5596659"/>
                </a:lnTo>
                <a:cubicBezTo>
                  <a:pt x="3709175" y="5743205"/>
                  <a:pt x="3770821" y="5869522"/>
                  <a:pt x="3839749" y="5957315"/>
                </a:cubicBezTo>
                <a:lnTo>
                  <a:pt x="3876381" y="5998989"/>
                </a:lnTo>
                <a:lnTo>
                  <a:pt x="3945797" y="5982258"/>
                </a:lnTo>
                <a:lnTo>
                  <a:pt x="4014275" y="5962039"/>
                </a:lnTo>
                <a:lnTo>
                  <a:pt x="4025163" y="5907633"/>
                </a:lnTo>
                <a:cubicBezTo>
                  <a:pt x="4040961" y="5797140"/>
                  <a:pt x="4031189" y="5656922"/>
                  <a:pt x="3991923" y="5510374"/>
                </a:cubicBezTo>
                <a:lnTo>
                  <a:pt x="3985271" y="5491086"/>
                </a:lnTo>
                <a:lnTo>
                  <a:pt x="4017551" y="5479272"/>
                </a:lnTo>
                <a:lnTo>
                  <a:pt x="4051377" y="5468352"/>
                </a:lnTo>
                <a:lnTo>
                  <a:pt x="4051377" y="5468351"/>
                </a:lnTo>
                <a:lnTo>
                  <a:pt x="4037295" y="5472896"/>
                </a:lnTo>
                <a:lnTo>
                  <a:pt x="4062507" y="5462818"/>
                </a:lnTo>
                <a:lnTo>
                  <a:pt x="4143603" y="5433136"/>
                </a:lnTo>
                <a:lnTo>
                  <a:pt x="4176981" y="5417057"/>
                </a:lnTo>
                <a:lnTo>
                  <a:pt x="4192505" y="5410852"/>
                </a:lnTo>
                <a:lnTo>
                  <a:pt x="4190977" y="5411634"/>
                </a:lnTo>
                <a:lnTo>
                  <a:pt x="4178669" y="5416439"/>
                </a:lnTo>
                <a:lnTo>
                  <a:pt x="4178669" y="5416442"/>
                </a:lnTo>
                <a:lnTo>
                  <a:pt x="4190975" y="5411639"/>
                </a:lnTo>
                <a:lnTo>
                  <a:pt x="4234805" y="5389202"/>
                </a:lnTo>
                <a:lnTo>
                  <a:pt x="4264945" y="5374684"/>
                </a:lnTo>
                <a:lnTo>
                  <a:pt x="4274105" y="5393488"/>
                </a:lnTo>
                <a:cubicBezTo>
                  <a:pt x="4349963" y="5524879"/>
                  <a:pt x="4442203" y="5630938"/>
                  <a:pt x="4531505" y="5697898"/>
                </a:cubicBezTo>
                <a:lnTo>
                  <a:pt x="4577675" y="5728671"/>
                </a:lnTo>
                <a:lnTo>
                  <a:pt x="4640393" y="5694544"/>
                </a:lnTo>
                <a:lnTo>
                  <a:pt x="4701307" y="5657292"/>
                </a:lnTo>
                <a:lnTo>
                  <a:pt x="4697741" y="5601921"/>
                </a:lnTo>
                <a:cubicBezTo>
                  <a:pt x="4684403" y="5491102"/>
                  <a:pt x="4638673" y="5358192"/>
                  <a:pt x="4562815" y="5226803"/>
                </a:cubicBezTo>
                <a:lnTo>
                  <a:pt x="4552425" y="5211415"/>
                </a:lnTo>
                <a:lnTo>
                  <a:pt x="4555211" y="5209722"/>
                </a:lnTo>
                <a:lnTo>
                  <a:pt x="4593549" y="5181053"/>
                </a:lnTo>
                <a:lnTo>
                  <a:pt x="4618017" y="5165232"/>
                </a:lnTo>
                <a:lnTo>
                  <a:pt x="4618395" y="5164987"/>
                </a:lnTo>
                <a:lnTo>
                  <a:pt x="4620097" y="5163886"/>
                </a:lnTo>
                <a:lnTo>
                  <a:pt x="4630413" y="5155629"/>
                </a:lnTo>
                <a:lnTo>
                  <a:pt x="4620097" y="5163885"/>
                </a:lnTo>
                <a:lnTo>
                  <a:pt x="4618395" y="5164987"/>
                </a:lnTo>
                <a:lnTo>
                  <a:pt x="4618019" y="5165230"/>
                </a:lnTo>
                <a:lnTo>
                  <a:pt x="4680699" y="5115885"/>
                </a:lnTo>
                <a:lnTo>
                  <a:pt x="4741755" y="5070228"/>
                </a:lnTo>
                <a:lnTo>
                  <a:pt x="4791429" y="5025082"/>
                </a:lnTo>
                <a:lnTo>
                  <a:pt x="4805135" y="5040865"/>
                </a:lnTo>
                <a:cubicBezTo>
                  <a:pt x="4912415" y="5148144"/>
                  <a:pt x="5028961" y="5226715"/>
                  <a:pt x="5132549" y="5268282"/>
                </a:cubicBezTo>
                <a:lnTo>
                  <a:pt x="5185111" y="5286057"/>
                </a:lnTo>
                <a:lnTo>
                  <a:pt x="5236861" y="5236858"/>
                </a:lnTo>
                <a:lnTo>
                  <a:pt x="5286055" y="5185110"/>
                </a:lnTo>
                <a:lnTo>
                  <a:pt x="5268283" y="5132550"/>
                </a:lnTo>
                <a:cubicBezTo>
                  <a:pt x="5226717" y="5028960"/>
                  <a:pt x="5148145" y="4912414"/>
                  <a:pt x="5040867" y="4805134"/>
                </a:cubicBezTo>
                <a:lnTo>
                  <a:pt x="5025083" y="4791427"/>
                </a:lnTo>
                <a:lnTo>
                  <a:pt x="5070229" y="4741755"/>
                </a:lnTo>
                <a:lnTo>
                  <a:pt x="5076749" y="4733033"/>
                </a:lnTo>
                <a:lnTo>
                  <a:pt x="5076755" y="4733027"/>
                </a:lnTo>
                <a:lnTo>
                  <a:pt x="5076753" y="4733029"/>
                </a:lnTo>
                <a:lnTo>
                  <a:pt x="5077115" y="4732628"/>
                </a:lnTo>
                <a:lnTo>
                  <a:pt x="5079913" y="4729535"/>
                </a:lnTo>
                <a:lnTo>
                  <a:pt x="5087739" y="4718890"/>
                </a:lnTo>
                <a:lnTo>
                  <a:pt x="5088947" y="4720003"/>
                </a:lnTo>
                <a:lnTo>
                  <a:pt x="5088947" y="4720002"/>
                </a:lnTo>
                <a:lnTo>
                  <a:pt x="5087739" y="4718889"/>
                </a:lnTo>
                <a:lnTo>
                  <a:pt x="5079911" y="4729534"/>
                </a:lnTo>
                <a:lnTo>
                  <a:pt x="5077115" y="4732628"/>
                </a:lnTo>
                <a:lnTo>
                  <a:pt x="5076755" y="4733027"/>
                </a:lnTo>
                <a:lnTo>
                  <a:pt x="5084867" y="4722179"/>
                </a:lnTo>
                <a:lnTo>
                  <a:pt x="5112845" y="4689674"/>
                </a:lnTo>
                <a:lnTo>
                  <a:pt x="5170329" y="4607892"/>
                </a:lnTo>
                <a:lnTo>
                  <a:pt x="5181057" y="4593545"/>
                </a:lnTo>
                <a:lnTo>
                  <a:pt x="5163885" y="4620101"/>
                </a:lnTo>
                <a:lnTo>
                  <a:pt x="5155627" y="4630416"/>
                </a:lnTo>
                <a:lnTo>
                  <a:pt x="5155629" y="4630417"/>
                </a:lnTo>
                <a:lnTo>
                  <a:pt x="5163885" y="4620101"/>
                </a:lnTo>
                <a:lnTo>
                  <a:pt x="5181063" y="4593537"/>
                </a:lnTo>
                <a:lnTo>
                  <a:pt x="5209723" y="4555211"/>
                </a:lnTo>
                <a:lnTo>
                  <a:pt x="5211413" y="4552427"/>
                </a:lnTo>
                <a:lnTo>
                  <a:pt x="5226801" y="4562819"/>
                </a:lnTo>
                <a:cubicBezTo>
                  <a:pt x="5358193" y="4638677"/>
                  <a:pt x="5491103" y="4684405"/>
                  <a:pt x="5601921" y="4697745"/>
                </a:cubicBezTo>
                <a:lnTo>
                  <a:pt x="5657291" y="4701310"/>
                </a:lnTo>
                <a:lnTo>
                  <a:pt x="5694543" y="4640395"/>
                </a:lnTo>
                <a:lnTo>
                  <a:pt x="5728671" y="4577678"/>
                </a:lnTo>
                <a:lnTo>
                  <a:pt x="5697897" y="4531507"/>
                </a:lnTo>
                <a:cubicBezTo>
                  <a:pt x="5630939" y="4442206"/>
                  <a:pt x="5524879" y="4349967"/>
                  <a:pt x="5393489" y="4274108"/>
                </a:cubicBezTo>
                <a:lnTo>
                  <a:pt x="5374683" y="4264946"/>
                </a:lnTo>
                <a:lnTo>
                  <a:pt x="5389185" y="4234839"/>
                </a:lnTo>
                <a:lnTo>
                  <a:pt x="5396845" y="4219874"/>
                </a:lnTo>
                <a:lnTo>
                  <a:pt x="5410469" y="4193263"/>
                </a:lnTo>
                <a:lnTo>
                  <a:pt x="5410437" y="4193324"/>
                </a:lnTo>
                <a:lnTo>
                  <a:pt x="5396845" y="4219874"/>
                </a:lnTo>
                <a:lnTo>
                  <a:pt x="5393243" y="4226911"/>
                </a:lnTo>
                <a:lnTo>
                  <a:pt x="5395659" y="4221404"/>
                </a:lnTo>
                <a:lnTo>
                  <a:pt x="5433137" y="4143603"/>
                </a:lnTo>
                <a:lnTo>
                  <a:pt x="5450115" y="4097213"/>
                </a:lnTo>
                <a:lnTo>
                  <a:pt x="5459521" y="4075762"/>
                </a:lnTo>
                <a:lnTo>
                  <a:pt x="5459123" y="4075638"/>
                </a:lnTo>
                <a:lnTo>
                  <a:pt x="5464427" y="4063537"/>
                </a:lnTo>
                <a:lnTo>
                  <a:pt x="5479285" y="4017518"/>
                </a:lnTo>
                <a:lnTo>
                  <a:pt x="5491087" y="3985268"/>
                </a:lnTo>
                <a:lnTo>
                  <a:pt x="5510377" y="3991922"/>
                </a:lnTo>
                <a:cubicBezTo>
                  <a:pt x="5656923" y="4031189"/>
                  <a:pt x="5797141" y="4040959"/>
                  <a:pt x="5907635" y="4025162"/>
                </a:cubicBezTo>
                <a:lnTo>
                  <a:pt x="5962041" y="4014274"/>
                </a:lnTo>
                <a:lnTo>
                  <a:pt x="5982259" y="3945794"/>
                </a:lnTo>
                <a:lnTo>
                  <a:pt x="5998989" y="3876381"/>
                </a:lnTo>
                <a:lnTo>
                  <a:pt x="5957315" y="3839749"/>
                </a:lnTo>
                <a:cubicBezTo>
                  <a:pt x="5869525" y="3770820"/>
                  <a:pt x="5743205" y="3709174"/>
                  <a:pt x="5596659" y="3669907"/>
                </a:cubicBezTo>
                <a:lnTo>
                  <a:pt x="5577765" y="3666244"/>
                </a:lnTo>
                <a:lnTo>
                  <a:pt x="5584023" y="3625242"/>
                </a:lnTo>
                <a:lnTo>
                  <a:pt x="5592675" y="3584913"/>
                </a:lnTo>
                <a:lnTo>
                  <a:pt x="5594131" y="3571780"/>
                </a:lnTo>
                <a:lnTo>
                  <a:pt x="5595021" y="3571981"/>
                </a:lnTo>
                <a:lnTo>
                  <a:pt x="5595021" y="3571980"/>
                </a:lnTo>
                <a:lnTo>
                  <a:pt x="5594435" y="3571848"/>
                </a:lnTo>
                <a:lnTo>
                  <a:pt x="5600431" y="3517727"/>
                </a:lnTo>
                <a:lnTo>
                  <a:pt x="5611049" y="3448154"/>
                </a:lnTo>
                <a:lnTo>
                  <a:pt x="5615219" y="3365584"/>
                </a:lnTo>
                <a:lnTo>
                  <a:pt x="5636525" y="3367084"/>
                </a:lnTo>
                <a:cubicBezTo>
                  <a:pt x="5788239" y="3367084"/>
                  <a:pt x="5926209" y="3340231"/>
                  <a:pt x="6028849" y="3296374"/>
                </a:cubicBezTo>
                <a:lnTo>
                  <a:pt x="6078583" y="3271776"/>
                </a:lnTo>
                <a:lnTo>
                  <a:pt x="6080389" y="3200396"/>
                </a:lnTo>
                <a:lnTo>
                  <a:pt x="6078583" y="3129020"/>
                </a:lnTo>
                <a:lnTo>
                  <a:pt x="6028849" y="3104421"/>
                </a:lnTo>
                <a:cubicBezTo>
                  <a:pt x="5926209" y="3060564"/>
                  <a:pt x="5788241" y="3033712"/>
                  <a:pt x="5636525" y="3033712"/>
                </a:cubicBezTo>
                <a:lnTo>
                  <a:pt x="5615219" y="3035211"/>
                </a:lnTo>
                <a:lnTo>
                  <a:pt x="5611049" y="2952646"/>
                </a:lnTo>
                <a:lnTo>
                  <a:pt x="5605347" y="2915284"/>
                </a:lnTo>
                <a:lnTo>
                  <a:pt x="5601085" y="2867547"/>
                </a:lnTo>
                <a:lnTo>
                  <a:pt x="5585501" y="2785252"/>
                </a:lnTo>
                <a:lnTo>
                  <a:pt x="5584025" y="2775578"/>
                </a:lnTo>
                <a:lnTo>
                  <a:pt x="5592673" y="2815887"/>
                </a:lnTo>
                <a:lnTo>
                  <a:pt x="5592673" y="2815885"/>
                </a:lnTo>
                <a:lnTo>
                  <a:pt x="5584025" y="2775575"/>
                </a:lnTo>
                <a:lnTo>
                  <a:pt x="5577765" y="2734553"/>
                </a:lnTo>
                <a:lnTo>
                  <a:pt x="5596659" y="2730890"/>
                </a:lnTo>
                <a:cubicBezTo>
                  <a:pt x="5743205" y="2691623"/>
                  <a:pt x="5869523" y="2629977"/>
                  <a:pt x="5957315" y="2561050"/>
                </a:cubicBezTo>
                <a:lnTo>
                  <a:pt x="5998987" y="2524417"/>
                </a:lnTo>
                <a:lnTo>
                  <a:pt x="5982257" y="2455001"/>
                </a:lnTo>
                <a:lnTo>
                  <a:pt x="5962039" y="2386522"/>
                </a:lnTo>
                <a:lnTo>
                  <a:pt x="5907633" y="2375634"/>
                </a:lnTo>
                <a:cubicBezTo>
                  <a:pt x="5797139" y="2359837"/>
                  <a:pt x="5656921" y="2369608"/>
                  <a:pt x="5510375" y="2408875"/>
                </a:cubicBezTo>
                <a:lnTo>
                  <a:pt x="5491085" y="2415527"/>
                </a:lnTo>
                <a:lnTo>
                  <a:pt x="5479283" y="2383279"/>
                </a:lnTo>
                <a:lnTo>
                  <a:pt x="5475101" y="2370329"/>
                </a:lnTo>
                <a:lnTo>
                  <a:pt x="5468477" y="2353758"/>
                </a:lnTo>
                <a:lnTo>
                  <a:pt x="5433135" y="2257197"/>
                </a:lnTo>
                <a:lnTo>
                  <a:pt x="5413989" y="2217451"/>
                </a:lnTo>
                <a:lnTo>
                  <a:pt x="5408455" y="2203606"/>
                </a:lnTo>
                <a:lnTo>
                  <a:pt x="5389221" y="2166033"/>
                </a:lnTo>
                <a:lnTo>
                  <a:pt x="5374681" y="2135854"/>
                </a:lnTo>
                <a:lnTo>
                  <a:pt x="5393487" y="2126692"/>
                </a:lnTo>
                <a:cubicBezTo>
                  <a:pt x="5524877" y="2050835"/>
                  <a:pt x="5630935" y="1958594"/>
                  <a:pt x="5697897" y="1869292"/>
                </a:cubicBezTo>
                <a:lnTo>
                  <a:pt x="5728669" y="1823122"/>
                </a:lnTo>
                <a:lnTo>
                  <a:pt x="5694541" y="1760403"/>
                </a:lnTo>
                <a:lnTo>
                  <a:pt x="5657289" y="1699489"/>
                </a:lnTo>
                <a:lnTo>
                  <a:pt x="5601919" y="1703055"/>
                </a:lnTo>
                <a:cubicBezTo>
                  <a:pt x="5491101" y="1716392"/>
                  <a:pt x="5358189" y="1762123"/>
                  <a:pt x="5226801" y="1837981"/>
                </a:cubicBezTo>
                <a:lnTo>
                  <a:pt x="5211413" y="1848371"/>
                </a:lnTo>
                <a:lnTo>
                  <a:pt x="5209723" y="1845589"/>
                </a:lnTo>
                <a:lnTo>
                  <a:pt x="5181063" y="1807263"/>
                </a:lnTo>
                <a:lnTo>
                  <a:pt x="5168091" y="1787205"/>
                </a:lnTo>
                <a:lnTo>
                  <a:pt x="5127657" y="1735845"/>
                </a:lnTo>
                <a:lnTo>
                  <a:pt x="5070229" y="1659046"/>
                </a:lnTo>
                <a:lnTo>
                  <a:pt x="5025083" y="1609372"/>
                </a:lnTo>
                <a:lnTo>
                  <a:pt x="5040865" y="1595667"/>
                </a:lnTo>
                <a:cubicBezTo>
                  <a:pt x="5148145" y="1488388"/>
                  <a:pt x="5226715" y="1371840"/>
                  <a:pt x="5268281" y="1268253"/>
                </a:cubicBezTo>
                <a:lnTo>
                  <a:pt x="5286055" y="1215690"/>
                </a:lnTo>
                <a:lnTo>
                  <a:pt x="5236859" y="1163941"/>
                </a:lnTo>
                <a:lnTo>
                  <a:pt x="5185111" y="1114746"/>
                </a:lnTo>
                <a:lnTo>
                  <a:pt x="5132549" y="1132520"/>
                </a:lnTo>
                <a:cubicBezTo>
                  <a:pt x="5028959" y="1174084"/>
                  <a:pt x="4912413" y="1252657"/>
                  <a:pt x="4805135" y="1359937"/>
                </a:cubicBezTo>
                <a:lnTo>
                  <a:pt x="4791429" y="1375719"/>
                </a:lnTo>
                <a:lnTo>
                  <a:pt x="4741755" y="1330572"/>
                </a:lnTo>
                <a:lnTo>
                  <a:pt x="4716719" y="1311852"/>
                </a:lnTo>
                <a:lnTo>
                  <a:pt x="4689247" y="1288203"/>
                </a:lnTo>
                <a:lnTo>
                  <a:pt x="4620095" y="1239597"/>
                </a:lnTo>
                <a:lnTo>
                  <a:pt x="4555211" y="1191078"/>
                </a:lnTo>
                <a:lnTo>
                  <a:pt x="4552425" y="1189386"/>
                </a:lnTo>
                <a:lnTo>
                  <a:pt x="4562815" y="1173999"/>
                </a:lnTo>
                <a:cubicBezTo>
                  <a:pt x="4638675" y="1042610"/>
                  <a:pt x="4684403" y="909700"/>
                  <a:pt x="4697743" y="798881"/>
                </a:cubicBezTo>
                <a:lnTo>
                  <a:pt x="4701307" y="743509"/>
                </a:lnTo>
                <a:lnTo>
                  <a:pt x="4640393" y="706257"/>
                </a:lnTo>
                <a:lnTo>
                  <a:pt x="4577675" y="672131"/>
                </a:lnTo>
                <a:lnTo>
                  <a:pt x="4531505" y="702904"/>
                </a:lnTo>
                <a:cubicBezTo>
                  <a:pt x="4442203" y="769864"/>
                  <a:pt x="4349965" y="875922"/>
                  <a:pt x="4274105" y="1007313"/>
                </a:cubicBezTo>
                <a:lnTo>
                  <a:pt x="4264945" y="1026118"/>
                </a:lnTo>
                <a:lnTo>
                  <a:pt x="4234731" y="1011563"/>
                </a:lnTo>
                <a:lnTo>
                  <a:pt x="4232817" y="1010583"/>
                </a:lnTo>
                <a:lnTo>
                  <a:pt x="4231481" y="1009997"/>
                </a:lnTo>
                <a:lnTo>
                  <a:pt x="4143603" y="967664"/>
                </a:lnTo>
                <a:lnTo>
                  <a:pt x="4091227" y="948495"/>
                </a:lnTo>
                <a:lnTo>
                  <a:pt x="4075645" y="941661"/>
                </a:lnTo>
                <a:lnTo>
                  <a:pt x="4075639" y="941681"/>
                </a:lnTo>
                <a:lnTo>
                  <a:pt x="4063537" y="936376"/>
                </a:lnTo>
                <a:lnTo>
                  <a:pt x="4017593" y="921545"/>
                </a:lnTo>
                <a:lnTo>
                  <a:pt x="3985271" y="909714"/>
                </a:lnTo>
                <a:lnTo>
                  <a:pt x="3991923" y="890428"/>
                </a:lnTo>
                <a:cubicBezTo>
                  <a:pt x="4031189" y="743880"/>
                  <a:pt x="4040961" y="603661"/>
                  <a:pt x="4025163" y="493169"/>
                </a:cubicBezTo>
                <a:lnTo>
                  <a:pt x="4014275" y="438762"/>
                </a:lnTo>
                <a:lnTo>
                  <a:pt x="3945795" y="418544"/>
                </a:lnTo>
                <a:lnTo>
                  <a:pt x="3876381" y="401812"/>
                </a:lnTo>
                <a:lnTo>
                  <a:pt x="3839749" y="443487"/>
                </a:lnTo>
                <a:cubicBezTo>
                  <a:pt x="3770821" y="531278"/>
                  <a:pt x="3709175" y="657597"/>
                  <a:pt x="3669907" y="804142"/>
                </a:cubicBezTo>
                <a:lnTo>
                  <a:pt x="3666245" y="823035"/>
                </a:lnTo>
                <a:lnTo>
                  <a:pt x="3625205" y="816772"/>
                </a:lnTo>
                <a:lnTo>
                  <a:pt x="3584913" y="808128"/>
                </a:lnTo>
                <a:lnTo>
                  <a:pt x="3571781" y="806671"/>
                </a:lnTo>
                <a:lnTo>
                  <a:pt x="3572001" y="805688"/>
                </a:lnTo>
                <a:lnTo>
                  <a:pt x="3572001" y="805687"/>
                </a:lnTo>
                <a:lnTo>
                  <a:pt x="3571785" y="806651"/>
                </a:lnTo>
                <a:lnTo>
                  <a:pt x="3524735" y="801438"/>
                </a:lnTo>
                <a:lnTo>
                  <a:pt x="3448155" y="789751"/>
                </a:lnTo>
                <a:lnTo>
                  <a:pt x="3365583" y="785581"/>
                </a:lnTo>
                <a:lnTo>
                  <a:pt x="3367083" y="764276"/>
                </a:lnTo>
                <a:cubicBezTo>
                  <a:pt x="3367083" y="612560"/>
                  <a:pt x="3340231" y="474591"/>
                  <a:pt x="3296373" y="371951"/>
                </a:cubicBezTo>
                <a:lnTo>
                  <a:pt x="3271775" y="322217"/>
                </a:lnTo>
                <a:close/>
                <a:moveTo>
                  <a:pt x="3200397" y="228971"/>
                </a:moveTo>
                <a:lnTo>
                  <a:pt x="3296615" y="231404"/>
                </a:lnTo>
                <a:lnTo>
                  <a:pt x="3296615" y="231404"/>
                </a:lnTo>
                <a:lnTo>
                  <a:pt x="3297743" y="231433"/>
                </a:lnTo>
                <a:lnTo>
                  <a:pt x="3299555" y="233404"/>
                </a:lnTo>
                <a:lnTo>
                  <a:pt x="3302355" y="235310"/>
                </a:lnTo>
                <a:lnTo>
                  <a:pt x="3313633" y="248727"/>
                </a:lnTo>
                <a:lnTo>
                  <a:pt x="3336221" y="273308"/>
                </a:lnTo>
                <a:lnTo>
                  <a:pt x="3340357" y="280516"/>
                </a:lnTo>
                <a:lnTo>
                  <a:pt x="3346849" y="288241"/>
                </a:lnTo>
                <a:lnTo>
                  <a:pt x="3367507" y="325595"/>
                </a:lnTo>
                <a:lnTo>
                  <a:pt x="3366165" y="325492"/>
                </a:lnTo>
                <a:lnTo>
                  <a:pt x="3387823" y="363240"/>
                </a:lnTo>
                <a:cubicBezTo>
                  <a:pt x="3422399" y="440849"/>
                  <a:pt x="3447023" y="539850"/>
                  <a:pt x="3457175" y="650333"/>
                </a:cubicBezTo>
                <a:lnTo>
                  <a:pt x="3459527" y="702320"/>
                </a:lnTo>
                <a:lnTo>
                  <a:pt x="3597523" y="717608"/>
                </a:lnTo>
                <a:lnTo>
                  <a:pt x="3596685" y="720251"/>
                </a:lnTo>
                <a:lnTo>
                  <a:pt x="3596687" y="720250"/>
                </a:lnTo>
                <a:lnTo>
                  <a:pt x="3612377" y="670765"/>
                </a:lnTo>
                <a:cubicBezTo>
                  <a:pt x="3650777" y="566673"/>
                  <a:pt x="3700185" y="477419"/>
                  <a:pt x="3753669" y="411403"/>
                </a:cubicBezTo>
                <a:lnTo>
                  <a:pt x="3784359" y="380548"/>
                </a:lnTo>
                <a:lnTo>
                  <a:pt x="3783037" y="380299"/>
                </a:lnTo>
                <a:lnTo>
                  <a:pt x="3812659" y="349565"/>
                </a:lnTo>
                <a:lnTo>
                  <a:pt x="3820931" y="343784"/>
                </a:lnTo>
                <a:lnTo>
                  <a:pt x="3826791" y="337892"/>
                </a:lnTo>
                <a:lnTo>
                  <a:pt x="3854971" y="319994"/>
                </a:lnTo>
                <a:lnTo>
                  <a:pt x="3869337" y="309954"/>
                </a:lnTo>
                <a:lnTo>
                  <a:pt x="3872533" y="308839"/>
                </a:lnTo>
                <a:lnTo>
                  <a:pt x="3874795" y="307402"/>
                </a:lnTo>
                <a:lnTo>
                  <a:pt x="3875891" y="307668"/>
                </a:lnTo>
                <a:lnTo>
                  <a:pt x="3875891" y="307666"/>
                </a:lnTo>
                <a:lnTo>
                  <a:pt x="3969459" y="330220"/>
                </a:lnTo>
                <a:lnTo>
                  <a:pt x="3969461" y="330220"/>
                </a:lnTo>
                <a:lnTo>
                  <a:pt x="3974989" y="331852"/>
                </a:lnTo>
                <a:lnTo>
                  <a:pt x="4061769" y="357471"/>
                </a:lnTo>
                <a:lnTo>
                  <a:pt x="4062853" y="357793"/>
                </a:lnTo>
                <a:lnTo>
                  <a:pt x="4064095" y="360170"/>
                </a:lnTo>
                <a:lnTo>
                  <a:pt x="4066305" y="362731"/>
                </a:lnTo>
                <a:lnTo>
                  <a:pt x="4073713" y="378584"/>
                </a:lnTo>
                <a:lnTo>
                  <a:pt x="4089183" y="408199"/>
                </a:lnTo>
                <a:lnTo>
                  <a:pt x="4091315" y="416243"/>
                </a:lnTo>
                <a:lnTo>
                  <a:pt x="4095581" y="425373"/>
                </a:lnTo>
                <a:lnTo>
                  <a:pt x="4105867" y="466802"/>
                </a:lnTo>
                <a:lnTo>
                  <a:pt x="4104599" y="466358"/>
                </a:lnTo>
                <a:lnTo>
                  <a:pt x="4115751" y="508423"/>
                </a:lnTo>
                <a:cubicBezTo>
                  <a:pt x="4129063" y="592336"/>
                  <a:pt x="4127225" y="694336"/>
                  <a:pt x="4108435" y="803682"/>
                </a:cubicBezTo>
                <a:lnTo>
                  <a:pt x="4097495" y="853399"/>
                </a:lnTo>
                <a:lnTo>
                  <a:pt x="4097497" y="853399"/>
                </a:lnTo>
                <a:lnTo>
                  <a:pt x="4097875" y="851677"/>
                </a:lnTo>
                <a:lnTo>
                  <a:pt x="4225025" y="907433"/>
                </a:lnTo>
                <a:lnTo>
                  <a:pt x="4253057" y="863589"/>
                </a:lnTo>
                <a:cubicBezTo>
                  <a:pt x="4317089" y="772983"/>
                  <a:pt x="4387915" y="699558"/>
                  <a:pt x="4456663" y="649635"/>
                </a:cubicBezTo>
                <a:lnTo>
                  <a:pt x="4494293" y="627775"/>
                </a:lnTo>
                <a:lnTo>
                  <a:pt x="4493079" y="627192"/>
                </a:lnTo>
                <a:lnTo>
                  <a:pt x="4529647" y="605169"/>
                </a:lnTo>
                <a:lnTo>
                  <a:pt x="4539133" y="601727"/>
                </a:lnTo>
                <a:lnTo>
                  <a:pt x="4546319" y="597552"/>
                </a:lnTo>
                <a:lnTo>
                  <a:pt x="4578169" y="587557"/>
                </a:lnTo>
                <a:lnTo>
                  <a:pt x="4594645" y="581578"/>
                </a:lnTo>
                <a:lnTo>
                  <a:pt x="4598023" y="581329"/>
                </a:lnTo>
                <a:lnTo>
                  <a:pt x="4600577" y="580527"/>
                </a:lnTo>
                <a:lnTo>
                  <a:pt x="4601569" y="581066"/>
                </a:lnTo>
                <a:lnTo>
                  <a:pt x="4601569" y="581066"/>
                </a:lnTo>
                <a:lnTo>
                  <a:pt x="4686113" y="627068"/>
                </a:lnTo>
                <a:lnTo>
                  <a:pt x="4686113" y="627067"/>
                </a:lnTo>
                <a:lnTo>
                  <a:pt x="4691029" y="630074"/>
                </a:lnTo>
                <a:lnTo>
                  <a:pt x="4768221" y="677282"/>
                </a:lnTo>
                <a:lnTo>
                  <a:pt x="4769187" y="677873"/>
                </a:lnTo>
                <a:lnTo>
                  <a:pt x="4769771" y="680491"/>
                </a:lnTo>
                <a:lnTo>
                  <a:pt x="4771241" y="683537"/>
                </a:lnTo>
                <a:lnTo>
                  <a:pt x="4774295" y="700768"/>
                </a:lnTo>
                <a:lnTo>
                  <a:pt x="4781571" y="733377"/>
                </a:lnTo>
                <a:lnTo>
                  <a:pt x="4781551" y="741699"/>
                </a:lnTo>
                <a:lnTo>
                  <a:pt x="4783309" y="751623"/>
                </a:lnTo>
                <a:lnTo>
                  <a:pt x="4782521" y="794301"/>
                </a:lnTo>
                <a:lnTo>
                  <a:pt x="4781409" y="793541"/>
                </a:lnTo>
                <a:lnTo>
                  <a:pt x="4781295" y="837061"/>
                </a:lnTo>
                <a:cubicBezTo>
                  <a:pt x="4772433" y="921561"/>
                  <a:pt x="4744259" y="1019611"/>
                  <a:pt x="4697809" y="1120368"/>
                </a:cubicBezTo>
                <a:lnTo>
                  <a:pt x="4674175" y="1165946"/>
                </a:lnTo>
                <a:lnTo>
                  <a:pt x="4745433" y="1216032"/>
                </a:lnTo>
                <a:lnTo>
                  <a:pt x="4784643" y="1249784"/>
                </a:lnTo>
                <a:lnTo>
                  <a:pt x="4822001" y="1215662"/>
                </a:lnTo>
                <a:cubicBezTo>
                  <a:pt x="4907303" y="1144717"/>
                  <a:pt x="4994717" y="1092124"/>
                  <a:pt x="5074045" y="1061696"/>
                </a:cubicBezTo>
                <a:lnTo>
                  <a:pt x="5116051" y="1050319"/>
                </a:lnTo>
                <a:lnTo>
                  <a:pt x="5115029" y="1049442"/>
                </a:lnTo>
                <a:lnTo>
                  <a:pt x="5156051" y="1037636"/>
                </a:lnTo>
                <a:lnTo>
                  <a:pt x="5166103" y="1036764"/>
                </a:lnTo>
                <a:lnTo>
                  <a:pt x="5174123" y="1034593"/>
                </a:lnTo>
                <a:lnTo>
                  <a:pt x="5207479" y="1033182"/>
                </a:lnTo>
                <a:lnTo>
                  <a:pt x="5224939" y="1031671"/>
                </a:lnTo>
                <a:lnTo>
                  <a:pt x="5228267" y="1032303"/>
                </a:lnTo>
                <a:lnTo>
                  <a:pt x="5230943" y="1032189"/>
                </a:lnTo>
                <a:lnTo>
                  <a:pt x="5231759" y="1032968"/>
                </a:lnTo>
                <a:lnTo>
                  <a:pt x="5231761" y="1032968"/>
                </a:lnTo>
                <a:lnTo>
                  <a:pt x="5301517" y="1099283"/>
                </a:lnTo>
                <a:lnTo>
                  <a:pt x="5301517" y="1099284"/>
                </a:lnTo>
                <a:lnTo>
                  <a:pt x="5305489" y="1103461"/>
                </a:lnTo>
                <a:lnTo>
                  <a:pt x="5367831" y="1169039"/>
                </a:lnTo>
                <a:lnTo>
                  <a:pt x="5368611" y="1169859"/>
                </a:lnTo>
                <a:lnTo>
                  <a:pt x="5368495" y="1172537"/>
                </a:lnTo>
                <a:lnTo>
                  <a:pt x="5369129" y="1175861"/>
                </a:lnTo>
                <a:lnTo>
                  <a:pt x="5367619" y="1193294"/>
                </a:lnTo>
                <a:lnTo>
                  <a:pt x="5366209" y="1226676"/>
                </a:lnTo>
                <a:lnTo>
                  <a:pt x="5364033" y="1234708"/>
                </a:lnTo>
                <a:lnTo>
                  <a:pt x="5363165" y="1244749"/>
                </a:lnTo>
                <a:lnTo>
                  <a:pt x="5351357" y="1285770"/>
                </a:lnTo>
                <a:lnTo>
                  <a:pt x="5350481" y="1284749"/>
                </a:lnTo>
                <a:lnTo>
                  <a:pt x="5339105" y="1326757"/>
                </a:lnTo>
                <a:cubicBezTo>
                  <a:pt x="5308677" y="1406083"/>
                  <a:pt x="5256085" y="1493499"/>
                  <a:pt x="5185139" y="1578800"/>
                </a:cubicBezTo>
                <a:lnTo>
                  <a:pt x="5147869" y="1619605"/>
                </a:lnTo>
                <a:lnTo>
                  <a:pt x="5147871" y="1619606"/>
                </a:lnTo>
                <a:lnTo>
                  <a:pt x="5150301" y="1616944"/>
                </a:lnTo>
                <a:lnTo>
                  <a:pt x="5236127" y="1725962"/>
                </a:lnTo>
                <a:lnTo>
                  <a:pt x="5280433" y="1702988"/>
                </a:lnTo>
                <a:cubicBezTo>
                  <a:pt x="5381191" y="1656541"/>
                  <a:pt x="5479239" y="1628367"/>
                  <a:pt x="5563739" y="1619506"/>
                </a:cubicBezTo>
                <a:lnTo>
                  <a:pt x="5607257" y="1619389"/>
                </a:lnTo>
                <a:lnTo>
                  <a:pt x="5606497" y="1618277"/>
                </a:lnTo>
                <a:lnTo>
                  <a:pt x="5649177" y="1617491"/>
                </a:lnTo>
                <a:lnTo>
                  <a:pt x="5659113" y="1619251"/>
                </a:lnTo>
                <a:lnTo>
                  <a:pt x="5667423" y="1619229"/>
                </a:lnTo>
                <a:lnTo>
                  <a:pt x="5700005" y="1626499"/>
                </a:lnTo>
                <a:lnTo>
                  <a:pt x="5717263" y="1629559"/>
                </a:lnTo>
                <a:lnTo>
                  <a:pt x="5720313" y="1631030"/>
                </a:lnTo>
                <a:lnTo>
                  <a:pt x="5722927" y="1631614"/>
                </a:lnTo>
                <a:lnTo>
                  <a:pt x="5723515" y="1632577"/>
                </a:lnTo>
                <a:lnTo>
                  <a:pt x="5723517" y="1632578"/>
                </a:lnTo>
                <a:lnTo>
                  <a:pt x="5773731" y="1714682"/>
                </a:lnTo>
                <a:lnTo>
                  <a:pt x="5776487" y="1719745"/>
                </a:lnTo>
                <a:lnTo>
                  <a:pt x="5819733" y="1799225"/>
                </a:lnTo>
                <a:lnTo>
                  <a:pt x="5820273" y="1800218"/>
                </a:lnTo>
                <a:lnTo>
                  <a:pt x="5819469" y="1802777"/>
                </a:lnTo>
                <a:lnTo>
                  <a:pt x="5819221" y="1806150"/>
                </a:lnTo>
                <a:lnTo>
                  <a:pt x="5813251" y="1822599"/>
                </a:lnTo>
                <a:lnTo>
                  <a:pt x="5803247" y="1854480"/>
                </a:lnTo>
                <a:lnTo>
                  <a:pt x="5799067" y="1861675"/>
                </a:lnTo>
                <a:lnTo>
                  <a:pt x="5795629" y="1871148"/>
                </a:lnTo>
                <a:lnTo>
                  <a:pt x="5773607" y="1907716"/>
                </a:lnTo>
                <a:lnTo>
                  <a:pt x="5773025" y="1906503"/>
                </a:lnTo>
                <a:lnTo>
                  <a:pt x="5751165" y="1944134"/>
                </a:lnTo>
                <a:cubicBezTo>
                  <a:pt x="5701241" y="2012882"/>
                  <a:pt x="5627817" y="2083709"/>
                  <a:pt x="5537211" y="2147741"/>
                </a:cubicBezTo>
                <a:lnTo>
                  <a:pt x="5495221" y="2174587"/>
                </a:lnTo>
                <a:lnTo>
                  <a:pt x="5546733" y="2303448"/>
                </a:lnTo>
                <a:lnTo>
                  <a:pt x="5544407" y="2303960"/>
                </a:lnTo>
                <a:lnTo>
                  <a:pt x="5544407" y="2303961"/>
                </a:lnTo>
                <a:lnTo>
                  <a:pt x="5597119" y="2292365"/>
                </a:lnTo>
                <a:cubicBezTo>
                  <a:pt x="5706465" y="2273574"/>
                  <a:pt x="5808465" y="2271736"/>
                  <a:pt x="5892379" y="2285047"/>
                </a:cubicBezTo>
                <a:lnTo>
                  <a:pt x="5934445" y="2296199"/>
                </a:lnTo>
                <a:lnTo>
                  <a:pt x="5933997" y="2294927"/>
                </a:lnTo>
                <a:lnTo>
                  <a:pt x="5975427" y="2305213"/>
                </a:lnTo>
                <a:lnTo>
                  <a:pt x="5984569" y="2309486"/>
                </a:lnTo>
                <a:lnTo>
                  <a:pt x="5992601" y="2311615"/>
                </a:lnTo>
                <a:lnTo>
                  <a:pt x="6022191" y="2327070"/>
                </a:lnTo>
                <a:lnTo>
                  <a:pt x="6038069" y="2334492"/>
                </a:lnTo>
                <a:lnTo>
                  <a:pt x="6040635" y="2336703"/>
                </a:lnTo>
                <a:lnTo>
                  <a:pt x="6043009" y="2337943"/>
                </a:lnTo>
                <a:lnTo>
                  <a:pt x="6043327" y="2339025"/>
                </a:lnTo>
                <a:lnTo>
                  <a:pt x="6043329" y="2339026"/>
                </a:lnTo>
                <a:lnTo>
                  <a:pt x="6070581" y="2431334"/>
                </a:lnTo>
                <a:lnTo>
                  <a:pt x="6070581" y="2431335"/>
                </a:lnTo>
                <a:lnTo>
                  <a:pt x="6071931" y="2436939"/>
                </a:lnTo>
                <a:lnTo>
                  <a:pt x="6093133" y="2524902"/>
                </a:lnTo>
                <a:lnTo>
                  <a:pt x="6093399" y="2526003"/>
                </a:lnTo>
                <a:lnTo>
                  <a:pt x="6091961" y="2528267"/>
                </a:lnTo>
                <a:lnTo>
                  <a:pt x="6090847" y="2531460"/>
                </a:lnTo>
                <a:lnTo>
                  <a:pt x="6080823" y="2545803"/>
                </a:lnTo>
                <a:lnTo>
                  <a:pt x="6062909" y="2574008"/>
                </a:lnTo>
                <a:lnTo>
                  <a:pt x="6057009" y="2579877"/>
                </a:lnTo>
                <a:lnTo>
                  <a:pt x="6051237" y="2588136"/>
                </a:lnTo>
                <a:lnTo>
                  <a:pt x="6020499" y="2617759"/>
                </a:lnTo>
                <a:lnTo>
                  <a:pt x="6020253" y="2616437"/>
                </a:lnTo>
                <a:lnTo>
                  <a:pt x="5989397" y="2647128"/>
                </a:lnTo>
                <a:cubicBezTo>
                  <a:pt x="5923381" y="2700615"/>
                  <a:pt x="5834129" y="2750020"/>
                  <a:pt x="5730037" y="2788422"/>
                </a:cubicBezTo>
                <a:lnTo>
                  <a:pt x="5681963" y="2803664"/>
                </a:lnTo>
                <a:lnTo>
                  <a:pt x="5691679" y="2854976"/>
                </a:lnTo>
                <a:lnTo>
                  <a:pt x="5699389" y="2941307"/>
                </a:lnTo>
                <a:lnTo>
                  <a:pt x="5750467" y="2943620"/>
                </a:lnTo>
                <a:cubicBezTo>
                  <a:pt x="5860951" y="2953770"/>
                  <a:pt x="5959951" y="2978395"/>
                  <a:pt x="6037561" y="3012972"/>
                </a:cubicBezTo>
                <a:lnTo>
                  <a:pt x="6075307" y="3034630"/>
                </a:lnTo>
                <a:lnTo>
                  <a:pt x="6075205" y="3033288"/>
                </a:lnTo>
                <a:lnTo>
                  <a:pt x="6112559" y="3053946"/>
                </a:lnTo>
                <a:lnTo>
                  <a:pt x="6120285" y="3060437"/>
                </a:lnTo>
                <a:lnTo>
                  <a:pt x="6127491" y="3064575"/>
                </a:lnTo>
                <a:lnTo>
                  <a:pt x="6152075" y="3087161"/>
                </a:lnTo>
                <a:lnTo>
                  <a:pt x="6165491" y="3098440"/>
                </a:lnTo>
                <a:lnTo>
                  <a:pt x="6167395" y="3101240"/>
                </a:lnTo>
                <a:lnTo>
                  <a:pt x="6169367" y="3103052"/>
                </a:lnTo>
                <a:lnTo>
                  <a:pt x="6169395" y="3104178"/>
                </a:lnTo>
                <a:lnTo>
                  <a:pt x="6169397" y="3104180"/>
                </a:lnTo>
                <a:lnTo>
                  <a:pt x="6171829" y="3200396"/>
                </a:lnTo>
                <a:lnTo>
                  <a:pt x="6171829" y="3200396"/>
                </a:lnTo>
                <a:lnTo>
                  <a:pt x="6171683" y="3206158"/>
                </a:lnTo>
                <a:lnTo>
                  <a:pt x="6169397" y="3296612"/>
                </a:lnTo>
                <a:lnTo>
                  <a:pt x="6169367" y="3297743"/>
                </a:lnTo>
                <a:lnTo>
                  <a:pt x="6167391" y="3299556"/>
                </a:lnTo>
                <a:lnTo>
                  <a:pt x="6165489" y="3302354"/>
                </a:lnTo>
                <a:lnTo>
                  <a:pt x="6152095" y="3313614"/>
                </a:lnTo>
                <a:lnTo>
                  <a:pt x="6127493" y="3336221"/>
                </a:lnTo>
                <a:lnTo>
                  <a:pt x="6120273" y="3340362"/>
                </a:lnTo>
                <a:lnTo>
                  <a:pt x="6112561" y="3346847"/>
                </a:lnTo>
                <a:lnTo>
                  <a:pt x="6075205" y="3367504"/>
                </a:lnTo>
                <a:lnTo>
                  <a:pt x="6075307" y="3366164"/>
                </a:lnTo>
                <a:lnTo>
                  <a:pt x="6037561" y="3387823"/>
                </a:lnTo>
                <a:cubicBezTo>
                  <a:pt x="5959951" y="3422399"/>
                  <a:pt x="5860951" y="3447023"/>
                  <a:pt x="5750469" y="3457174"/>
                </a:cubicBezTo>
                <a:lnTo>
                  <a:pt x="5698777" y="3459515"/>
                </a:lnTo>
                <a:lnTo>
                  <a:pt x="5683477" y="3597613"/>
                </a:lnTo>
                <a:lnTo>
                  <a:pt x="5681017" y="3596833"/>
                </a:lnTo>
                <a:lnTo>
                  <a:pt x="5681017" y="3596834"/>
                </a:lnTo>
                <a:lnTo>
                  <a:pt x="5730037" y="3612377"/>
                </a:lnTo>
                <a:cubicBezTo>
                  <a:pt x="5834129" y="3650778"/>
                  <a:pt x="5923383" y="3700186"/>
                  <a:pt x="5989399" y="3753670"/>
                </a:cubicBezTo>
                <a:lnTo>
                  <a:pt x="6020253" y="3784360"/>
                </a:lnTo>
                <a:lnTo>
                  <a:pt x="6020503" y="3783037"/>
                </a:lnTo>
                <a:lnTo>
                  <a:pt x="6051237" y="3812659"/>
                </a:lnTo>
                <a:lnTo>
                  <a:pt x="6057019" y="3820930"/>
                </a:lnTo>
                <a:lnTo>
                  <a:pt x="6062911" y="3826791"/>
                </a:lnTo>
                <a:lnTo>
                  <a:pt x="6080809" y="3854970"/>
                </a:lnTo>
                <a:lnTo>
                  <a:pt x="6090849" y="3869336"/>
                </a:lnTo>
                <a:lnTo>
                  <a:pt x="6091965" y="3872534"/>
                </a:lnTo>
                <a:lnTo>
                  <a:pt x="6093399" y="3874795"/>
                </a:lnTo>
                <a:lnTo>
                  <a:pt x="6093135" y="3875891"/>
                </a:lnTo>
                <a:lnTo>
                  <a:pt x="6093135" y="3875893"/>
                </a:lnTo>
                <a:lnTo>
                  <a:pt x="6070583" y="3969461"/>
                </a:lnTo>
                <a:lnTo>
                  <a:pt x="6070583" y="3969462"/>
                </a:lnTo>
                <a:lnTo>
                  <a:pt x="6068951" y="3974988"/>
                </a:lnTo>
                <a:lnTo>
                  <a:pt x="6043331" y="4061768"/>
                </a:lnTo>
                <a:lnTo>
                  <a:pt x="6043009" y="4062853"/>
                </a:lnTo>
                <a:lnTo>
                  <a:pt x="6040633" y="4064094"/>
                </a:lnTo>
                <a:lnTo>
                  <a:pt x="6038071" y="4066304"/>
                </a:lnTo>
                <a:lnTo>
                  <a:pt x="6022219" y="4073713"/>
                </a:lnTo>
                <a:lnTo>
                  <a:pt x="5992603" y="4089182"/>
                </a:lnTo>
                <a:lnTo>
                  <a:pt x="5984559" y="4091315"/>
                </a:lnTo>
                <a:lnTo>
                  <a:pt x="5975429" y="4095581"/>
                </a:lnTo>
                <a:lnTo>
                  <a:pt x="5934001" y="4105868"/>
                </a:lnTo>
                <a:lnTo>
                  <a:pt x="5934445" y="4104598"/>
                </a:lnTo>
                <a:lnTo>
                  <a:pt x="5892379" y="4115750"/>
                </a:lnTo>
                <a:cubicBezTo>
                  <a:pt x="5808467" y="4129062"/>
                  <a:pt x="5706467" y="4127223"/>
                  <a:pt x="5597119" y="4108433"/>
                </a:cubicBezTo>
                <a:lnTo>
                  <a:pt x="5549519" y="4097961"/>
                </a:lnTo>
                <a:lnTo>
                  <a:pt x="5493707" y="4225243"/>
                </a:lnTo>
                <a:lnTo>
                  <a:pt x="5537213" y="4253058"/>
                </a:lnTo>
                <a:cubicBezTo>
                  <a:pt x="5627819" y="4317092"/>
                  <a:pt x="5701243" y="4387918"/>
                  <a:pt x="5751167" y="4456665"/>
                </a:cubicBezTo>
                <a:lnTo>
                  <a:pt x="5773027" y="4494295"/>
                </a:lnTo>
                <a:lnTo>
                  <a:pt x="5773611" y="4493081"/>
                </a:lnTo>
                <a:lnTo>
                  <a:pt x="5795633" y="4529649"/>
                </a:lnTo>
                <a:lnTo>
                  <a:pt x="5799075" y="4539135"/>
                </a:lnTo>
                <a:lnTo>
                  <a:pt x="5803249" y="4546320"/>
                </a:lnTo>
                <a:lnTo>
                  <a:pt x="5813243" y="4578172"/>
                </a:lnTo>
                <a:lnTo>
                  <a:pt x="5819223" y="4594647"/>
                </a:lnTo>
                <a:lnTo>
                  <a:pt x="5819473" y="4598025"/>
                </a:lnTo>
                <a:lnTo>
                  <a:pt x="5820275" y="4600580"/>
                </a:lnTo>
                <a:lnTo>
                  <a:pt x="5819735" y="4601570"/>
                </a:lnTo>
                <a:lnTo>
                  <a:pt x="5819735" y="4601571"/>
                </a:lnTo>
                <a:lnTo>
                  <a:pt x="5773735" y="4686115"/>
                </a:lnTo>
                <a:lnTo>
                  <a:pt x="5773733" y="4686115"/>
                </a:lnTo>
                <a:lnTo>
                  <a:pt x="5770727" y="4691032"/>
                </a:lnTo>
                <a:lnTo>
                  <a:pt x="5723519" y="4768224"/>
                </a:lnTo>
                <a:lnTo>
                  <a:pt x="5722929" y="4769190"/>
                </a:lnTo>
                <a:lnTo>
                  <a:pt x="5720311" y="4769773"/>
                </a:lnTo>
                <a:lnTo>
                  <a:pt x="5717265" y="4771244"/>
                </a:lnTo>
                <a:lnTo>
                  <a:pt x="5700035" y="4774297"/>
                </a:lnTo>
                <a:lnTo>
                  <a:pt x="5667423" y="4781575"/>
                </a:lnTo>
                <a:lnTo>
                  <a:pt x="5659103" y="4781552"/>
                </a:lnTo>
                <a:lnTo>
                  <a:pt x="5649181" y="4783311"/>
                </a:lnTo>
                <a:lnTo>
                  <a:pt x="5606501" y="4782524"/>
                </a:lnTo>
                <a:lnTo>
                  <a:pt x="5607259" y="4781414"/>
                </a:lnTo>
                <a:lnTo>
                  <a:pt x="5563741" y="4781297"/>
                </a:lnTo>
                <a:cubicBezTo>
                  <a:pt x="5479241" y="4772436"/>
                  <a:pt x="5381193" y="4744261"/>
                  <a:pt x="5280435" y="4697811"/>
                </a:cubicBezTo>
                <a:lnTo>
                  <a:pt x="5235255" y="4674385"/>
                </a:lnTo>
                <a:lnTo>
                  <a:pt x="5185017" y="4745859"/>
                </a:lnTo>
                <a:lnTo>
                  <a:pt x="5151335" y="4784989"/>
                </a:lnTo>
                <a:lnTo>
                  <a:pt x="5185141" y="4822001"/>
                </a:lnTo>
                <a:cubicBezTo>
                  <a:pt x="5256085" y="4907303"/>
                  <a:pt x="5308677" y="4994718"/>
                  <a:pt x="5339107" y="5074045"/>
                </a:cubicBezTo>
                <a:lnTo>
                  <a:pt x="5350483" y="5116051"/>
                </a:lnTo>
                <a:lnTo>
                  <a:pt x="5351361" y="5115029"/>
                </a:lnTo>
                <a:lnTo>
                  <a:pt x="5363167" y="5156050"/>
                </a:lnTo>
                <a:lnTo>
                  <a:pt x="5364037" y="5166103"/>
                </a:lnTo>
                <a:lnTo>
                  <a:pt x="5366209" y="5174124"/>
                </a:lnTo>
                <a:lnTo>
                  <a:pt x="5367619" y="5207477"/>
                </a:lnTo>
                <a:lnTo>
                  <a:pt x="5369131" y="5224939"/>
                </a:lnTo>
                <a:lnTo>
                  <a:pt x="5368499" y="5228267"/>
                </a:lnTo>
                <a:lnTo>
                  <a:pt x="5368611" y="5230941"/>
                </a:lnTo>
                <a:lnTo>
                  <a:pt x="5367833" y="5231759"/>
                </a:lnTo>
                <a:lnTo>
                  <a:pt x="5367835" y="5231761"/>
                </a:lnTo>
                <a:lnTo>
                  <a:pt x="5301519" y="5301516"/>
                </a:lnTo>
                <a:lnTo>
                  <a:pt x="5301519" y="5301518"/>
                </a:lnTo>
                <a:lnTo>
                  <a:pt x="5297341" y="5305489"/>
                </a:lnTo>
                <a:lnTo>
                  <a:pt x="5231763" y="5367830"/>
                </a:lnTo>
                <a:lnTo>
                  <a:pt x="5230943" y="5368610"/>
                </a:lnTo>
                <a:lnTo>
                  <a:pt x="5228263" y="5368496"/>
                </a:lnTo>
                <a:lnTo>
                  <a:pt x="5224943" y="5369130"/>
                </a:lnTo>
                <a:lnTo>
                  <a:pt x="5207509" y="5367620"/>
                </a:lnTo>
                <a:lnTo>
                  <a:pt x="5174125" y="5366208"/>
                </a:lnTo>
                <a:lnTo>
                  <a:pt x="5166091" y="5364033"/>
                </a:lnTo>
                <a:lnTo>
                  <a:pt x="5156053" y="5363162"/>
                </a:lnTo>
                <a:lnTo>
                  <a:pt x="5115033" y="5351357"/>
                </a:lnTo>
                <a:lnTo>
                  <a:pt x="5116051" y="5350480"/>
                </a:lnTo>
                <a:lnTo>
                  <a:pt x="5074047" y="5339105"/>
                </a:lnTo>
                <a:cubicBezTo>
                  <a:pt x="4994719" y="5308676"/>
                  <a:pt x="4907303" y="5256086"/>
                  <a:pt x="4822003" y="5185139"/>
                </a:cubicBezTo>
                <a:lnTo>
                  <a:pt x="4784223" y="5150634"/>
                </a:lnTo>
                <a:lnTo>
                  <a:pt x="4675063" y="5236566"/>
                </a:lnTo>
                <a:lnTo>
                  <a:pt x="4674179" y="5234861"/>
                </a:lnTo>
                <a:lnTo>
                  <a:pt x="4674177" y="5234862"/>
                </a:lnTo>
                <a:lnTo>
                  <a:pt x="4697809" y="5280436"/>
                </a:lnTo>
                <a:cubicBezTo>
                  <a:pt x="4744259" y="5381192"/>
                  <a:pt x="4772433" y="5479241"/>
                  <a:pt x="4781295" y="5563740"/>
                </a:cubicBezTo>
                <a:lnTo>
                  <a:pt x="4781411" y="5607259"/>
                </a:lnTo>
                <a:lnTo>
                  <a:pt x="4782523" y="5606500"/>
                </a:lnTo>
                <a:lnTo>
                  <a:pt x="4783309" y="5649179"/>
                </a:lnTo>
                <a:lnTo>
                  <a:pt x="4781549" y="5659114"/>
                </a:lnTo>
                <a:lnTo>
                  <a:pt x="4781571" y="5667425"/>
                </a:lnTo>
                <a:lnTo>
                  <a:pt x="4774301" y="5700007"/>
                </a:lnTo>
                <a:lnTo>
                  <a:pt x="4771243" y="5717265"/>
                </a:lnTo>
                <a:lnTo>
                  <a:pt x="4769769" y="5720314"/>
                </a:lnTo>
                <a:lnTo>
                  <a:pt x="4769187" y="5722928"/>
                </a:lnTo>
                <a:lnTo>
                  <a:pt x="4768223" y="5723516"/>
                </a:lnTo>
                <a:lnTo>
                  <a:pt x="4768223" y="5723517"/>
                </a:lnTo>
                <a:lnTo>
                  <a:pt x="4686113" y="5773733"/>
                </a:lnTo>
                <a:lnTo>
                  <a:pt x="4686113" y="5773734"/>
                </a:lnTo>
                <a:lnTo>
                  <a:pt x="4681051" y="5776488"/>
                </a:lnTo>
                <a:lnTo>
                  <a:pt x="4601571" y="5819734"/>
                </a:lnTo>
                <a:lnTo>
                  <a:pt x="4600577" y="5820274"/>
                </a:lnTo>
                <a:lnTo>
                  <a:pt x="4598019" y="5819471"/>
                </a:lnTo>
                <a:lnTo>
                  <a:pt x="4594645" y="5819222"/>
                </a:lnTo>
                <a:lnTo>
                  <a:pt x="4578195" y="5813252"/>
                </a:lnTo>
                <a:lnTo>
                  <a:pt x="4546317" y="5803248"/>
                </a:lnTo>
                <a:lnTo>
                  <a:pt x="4539121" y="5799068"/>
                </a:lnTo>
                <a:lnTo>
                  <a:pt x="4529649" y="5795630"/>
                </a:lnTo>
                <a:lnTo>
                  <a:pt x="4493081" y="5773609"/>
                </a:lnTo>
                <a:lnTo>
                  <a:pt x="4494293" y="5773027"/>
                </a:lnTo>
                <a:lnTo>
                  <a:pt x="4456663" y="5751166"/>
                </a:lnTo>
                <a:cubicBezTo>
                  <a:pt x="4387915" y="5701244"/>
                  <a:pt x="4317089" y="5627819"/>
                  <a:pt x="4253055" y="5537213"/>
                </a:cubicBezTo>
                <a:lnTo>
                  <a:pt x="4226477" y="5495640"/>
                </a:lnTo>
                <a:lnTo>
                  <a:pt x="4097457" y="5547215"/>
                </a:lnTo>
                <a:lnTo>
                  <a:pt x="4097119" y="5545678"/>
                </a:lnTo>
                <a:lnTo>
                  <a:pt x="4097117" y="5545679"/>
                </a:lnTo>
                <a:lnTo>
                  <a:pt x="4108433" y="5597120"/>
                </a:lnTo>
                <a:cubicBezTo>
                  <a:pt x="4127223" y="5706466"/>
                  <a:pt x="4129061" y="5808466"/>
                  <a:pt x="4115751" y="5892379"/>
                </a:cubicBezTo>
                <a:lnTo>
                  <a:pt x="4104599" y="5934445"/>
                </a:lnTo>
                <a:lnTo>
                  <a:pt x="4105871" y="5933999"/>
                </a:lnTo>
                <a:lnTo>
                  <a:pt x="4095585" y="5975428"/>
                </a:lnTo>
                <a:lnTo>
                  <a:pt x="4091313" y="5984569"/>
                </a:lnTo>
                <a:lnTo>
                  <a:pt x="4089183" y="5992602"/>
                </a:lnTo>
                <a:lnTo>
                  <a:pt x="4073727" y="6022192"/>
                </a:lnTo>
                <a:lnTo>
                  <a:pt x="4066305" y="6038070"/>
                </a:lnTo>
                <a:lnTo>
                  <a:pt x="4064095" y="6040635"/>
                </a:lnTo>
                <a:lnTo>
                  <a:pt x="4062855" y="6043009"/>
                </a:lnTo>
                <a:lnTo>
                  <a:pt x="4061773" y="6043328"/>
                </a:lnTo>
                <a:lnTo>
                  <a:pt x="4061771" y="6043329"/>
                </a:lnTo>
                <a:lnTo>
                  <a:pt x="3969463" y="6070582"/>
                </a:lnTo>
                <a:lnTo>
                  <a:pt x="3969461" y="6070581"/>
                </a:lnTo>
                <a:lnTo>
                  <a:pt x="3963859" y="6071931"/>
                </a:lnTo>
                <a:lnTo>
                  <a:pt x="3875895" y="6093133"/>
                </a:lnTo>
                <a:lnTo>
                  <a:pt x="3874795" y="6093399"/>
                </a:lnTo>
                <a:lnTo>
                  <a:pt x="3872533" y="6091961"/>
                </a:lnTo>
                <a:lnTo>
                  <a:pt x="3869339" y="6090847"/>
                </a:lnTo>
                <a:lnTo>
                  <a:pt x="3854995" y="6080823"/>
                </a:lnTo>
                <a:lnTo>
                  <a:pt x="3826791" y="6062909"/>
                </a:lnTo>
                <a:lnTo>
                  <a:pt x="3820921" y="6057010"/>
                </a:lnTo>
                <a:lnTo>
                  <a:pt x="3812661" y="6051236"/>
                </a:lnTo>
                <a:lnTo>
                  <a:pt x="3783039" y="6020501"/>
                </a:lnTo>
                <a:lnTo>
                  <a:pt x="3784361" y="6020252"/>
                </a:lnTo>
                <a:lnTo>
                  <a:pt x="3753671" y="5989398"/>
                </a:lnTo>
                <a:cubicBezTo>
                  <a:pt x="3700185" y="5923382"/>
                  <a:pt x="3650777" y="5834128"/>
                  <a:pt x="3612377" y="5730038"/>
                </a:cubicBezTo>
                <a:lnTo>
                  <a:pt x="3597275" y="5682410"/>
                </a:lnTo>
                <a:lnTo>
                  <a:pt x="3546071" y="5692103"/>
                </a:lnTo>
                <a:lnTo>
                  <a:pt x="3459467" y="5699838"/>
                </a:lnTo>
                <a:lnTo>
                  <a:pt x="3457175" y="5750466"/>
                </a:lnTo>
                <a:cubicBezTo>
                  <a:pt x="3447023" y="5860950"/>
                  <a:pt x="3422401" y="5959950"/>
                  <a:pt x="3387825" y="6037559"/>
                </a:cubicBezTo>
                <a:lnTo>
                  <a:pt x="3366165" y="6075306"/>
                </a:lnTo>
                <a:lnTo>
                  <a:pt x="3367509" y="6075204"/>
                </a:lnTo>
                <a:lnTo>
                  <a:pt x="3346851" y="6112559"/>
                </a:lnTo>
                <a:lnTo>
                  <a:pt x="3340357" y="6120283"/>
                </a:lnTo>
                <a:lnTo>
                  <a:pt x="3336221" y="6127491"/>
                </a:lnTo>
                <a:lnTo>
                  <a:pt x="3313635" y="6152072"/>
                </a:lnTo>
                <a:lnTo>
                  <a:pt x="3302357" y="6165489"/>
                </a:lnTo>
                <a:lnTo>
                  <a:pt x="3299557" y="6167394"/>
                </a:lnTo>
                <a:lnTo>
                  <a:pt x="3297745" y="6169365"/>
                </a:lnTo>
                <a:lnTo>
                  <a:pt x="3296617" y="6169393"/>
                </a:lnTo>
                <a:lnTo>
                  <a:pt x="3296615" y="6169395"/>
                </a:lnTo>
                <a:lnTo>
                  <a:pt x="3200399" y="6171828"/>
                </a:lnTo>
                <a:lnTo>
                  <a:pt x="3200397" y="6171828"/>
                </a:lnTo>
                <a:lnTo>
                  <a:pt x="3194637" y="6171682"/>
                </a:lnTo>
                <a:lnTo>
                  <a:pt x="3104183" y="6169395"/>
                </a:lnTo>
                <a:lnTo>
                  <a:pt x="3103051" y="6169366"/>
                </a:lnTo>
                <a:lnTo>
                  <a:pt x="3101237" y="6167391"/>
                </a:lnTo>
                <a:lnTo>
                  <a:pt x="3098441" y="6165489"/>
                </a:lnTo>
                <a:lnTo>
                  <a:pt x="3087181" y="6152094"/>
                </a:lnTo>
                <a:lnTo>
                  <a:pt x="3064573" y="6127492"/>
                </a:lnTo>
                <a:lnTo>
                  <a:pt x="3060431" y="6120273"/>
                </a:lnTo>
                <a:lnTo>
                  <a:pt x="3053947" y="6112558"/>
                </a:lnTo>
                <a:lnTo>
                  <a:pt x="3033289" y="6075203"/>
                </a:lnTo>
                <a:lnTo>
                  <a:pt x="3034631" y="6075305"/>
                </a:lnTo>
                <a:lnTo>
                  <a:pt x="3012971" y="6037558"/>
                </a:lnTo>
                <a:cubicBezTo>
                  <a:pt x="2978395" y="5959951"/>
                  <a:pt x="2953771" y="5860950"/>
                  <a:pt x="2943619" y="5750466"/>
                </a:cubicBezTo>
                <a:lnTo>
                  <a:pt x="2941297" y="5699177"/>
                </a:lnTo>
                <a:lnTo>
                  <a:pt x="2803061" y="5683860"/>
                </a:lnTo>
                <a:lnTo>
                  <a:pt x="2788420" y="5730035"/>
                </a:lnTo>
                <a:cubicBezTo>
                  <a:pt x="2750019" y="5834127"/>
                  <a:pt x="2700611" y="5923380"/>
                  <a:pt x="2647126" y="5989394"/>
                </a:cubicBezTo>
                <a:lnTo>
                  <a:pt x="2616436" y="6020250"/>
                </a:lnTo>
                <a:lnTo>
                  <a:pt x="2617757" y="6020499"/>
                </a:lnTo>
                <a:lnTo>
                  <a:pt x="2588135" y="6051234"/>
                </a:lnTo>
                <a:lnTo>
                  <a:pt x="2579875" y="6057007"/>
                </a:lnTo>
                <a:lnTo>
                  <a:pt x="2574006" y="6062908"/>
                </a:lnTo>
                <a:lnTo>
                  <a:pt x="2545803" y="6080821"/>
                </a:lnTo>
                <a:lnTo>
                  <a:pt x="2531459" y="6090845"/>
                </a:lnTo>
                <a:lnTo>
                  <a:pt x="2528265" y="6091959"/>
                </a:lnTo>
                <a:lnTo>
                  <a:pt x="2526001" y="6093397"/>
                </a:lnTo>
                <a:lnTo>
                  <a:pt x="2524902" y="6093132"/>
                </a:lnTo>
                <a:lnTo>
                  <a:pt x="2436939" y="6071930"/>
                </a:lnTo>
                <a:lnTo>
                  <a:pt x="2431336" y="6070580"/>
                </a:lnTo>
                <a:lnTo>
                  <a:pt x="2431334" y="6070580"/>
                </a:lnTo>
                <a:lnTo>
                  <a:pt x="2339027" y="6043327"/>
                </a:lnTo>
                <a:lnTo>
                  <a:pt x="2339026" y="6043325"/>
                </a:lnTo>
                <a:lnTo>
                  <a:pt x="2337943" y="6043007"/>
                </a:lnTo>
                <a:lnTo>
                  <a:pt x="2336704" y="6040633"/>
                </a:lnTo>
                <a:lnTo>
                  <a:pt x="2334492" y="6038067"/>
                </a:lnTo>
                <a:lnTo>
                  <a:pt x="2327071" y="6022189"/>
                </a:lnTo>
                <a:lnTo>
                  <a:pt x="2311615" y="5992600"/>
                </a:lnTo>
                <a:lnTo>
                  <a:pt x="2309485" y="5984567"/>
                </a:lnTo>
                <a:lnTo>
                  <a:pt x="2305212" y="5975426"/>
                </a:lnTo>
                <a:lnTo>
                  <a:pt x="2294927" y="5933997"/>
                </a:lnTo>
                <a:lnTo>
                  <a:pt x="2296198" y="5934443"/>
                </a:lnTo>
                <a:lnTo>
                  <a:pt x="2285047" y="5892376"/>
                </a:lnTo>
                <a:cubicBezTo>
                  <a:pt x="2271736" y="5808463"/>
                  <a:pt x="2273574" y="5706462"/>
                  <a:pt x="2292363" y="5597117"/>
                </a:cubicBezTo>
                <a:lnTo>
                  <a:pt x="2302771" y="5549808"/>
                </a:lnTo>
                <a:lnTo>
                  <a:pt x="2175397" y="5493953"/>
                </a:lnTo>
                <a:lnTo>
                  <a:pt x="2147739" y="5537213"/>
                </a:lnTo>
                <a:cubicBezTo>
                  <a:pt x="2083706" y="5627819"/>
                  <a:pt x="2012879" y="5701243"/>
                  <a:pt x="1944131" y="5751166"/>
                </a:cubicBezTo>
                <a:lnTo>
                  <a:pt x="1906501" y="5773027"/>
                </a:lnTo>
                <a:lnTo>
                  <a:pt x="1907713" y="5773608"/>
                </a:lnTo>
                <a:lnTo>
                  <a:pt x="1871145" y="5795631"/>
                </a:lnTo>
                <a:lnTo>
                  <a:pt x="1861673" y="5799069"/>
                </a:lnTo>
                <a:lnTo>
                  <a:pt x="1854477" y="5803249"/>
                </a:lnTo>
                <a:lnTo>
                  <a:pt x="1822598" y="5813253"/>
                </a:lnTo>
                <a:lnTo>
                  <a:pt x="1806147" y="5819223"/>
                </a:lnTo>
                <a:lnTo>
                  <a:pt x="1802776" y="5819471"/>
                </a:lnTo>
                <a:lnTo>
                  <a:pt x="1800217" y="5820275"/>
                </a:lnTo>
                <a:lnTo>
                  <a:pt x="1799222" y="5819734"/>
                </a:lnTo>
                <a:lnTo>
                  <a:pt x="1719744" y="5776487"/>
                </a:lnTo>
                <a:lnTo>
                  <a:pt x="1714682" y="5773734"/>
                </a:lnTo>
                <a:lnTo>
                  <a:pt x="1714681" y="5773734"/>
                </a:lnTo>
                <a:lnTo>
                  <a:pt x="1632570" y="5723517"/>
                </a:lnTo>
                <a:lnTo>
                  <a:pt x="1632570" y="5723516"/>
                </a:lnTo>
                <a:lnTo>
                  <a:pt x="1631607" y="5722928"/>
                </a:lnTo>
                <a:lnTo>
                  <a:pt x="1631024" y="5720315"/>
                </a:lnTo>
                <a:lnTo>
                  <a:pt x="1629552" y="5717265"/>
                </a:lnTo>
                <a:lnTo>
                  <a:pt x="1626493" y="5700007"/>
                </a:lnTo>
                <a:lnTo>
                  <a:pt x="1619223" y="5667425"/>
                </a:lnTo>
                <a:lnTo>
                  <a:pt x="1619245" y="5659115"/>
                </a:lnTo>
                <a:lnTo>
                  <a:pt x="1617483" y="5649179"/>
                </a:lnTo>
                <a:lnTo>
                  <a:pt x="1618271" y="5606500"/>
                </a:lnTo>
                <a:lnTo>
                  <a:pt x="1619383" y="5607259"/>
                </a:lnTo>
                <a:lnTo>
                  <a:pt x="1619500" y="5563740"/>
                </a:lnTo>
                <a:cubicBezTo>
                  <a:pt x="1628360" y="5479240"/>
                  <a:pt x="1656535" y="5381192"/>
                  <a:pt x="1702985" y="5280435"/>
                </a:cubicBezTo>
                <a:lnTo>
                  <a:pt x="1727726" y="5232722"/>
                </a:lnTo>
                <a:lnTo>
                  <a:pt x="1727724" y="5232721"/>
                </a:lnTo>
                <a:lnTo>
                  <a:pt x="1726315" y="5235439"/>
                </a:lnTo>
                <a:lnTo>
                  <a:pt x="1655184" y="5185442"/>
                </a:lnTo>
                <a:lnTo>
                  <a:pt x="1615685" y="5151443"/>
                </a:lnTo>
                <a:lnTo>
                  <a:pt x="1578794" y="5185138"/>
                </a:lnTo>
                <a:cubicBezTo>
                  <a:pt x="1493494" y="5256083"/>
                  <a:pt x="1406077" y="5308675"/>
                  <a:pt x="1326751" y="5339104"/>
                </a:cubicBezTo>
                <a:lnTo>
                  <a:pt x="1284744" y="5350479"/>
                </a:lnTo>
                <a:lnTo>
                  <a:pt x="1285764" y="5351355"/>
                </a:lnTo>
                <a:lnTo>
                  <a:pt x="1244743" y="5363161"/>
                </a:lnTo>
                <a:lnTo>
                  <a:pt x="1234705" y="5364032"/>
                </a:lnTo>
                <a:lnTo>
                  <a:pt x="1226672" y="5366207"/>
                </a:lnTo>
                <a:lnTo>
                  <a:pt x="1193289" y="5367618"/>
                </a:lnTo>
                <a:lnTo>
                  <a:pt x="1175855" y="5369128"/>
                </a:lnTo>
                <a:lnTo>
                  <a:pt x="1172533" y="5368495"/>
                </a:lnTo>
                <a:lnTo>
                  <a:pt x="1169855" y="5368609"/>
                </a:lnTo>
                <a:lnTo>
                  <a:pt x="1169033" y="5367830"/>
                </a:lnTo>
                <a:lnTo>
                  <a:pt x="1103456" y="5305485"/>
                </a:lnTo>
                <a:lnTo>
                  <a:pt x="1099279" y="5301516"/>
                </a:lnTo>
                <a:lnTo>
                  <a:pt x="1099278" y="5301515"/>
                </a:lnTo>
                <a:lnTo>
                  <a:pt x="1032963" y="5231759"/>
                </a:lnTo>
                <a:lnTo>
                  <a:pt x="1032963" y="5231757"/>
                </a:lnTo>
                <a:lnTo>
                  <a:pt x="1032184" y="5230940"/>
                </a:lnTo>
                <a:lnTo>
                  <a:pt x="1032298" y="5228264"/>
                </a:lnTo>
                <a:lnTo>
                  <a:pt x="1031665" y="5224937"/>
                </a:lnTo>
                <a:lnTo>
                  <a:pt x="1033176" y="5207476"/>
                </a:lnTo>
                <a:lnTo>
                  <a:pt x="1034588" y="5174123"/>
                </a:lnTo>
                <a:lnTo>
                  <a:pt x="1036760" y="5166100"/>
                </a:lnTo>
                <a:lnTo>
                  <a:pt x="1037630" y="5156049"/>
                </a:lnTo>
                <a:lnTo>
                  <a:pt x="1049437" y="5115027"/>
                </a:lnTo>
                <a:lnTo>
                  <a:pt x="1050315" y="5116048"/>
                </a:lnTo>
                <a:lnTo>
                  <a:pt x="1061690" y="5074042"/>
                </a:lnTo>
                <a:cubicBezTo>
                  <a:pt x="1092119" y="4994716"/>
                  <a:pt x="1144711" y="4907300"/>
                  <a:pt x="1215656" y="4821998"/>
                </a:cubicBezTo>
                <a:lnTo>
                  <a:pt x="1252061" y="4782141"/>
                </a:lnTo>
                <a:lnTo>
                  <a:pt x="1252059" y="4782138"/>
                </a:lnTo>
                <a:lnTo>
                  <a:pt x="1250113" y="4784269"/>
                </a:lnTo>
                <a:lnTo>
                  <a:pt x="1164166" y="4675093"/>
                </a:lnTo>
                <a:lnTo>
                  <a:pt x="1120359" y="4697808"/>
                </a:lnTo>
                <a:cubicBezTo>
                  <a:pt x="1019602" y="4744259"/>
                  <a:pt x="921552" y="4772434"/>
                  <a:pt x="837054" y="4781294"/>
                </a:cubicBezTo>
                <a:lnTo>
                  <a:pt x="793535" y="4781410"/>
                </a:lnTo>
                <a:lnTo>
                  <a:pt x="794293" y="4782521"/>
                </a:lnTo>
                <a:lnTo>
                  <a:pt x="751614" y="4783308"/>
                </a:lnTo>
                <a:lnTo>
                  <a:pt x="741691" y="4781550"/>
                </a:lnTo>
                <a:lnTo>
                  <a:pt x="733369" y="4781572"/>
                </a:lnTo>
                <a:lnTo>
                  <a:pt x="700759" y="4774295"/>
                </a:lnTo>
                <a:lnTo>
                  <a:pt x="683529" y="4771240"/>
                </a:lnTo>
                <a:lnTo>
                  <a:pt x="680483" y="4769769"/>
                </a:lnTo>
                <a:lnTo>
                  <a:pt x="677866" y="4769186"/>
                </a:lnTo>
                <a:lnTo>
                  <a:pt x="677275" y="4768221"/>
                </a:lnTo>
                <a:lnTo>
                  <a:pt x="630067" y="4691029"/>
                </a:lnTo>
                <a:lnTo>
                  <a:pt x="627060" y="4686113"/>
                </a:lnTo>
                <a:lnTo>
                  <a:pt x="581058" y="4601569"/>
                </a:lnTo>
                <a:lnTo>
                  <a:pt x="581059" y="4601568"/>
                </a:lnTo>
                <a:lnTo>
                  <a:pt x="580519" y="4600577"/>
                </a:lnTo>
                <a:lnTo>
                  <a:pt x="581321" y="4598022"/>
                </a:lnTo>
                <a:lnTo>
                  <a:pt x="581571" y="4594644"/>
                </a:lnTo>
                <a:lnTo>
                  <a:pt x="587550" y="4578170"/>
                </a:lnTo>
                <a:lnTo>
                  <a:pt x="597545" y="4546318"/>
                </a:lnTo>
                <a:lnTo>
                  <a:pt x="601720" y="4539132"/>
                </a:lnTo>
                <a:lnTo>
                  <a:pt x="605163" y="4529647"/>
                </a:lnTo>
                <a:lnTo>
                  <a:pt x="627184" y="4493079"/>
                </a:lnTo>
                <a:lnTo>
                  <a:pt x="627768" y="4494293"/>
                </a:lnTo>
                <a:lnTo>
                  <a:pt x="649628" y="4456663"/>
                </a:lnTo>
                <a:cubicBezTo>
                  <a:pt x="699551" y="4387915"/>
                  <a:pt x="772975" y="4317090"/>
                  <a:pt x="863580" y="4253058"/>
                </a:cubicBezTo>
                <a:lnTo>
                  <a:pt x="906970" y="4225317"/>
                </a:lnTo>
                <a:lnTo>
                  <a:pt x="906969" y="4225315"/>
                </a:lnTo>
                <a:lnTo>
                  <a:pt x="905215" y="4226436"/>
                </a:lnTo>
                <a:lnTo>
                  <a:pt x="853649" y="4097440"/>
                </a:lnTo>
                <a:lnTo>
                  <a:pt x="803678" y="4108433"/>
                </a:lnTo>
                <a:cubicBezTo>
                  <a:pt x="694332" y="4127224"/>
                  <a:pt x="592331" y="4129061"/>
                  <a:pt x="508418" y="4115749"/>
                </a:cubicBezTo>
                <a:lnTo>
                  <a:pt x="466352" y="4104598"/>
                </a:lnTo>
                <a:lnTo>
                  <a:pt x="466798" y="4105867"/>
                </a:lnTo>
                <a:lnTo>
                  <a:pt x="425369" y="4095581"/>
                </a:lnTo>
                <a:lnTo>
                  <a:pt x="416239" y="4091314"/>
                </a:lnTo>
                <a:lnTo>
                  <a:pt x="408196" y="4089182"/>
                </a:lnTo>
                <a:lnTo>
                  <a:pt x="378580" y="4073712"/>
                </a:lnTo>
                <a:lnTo>
                  <a:pt x="362728" y="4066303"/>
                </a:lnTo>
                <a:lnTo>
                  <a:pt x="360166" y="4064094"/>
                </a:lnTo>
                <a:lnTo>
                  <a:pt x="357789" y="4062853"/>
                </a:lnTo>
                <a:lnTo>
                  <a:pt x="357467" y="4061768"/>
                </a:lnTo>
                <a:lnTo>
                  <a:pt x="331848" y="3974989"/>
                </a:lnTo>
                <a:lnTo>
                  <a:pt x="330216" y="3969462"/>
                </a:lnTo>
                <a:lnTo>
                  <a:pt x="330215" y="3969461"/>
                </a:lnTo>
                <a:lnTo>
                  <a:pt x="307662" y="3875892"/>
                </a:lnTo>
                <a:lnTo>
                  <a:pt x="307664" y="3875891"/>
                </a:lnTo>
                <a:lnTo>
                  <a:pt x="307399" y="3874794"/>
                </a:lnTo>
                <a:lnTo>
                  <a:pt x="308834" y="3872533"/>
                </a:lnTo>
                <a:lnTo>
                  <a:pt x="309950" y="3869336"/>
                </a:lnTo>
                <a:lnTo>
                  <a:pt x="319990" y="3854970"/>
                </a:lnTo>
                <a:lnTo>
                  <a:pt x="337887" y="3826790"/>
                </a:lnTo>
                <a:lnTo>
                  <a:pt x="343779" y="3820930"/>
                </a:lnTo>
                <a:lnTo>
                  <a:pt x="349560" y="3812659"/>
                </a:lnTo>
                <a:lnTo>
                  <a:pt x="380296" y="3783037"/>
                </a:lnTo>
                <a:lnTo>
                  <a:pt x="380545" y="3784360"/>
                </a:lnTo>
                <a:lnTo>
                  <a:pt x="411399" y="3753669"/>
                </a:lnTo>
                <a:cubicBezTo>
                  <a:pt x="477415" y="3700185"/>
                  <a:pt x="566669" y="3650777"/>
                  <a:pt x="670761" y="3612377"/>
                </a:cubicBezTo>
                <a:lnTo>
                  <a:pt x="721313" y="3596348"/>
                </a:lnTo>
                <a:lnTo>
                  <a:pt x="721313" y="3596347"/>
                </a:lnTo>
                <a:lnTo>
                  <a:pt x="718542" y="3597226"/>
                </a:lnTo>
                <a:lnTo>
                  <a:pt x="708938" y="3546498"/>
                </a:lnTo>
                <a:lnTo>
                  <a:pt x="701166" y="3459477"/>
                </a:lnTo>
                <a:lnTo>
                  <a:pt x="650325" y="3457175"/>
                </a:lnTo>
                <a:cubicBezTo>
                  <a:pt x="539842" y="3447024"/>
                  <a:pt x="440842" y="3422400"/>
                  <a:pt x="363233" y="3387823"/>
                </a:cubicBezTo>
                <a:lnTo>
                  <a:pt x="325485" y="3366165"/>
                </a:lnTo>
                <a:lnTo>
                  <a:pt x="325588" y="3367506"/>
                </a:lnTo>
                <a:lnTo>
                  <a:pt x="288233" y="3346847"/>
                </a:lnTo>
                <a:lnTo>
                  <a:pt x="280519" y="3340364"/>
                </a:lnTo>
                <a:lnTo>
                  <a:pt x="273301" y="3336221"/>
                </a:lnTo>
                <a:lnTo>
                  <a:pt x="248698" y="3313614"/>
                </a:lnTo>
                <a:lnTo>
                  <a:pt x="235303" y="3302355"/>
                </a:lnTo>
                <a:lnTo>
                  <a:pt x="233401" y="3299558"/>
                </a:lnTo>
                <a:lnTo>
                  <a:pt x="231426" y="3297743"/>
                </a:lnTo>
                <a:lnTo>
                  <a:pt x="231397" y="3296613"/>
                </a:lnTo>
                <a:lnTo>
                  <a:pt x="229110" y="3206159"/>
                </a:lnTo>
                <a:lnTo>
                  <a:pt x="228964" y="3200398"/>
                </a:lnTo>
                <a:lnTo>
                  <a:pt x="228964" y="3200396"/>
                </a:lnTo>
                <a:lnTo>
                  <a:pt x="231396" y="3104181"/>
                </a:lnTo>
                <a:lnTo>
                  <a:pt x="231398" y="3104181"/>
                </a:lnTo>
                <a:lnTo>
                  <a:pt x="231426" y="3103053"/>
                </a:lnTo>
                <a:lnTo>
                  <a:pt x="233398" y="3101240"/>
                </a:lnTo>
                <a:lnTo>
                  <a:pt x="235303" y="3098441"/>
                </a:lnTo>
                <a:lnTo>
                  <a:pt x="248719" y="3087163"/>
                </a:lnTo>
                <a:lnTo>
                  <a:pt x="273301" y="3064575"/>
                </a:lnTo>
                <a:lnTo>
                  <a:pt x="280509" y="3060438"/>
                </a:lnTo>
                <a:lnTo>
                  <a:pt x="288233" y="3053946"/>
                </a:lnTo>
                <a:lnTo>
                  <a:pt x="325588" y="3033287"/>
                </a:lnTo>
                <a:lnTo>
                  <a:pt x="325485" y="3034632"/>
                </a:lnTo>
                <a:lnTo>
                  <a:pt x="363232" y="3012971"/>
                </a:lnTo>
                <a:cubicBezTo>
                  <a:pt x="440842" y="2978395"/>
                  <a:pt x="539842" y="2953772"/>
                  <a:pt x="650325" y="2943620"/>
                </a:cubicBezTo>
                <a:lnTo>
                  <a:pt x="704711" y="2941158"/>
                </a:lnTo>
                <a:lnTo>
                  <a:pt x="704711" y="2941156"/>
                </a:lnTo>
                <a:lnTo>
                  <a:pt x="701912" y="2941284"/>
                </a:lnTo>
                <a:lnTo>
                  <a:pt x="717216" y="2803150"/>
                </a:lnTo>
                <a:lnTo>
                  <a:pt x="670761" y="2788420"/>
                </a:lnTo>
                <a:cubicBezTo>
                  <a:pt x="566670" y="2750020"/>
                  <a:pt x="477416" y="2700614"/>
                  <a:pt x="411401" y="2647128"/>
                </a:cubicBezTo>
                <a:lnTo>
                  <a:pt x="380545" y="2616436"/>
                </a:lnTo>
                <a:lnTo>
                  <a:pt x="380298" y="2617759"/>
                </a:lnTo>
                <a:lnTo>
                  <a:pt x="349562" y="2588137"/>
                </a:lnTo>
                <a:lnTo>
                  <a:pt x="343789" y="2579877"/>
                </a:lnTo>
                <a:lnTo>
                  <a:pt x="337889" y="2574008"/>
                </a:lnTo>
                <a:lnTo>
                  <a:pt x="319976" y="2545803"/>
                </a:lnTo>
                <a:lnTo>
                  <a:pt x="309951" y="2531460"/>
                </a:lnTo>
                <a:lnTo>
                  <a:pt x="308838" y="2528265"/>
                </a:lnTo>
                <a:lnTo>
                  <a:pt x="307400" y="2526003"/>
                </a:lnTo>
                <a:lnTo>
                  <a:pt x="307665" y="2524902"/>
                </a:lnTo>
                <a:lnTo>
                  <a:pt x="328867" y="2436938"/>
                </a:lnTo>
                <a:lnTo>
                  <a:pt x="330216" y="2431335"/>
                </a:lnTo>
                <a:lnTo>
                  <a:pt x="330216" y="2431334"/>
                </a:lnTo>
                <a:lnTo>
                  <a:pt x="357470" y="2339025"/>
                </a:lnTo>
                <a:lnTo>
                  <a:pt x="357472" y="2339025"/>
                </a:lnTo>
                <a:lnTo>
                  <a:pt x="357790" y="2337943"/>
                </a:lnTo>
                <a:lnTo>
                  <a:pt x="360164" y="2336704"/>
                </a:lnTo>
                <a:lnTo>
                  <a:pt x="362729" y="2334493"/>
                </a:lnTo>
                <a:lnTo>
                  <a:pt x="378605" y="2327071"/>
                </a:lnTo>
                <a:lnTo>
                  <a:pt x="408197" y="2311617"/>
                </a:lnTo>
                <a:lnTo>
                  <a:pt x="416230" y="2309487"/>
                </a:lnTo>
                <a:lnTo>
                  <a:pt x="425371" y="2305213"/>
                </a:lnTo>
                <a:lnTo>
                  <a:pt x="466800" y="2294929"/>
                </a:lnTo>
                <a:lnTo>
                  <a:pt x="466354" y="2296199"/>
                </a:lnTo>
                <a:lnTo>
                  <a:pt x="508420" y="2285047"/>
                </a:lnTo>
                <a:cubicBezTo>
                  <a:pt x="536391" y="2280611"/>
                  <a:pt x="566372" y="2277857"/>
                  <a:pt x="597964" y="2276853"/>
                </a:cubicBezTo>
                <a:cubicBezTo>
                  <a:pt x="645354" y="2275347"/>
                  <a:pt x="696369" y="2277780"/>
                  <a:pt x="749668" y="2284375"/>
                </a:cubicBezTo>
                <a:lnTo>
                  <a:pt x="853477" y="2304770"/>
                </a:lnTo>
                <a:lnTo>
                  <a:pt x="854056" y="2303446"/>
                </a:lnTo>
                <a:lnTo>
                  <a:pt x="851382" y="2302859"/>
                </a:lnTo>
                <a:lnTo>
                  <a:pt x="907178" y="2175616"/>
                </a:lnTo>
                <a:lnTo>
                  <a:pt x="909170" y="2176889"/>
                </a:lnTo>
                <a:lnTo>
                  <a:pt x="909169" y="2176888"/>
                </a:lnTo>
                <a:lnTo>
                  <a:pt x="907179" y="2175615"/>
                </a:lnTo>
                <a:lnTo>
                  <a:pt x="907178" y="2175616"/>
                </a:lnTo>
                <a:lnTo>
                  <a:pt x="863583" y="2147743"/>
                </a:lnTo>
                <a:cubicBezTo>
                  <a:pt x="772978" y="2083710"/>
                  <a:pt x="699553" y="2012883"/>
                  <a:pt x="649630" y="1944135"/>
                </a:cubicBezTo>
                <a:lnTo>
                  <a:pt x="627770" y="1906504"/>
                </a:lnTo>
                <a:lnTo>
                  <a:pt x="627187" y="1907718"/>
                </a:lnTo>
                <a:lnTo>
                  <a:pt x="605166" y="1871149"/>
                </a:lnTo>
                <a:lnTo>
                  <a:pt x="601728" y="1861678"/>
                </a:lnTo>
                <a:lnTo>
                  <a:pt x="597548" y="1854482"/>
                </a:lnTo>
                <a:lnTo>
                  <a:pt x="587543" y="1822602"/>
                </a:lnTo>
                <a:lnTo>
                  <a:pt x="581574" y="1806152"/>
                </a:lnTo>
                <a:lnTo>
                  <a:pt x="581325" y="1802780"/>
                </a:lnTo>
                <a:lnTo>
                  <a:pt x="580522" y="1800220"/>
                </a:lnTo>
                <a:lnTo>
                  <a:pt x="581062" y="1799226"/>
                </a:lnTo>
                <a:lnTo>
                  <a:pt x="624309" y="1719746"/>
                </a:lnTo>
                <a:lnTo>
                  <a:pt x="627063" y="1714684"/>
                </a:lnTo>
                <a:lnTo>
                  <a:pt x="677279" y="1632579"/>
                </a:lnTo>
                <a:lnTo>
                  <a:pt x="677867" y="1631616"/>
                </a:lnTo>
                <a:lnTo>
                  <a:pt x="680482" y="1631032"/>
                </a:lnTo>
                <a:lnTo>
                  <a:pt x="683532" y="1629561"/>
                </a:lnTo>
                <a:lnTo>
                  <a:pt x="700789" y="1626500"/>
                </a:lnTo>
                <a:lnTo>
                  <a:pt x="733371" y="1619231"/>
                </a:lnTo>
                <a:lnTo>
                  <a:pt x="741682" y="1619253"/>
                </a:lnTo>
                <a:lnTo>
                  <a:pt x="751617" y="1617492"/>
                </a:lnTo>
                <a:lnTo>
                  <a:pt x="794297" y="1618280"/>
                </a:lnTo>
                <a:lnTo>
                  <a:pt x="793537" y="1619391"/>
                </a:lnTo>
                <a:lnTo>
                  <a:pt x="837057" y="1619507"/>
                </a:lnTo>
                <a:cubicBezTo>
                  <a:pt x="921556" y="1628368"/>
                  <a:pt x="1019605" y="1656543"/>
                  <a:pt x="1120361" y="1702990"/>
                </a:cubicBezTo>
                <a:lnTo>
                  <a:pt x="1168154" y="1727771"/>
                </a:lnTo>
                <a:lnTo>
                  <a:pt x="1168155" y="1727770"/>
                </a:lnTo>
                <a:lnTo>
                  <a:pt x="1165754" y="1726526"/>
                </a:lnTo>
                <a:lnTo>
                  <a:pt x="1215599" y="1655615"/>
                </a:lnTo>
                <a:lnTo>
                  <a:pt x="1249667" y="1616037"/>
                </a:lnTo>
                <a:lnTo>
                  <a:pt x="1215657" y="1578801"/>
                </a:lnTo>
                <a:cubicBezTo>
                  <a:pt x="1144712" y="1493498"/>
                  <a:pt x="1092119" y="1406084"/>
                  <a:pt x="1061692" y="1326757"/>
                </a:cubicBezTo>
                <a:lnTo>
                  <a:pt x="1050316" y="1284750"/>
                </a:lnTo>
                <a:lnTo>
                  <a:pt x="1049440" y="1285770"/>
                </a:lnTo>
                <a:lnTo>
                  <a:pt x="1037633" y="1244749"/>
                </a:lnTo>
                <a:lnTo>
                  <a:pt x="1036763" y="1234708"/>
                </a:lnTo>
                <a:lnTo>
                  <a:pt x="1034588" y="1226678"/>
                </a:lnTo>
                <a:lnTo>
                  <a:pt x="1033176" y="1193295"/>
                </a:lnTo>
                <a:lnTo>
                  <a:pt x="1031667" y="1175861"/>
                </a:lnTo>
                <a:lnTo>
                  <a:pt x="1032300" y="1172539"/>
                </a:lnTo>
                <a:lnTo>
                  <a:pt x="1032186" y="1169859"/>
                </a:lnTo>
                <a:lnTo>
                  <a:pt x="1032965" y="1169038"/>
                </a:lnTo>
                <a:lnTo>
                  <a:pt x="1095309" y="1103461"/>
                </a:lnTo>
                <a:lnTo>
                  <a:pt x="1099279" y="1099285"/>
                </a:lnTo>
                <a:lnTo>
                  <a:pt x="1099280" y="1099284"/>
                </a:lnTo>
                <a:lnTo>
                  <a:pt x="1169035" y="1032968"/>
                </a:lnTo>
                <a:lnTo>
                  <a:pt x="1169036" y="1032968"/>
                </a:lnTo>
                <a:lnTo>
                  <a:pt x="1169854" y="1032191"/>
                </a:lnTo>
                <a:lnTo>
                  <a:pt x="1172530" y="1032304"/>
                </a:lnTo>
                <a:lnTo>
                  <a:pt x="1175858" y="1031671"/>
                </a:lnTo>
                <a:lnTo>
                  <a:pt x="1193319" y="1033181"/>
                </a:lnTo>
                <a:lnTo>
                  <a:pt x="1226672" y="1034592"/>
                </a:lnTo>
                <a:lnTo>
                  <a:pt x="1234693" y="1036766"/>
                </a:lnTo>
                <a:lnTo>
                  <a:pt x="1244746" y="1037636"/>
                </a:lnTo>
                <a:lnTo>
                  <a:pt x="1285768" y="1049443"/>
                </a:lnTo>
                <a:lnTo>
                  <a:pt x="1284746" y="1050320"/>
                </a:lnTo>
                <a:lnTo>
                  <a:pt x="1326752" y="1061696"/>
                </a:lnTo>
                <a:cubicBezTo>
                  <a:pt x="1406079" y="1092125"/>
                  <a:pt x="1493494" y="1144716"/>
                  <a:pt x="1578795" y="1215662"/>
                </a:cubicBezTo>
                <a:lnTo>
                  <a:pt x="1618430" y="1251864"/>
                </a:lnTo>
                <a:lnTo>
                  <a:pt x="1618432" y="1251863"/>
                </a:lnTo>
                <a:lnTo>
                  <a:pt x="1616888" y="1250452"/>
                </a:lnTo>
                <a:lnTo>
                  <a:pt x="1725926" y="1164613"/>
                </a:lnTo>
                <a:lnTo>
                  <a:pt x="1702985" y="1120367"/>
                </a:lnTo>
                <a:cubicBezTo>
                  <a:pt x="1656534" y="1019611"/>
                  <a:pt x="1628360" y="921561"/>
                  <a:pt x="1619500" y="837061"/>
                </a:cubicBezTo>
                <a:lnTo>
                  <a:pt x="1619383" y="793542"/>
                </a:lnTo>
                <a:lnTo>
                  <a:pt x="1618273" y="794301"/>
                </a:lnTo>
                <a:lnTo>
                  <a:pt x="1617485" y="751622"/>
                </a:lnTo>
                <a:lnTo>
                  <a:pt x="1619244" y="741699"/>
                </a:lnTo>
                <a:lnTo>
                  <a:pt x="1619222" y="733377"/>
                </a:lnTo>
                <a:lnTo>
                  <a:pt x="1626499" y="700766"/>
                </a:lnTo>
                <a:lnTo>
                  <a:pt x="1629552" y="683536"/>
                </a:lnTo>
                <a:lnTo>
                  <a:pt x="1631023" y="680491"/>
                </a:lnTo>
                <a:lnTo>
                  <a:pt x="1631608" y="677873"/>
                </a:lnTo>
                <a:lnTo>
                  <a:pt x="1632572" y="677283"/>
                </a:lnTo>
                <a:lnTo>
                  <a:pt x="1709764" y="630074"/>
                </a:lnTo>
                <a:lnTo>
                  <a:pt x="1714680" y="627068"/>
                </a:lnTo>
                <a:lnTo>
                  <a:pt x="1714681" y="627068"/>
                </a:lnTo>
                <a:lnTo>
                  <a:pt x="1799224" y="581066"/>
                </a:lnTo>
                <a:lnTo>
                  <a:pt x="1799225" y="581065"/>
                </a:lnTo>
                <a:lnTo>
                  <a:pt x="1800217" y="580526"/>
                </a:lnTo>
                <a:lnTo>
                  <a:pt x="1802772" y="581328"/>
                </a:lnTo>
                <a:lnTo>
                  <a:pt x="1806149" y="581578"/>
                </a:lnTo>
                <a:lnTo>
                  <a:pt x="1822623" y="587557"/>
                </a:lnTo>
                <a:lnTo>
                  <a:pt x="1854475" y="597553"/>
                </a:lnTo>
                <a:lnTo>
                  <a:pt x="1861661" y="601727"/>
                </a:lnTo>
                <a:lnTo>
                  <a:pt x="1871146" y="605170"/>
                </a:lnTo>
                <a:lnTo>
                  <a:pt x="1907715" y="627192"/>
                </a:lnTo>
                <a:lnTo>
                  <a:pt x="1906500" y="627775"/>
                </a:lnTo>
                <a:lnTo>
                  <a:pt x="1944132" y="649635"/>
                </a:lnTo>
                <a:cubicBezTo>
                  <a:pt x="2012880" y="699559"/>
                  <a:pt x="2083704" y="772983"/>
                  <a:pt x="2147738" y="863588"/>
                </a:cubicBezTo>
                <a:lnTo>
                  <a:pt x="2174623" y="905640"/>
                </a:lnTo>
                <a:lnTo>
                  <a:pt x="2303462" y="854137"/>
                </a:lnTo>
                <a:lnTo>
                  <a:pt x="2303958" y="856392"/>
                </a:lnTo>
                <a:lnTo>
                  <a:pt x="2303959" y="856392"/>
                </a:lnTo>
                <a:lnTo>
                  <a:pt x="2292363" y="803681"/>
                </a:lnTo>
                <a:cubicBezTo>
                  <a:pt x="2273573" y="694337"/>
                  <a:pt x="2271735" y="592336"/>
                  <a:pt x="2285047" y="508422"/>
                </a:cubicBezTo>
                <a:lnTo>
                  <a:pt x="2296199" y="466357"/>
                </a:lnTo>
                <a:lnTo>
                  <a:pt x="2294930" y="466802"/>
                </a:lnTo>
                <a:lnTo>
                  <a:pt x="2305216" y="425374"/>
                </a:lnTo>
                <a:lnTo>
                  <a:pt x="2309481" y="416244"/>
                </a:lnTo>
                <a:lnTo>
                  <a:pt x="2311614" y="408200"/>
                </a:lnTo>
                <a:lnTo>
                  <a:pt x="2327083" y="378584"/>
                </a:lnTo>
                <a:lnTo>
                  <a:pt x="2334493" y="362732"/>
                </a:lnTo>
                <a:lnTo>
                  <a:pt x="2336702" y="360170"/>
                </a:lnTo>
                <a:lnTo>
                  <a:pt x="2337943" y="357792"/>
                </a:lnTo>
                <a:lnTo>
                  <a:pt x="2339028" y="357471"/>
                </a:lnTo>
                <a:lnTo>
                  <a:pt x="2425809" y="331851"/>
                </a:lnTo>
                <a:lnTo>
                  <a:pt x="2431336" y="330220"/>
                </a:lnTo>
                <a:lnTo>
                  <a:pt x="2431336" y="330220"/>
                </a:lnTo>
                <a:lnTo>
                  <a:pt x="2524905" y="307667"/>
                </a:lnTo>
                <a:lnTo>
                  <a:pt x="2524905" y="307668"/>
                </a:lnTo>
                <a:lnTo>
                  <a:pt x="2526002" y="307403"/>
                </a:lnTo>
                <a:lnTo>
                  <a:pt x="2528263" y="308839"/>
                </a:lnTo>
                <a:lnTo>
                  <a:pt x="2531461" y="309953"/>
                </a:lnTo>
                <a:lnTo>
                  <a:pt x="2545826" y="319994"/>
                </a:lnTo>
                <a:lnTo>
                  <a:pt x="2574006" y="337892"/>
                </a:lnTo>
                <a:lnTo>
                  <a:pt x="2579866" y="343783"/>
                </a:lnTo>
                <a:lnTo>
                  <a:pt x="2588139" y="349565"/>
                </a:lnTo>
                <a:lnTo>
                  <a:pt x="2617761" y="380300"/>
                </a:lnTo>
                <a:lnTo>
                  <a:pt x="2616436" y="380549"/>
                </a:lnTo>
                <a:lnTo>
                  <a:pt x="2647128" y="411403"/>
                </a:lnTo>
                <a:cubicBezTo>
                  <a:pt x="2700611" y="477419"/>
                  <a:pt x="2750020" y="566673"/>
                  <a:pt x="2788419" y="670766"/>
                </a:cubicBezTo>
                <a:lnTo>
                  <a:pt x="2803712" y="718994"/>
                </a:lnTo>
                <a:lnTo>
                  <a:pt x="2854545" y="709369"/>
                </a:lnTo>
                <a:lnTo>
                  <a:pt x="2941297" y="701623"/>
                </a:lnTo>
                <a:lnTo>
                  <a:pt x="2943618" y="650333"/>
                </a:lnTo>
                <a:cubicBezTo>
                  <a:pt x="2953770" y="539849"/>
                  <a:pt x="2978395" y="440849"/>
                  <a:pt x="3012971" y="363240"/>
                </a:cubicBezTo>
                <a:lnTo>
                  <a:pt x="3034629" y="325493"/>
                </a:lnTo>
                <a:lnTo>
                  <a:pt x="3033289" y="325594"/>
                </a:lnTo>
                <a:lnTo>
                  <a:pt x="3053947" y="288241"/>
                </a:lnTo>
                <a:lnTo>
                  <a:pt x="3060431" y="280526"/>
                </a:lnTo>
                <a:lnTo>
                  <a:pt x="3064573" y="273308"/>
                </a:lnTo>
                <a:lnTo>
                  <a:pt x="3087179" y="248704"/>
                </a:lnTo>
                <a:lnTo>
                  <a:pt x="3098439" y="235310"/>
                </a:lnTo>
                <a:lnTo>
                  <a:pt x="3101237" y="233408"/>
                </a:lnTo>
                <a:lnTo>
                  <a:pt x="3103051" y="231434"/>
                </a:lnTo>
                <a:lnTo>
                  <a:pt x="3104181" y="231403"/>
                </a:lnTo>
                <a:lnTo>
                  <a:pt x="3194635" y="229118"/>
                </a:lnTo>
                <a:lnTo>
                  <a:pt x="3200395" y="228972"/>
                </a:lnTo>
                <a:close/>
                <a:moveTo>
                  <a:pt x="3200399" y="91440"/>
                </a:moveTo>
                <a:cubicBezTo>
                  <a:pt x="1483369" y="91440"/>
                  <a:pt x="91440" y="1483369"/>
                  <a:pt x="91440" y="3200400"/>
                </a:cubicBezTo>
                <a:cubicBezTo>
                  <a:pt x="91440" y="4917431"/>
                  <a:pt x="1483369" y="6309360"/>
                  <a:pt x="3200399" y="6309360"/>
                </a:cubicBezTo>
                <a:cubicBezTo>
                  <a:pt x="4917431" y="6309360"/>
                  <a:pt x="6309359" y="4917431"/>
                  <a:pt x="6309359" y="3200400"/>
                </a:cubicBezTo>
                <a:cubicBezTo>
                  <a:pt x="6309359" y="1483369"/>
                  <a:pt x="4917431" y="91440"/>
                  <a:pt x="3200399" y="91440"/>
                </a:cubicBezTo>
                <a:close/>
                <a:moveTo>
                  <a:pt x="3200399" y="0"/>
                </a:moveTo>
                <a:cubicBezTo>
                  <a:pt x="4967931" y="0"/>
                  <a:pt x="6400799" y="1432868"/>
                  <a:pt x="6400799" y="3200400"/>
                </a:cubicBezTo>
                <a:cubicBezTo>
                  <a:pt x="6400799" y="4967932"/>
                  <a:pt x="4967931" y="6400800"/>
                  <a:pt x="3200399" y="6400800"/>
                </a:cubicBezTo>
                <a:cubicBezTo>
                  <a:pt x="1432868" y="6400800"/>
                  <a:pt x="0" y="4967932"/>
                  <a:pt x="0" y="3200400"/>
                </a:cubicBezTo>
                <a:cubicBezTo>
                  <a:pt x="0" y="1432868"/>
                  <a:pt x="1432868" y="0"/>
                  <a:pt x="3200399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N" dirty="0">
              <a:solidFill>
                <a:srgbClr val="002060"/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27602" y="695325"/>
            <a:ext cx="2926080" cy="571712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3352" y="714375"/>
            <a:ext cx="8674249" cy="569807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85106-A67F-4BD9-8543-20311978E5DC}" type="datetimeFigureOut">
              <a:rPr lang="en-IN" smtClean="0"/>
              <a:t>21-04-2023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0D82F-57A4-433C-9177-0951B9A08CF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337020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B3008D5E-0784-C123-828D-9F77964573E8}"/>
              </a:ext>
            </a:extLst>
          </p:cNvPr>
          <p:cNvSpPr>
            <a:spLocks noChangeAspect="1"/>
          </p:cNvSpPr>
          <p:nvPr/>
        </p:nvSpPr>
        <p:spPr>
          <a:xfrm>
            <a:off x="11277599" y="5943600"/>
            <a:ext cx="914400" cy="914400"/>
          </a:xfrm>
          <a:custGeom>
            <a:avLst/>
            <a:gdLst/>
            <a:ahLst/>
            <a:cxnLst/>
            <a:rect l="l" t="t" r="r" b="b"/>
            <a:pathLst>
              <a:path w="6400799" h="6400800">
                <a:moveTo>
                  <a:pt x="4618019" y="5165230"/>
                </a:moveTo>
                <a:lnTo>
                  <a:pt x="4618017" y="5165232"/>
                </a:lnTo>
                <a:lnTo>
                  <a:pt x="4618015" y="5165233"/>
                </a:lnTo>
                <a:close/>
                <a:moveTo>
                  <a:pt x="1770381" y="5155624"/>
                </a:moveTo>
                <a:lnTo>
                  <a:pt x="1770052" y="5156145"/>
                </a:lnTo>
                <a:lnTo>
                  <a:pt x="1770053" y="5156145"/>
                </a:lnTo>
                <a:lnTo>
                  <a:pt x="1770381" y="5155628"/>
                </a:lnTo>
                <a:lnTo>
                  <a:pt x="1777025" y="5160947"/>
                </a:lnTo>
                <a:lnTo>
                  <a:pt x="1777058" y="5160968"/>
                </a:lnTo>
                <a:close/>
                <a:moveTo>
                  <a:pt x="2806398" y="4574096"/>
                </a:moveTo>
                <a:lnTo>
                  <a:pt x="2766254" y="4708190"/>
                </a:lnTo>
                <a:lnTo>
                  <a:pt x="2847309" y="4708190"/>
                </a:lnTo>
                <a:close/>
                <a:moveTo>
                  <a:pt x="3045103" y="4550925"/>
                </a:moveTo>
                <a:lnTo>
                  <a:pt x="3045103" y="4642622"/>
                </a:lnTo>
                <a:lnTo>
                  <a:pt x="3089471" y="4642622"/>
                </a:lnTo>
                <a:cubicBezTo>
                  <a:pt x="3116587" y="4642622"/>
                  <a:pt x="3133841" y="4641430"/>
                  <a:pt x="3141235" y="4639048"/>
                </a:cubicBezTo>
                <a:cubicBezTo>
                  <a:pt x="3148631" y="4636665"/>
                  <a:pt x="3154629" y="4631858"/>
                  <a:pt x="3159231" y="4624628"/>
                </a:cubicBezTo>
                <a:cubicBezTo>
                  <a:pt x="3163831" y="4617397"/>
                  <a:pt x="3166133" y="4607784"/>
                  <a:pt x="3166133" y="4595788"/>
                </a:cubicBezTo>
                <a:cubicBezTo>
                  <a:pt x="3166133" y="4584284"/>
                  <a:pt x="3163831" y="4575041"/>
                  <a:pt x="3159231" y="4568057"/>
                </a:cubicBezTo>
                <a:cubicBezTo>
                  <a:pt x="3154629" y="4561073"/>
                  <a:pt x="3148385" y="4556266"/>
                  <a:pt x="3140497" y="4553637"/>
                </a:cubicBezTo>
                <a:cubicBezTo>
                  <a:pt x="3134909" y="4551829"/>
                  <a:pt x="3118723" y="4550925"/>
                  <a:pt x="3091937" y="4550925"/>
                </a:cubicBezTo>
                <a:close/>
                <a:moveTo>
                  <a:pt x="2158254" y="4492752"/>
                </a:moveTo>
                <a:lnTo>
                  <a:pt x="2217906" y="4492752"/>
                </a:lnTo>
                <a:lnTo>
                  <a:pt x="2217906" y="4790027"/>
                </a:lnTo>
                <a:lnTo>
                  <a:pt x="2366790" y="4790027"/>
                </a:lnTo>
                <a:lnTo>
                  <a:pt x="2366790" y="4851158"/>
                </a:lnTo>
                <a:lnTo>
                  <a:pt x="2158254" y="4851158"/>
                </a:lnTo>
                <a:close/>
                <a:moveTo>
                  <a:pt x="3690793" y="4489794"/>
                </a:moveTo>
                <a:lnTo>
                  <a:pt x="3748967" y="4489794"/>
                </a:lnTo>
                <a:lnTo>
                  <a:pt x="3870243" y="4731114"/>
                </a:lnTo>
                <a:lnTo>
                  <a:pt x="3870243" y="4489794"/>
                </a:lnTo>
                <a:lnTo>
                  <a:pt x="3925951" y="4489794"/>
                </a:lnTo>
                <a:lnTo>
                  <a:pt x="3925951" y="4851158"/>
                </a:lnTo>
                <a:lnTo>
                  <a:pt x="3865805" y="4851158"/>
                </a:lnTo>
                <a:lnTo>
                  <a:pt x="3746501" y="4615507"/>
                </a:lnTo>
                <a:lnTo>
                  <a:pt x="3746501" y="4851158"/>
                </a:lnTo>
                <a:lnTo>
                  <a:pt x="3690793" y="4851158"/>
                </a:lnTo>
                <a:close/>
                <a:moveTo>
                  <a:pt x="3574029" y="4489794"/>
                </a:moveTo>
                <a:lnTo>
                  <a:pt x="3633681" y="4489794"/>
                </a:lnTo>
                <a:lnTo>
                  <a:pt x="3633681" y="4851158"/>
                </a:lnTo>
                <a:lnTo>
                  <a:pt x="3574029" y="4851158"/>
                </a:lnTo>
                <a:close/>
                <a:moveTo>
                  <a:pt x="3281219" y="4489794"/>
                </a:moveTo>
                <a:lnTo>
                  <a:pt x="3339391" y="4489794"/>
                </a:lnTo>
                <a:lnTo>
                  <a:pt x="3460667" y="4731114"/>
                </a:lnTo>
                <a:lnTo>
                  <a:pt x="3460667" y="4489794"/>
                </a:lnTo>
                <a:lnTo>
                  <a:pt x="3516375" y="4489794"/>
                </a:lnTo>
                <a:lnTo>
                  <a:pt x="3516375" y="4851158"/>
                </a:lnTo>
                <a:lnTo>
                  <a:pt x="3456231" y="4851158"/>
                </a:lnTo>
                <a:lnTo>
                  <a:pt x="3336927" y="4615507"/>
                </a:lnTo>
                <a:lnTo>
                  <a:pt x="3336927" y="4851158"/>
                </a:lnTo>
                <a:lnTo>
                  <a:pt x="3281219" y="4851158"/>
                </a:lnTo>
                <a:close/>
                <a:moveTo>
                  <a:pt x="2985451" y="4489794"/>
                </a:moveTo>
                <a:lnTo>
                  <a:pt x="3111409" y="4489794"/>
                </a:lnTo>
                <a:cubicBezTo>
                  <a:pt x="3143619" y="4489794"/>
                  <a:pt x="3166625" y="4493040"/>
                  <a:pt x="3180429" y="4499531"/>
                </a:cubicBezTo>
                <a:cubicBezTo>
                  <a:pt x="3194233" y="4506022"/>
                  <a:pt x="3205571" y="4517279"/>
                  <a:pt x="3214445" y="4533301"/>
                </a:cubicBezTo>
                <a:cubicBezTo>
                  <a:pt x="3223319" y="4549323"/>
                  <a:pt x="3227757" y="4568509"/>
                  <a:pt x="3227757" y="4590858"/>
                </a:cubicBezTo>
                <a:cubicBezTo>
                  <a:pt x="3227757" y="4619123"/>
                  <a:pt x="3220977" y="4641882"/>
                  <a:pt x="3207421" y="4659137"/>
                </a:cubicBezTo>
                <a:cubicBezTo>
                  <a:pt x="3193863" y="4676392"/>
                  <a:pt x="3174595" y="4687238"/>
                  <a:pt x="3149617" y="4691675"/>
                </a:cubicBezTo>
                <a:cubicBezTo>
                  <a:pt x="3162435" y="4700877"/>
                  <a:pt x="3173035" y="4710943"/>
                  <a:pt x="3181415" y="4721871"/>
                </a:cubicBezTo>
                <a:cubicBezTo>
                  <a:pt x="3189795" y="4732799"/>
                  <a:pt x="3201217" y="4752395"/>
                  <a:pt x="3215679" y="4780660"/>
                </a:cubicBezTo>
                <a:lnTo>
                  <a:pt x="3251667" y="4851158"/>
                </a:lnTo>
                <a:lnTo>
                  <a:pt x="3180295" y="4851158"/>
                </a:lnTo>
                <a:lnTo>
                  <a:pt x="3136999" y="4772526"/>
                </a:lnTo>
                <a:cubicBezTo>
                  <a:pt x="3121419" y="4744096"/>
                  <a:pt x="3110835" y="4726308"/>
                  <a:pt x="3105247" y="4719159"/>
                </a:cubicBezTo>
                <a:cubicBezTo>
                  <a:pt x="3099659" y="4712011"/>
                  <a:pt x="3093745" y="4707081"/>
                  <a:pt x="3087499" y="4704369"/>
                </a:cubicBezTo>
                <a:cubicBezTo>
                  <a:pt x="3081255" y="4701658"/>
                  <a:pt x="3071231" y="4700302"/>
                  <a:pt x="3057427" y="4700302"/>
                </a:cubicBezTo>
                <a:lnTo>
                  <a:pt x="3045103" y="4700302"/>
                </a:lnTo>
                <a:lnTo>
                  <a:pt x="3045103" y="4851158"/>
                </a:lnTo>
                <a:lnTo>
                  <a:pt x="2985451" y="4851158"/>
                </a:lnTo>
                <a:close/>
                <a:moveTo>
                  <a:pt x="2775243" y="4489794"/>
                </a:moveTo>
                <a:lnTo>
                  <a:pt x="2838605" y="4489794"/>
                </a:lnTo>
                <a:lnTo>
                  <a:pt x="2957377" y="4851158"/>
                </a:lnTo>
                <a:lnTo>
                  <a:pt x="2892522" y="4851158"/>
                </a:lnTo>
                <a:lnTo>
                  <a:pt x="2866570" y="4769321"/>
                </a:lnTo>
                <a:lnTo>
                  <a:pt x="2747952" y="4769321"/>
                </a:lnTo>
                <a:lnTo>
                  <a:pt x="2723452" y="4851158"/>
                </a:lnTo>
                <a:lnTo>
                  <a:pt x="2659856" y="4851158"/>
                </a:lnTo>
                <a:close/>
                <a:moveTo>
                  <a:pt x="2413950" y="4489794"/>
                </a:moveTo>
                <a:lnTo>
                  <a:pt x="2633825" y="4489794"/>
                </a:lnTo>
                <a:lnTo>
                  <a:pt x="2633825" y="4550925"/>
                </a:lnTo>
                <a:lnTo>
                  <a:pt x="2473602" y="4550925"/>
                </a:lnTo>
                <a:lnTo>
                  <a:pt x="2473602" y="4631037"/>
                </a:lnTo>
                <a:lnTo>
                  <a:pt x="2622486" y="4631037"/>
                </a:lnTo>
                <a:lnTo>
                  <a:pt x="2622486" y="4691921"/>
                </a:lnTo>
                <a:lnTo>
                  <a:pt x="2473602" y="4691921"/>
                </a:lnTo>
                <a:lnTo>
                  <a:pt x="2473602" y="4790027"/>
                </a:lnTo>
                <a:lnTo>
                  <a:pt x="2639248" y="4790027"/>
                </a:lnTo>
                <a:lnTo>
                  <a:pt x="2639248" y="4851158"/>
                </a:lnTo>
                <a:lnTo>
                  <a:pt x="2413950" y="4851158"/>
                </a:lnTo>
                <a:close/>
                <a:moveTo>
                  <a:pt x="4122381" y="4483632"/>
                </a:moveTo>
                <a:cubicBezTo>
                  <a:pt x="4157711" y="4483632"/>
                  <a:pt x="4186019" y="4492629"/>
                  <a:pt x="4207299" y="4510623"/>
                </a:cubicBezTo>
                <a:cubicBezTo>
                  <a:pt x="4228579" y="4528617"/>
                  <a:pt x="4242259" y="4555033"/>
                  <a:pt x="4248341" y="4589872"/>
                </a:cubicBezTo>
                <a:lnTo>
                  <a:pt x="4189181" y="4603429"/>
                </a:lnTo>
                <a:cubicBezTo>
                  <a:pt x="4184745" y="4584860"/>
                  <a:pt x="4176611" y="4570645"/>
                  <a:pt x="4164779" y="4560785"/>
                </a:cubicBezTo>
                <a:cubicBezTo>
                  <a:pt x="4152947" y="4550925"/>
                  <a:pt x="4138813" y="4545995"/>
                  <a:pt x="4122381" y="4545995"/>
                </a:cubicBezTo>
                <a:cubicBezTo>
                  <a:pt x="4096909" y="4545995"/>
                  <a:pt x="4076287" y="4555896"/>
                  <a:pt x="4060511" y="4575698"/>
                </a:cubicBezTo>
                <a:cubicBezTo>
                  <a:pt x="4044735" y="4595500"/>
                  <a:pt x="4036847" y="4625696"/>
                  <a:pt x="4036847" y="4666286"/>
                </a:cubicBezTo>
                <a:cubicBezTo>
                  <a:pt x="4036847" y="4709833"/>
                  <a:pt x="4045391" y="4742946"/>
                  <a:pt x="4062483" y="4765624"/>
                </a:cubicBezTo>
                <a:cubicBezTo>
                  <a:pt x="4077107" y="4785179"/>
                  <a:pt x="4096909" y="4794957"/>
                  <a:pt x="4121887" y="4794957"/>
                </a:cubicBezTo>
                <a:cubicBezTo>
                  <a:pt x="4133555" y="4794957"/>
                  <a:pt x="4145675" y="4792213"/>
                  <a:pt x="4158247" y="4786726"/>
                </a:cubicBezTo>
                <a:cubicBezTo>
                  <a:pt x="4170817" y="4781239"/>
                  <a:pt x="4182033" y="4773745"/>
                  <a:pt x="4191893" y="4764245"/>
                </a:cubicBezTo>
                <a:lnTo>
                  <a:pt x="4191893" y="4718543"/>
                </a:lnTo>
                <a:lnTo>
                  <a:pt x="4123367" y="4718543"/>
                </a:lnTo>
                <a:lnTo>
                  <a:pt x="4123367" y="4657412"/>
                </a:lnTo>
                <a:lnTo>
                  <a:pt x="4252285" y="4657412"/>
                </a:lnTo>
                <a:lnTo>
                  <a:pt x="4252285" y="4801366"/>
                </a:lnTo>
                <a:cubicBezTo>
                  <a:pt x="4239303" y="4816648"/>
                  <a:pt x="4220897" y="4829795"/>
                  <a:pt x="4197069" y="4840805"/>
                </a:cubicBezTo>
                <a:cubicBezTo>
                  <a:pt x="4173241" y="4851815"/>
                  <a:pt x="4149331" y="4857320"/>
                  <a:pt x="4125339" y="4857320"/>
                </a:cubicBezTo>
                <a:cubicBezTo>
                  <a:pt x="4096087" y="4857320"/>
                  <a:pt x="4070287" y="4850131"/>
                  <a:pt x="4047939" y="4835752"/>
                </a:cubicBezTo>
                <a:cubicBezTo>
                  <a:pt x="4025591" y="4821373"/>
                  <a:pt x="4007883" y="4799846"/>
                  <a:pt x="3994819" y="4771170"/>
                </a:cubicBezTo>
                <a:cubicBezTo>
                  <a:pt x="3981755" y="4742494"/>
                  <a:pt x="3975223" y="4708765"/>
                  <a:pt x="3975223" y="4669983"/>
                </a:cubicBezTo>
                <a:cubicBezTo>
                  <a:pt x="3975223" y="4630215"/>
                  <a:pt x="3981837" y="4596198"/>
                  <a:pt x="3995065" y="4567933"/>
                </a:cubicBezTo>
                <a:cubicBezTo>
                  <a:pt x="4008293" y="4539669"/>
                  <a:pt x="4025467" y="4518552"/>
                  <a:pt x="4046583" y="4504584"/>
                </a:cubicBezTo>
                <a:cubicBezTo>
                  <a:pt x="4067699" y="4490616"/>
                  <a:pt x="4092965" y="4483632"/>
                  <a:pt x="4122381" y="4483632"/>
                </a:cubicBezTo>
                <a:close/>
                <a:moveTo>
                  <a:pt x="5415569" y="4180914"/>
                </a:moveTo>
                <a:lnTo>
                  <a:pt x="5411861" y="4190407"/>
                </a:lnTo>
                <a:lnTo>
                  <a:pt x="5411867" y="4190394"/>
                </a:lnTo>
                <a:close/>
                <a:moveTo>
                  <a:pt x="5416445" y="4178669"/>
                </a:moveTo>
                <a:lnTo>
                  <a:pt x="5416443" y="4178671"/>
                </a:lnTo>
                <a:lnTo>
                  <a:pt x="5417353" y="4179147"/>
                </a:lnTo>
                <a:lnTo>
                  <a:pt x="5417353" y="4179146"/>
                </a:lnTo>
                <a:close/>
                <a:moveTo>
                  <a:pt x="3777949" y="3964496"/>
                </a:moveTo>
                <a:lnTo>
                  <a:pt x="3737803" y="4098590"/>
                </a:lnTo>
                <a:lnTo>
                  <a:pt x="3818859" y="4098590"/>
                </a:lnTo>
                <a:close/>
                <a:moveTo>
                  <a:pt x="1949727" y="3941325"/>
                </a:moveTo>
                <a:lnTo>
                  <a:pt x="1949727" y="4033022"/>
                </a:lnTo>
                <a:lnTo>
                  <a:pt x="1994097" y="4033022"/>
                </a:lnTo>
                <a:cubicBezTo>
                  <a:pt x="2021211" y="4033022"/>
                  <a:pt x="2038466" y="4031831"/>
                  <a:pt x="2045861" y="4029448"/>
                </a:cubicBezTo>
                <a:cubicBezTo>
                  <a:pt x="2053256" y="4027065"/>
                  <a:pt x="2059254" y="4022258"/>
                  <a:pt x="2063855" y="4015028"/>
                </a:cubicBezTo>
                <a:cubicBezTo>
                  <a:pt x="2068457" y="4007797"/>
                  <a:pt x="2070757" y="3998184"/>
                  <a:pt x="2070757" y="3986188"/>
                </a:cubicBezTo>
                <a:cubicBezTo>
                  <a:pt x="2070757" y="3974685"/>
                  <a:pt x="2068457" y="3965441"/>
                  <a:pt x="2063855" y="3958457"/>
                </a:cubicBezTo>
                <a:cubicBezTo>
                  <a:pt x="2059254" y="3951473"/>
                  <a:pt x="2053009" y="3946666"/>
                  <a:pt x="2045121" y="3944037"/>
                </a:cubicBezTo>
                <a:cubicBezTo>
                  <a:pt x="2039534" y="3942229"/>
                  <a:pt x="2023348" y="3941325"/>
                  <a:pt x="1996562" y="3941325"/>
                </a:cubicBezTo>
                <a:close/>
                <a:moveTo>
                  <a:pt x="3012427" y="3936395"/>
                </a:moveTo>
                <a:cubicBezTo>
                  <a:pt x="2988071" y="3936395"/>
                  <a:pt x="2968239" y="3946502"/>
                  <a:pt x="2952933" y="3966715"/>
                </a:cubicBezTo>
                <a:cubicBezTo>
                  <a:pt x="2937627" y="3986927"/>
                  <a:pt x="2929974" y="4018232"/>
                  <a:pt x="2929974" y="4060630"/>
                </a:cubicBezTo>
                <a:cubicBezTo>
                  <a:pt x="2929974" y="4102206"/>
                  <a:pt x="2937874" y="4133387"/>
                  <a:pt x="2953673" y="4154175"/>
                </a:cubicBezTo>
                <a:cubicBezTo>
                  <a:pt x="2969471" y="4174963"/>
                  <a:pt x="2989057" y="4185357"/>
                  <a:pt x="3012427" y="4185357"/>
                </a:cubicBezTo>
                <a:cubicBezTo>
                  <a:pt x="3035963" y="4185357"/>
                  <a:pt x="3055465" y="4175045"/>
                  <a:pt x="3070935" y="4154422"/>
                </a:cubicBezTo>
                <a:cubicBezTo>
                  <a:pt x="3086407" y="4133798"/>
                  <a:pt x="3094141" y="4102123"/>
                  <a:pt x="3094141" y="4059397"/>
                </a:cubicBezTo>
                <a:cubicBezTo>
                  <a:pt x="3094141" y="4017493"/>
                  <a:pt x="3086611" y="3986516"/>
                  <a:pt x="3071551" y="3966468"/>
                </a:cubicBezTo>
                <a:cubicBezTo>
                  <a:pt x="3056493" y="3946420"/>
                  <a:pt x="3036785" y="3936395"/>
                  <a:pt x="3012427" y="3936395"/>
                </a:cubicBezTo>
                <a:close/>
                <a:moveTo>
                  <a:pt x="2317103" y="3936395"/>
                </a:moveTo>
                <a:cubicBezTo>
                  <a:pt x="2292746" y="3936395"/>
                  <a:pt x="2272914" y="3946502"/>
                  <a:pt x="2257608" y="3966715"/>
                </a:cubicBezTo>
                <a:cubicBezTo>
                  <a:pt x="2242302" y="3986927"/>
                  <a:pt x="2234649" y="4018232"/>
                  <a:pt x="2234649" y="4060630"/>
                </a:cubicBezTo>
                <a:cubicBezTo>
                  <a:pt x="2234649" y="4102206"/>
                  <a:pt x="2242549" y="4133387"/>
                  <a:pt x="2258348" y="4154175"/>
                </a:cubicBezTo>
                <a:cubicBezTo>
                  <a:pt x="2274147" y="4174963"/>
                  <a:pt x="2293732" y="4185357"/>
                  <a:pt x="2317103" y="4185357"/>
                </a:cubicBezTo>
                <a:cubicBezTo>
                  <a:pt x="2340638" y="4185357"/>
                  <a:pt x="2360141" y="4175045"/>
                  <a:pt x="2375611" y="4154422"/>
                </a:cubicBezTo>
                <a:cubicBezTo>
                  <a:pt x="2391081" y="4133798"/>
                  <a:pt x="2398816" y="4102123"/>
                  <a:pt x="2398816" y="4059397"/>
                </a:cubicBezTo>
                <a:cubicBezTo>
                  <a:pt x="2398816" y="4017493"/>
                  <a:pt x="2391287" y="3986516"/>
                  <a:pt x="2376227" y="3966468"/>
                </a:cubicBezTo>
                <a:cubicBezTo>
                  <a:pt x="2361168" y="3946420"/>
                  <a:pt x="2341459" y="3936395"/>
                  <a:pt x="2317103" y="3936395"/>
                </a:cubicBezTo>
                <a:close/>
                <a:moveTo>
                  <a:pt x="4957125" y="3880194"/>
                </a:moveTo>
                <a:lnTo>
                  <a:pt x="5176999" y="3880194"/>
                </a:lnTo>
                <a:lnTo>
                  <a:pt x="5176999" y="3941325"/>
                </a:lnTo>
                <a:lnTo>
                  <a:pt x="5016777" y="3941325"/>
                </a:lnTo>
                <a:lnTo>
                  <a:pt x="5016777" y="4021437"/>
                </a:lnTo>
                <a:lnTo>
                  <a:pt x="5165661" y="4021437"/>
                </a:lnTo>
                <a:lnTo>
                  <a:pt x="5165661" y="4082321"/>
                </a:lnTo>
                <a:lnTo>
                  <a:pt x="5016777" y="4082321"/>
                </a:lnTo>
                <a:lnTo>
                  <a:pt x="5016777" y="4180427"/>
                </a:lnTo>
                <a:lnTo>
                  <a:pt x="5182423" y="4180427"/>
                </a:lnTo>
                <a:lnTo>
                  <a:pt x="5182423" y="4241558"/>
                </a:lnTo>
                <a:lnTo>
                  <a:pt x="4957125" y="4241558"/>
                </a:lnTo>
                <a:close/>
                <a:moveTo>
                  <a:pt x="4662343" y="3880194"/>
                </a:moveTo>
                <a:lnTo>
                  <a:pt x="4720517" y="3880194"/>
                </a:lnTo>
                <a:lnTo>
                  <a:pt x="4841793" y="4121514"/>
                </a:lnTo>
                <a:lnTo>
                  <a:pt x="4841793" y="3880194"/>
                </a:lnTo>
                <a:lnTo>
                  <a:pt x="4897501" y="3880194"/>
                </a:lnTo>
                <a:lnTo>
                  <a:pt x="4897501" y="4241558"/>
                </a:lnTo>
                <a:lnTo>
                  <a:pt x="4837355" y="4241558"/>
                </a:lnTo>
                <a:lnTo>
                  <a:pt x="4718051" y="4005907"/>
                </a:lnTo>
                <a:lnTo>
                  <a:pt x="4718051" y="4241558"/>
                </a:lnTo>
                <a:lnTo>
                  <a:pt x="4662343" y="4241558"/>
                </a:lnTo>
                <a:close/>
                <a:moveTo>
                  <a:pt x="4545579" y="3880194"/>
                </a:moveTo>
                <a:lnTo>
                  <a:pt x="4605231" y="3880194"/>
                </a:lnTo>
                <a:lnTo>
                  <a:pt x="4605231" y="4241558"/>
                </a:lnTo>
                <a:lnTo>
                  <a:pt x="4545579" y="4241558"/>
                </a:lnTo>
                <a:close/>
                <a:moveTo>
                  <a:pt x="4252275" y="3880194"/>
                </a:moveTo>
                <a:lnTo>
                  <a:pt x="4311927" y="3880194"/>
                </a:lnTo>
                <a:lnTo>
                  <a:pt x="4311927" y="4022423"/>
                </a:lnTo>
                <a:lnTo>
                  <a:pt x="4429507" y="4022423"/>
                </a:lnTo>
                <a:lnTo>
                  <a:pt x="4429507" y="3880194"/>
                </a:lnTo>
                <a:lnTo>
                  <a:pt x="4489159" y="3880194"/>
                </a:lnTo>
                <a:lnTo>
                  <a:pt x="4489159" y="4241558"/>
                </a:lnTo>
                <a:lnTo>
                  <a:pt x="4429507" y="4241558"/>
                </a:lnTo>
                <a:lnTo>
                  <a:pt x="4429507" y="4083554"/>
                </a:lnTo>
                <a:lnTo>
                  <a:pt x="4311927" y="4083554"/>
                </a:lnTo>
                <a:lnTo>
                  <a:pt x="4311927" y="4241558"/>
                </a:lnTo>
                <a:lnTo>
                  <a:pt x="4252275" y="4241558"/>
                </a:lnTo>
                <a:close/>
                <a:moveTo>
                  <a:pt x="3746793" y="3880194"/>
                </a:moveTo>
                <a:lnTo>
                  <a:pt x="3810155" y="3880194"/>
                </a:lnTo>
                <a:lnTo>
                  <a:pt x="3928927" y="4241558"/>
                </a:lnTo>
                <a:lnTo>
                  <a:pt x="3864071" y="4241558"/>
                </a:lnTo>
                <a:lnTo>
                  <a:pt x="3838121" y="4159721"/>
                </a:lnTo>
                <a:lnTo>
                  <a:pt x="3719501" y="4159721"/>
                </a:lnTo>
                <a:lnTo>
                  <a:pt x="3695003" y="4241558"/>
                </a:lnTo>
                <a:lnTo>
                  <a:pt x="3631407" y="4241558"/>
                </a:lnTo>
                <a:close/>
                <a:moveTo>
                  <a:pt x="3317839" y="3880194"/>
                </a:moveTo>
                <a:lnTo>
                  <a:pt x="3407303" y="3880194"/>
                </a:lnTo>
                <a:lnTo>
                  <a:pt x="3461177" y="4126937"/>
                </a:lnTo>
                <a:lnTo>
                  <a:pt x="3514627" y="3880194"/>
                </a:lnTo>
                <a:lnTo>
                  <a:pt x="3604515" y="3880194"/>
                </a:lnTo>
                <a:lnTo>
                  <a:pt x="3604515" y="4241558"/>
                </a:lnTo>
                <a:lnTo>
                  <a:pt x="3548807" y="4241558"/>
                </a:lnTo>
                <a:lnTo>
                  <a:pt x="3548807" y="3956855"/>
                </a:lnTo>
                <a:lnTo>
                  <a:pt x="3489735" y="4241558"/>
                </a:lnTo>
                <a:lnTo>
                  <a:pt x="3432179" y="4241558"/>
                </a:lnTo>
                <a:lnTo>
                  <a:pt x="3373547" y="3956855"/>
                </a:lnTo>
                <a:lnTo>
                  <a:pt x="3373547" y="4241558"/>
                </a:lnTo>
                <a:lnTo>
                  <a:pt x="3317839" y="4241558"/>
                </a:lnTo>
                <a:close/>
                <a:moveTo>
                  <a:pt x="2611580" y="3880194"/>
                </a:moveTo>
                <a:lnTo>
                  <a:pt x="2846984" y="3880194"/>
                </a:lnTo>
                <a:lnTo>
                  <a:pt x="2846984" y="3941325"/>
                </a:lnTo>
                <a:lnTo>
                  <a:pt x="2759231" y="3941325"/>
                </a:lnTo>
                <a:lnTo>
                  <a:pt x="2759231" y="4241558"/>
                </a:lnTo>
                <a:lnTo>
                  <a:pt x="2699579" y="4241558"/>
                </a:lnTo>
                <a:lnTo>
                  <a:pt x="2699579" y="3941325"/>
                </a:lnTo>
                <a:lnTo>
                  <a:pt x="2611580" y="3941325"/>
                </a:lnTo>
                <a:close/>
                <a:moveTo>
                  <a:pt x="1890075" y="3880194"/>
                </a:moveTo>
                <a:lnTo>
                  <a:pt x="2016035" y="3880194"/>
                </a:lnTo>
                <a:cubicBezTo>
                  <a:pt x="2048244" y="3880194"/>
                  <a:pt x="2071250" y="3883440"/>
                  <a:pt x="2085054" y="3889931"/>
                </a:cubicBezTo>
                <a:cubicBezTo>
                  <a:pt x="2098858" y="3896422"/>
                  <a:pt x="2110197" y="3907679"/>
                  <a:pt x="2119071" y="3923701"/>
                </a:cubicBezTo>
                <a:cubicBezTo>
                  <a:pt x="2127944" y="3939723"/>
                  <a:pt x="2132381" y="3958909"/>
                  <a:pt x="2132381" y="3981258"/>
                </a:cubicBezTo>
                <a:cubicBezTo>
                  <a:pt x="2132381" y="4009523"/>
                  <a:pt x="2125603" y="4032283"/>
                  <a:pt x="2112045" y="4049537"/>
                </a:cubicBezTo>
                <a:cubicBezTo>
                  <a:pt x="2098488" y="4066792"/>
                  <a:pt x="2079220" y="4077638"/>
                  <a:pt x="2054242" y="4082075"/>
                </a:cubicBezTo>
                <a:cubicBezTo>
                  <a:pt x="2067060" y="4091277"/>
                  <a:pt x="2077659" y="4101343"/>
                  <a:pt x="2086040" y="4112271"/>
                </a:cubicBezTo>
                <a:cubicBezTo>
                  <a:pt x="2094421" y="4123199"/>
                  <a:pt x="2105842" y="4142795"/>
                  <a:pt x="2120303" y="4171060"/>
                </a:cubicBezTo>
                <a:lnTo>
                  <a:pt x="2156291" y="4241558"/>
                </a:lnTo>
                <a:lnTo>
                  <a:pt x="2084919" y="4241558"/>
                </a:lnTo>
                <a:lnTo>
                  <a:pt x="2041624" y="4162926"/>
                </a:lnTo>
                <a:cubicBezTo>
                  <a:pt x="2026044" y="4134497"/>
                  <a:pt x="2015460" y="4116708"/>
                  <a:pt x="2009873" y="4109559"/>
                </a:cubicBezTo>
                <a:cubicBezTo>
                  <a:pt x="2004285" y="4102411"/>
                  <a:pt x="1998369" y="4097481"/>
                  <a:pt x="1992125" y="4094770"/>
                </a:cubicBezTo>
                <a:cubicBezTo>
                  <a:pt x="1985880" y="4092058"/>
                  <a:pt x="1975856" y="4090702"/>
                  <a:pt x="1962052" y="4090702"/>
                </a:cubicBezTo>
                <a:lnTo>
                  <a:pt x="1949727" y="4090702"/>
                </a:lnTo>
                <a:lnTo>
                  <a:pt x="1949727" y="4241558"/>
                </a:lnTo>
                <a:lnTo>
                  <a:pt x="1890075" y="4241558"/>
                </a:lnTo>
                <a:close/>
                <a:moveTo>
                  <a:pt x="1611455" y="3880194"/>
                </a:moveTo>
                <a:lnTo>
                  <a:pt x="1846859" y="3880194"/>
                </a:lnTo>
                <a:lnTo>
                  <a:pt x="1846859" y="3941325"/>
                </a:lnTo>
                <a:lnTo>
                  <a:pt x="1759106" y="3941325"/>
                </a:lnTo>
                <a:lnTo>
                  <a:pt x="1759106" y="4241558"/>
                </a:lnTo>
                <a:lnTo>
                  <a:pt x="1699454" y="4241558"/>
                </a:lnTo>
                <a:lnTo>
                  <a:pt x="1699454" y="3941325"/>
                </a:lnTo>
                <a:lnTo>
                  <a:pt x="1611455" y="3941325"/>
                </a:lnTo>
                <a:close/>
                <a:moveTo>
                  <a:pt x="1338118" y="3880194"/>
                </a:moveTo>
                <a:lnTo>
                  <a:pt x="1396291" y="3880194"/>
                </a:lnTo>
                <a:lnTo>
                  <a:pt x="1517568" y="4121514"/>
                </a:lnTo>
                <a:lnTo>
                  <a:pt x="1517568" y="3880194"/>
                </a:lnTo>
                <a:lnTo>
                  <a:pt x="1573276" y="3880194"/>
                </a:lnTo>
                <a:lnTo>
                  <a:pt x="1573276" y="4241558"/>
                </a:lnTo>
                <a:lnTo>
                  <a:pt x="1513131" y="4241558"/>
                </a:lnTo>
                <a:lnTo>
                  <a:pt x="1393826" y="4005907"/>
                </a:lnTo>
                <a:lnTo>
                  <a:pt x="1393826" y="4241558"/>
                </a:lnTo>
                <a:lnTo>
                  <a:pt x="1338118" y="4241558"/>
                </a:lnTo>
                <a:close/>
                <a:moveTo>
                  <a:pt x="1221353" y="3880194"/>
                </a:moveTo>
                <a:lnTo>
                  <a:pt x="1281005" y="3880194"/>
                </a:lnTo>
                <a:lnTo>
                  <a:pt x="1281005" y="4241558"/>
                </a:lnTo>
                <a:lnTo>
                  <a:pt x="1221353" y="4241558"/>
                </a:lnTo>
                <a:close/>
                <a:moveTo>
                  <a:pt x="4085559" y="3874032"/>
                </a:moveTo>
                <a:cubicBezTo>
                  <a:pt x="4118785" y="3874032"/>
                  <a:pt x="4146583" y="3885371"/>
                  <a:pt x="4168953" y="3908048"/>
                </a:cubicBezTo>
                <a:cubicBezTo>
                  <a:pt x="4184907" y="3924153"/>
                  <a:pt x="4196587" y="3948063"/>
                  <a:pt x="4203989" y="3979779"/>
                </a:cubicBezTo>
                <a:lnTo>
                  <a:pt x="4144831" y="3997034"/>
                </a:lnTo>
                <a:cubicBezTo>
                  <a:pt x="4141043" y="3977478"/>
                  <a:pt x="4133511" y="3962483"/>
                  <a:pt x="4122235" y="3952048"/>
                </a:cubicBezTo>
                <a:cubicBezTo>
                  <a:pt x="4110959" y="3941613"/>
                  <a:pt x="4097667" y="3936395"/>
                  <a:pt x="4082355" y="3936395"/>
                </a:cubicBezTo>
                <a:cubicBezTo>
                  <a:pt x="4060459" y="3936395"/>
                  <a:pt x="4042595" y="3945927"/>
                  <a:pt x="4028767" y="3964989"/>
                </a:cubicBezTo>
                <a:cubicBezTo>
                  <a:pt x="4014939" y="3984051"/>
                  <a:pt x="4008025" y="4015521"/>
                  <a:pt x="4008025" y="4059397"/>
                </a:cubicBezTo>
                <a:cubicBezTo>
                  <a:pt x="4008025" y="4104917"/>
                  <a:pt x="4014763" y="4137290"/>
                  <a:pt x="4028237" y="4156517"/>
                </a:cubicBezTo>
                <a:cubicBezTo>
                  <a:pt x="4041713" y="4175744"/>
                  <a:pt x="4059215" y="4185357"/>
                  <a:pt x="4080741" y="4185357"/>
                </a:cubicBezTo>
                <a:cubicBezTo>
                  <a:pt x="4096517" y="4185357"/>
                  <a:pt x="4110157" y="4179236"/>
                  <a:pt x="4121659" y="4166993"/>
                </a:cubicBezTo>
                <a:cubicBezTo>
                  <a:pt x="4133163" y="4154750"/>
                  <a:pt x="4141461" y="4135318"/>
                  <a:pt x="4146555" y="4108697"/>
                </a:cubicBezTo>
                <a:lnTo>
                  <a:pt x="4204483" y="4131128"/>
                </a:lnTo>
                <a:cubicBezTo>
                  <a:pt x="4195445" y="4171553"/>
                  <a:pt x="4180407" y="4201092"/>
                  <a:pt x="4159375" y="4219743"/>
                </a:cubicBezTo>
                <a:cubicBezTo>
                  <a:pt x="4138339" y="4238395"/>
                  <a:pt x="4112457" y="4247721"/>
                  <a:pt x="4081727" y="4247721"/>
                </a:cubicBezTo>
                <a:cubicBezTo>
                  <a:pt x="4043109" y="4247721"/>
                  <a:pt x="4011805" y="4232849"/>
                  <a:pt x="3987813" y="4203105"/>
                </a:cubicBezTo>
                <a:cubicBezTo>
                  <a:pt x="3960205" y="4168760"/>
                  <a:pt x="3946401" y="4122418"/>
                  <a:pt x="3946401" y="4064081"/>
                </a:cubicBezTo>
                <a:cubicBezTo>
                  <a:pt x="3946401" y="4002457"/>
                  <a:pt x="3960299" y="3954225"/>
                  <a:pt x="3988097" y="3919387"/>
                </a:cubicBezTo>
                <a:cubicBezTo>
                  <a:pt x="4012277" y="3889150"/>
                  <a:pt x="4044765" y="3874032"/>
                  <a:pt x="4085559" y="3874032"/>
                </a:cubicBezTo>
                <a:close/>
                <a:moveTo>
                  <a:pt x="3012057" y="3874032"/>
                </a:moveTo>
                <a:cubicBezTo>
                  <a:pt x="3054455" y="3874032"/>
                  <a:pt x="3089005" y="3890218"/>
                  <a:pt x="3115709" y="3922592"/>
                </a:cubicBezTo>
                <a:cubicBezTo>
                  <a:pt x="3142413" y="3954965"/>
                  <a:pt x="3155765" y="4001060"/>
                  <a:pt x="3155765" y="4060876"/>
                </a:cubicBezTo>
                <a:cubicBezTo>
                  <a:pt x="3155765" y="4121350"/>
                  <a:pt x="3141633" y="4168595"/>
                  <a:pt x="3113367" y="4202612"/>
                </a:cubicBezTo>
                <a:cubicBezTo>
                  <a:pt x="3088553" y="4232684"/>
                  <a:pt x="3054867" y="4247721"/>
                  <a:pt x="3012305" y="4247721"/>
                </a:cubicBezTo>
                <a:cubicBezTo>
                  <a:pt x="2969414" y="4247721"/>
                  <a:pt x="2935562" y="4232849"/>
                  <a:pt x="2910748" y="4203105"/>
                </a:cubicBezTo>
                <a:cubicBezTo>
                  <a:pt x="2882483" y="4169088"/>
                  <a:pt x="2868350" y="4122418"/>
                  <a:pt x="2868350" y="4063095"/>
                </a:cubicBezTo>
                <a:cubicBezTo>
                  <a:pt x="2868350" y="4020040"/>
                  <a:pt x="2874718" y="3984586"/>
                  <a:pt x="2887454" y="3956731"/>
                </a:cubicBezTo>
                <a:cubicBezTo>
                  <a:pt x="2900189" y="3928877"/>
                  <a:pt x="2916828" y="3908131"/>
                  <a:pt x="2937369" y="3894491"/>
                </a:cubicBezTo>
                <a:cubicBezTo>
                  <a:pt x="2957911" y="3880852"/>
                  <a:pt x="2982807" y="3874032"/>
                  <a:pt x="3012057" y="3874032"/>
                </a:cubicBezTo>
                <a:close/>
                <a:moveTo>
                  <a:pt x="2316733" y="3874032"/>
                </a:moveTo>
                <a:cubicBezTo>
                  <a:pt x="2359130" y="3874032"/>
                  <a:pt x="2393681" y="3890218"/>
                  <a:pt x="2420385" y="3922592"/>
                </a:cubicBezTo>
                <a:cubicBezTo>
                  <a:pt x="2447089" y="3954965"/>
                  <a:pt x="2460440" y="4001060"/>
                  <a:pt x="2460440" y="4060876"/>
                </a:cubicBezTo>
                <a:cubicBezTo>
                  <a:pt x="2460440" y="4121350"/>
                  <a:pt x="2446308" y="4168595"/>
                  <a:pt x="2418043" y="4202612"/>
                </a:cubicBezTo>
                <a:cubicBezTo>
                  <a:pt x="2393229" y="4232684"/>
                  <a:pt x="2359541" y="4247721"/>
                  <a:pt x="2316979" y="4247721"/>
                </a:cubicBezTo>
                <a:cubicBezTo>
                  <a:pt x="2274089" y="4247721"/>
                  <a:pt x="2240237" y="4232849"/>
                  <a:pt x="2215423" y="4203105"/>
                </a:cubicBezTo>
                <a:cubicBezTo>
                  <a:pt x="2187158" y="4169088"/>
                  <a:pt x="2173025" y="4122418"/>
                  <a:pt x="2173025" y="4063095"/>
                </a:cubicBezTo>
                <a:cubicBezTo>
                  <a:pt x="2173025" y="4020040"/>
                  <a:pt x="2179393" y="3984586"/>
                  <a:pt x="2192129" y="3956731"/>
                </a:cubicBezTo>
                <a:cubicBezTo>
                  <a:pt x="2204864" y="3928877"/>
                  <a:pt x="2221503" y="3908131"/>
                  <a:pt x="2242044" y="3894491"/>
                </a:cubicBezTo>
                <a:cubicBezTo>
                  <a:pt x="2262586" y="3880852"/>
                  <a:pt x="2287482" y="3874032"/>
                  <a:pt x="2316733" y="3874032"/>
                </a:cubicBezTo>
                <a:close/>
                <a:moveTo>
                  <a:pt x="3868781" y="2283478"/>
                </a:moveTo>
                <a:lnTo>
                  <a:pt x="4533707" y="2283478"/>
                </a:lnTo>
                <a:lnTo>
                  <a:pt x="4533707" y="2403285"/>
                </a:lnTo>
                <a:cubicBezTo>
                  <a:pt x="4434439" y="2532219"/>
                  <a:pt x="4347151" y="2700091"/>
                  <a:pt x="4271845" y="2906900"/>
                </a:cubicBezTo>
                <a:cubicBezTo>
                  <a:pt x="4196539" y="3113709"/>
                  <a:pt x="4153179" y="3318664"/>
                  <a:pt x="4141769" y="3521765"/>
                </a:cubicBezTo>
                <a:lnTo>
                  <a:pt x="4012549" y="3521765"/>
                </a:lnTo>
                <a:cubicBezTo>
                  <a:pt x="4014261" y="3416792"/>
                  <a:pt x="4030911" y="3294418"/>
                  <a:pt x="4062497" y="3154643"/>
                </a:cubicBezTo>
                <a:cubicBezTo>
                  <a:pt x="4094085" y="3014869"/>
                  <a:pt x="4137481" y="2881655"/>
                  <a:pt x="4192687" y="2755003"/>
                </a:cubicBezTo>
                <a:cubicBezTo>
                  <a:pt x="4247893" y="2628350"/>
                  <a:pt x="4307367" y="2520524"/>
                  <a:pt x="4371113" y="2431525"/>
                </a:cubicBezTo>
                <a:lnTo>
                  <a:pt x="3868781" y="2431525"/>
                </a:lnTo>
                <a:close/>
                <a:moveTo>
                  <a:pt x="3068681" y="2283478"/>
                </a:moveTo>
                <a:lnTo>
                  <a:pt x="3733607" y="2283478"/>
                </a:lnTo>
                <a:lnTo>
                  <a:pt x="3733607" y="2403285"/>
                </a:lnTo>
                <a:cubicBezTo>
                  <a:pt x="3634339" y="2532219"/>
                  <a:pt x="3547051" y="2700091"/>
                  <a:pt x="3471745" y="2906900"/>
                </a:cubicBezTo>
                <a:cubicBezTo>
                  <a:pt x="3396439" y="3113709"/>
                  <a:pt x="3353079" y="3318664"/>
                  <a:pt x="3341669" y="3521765"/>
                </a:cubicBezTo>
                <a:lnTo>
                  <a:pt x="3212449" y="3521765"/>
                </a:lnTo>
                <a:cubicBezTo>
                  <a:pt x="3214161" y="3416792"/>
                  <a:pt x="3230811" y="3294418"/>
                  <a:pt x="3262397" y="3154643"/>
                </a:cubicBezTo>
                <a:cubicBezTo>
                  <a:pt x="3293985" y="3014869"/>
                  <a:pt x="3337381" y="2881655"/>
                  <a:pt x="3392587" y="2755003"/>
                </a:cubicBezTo>
                <a:cubicBezTo>
                  <a:pt x="3447793" y="2628350"/>
                  <a:pt x="3507267" y="2520524"/>
                  <a:pt x="3571013" y="2431525"/>
                </a:cubicBezTo>
                <a:lnTo>
                  <a:pt x="3068681" y="2431525"/>
                </a:lnTo>
                <a:close/>
                <a:moveTo>
                  <a:pt x="5053975" y="2262084"/>
                </a:moveTo>
                <a:lnTo>
                  <a:pt x="5136127" y="2262084"/>
                </a:lnTo>
                <a:lnTo>
                  <a:pt x="5136127" y="3521765"/>
                </a:lnTo>
                <a:lnTo>
                  <a:pt x="5009475" y="3521765"/>
                </a:lnTo>
                <a:lnTo>
                  <a:pt x="5009475" y="2540207"/>
                </a:lnTo>
                <a:cubicBezTo>
                  <a:pt x="4980379" y="2574437"/>
                  <a:pt x="4941299" y="2609381"/>
                  <a:pt x="4892235" y="2645037"/>
                </a:cubicBezTo>
                <a:cubicBezTo>
                  <a:pt x="4843171" y="2680694"/>
                  <a:pt x="4798101" y="2707651"/>
                  <a:pt x="4757025" y="2725907"/>
                </a:cubicBezTo>
                <a:lnTo>
                  <a:pt x="4757025" y="2577004"/>
                </a:lnTo>
                <a:cubicBezTo>
                  <a:pt x="4826627" y="2537069"/>
                  <a:pt x="4888099" y="2488290"/>
                  <a:pt x="4941441" y="2430669"/>
                </a:cubicBezTo>
                <a:cubicBezTo>
                  <a:pt x="4994783" y="2373048"/>
                  <a:pt x="5032295" y="2316853"/>
                  <a:pt x="5053975" y="2262084"/>
                </a:cubicBezTo>
                <a:close/>
                <a:moveTo>
                  <a:pt x="2508864" y="2244969"/>
                </a:moveTo>
                <a:cubicBezTo>
                  <a:pt x="2585312" y="2244969"/>
                  <a:pt x="2652204" y="2260087"/>
                  <a:pt x="2709540" y="2290324"/>
                </a:cubicBezTo>
                <a:cubicBezTo>
                  <a:pt x="2766876" y="2320561"/>
                  <a:pt x="2811376" y="2363920"/>
                  <a:pt x="2843039" y="2420400"/>
                </a:cubicBezTo>
                <a:cubicBezTo>
                  <a:pt x="2874702" y="2476880"/>
                  <a:pt x="2891675" y="2543344"/>
                  <a:pt x="2893957" y="2619792"/>
                </a:cubicBezTo>
                <a:lnTo>
                  <a:pt x="2763025" y="2631773"/>
                </a:lnTo>
                <a:cubicBezTo>
                  <a:pt x="2756179" y="2550190"/>
                  <a:pt x="2731790" y="2489717"/>
                  <a:pt x="2689858" y="2450352"/>
                </a:cubicBezTo>
                <a:cubicBezTo>
                  <a:pt x="2647925" y="2410987"/>
                  <a:pt x="2589021" y="2391304"/>
                  <a:pt x="2513143" y="2391304"/>
                </a:cubicBezTo>
                <a:cubicBezTo>
                  <a:pt x="2436124" y="2391304"/>
                  <a:pt x="2377362" y="2408560"/>
                  <a:pt x="2336856" y="2443071"/>
                </a:cubicBezTo>
                <a:cubicBezTo>
                  <a:pt x="2296350" y="2477582"/>
                  <a:pt x="2276097" y="2522218"/>
                  <a:pt x="2276097" y="2576978"/>
                </a:cubicBezTo>
                <a:cubicBezTo>
                  <a:pt x="2276097" y="2627753"/>
                  <a:pt x="2290935" y="2667113"/>
                  <a:pt x="2320610" y="2695059"/>
                </a:cubicBezTo>
                <a:cubicBezTo>
                  <a:pt x="2350276" y="2723014"/>
                  <a:pt x="2417003" y="2751317"/>
                  <a:pt x="2520791" y="2779967"/>
                </a:cubicBezTo>
                <a:cubicBezTo>
                  <a:pt x="2622288" y="2808056"/>
                  <a:pt x="2693566" y="2832413"/>
                  <a:pt x="2734625" y="2853041"/>
                </a:cubicBezTo>
                <a:cubicBezTo>
                  <a:pt x="2797354" y="2885132"/>
                  <a:pt x="2844726" y="2927249"/>
                  <a:pt x="2876741" y="2979393"/>
                </a:cubicBezTo>
                <a:cubicBezTo>
                  <a:pt x="2908757" y="3031536"/>
                  <a:pt x="2924764" y="3093800"/>
                  <a:pt x="2924764" y="3166183"/>
                </a:cubicBezTo>
                <a:cubicBezTo>
                  <a:pt x="2924764" y="3237987"/>
                  <a:pt x="2907935" y="3303379"/>
                  <a:pt x="2874274" y="3362360"/>
                </a:cubicBezTo>
                <a:cubicBezTo>
                  <a:pt x="2840614" y="3421340"/>
                  <a:pt x="2794831" y="3466219"/>
                  <a:pt x="2736925" y="3496995"/>
                </a:cubicBezTo>
                <a:cubicBezTo>
                  <a:pt x="2679018" y="3527771"/>
                  <a:pt x="2609274" y="3543159"/>
                  <a:pt x="2527691" y="3543159"/>
                </a:cubicBezTo>
                <a:cubicBezTo>
                  <a:pt x="2400468" y="3543159"/>
                  <a:pt x="2299060" y="3504935"/>
                  <a:pt x="2223468" y="3428487"/>
                </a:cubicBezTo>
                <a:cubicBezTo>
                  <a:pt x="2147875" y="3352039"/>
                  <a:pt x="2108653" y="3248492"/>
                  <a:pt x="2105800" y="3117846"/>
                </a:cubicBezTo>
                <a:lnTo>
                  <a:pt x="2234165" y="3104153"/>
                </a:lnTo>
                <a:cubicBezTo>
                  <a:pt x="2241011" y="3173185"/>
                  <a:pt x="2256557" y="3226955"/>
                  <a:pt x="2280804" y="3265465"/>
                </a:cubicBezTo>
                <a:cubicBezTo>
                  <a:pt x="2305050" y="3303974"/>
                  <a:pt x="2339709" y="3334924"/>
                  <a:pt x="2384779" y="3358315"/>
                </a:cubicBezTo>
                <a:cubicBezTo>
                  <a:pt x="2429849" y="3381705"/>
                  <a:pt x="2480624" y="3393401"/>
                  <a:pt x="2537104" y="3393401"/>
                </a:cubicBezTo>
                <a:cubicBezTo>
                  <a:pt x="2618116" y="3393401"/>
                  <a:pt x="2681015" y="3373618"/>
                  <a:pt x="2725800" y="3334053"/>
                </a:cubicBezTo>
                <a:cubicBezTo>
                  <a:pt x="2770585" y="3294487"/>
                  <a:pt x="2792977" y="3243108"/>
                  <a:pt x="2792977" y="3179915"/>
                </a:cubicBezTo>
                <a:cubicBezTo>
                  <a:pt x="2792977" y="3142912"/>
                  <a:pt x="2784847" y="3110605"/>
                  <a:pt x="2768588" y="3082993"/>
                </a:cubicBezTo>
                <a:cubicBezTo>
                  <a:pt x="2752328" y="3055382"/>
                  <a:pt x="2727797" y="3032751"/>
                  <a:pt x="2694992" y="3015101"/>
                </a:cubicBezTo>
                <a:cubicBezTo>
                  <a:pt x="2662188" y="2997451"/>
                  <a:pt x="2591303" y="2972500"/>
                  <a:pt x="2482335" y="2940248"/>
                </a:cubicBezTo>
                <a:cubicBezTo>
                  <a:pt x="2385349" y="2911456"/>
                  <a:pt x="2316318" y="2882511"/>
                  <a:pt x="2275241" y="2853415"/>
                </a:cubicBezTo>
                <a:cubicBezTo>
                  <a:pt x="2234165" y="2824319"/>
                  <a:pt x="2202216" y="2787379"/>
                  <a:pt x="2179396" y="2742594"/>
                </a:cubicBezTo>
                <a:cubicBezTo>
                  <a:pt x="2156576" y="2697809"/>
                  <a:pt x="2145165" y="2647177"/>
                  <a:pt x="2145165" y="2590696"/>
                </a:cubicBezTo>
                <a:cubicBezTo>
                  <a:pt x="2145165" y="2489146"/>
                  <a:pt x="2177970" y="2406137"/>
                  <a:pt x="2243578" y="2341670"/>
                </a:cubicBezTo>
                <a:cubicBezTo>
                  <a:pt x="2309186" y="2277202"/>
                  <a:pt x="2397615" y="2244969"/>
                  <a:pt x="2508864" y="2244969"/>
                </a:cubicBezTo>
                <a:close/>
                <a:moveTo>
                  <a:pt x="1557539" y="2244969"/>
                </a:moveTo>
                <a:cubicBezTo>
                  <a:pt x="1656906" y="2244969"/>
                  <a:pt x="1742279" y="2275845"/>
                  <a:pt x="1813659" y="2337598"/>
                </a:cubicBezTo>
                <a:cubicBezTo>
                  <a:pt x="1885040" y="2399351"/>
                  <a:pt x="1935006" y="2489993"/>
                  <a:pt x="1963558" y="2609523"/>
                </a:cubicBezTo>
                <a:lnTo>
                  <a:pt x="1830059" y="2648033"/>
                </a:lnTo>
                <a:cubicBezTo>
                  <a:pt x="1784356" y="2474028"/>
                  <a:pt x="1692665" y="2387025"/>
                  <a:pt x="1554985" y="2387025"/>
                </a:cubicBezTo>
                <a:cubicBezTo>
                  <a:pt x="1486426" y="2387025"/>
                  <a:pt x="1427009" y="2404584"/>
                  <a:pt x="1376733" y="2439701"/>
                </a:cubicBezTo>
                <a:cubicBezTo>
                  <a:pt x="1326457" y="2474819"/>
                  <a:pt x="1286323" y="2529492"/>
                  <a:pt x="1256331" y="2603720"/>
                </a:cubicBezTo>
                <a:cubicBezTo>
                  <a:pt x="1226339" y="2677949"/>
                  <a:pt x="1211343" y="2771873"/>
                  <a:pt x="1211343" y="2885493"/>
                </a:cubicBezTo>
                <a:cubicBezTo>
                  <a:pt x="1211343" y="3057367"/>
                  <a:pt x="1241580" y="3186271"/>
                  <a:pt x="1302054" y="3272204"/>
                </a:cubicBezTo>
                <a:cubicBezTo>
                  <a:pt x="1362528" y="3358136"/>
                  <a:pt x="1442970" y="3401103"/>
                  <a:pt x="1543379" y="3401103"/>
                </a:cubicBezTo>
                <a:cubicBezTo>
                  <a:pt x="1617545" y="3401103"/>
                  <a:pt x="1681584" y="3374717"/>
                  <a:pt x="1735497" y="3321945"/>
                </a:cubicBezTo>
                <a:cubicBezTo>
                  <a:pt x="1789410" y="3269173"/>
                  <a:pt x="1825495" y="3189159"/>
                  <a:pt x="1843751" y="3081904"/>
                </a:cubicBezTo>
                <a:lnTo>
                  <a:pt x="1980673" y="3123836"/>
                </a:lnTo>
                <a:cubicBezTo>
                  <a:pt x="1950436" y="3264751"/>
                  <a:pt x="1897522" y="3369868"/>
                  <a:pt x="1821929" y="3439184"/>
                </a:cubicBezTo>
                <a:cubicBezTo>
                  <a:pt x="1746337" y="3508501"/>
                  <a:pt x="1654343" y="3543159"/>
                  <a:pt x="1545946" y="3543159"/>
                </a:cubicBezTo>
                <a:cubicBezTo>
                  <a:pt x="1450671" y="3543159"/>
                  <a:pt x="1369231" y="3519895"/>
                  <a:pt x="1301626" y="3473368"/>
                </a:cubicBezTo>
                <a:cubicBezTo>
                  <a:pt x="1234021" y="3426840"/>
                  <a:pt x="1178682" y="3352197"/>
                  <a:pt x="1135609" y="3249439"/>
                </a:cubicBezTo>
                <a:cubicBezTo>
                  <a:pt x="1092535" y="3146681"/>
                  <a:pt x="1070998" y="3025370"/>
                  <a:pt x="1070998" y="2885506"/>
                </a:cubicBezTo>
                <a:cubicBezTo>
                  <a:pt x="1070998" y="2747345"/>
                  <a:pt x="1092555" y="2630454"/>
                  <a:pt x="1135669" y="2534831"/>
                </a:cubicBezTo>
                <a:cubicBezTo>
                  <a:pt x="1178782" y="2439209"/>
                  <a:pt x="1237172" y="2366993"/>
                  <a:pt x="1310839" y="2318183"/>
                </a:cubicBezTo>
                <a:cubicBezTo>
                  <a:pt x="1384506" y="2269374"/>
                  <a:pt x="1466739" y="2244969"/>
                  <a:pt x="1557539" y="2244969"/>
                </a:cubicBezTo>
                <a:close/>
                <a:moveTo>
                  <a:pt x="1312413" y="1681317"/>
                </a:moveTo>
                <a:lnTo>
                  <a:pt x="1312413" y="1681318"/>
                </a:lnTo>
                <a:lnTo>
                  <a:pt x="1313057" y="1681913"/>
                </a:lnTo>
                <a:close/>
                <a:moveTo>
                  <a:pt x="3586641" y="1610668"/>
                </a:moveTo>
                <a:lnTo>
                  <a:pt x="3586641" y="1754454"/>
                </a:lnTo>
                <a:lnTo>
                  <a:pt x="3671979" y="1754454"/>
                </a:lnTo>
                <a:cubicBezTo>
                  <a:pt x="3698871" y="1754454"/>
                  <a:pt x="3718535" y="1748372"/>
                  <a:pt x="3730975" y="1736206"/>
                </a:cubicBezTo>
                <a:cubicBezTo>
                  <a:pt x="3743415" y="1724041"/>
                  <a:pt x="3749635" y="1705702"/>
                  <a:pt x="3749635" y="1681189"/>
                </a:cubicBezTo>
                <a:cubicBezTo>
                  <a:pt x="3749635" y="1665274"/>
                  <a:pt x="3746571" y="1651645"/>
                  <a:pt x="3740443" y="1640303"/>
                </a:cubicBezTo>
                <a:cubicBezTo>
                  <a:pt x="3734315" y="1628961"/>
                  <a:pt x="3726905" y="1621186"/>
                  <a:pt x="3718215" y="1616979"/>
                </a:cubicBezTo>
                <a:cubicBezTo>
                  <a:pt x="3709527" y="1612771"/>
                  <a:pt x="3693839" y="1610668"/>
                  <a:pt x="3671155" y="1610668"/>
                </a:cubicBezTo>
                <a:close/>
                <a:moveTo>
                  <a:pt x="4224815" y="1607649"/>
                </a:moveTo>
                <a:lnTo>
                  <a:pt x="4224815" y="1740734"/>
                </a:lnTo>
                <a:lnTo>
                  <a:pt x="4318661" y="1740734"/>
                </a:lnTo>
                <a:cubicBezTo>
                  <a:pt x="4339149" y="1740734"/>
                  <a:pt x="4354699" y="1738264"/>
                  <a:pt x="4365309" y="1733325"/>
                </a:cubicBezTo>
                <a:cubicBezTo>
                  <a:pt x="4375919" y="1728386"/>
                  <a:pt x="4384335" y="1720611"/>
                  <a:pt x="4390555" y="1710001"/>
                </a:cubicBezTo>
                <a:cubicBezTo>
                  <a:pt x="4396773" y="1699391"/>
                  <a:pt x="4399883" y="1687043"/>
                  <a:pt x="4399883" y="1672957"/>
                </a:cubicBezTo>
                <a:cubicBezTo>
                  <a:pt x="4399883" y="1652651"/>
                  <a:pt x="4393939" y="1636690"/>
                  <a:pt x="4382047" y="1625074"/>
                </a:cubicBezTo>
                <a:cubicBezTo>
                  <a:pt x="4370157" y="1613457"/>
                  <a:pt x="4352503" y="1607649"/>
                  <a:pt x="4329087" y="1607649"/>
                </a:cubicBezTo>
                <a:close/>
                <a:moveTo>
                  <a:pt x="3018301" y="1605454"/>
                </a:moveTo>
                <a:cubicBezTo>
                  <a:pt x="3014039" y="1631248"/>
                  <a:pt x="3008015" y="1656859"/>
                  <a:pt x="3000229" y="1682287"/>
                </a:cubicBezTo>
                <a:lnTo>
                  <a:pt x="2963531" y="1800279"/>
                </a:lnTo>
                <a:lnTo>
                  <a:pt x="3075899" y="1800279"/>
                </a:lnTo>
                <a:lnTo>
                  <a:pt x="3041615" y="1688872"/>
                </a:lnTo>
                <a:cubicBezTo>
                  <a:pt x="3031009" y="1654663"/>
                  <a:pt x="3023237" y="1626857"/>
                  <a:pt x="3018301" y="1605454"/>
                </a:cubicBezTo>
                <a:close/>
                <a:moveTo>
                  <a:pt x="4181185" y="1563196"/>
                </a:moveTo>
                <a:lnTo>
                  <a:pt x="4327441" y="1563196"/>
                </a:lnTo>
                <a:cubicBezTo>
                  <a:pt x="4357991" y="1563196"/>
                  <a:pt x="4380539" y="1566944"/>
                  <a:pt x="4395081" y="1574440"/>
                </a:cubicBezTo>
                <a:cubicBezTo>
                  <a:pt x="4409625" y="1581936"/>
                  <a:pt x="4421561" y="1594414"/>
                  <a:pt x="4430891" y="1611872"/>
                </a:cubicBezTo>
                <a:cubicBezTo>
                  <a:pt x="4440221" y="1629331"/>
                  <a:pt x="4444885" y="1649578"/>
                  <a:pt x="4444885" y="1672614"/>
                </a:cubicBezTo>
                <a:cubicBezTo>
                  <a:pt x="4444885" y="1702961"/>
                  <a:pt x="4436973" y="1727550"/>
                  <a:pt x="4421149" y="1746381"/>
                </a:cubicBezTo>
                <a:cubicBezTo>
                  <a:pt x="4405327" y="1765212"/>
                  <a:pt x="4382323" y="1777187"/>
                  <a:pt x="4352137" y="1782306"/>
                </a:cubicBezTo>
                <a:cubicBezTo>
                  <a:pt x="4364395" y="1789669"/>
                  <a:pt x="4373723" y="1797124"/>
                  <a:pt x="4380127" y="1804670"/>
                </a:cubicBezTo>
                <a:cubicBezTo>
                  <a:pt x="4393115" y="1820036"/>
                  <a:pt x="4404549" y="1837141"/>
                  <a:pt x="4414427" y="1855983"/>
                </a:cubicBezTo>
                <a:lnTo>
                  <a:pt x="4472051" y="1965469"/>
                </a:lnTo>
                <a:lnTo>
                  <a:pt x="4417171" y="1965469"/>
                </a:lnTo>
                <a:lnTo>
                  <a:pt x="4373181" y="1881824"/>
                </a:lnTo>
                <a:cubicBezTo>
                  <a:pt x="4356137" y="1849099"/>
                  <a:pt x="4343275" y="1827056"/>
                  <a:pt x="4334595" y="1815695"/>
                </a:cubicBezTo>
                <a:cubicBezTo>
                  <a:pt x="4325915" y="1804335"/>
                  <a:pt x="4317511" y="1796684"/>
                  <a:pt x="4309379" y="1792744"/>
                </a:cubicBezTo>
                <a:cubicBezTo>
                  <a:pt x="4301247" y="1788804"/>
                  <a:pt x="4289869" y="1786834"/>
                  <a:pt x="4275249" y="1786834"/>
                </a:cubicBezTo>
                <a:lnTo>
                  <a:pt x="4224815" y="1786834"/>
                </a:lnTo>
                <a:lnTo>
                  <a:pt x="4224815" y="1965469"/>
                </a:lnTo>
                <a:lnTo>
                  <a:pt x="4181185" y="1965469"/>
                </a:lnTo>
                <a:close/>
                <a:moveTo>
                  <a:pt x="3847811" y="1563196"/>
                </a:moveTo>
                <a:lnTo>
                  <a:pt x="3891441" y="1563196"/>
                </a:lnTo>
                <a:lnTo>
                  <a:pt x="3891441" y="1795340"/>
                </a:lnTo>
                <a:cubicBezTo>
                  <a:pt x="3891441" y="1831744"/>
                  <a:pt x="3894275" y="1858087"/>
                  <a:pt x="3899947" y="1874368"/>
                </a:cubicBezTo>
                <a:cubicBezTo>
                  <a:pt x="3905617" y="1890649"/>
                  <a:pt x="3914901" y="1903043"/>
                  <a:pt x="3927799" y="1911549"/>
                </a:cubicBezTo>
                <a:cubicBezTo>
                  <a:pt x="3940695" y="1920056"/>
                  <a:pt x="3956383" y="1924309"/>
                  <a:pt x="3974859" y="1924309"/>
                </a:cubicBezTo>
                <a:cubicBezTo>
                  <a:pt x="4005957" y="1924309"/>
                  <a:pt x="4028503" y="1915528"/>
                  <a:pt x="4042499" y="1897966"/>
                </a:cubicBezTo>
                <a:cubicBezTo>
                  <a:pt x="4056493" y="1880405"/>
                  <a:pt x="4063491" y="1846196"/>
                  <a:pt x="4063491" y="1795340"/>
                </a:cubicBezTo>
                <a:lnTo>
                  <a:pt x="4063491" y="1563196"/>
                </a:lnTo>
                <a:lnTo>
                  <a:pt x="4107119" y="1563196"/>
                </a:lnTo>
                <a:lnTo>
                  <a:pt x="4107119" y="1795614"/>
                </a:lnTo>
                <a:cubicBezTo>
                  <a:pt x="4107119" y="1834580"/>
                  <a:pt x="4103329" y="1866547"/>
                  <a:pt x="4095745" y="1891518"/>
                </a:cubicBezTo>
                <a:cubicBezTo>
                  <a:pt x="4088163" y="1916488"/>
                  <a:pt x="4074365" y="1936200"/>
                  <a:pt x="4054353" y="1950652"/>
                </a:cubicBezTo>
                <a:cubicBezTo>
                  <a:pt x="4034343" y="1965103"/>
                  <a:pt x="4008895" y="1972329"/>
                  <a:pt x="3978015" y="1972329"/>
                </a:cubicBezTo>
                <a:cubicBezTo>
                  <a:pt x="3934521" y="1972329"/>
                  <a:pt x="3901947" y="1959341"/>
                  <a:pt x="3880293" y="1933364"/>
                </a:cubicBezTo>
                <a:cubicBezTo>
                  <a:pt x="3858637" y="1907387"/>
                  <a:pt x="3847811" y="1861471"/>
                  <a:pt x="3847811" y="1795614"/>
                </a:cubicBezTo>
                <a:close/>
                <a:moveTo>
                  <a:pt x="3543011" y="1563196"/>
                </a:moveTo>
                <a:lnTo>
                  <a:pt x="3667315" y="1563196"/>
                </a:lnTo>
                <a:cubicBezTo>
                  <a:pt x="3696583" y="1563196"/>
                  <a:pt x="3718171" y="1565757"/>
                  <a:pt x="3732073" y="1570879"/>
                </a:cubicBezTo>
                <a:cubicBezTo>
                  <a:pt x="3751099" y="1577831"/>
                  <a:pt x="3766283" y="1590728"/>
                  <a:pt x="3777623" y="1609570"/>
                </a:cubicBezTo>
                <a:cubicBezTo>
                  <a:pt x="3788967" y="1628412"/>
                  <a:pt x="3794637" y="1651554"/>
                  <a:pt x="3794637" y="1678994"/>
                </a:cubicBezTo>
                <a:cubicBezTo>
                  <a:pt x="3794637" y="1715215"/>
                  <a:pt x="3785399" y="1744759"/>
                  <a:pt x="3766923" y="1767625"/>
                </a:cubicBezTo>
                <a:cubicBezTo>
                  <a:pt x="3748445" y="1790492"/>
                  <a:pt x="3716523" y="1801926"/>
                  <a:pt x="3671155" y="1801926"/>
                </a:cubicBezTo>
                <a:lnTo>
                  <a:pt x="3586641" y="1801926"/>
                </a:lnTo>
                <a:lnTo>
                  <a:pt x="3586641" y="1965469"/>
                </a:lnTo>
                <a:lnTo>
                  <a:pt x="3543011" y="1965469"/>
                </a:lnTo>
                <a:close/>
                <a:moveTo>
                  <a:pt x="3208537" y="1563196"/>
                </a:moveTo>
                <a:lnTo>
                  <a:pt x="3253265" y="1563196"/>
                </a:lnTo>
                <a:lnTo>
                  <a:pt x="3426687" y="1879659"/>
                </a:lnTo>
                <a:lnTo>
                  <a:pt x="3426687" y="1563196"/>
                </a:lnTo>
                <a:lnTo>
                  <a:pt x="3468397" y="1563196"/>
                </a:lnTo>
                <a:lnTo>
                  <a:pt x="3468397" y="1965469"/>
                </a:lnTo>
                <a:lnTo>
                  <a:pt x="3423669" y="1965469"/>
                </a:lnTo>
                <a:lnTo>
                  <a:pt x="3250521" y="1648947"/>
                </a:lnTo>
                <a:lnTo>
                  <a:pt x="3250521" y="1965469"/>
                </a:lnTo>
                <a:lnTo>
                  <a:pt x="3208537" y="1965469"/>
                </a:lnTo>
                <a:close/>
                <a:moveTo>
                  <a:pt x="2598663" y="1563196"/>
                </a:moveTo>
                <a:lnTo>
                  <a:pt x="2642293" y="1563196"/>
                </a:lnTo>
                <a:lnTo>
                  <a:pt x="2642293" y="1762686"/>
                </a:lnTo>
                <a:lnTo>
                  <a:pt x="2806184" y="1563196"/>
                </a:lnTo>
                <a:lnTo>
                  <a:pt x="2865382" y="1563196"/>
                </a:lnTo>
                <a:lnTo>
                  <a:pt x="2726912" y="1726362"/>
                </a:lnTo>
                <a:lnTo>
                  <a:pt x="2869758" y="1962721"/>
                </a:lnTo>
                <a:lnTo>
                  <a:pt x="2996109" y="1563196"/>
                </a:lnTo>
                <a:lnTo>
                  <a:pt x="3042773" y="1563196"/>
                </a:lnTo>
                <a:lnTo>
                  <a:pt x="3177865" y="1965469"/>
                </a:lnTo>
                <a:lnTo>
                  <a:pt x="3127919" y="1965469"/>
                </a:lnTo>
                <a:lnTo>
                  <a:pt x="3089551" y="1843635"/>
                </a:lnTo>
                <a:lnTo>
                  <a:pt x="2950772" y="1843635"/>
                </a:lnTo>
                <a:lnTo>
                  <a:pt x="2914915" y="1965469"/>
                </a:lnTo>
                <a:lnTo>
                  <a:pt x="2871419" y="1965469"/>
                </a:lnTo>
                <a:lnTo>
                  <a:pt x="2868889" y="1965469"/>
                </a:lnTo>
                <a:lnTo>
                  <a:pt x="2813794" y="1965469"/>
                </a:lnTo>
                <a:lnTo>
                  <a:pt x="2696621" y="1762047"/>
                </a:lnTo>
                <a:lnTo>
                  <a:pt x="2642293" y="1826073"/>
                </a:lnTo>
                <a:lnTo>
                  <a:pt x="2642293" y="1965469"/>
                </a:lnTo>
                <a:lnTo>
                  <a:pt x="2598663" y="1965469"/>
                </a:lnTo>
                <a:close/>
                <a:moveTo>
                  <a:pt x="2176112" y="1563196"/>
                </a:moveTo>
                <a:lnTo>
                  <a:pt x="2437617" y="1563196"/>
                </a:lnTo>
                <a:lnTo>
                  <a:pt x="2437617" y="1610668"/>
                </a:lnTo>
                <a:lnTo>
                  <a:pt x="2328405" y="1610668"/>
                </a:lnTo>
                <a:lnTo>
                  <a:pt x="2328405" y="1965469"/>
                </a:lnTo>
                <a:lnTo>
                  <a:pt x="2284775" y="1965469"/>
                </a:lnTo>
                <a:lnTo>
                  <a:pt x="2284775" y="1610668"/>
                </a:lnTo>
                <a:lnTo>
                  <a:pt x="2176112" y="1610668"/>
                </a:lnTo>
                <a:close/>
                <a:moveTo>
                  <a:pt x="2084667" y="1563196"/>
                </a:moveTo>
                <a:lnTo>
                  <a:pt x="2128297" y="1563196"/>
                </a:lnTo>
                <a:lnTo>
                  <a:pt x="2128297" y="1965469"/>
                </a:lnTo>
                <a:lnTo>
                  <a:pt x="2084667" y="1965469"/>
                </a:lnTo>
                <a:close/>
                <a:moveTo>
                  <a:pt x="1960842" y="1563196"/>
                </a:moveTo>
                <a:lnTo>
                  <a:pt x="2004472" y="1563196"/>
                </a:lnTo>
                <a:lnTo>
                  <a:pt x="2004472" y="1965469"/>
                </a:lnTo>
                <a:lnTo>
                  <a:pt x="1960842" y="1965469"/>
                </a:lnTo>
                <a:close/>
                <a:moveTo>
                  <a:pt x="3200397" y="320412"/>
                </a:moveTo>
                <a:lnTo>
                  <a:pt x="3129017" y="322217"/>
                </a:lnTo>
                <a:lnTo>
                  <a:pt x="3104419" y="371950"/>
                </a:lnTo>
                <a:cubicBezTo>
                  <a:pt x="3060563" y="474591"/>
                  <a:pt x="3033709" y="612560"/>
                  <a:pt x="3033709" y="764276"/>
                </a:cubicBezTo>
                <a:lnTo>
                  <a:pt x="3035211" y="785582"/>
                </a:lnTo>
                <a:lnTo>
                  <a:pt x="2952646" y="789751"/>
                </a:lnTo>
                <a:lnTo>
                  <a:pt x="2911961" y="795960"/>
                </a:lnTo>
                <a:lnTo>
                  <a:pt x="2867118" y="799965"/>
                </a:lnTo>
                <a:lnTo>
                  <a:pt x="2789750" y="814612"/>
                </a:lnTo>
                <a:lnTo>
                  <a:pt x="2734552" y="823036"/>
                </a:lnTo>
                <a:lnTo>
                  <a:pt x="2730889" y="804142"/>
                </a:lnTo>
                <a:cubicBezTo>
                  <a:pt x="2691622" y="657597"/>
                  <a:pt x="2629976" y="531279"/>
                  <a:pt x="2561048" y="443487"/>
                </a:cubicBezTo>
                <a:lnTo>
                  <a:pt x="2524415" y="401813"/>
                </a:lnTo>
                <a:lnTo>
                  <a:pt x="2455003" y="418544"/>
                </a:lnTo>
                <a:lnTo>
                  <a:pt x="2386522" y="438761"/>
                </a:lnTo>
                <a:lnTo>
                  <a:pt x="2375634" y="493169"/>
                </a:lnTo>
                <a:cubicBezTo>
                  <a:pt x="2359837" y="603662"/>
                  <a:pt x="2369608" y="743880"/>
                  <a:pt x="2408876" y="890428"/>
                </a:cubicBezTo>
                <a:lnTo>
                  <a:pt x="2415529" y="909715"/>
                </a:lnTo>
                <a:lnTo>
                  <a:pt x="2383243" y="921531"/>
                </a:lnTo>
                <a:lnTo>
                  <a:pt x="2371311" y="925383"/>
                </a:lnTo>
                <a:lnTo>
                  <a:pt x="2356039" y="931488"/>
                </a:lnTo>
                <a:lnTo>
                  <a:pt x="2257197" y="967665"/>
                </a:lnTo>
                <a:lnTo>
                  <a:pt x="2216504" y="987267"/>
                </a:lnTo>
                <a:lnTo>
                  <a:pt x="2202907" y="992702"/>
                </a:lnTo>
                <a:lnTo>
                  <a:pt x="2165987" y="1011603"/>
                </a:lnTo>
                <a:lnTo>
                  <a:pt x="2135850" y="1026120"/>
                </a:lnTo>
                <a:lnTo>
                  <a:pt x="2126688" y="1007313"/>
                </a:lnTo>
                <a:cubicBezTo>
                  <a:pt x="2050830" y="875923"/>
                  <a:pt x="1958590" y="769864"/>
                  <a:pt x="1869290" y="702904"/>
                </a:cubicBezTo>
                <a:lnTo>
                  <a:pt x="1823119" y="672131"/>
                </a:lnTo>
                <a:lnTo>
                  <a:pt x="1760401" y="706257"/>
                </a:lnTo>
                <a:lnTo>
                  <a:pt x="1699487" y="743510"/>
                </a:lnTo>
                <a:lnTo>
                  <a:pt x="1703051" y="798881"/>
                </a:lnTo>
                <a:cubicBezTo>
                  <a:pt x="1716391" y="909698"/>
                  <a:pt x="1762119" y="1042610"/>
                  <a:pt x="1837978" y="1174000"/>
                </a:cubicBezTo>
                <a:lnTo>
                  <a:pt x="1848369" y="1189388"/>
                </a:lnTo>
                <a:lnTo>
                  <a:pt x="1845588" y="1191078"/>
                </a:lnTo>
                <a:lnTo>
                  <a:pt x="1807264" y="1219737"/>
                </a:lnTo>
                <a:lnTo>
                  <a:pt x="1786584" y="1233110"/>
                </a:lnTo>
                <a:lnTo>
                  <a:pt x="1733593" y="1274827"/>
                </a:lnTo>
                <a:lnTo>
                  <a:pt x="1659045" y="1330572"/>
                </a:lnTo>
                <a:lnTo>
                  <a:pt x="1609370" y="1375720"/>
                </a:lnTo>
                <a:lnTo>
                  <a:pt x="1595663" y="1359937"/>
                </a:lnTo>
                <a:cubicBezTo>
                  <a:pt x="1488383" y="1252657"/>
                  <a:pt x="1371836" y="1174085"/>
                  <a:pt x="1268246" y="1132520"/>
                </a:cubicBezTo>
                <a:lnTo>
                  <a:pt x="1215685" y="1114746"/>
                </a:lnTo>
                <a:lnTo>
                  <a:pt x="1163939" y="1163942"/>
                </a:lnTo>
                <a:lnTo>
                  <a:pt x="1114741" y="1215690"/>
                </a:lnTo>
                <a:lnTo>
                  <a:pt x="1132515" y="1268252"/>
                </a:lnTo>
                <a:cubicBezTo>
                  <a:pt x="1174081" y="1371841"/>
                  <a:pt x="1252651" y="1488388"/>
                  <a:pt x="1359932" y="1595666"/>
                </a:cubicBezTo>
                <a:lnTo>
                  <a:pt x="1375717" y="1609374"/>
                </a:lnTo>
                <a:lnTo>
                  <a:pt x="1330572" y="1659046"/>
                </a:lnTo>
                <a:lnTo>
                  <a:pt x="1313318" y="1682120"/>
                </a:lnTo>
                <a:lnTo>
                  <a:pt x="1287770" y="1711798"/>
                </a:lnTo>
                <a:lnTo>
                  <a:pt x="1235248" y="1786522"/>
                </a:lnTo>
                <a:lnTo>
                  <a:pt x="1191078" y="1845589"/>
                </a:lnTo>
                <a:lnTo>
                  <a:pt x="1189386" y="1848374"/>
                </a:lnTo>
                <a:lnTo>
                  <a:pt x="1173994" y="1837982"/>
                </a:lnTo>
                <a:cubicBezTo>
                  <a:pt x="1042604" y="1762124"/>
                  <a:pt x="909693" y="1716393"/>
                  <a:pt x="798877" y="1703056"/>
                </a:cubicBezTo>
                <a:lnTo>
                  <a:pt x="743505" y="1699491"/>
                </a:lnTo>
                <a:lnTo>
                  <a:pt x="706252" y="1760404"/>
                </a:lnTo>
                <a:lnTo>
                  <a:pt x="672127" y="1823124"/>
                </a:lnTo>
                <a:lnTo>
                  <a:pt x="702898" y="1869294"/>
                </a:lnTo>
                <a:cubicBezTo>
                  <a:pt x="769858" y="1958595"/>
                  <a:pt x="875917" y="2050837"/>
                  <a:pt x="1007308" y="2126693"/>
                </a:cubicBezTo>
                <a:lnTo>
                  <a:pt x="1026117" y="2135856"/>
                </a:lnTo>
                <a:lnTo>
                  <a:pt x="1011662" y="2165862"/>
                </a:lnTo>
                <a:lnTo>
                  <a:pt x="1008355" y="2172324"/>
                </a:lnTo>
                <a:lnTo>
                  <a:pt x="1006377" y="2176834"/>
                </a:lnTo>
                <a:lnTo>
                  <a:pt x="967664" y="2257197"/>
                </a:lnTo>
                <a:lnTo>
                  <a:pt x="950127" y="2305114"/>
                </a:lnTo>
                <a:lnTo>
                  <a:pt x="941377" y="2325066"/>
                </a:lnTo>
                <a:lnTo>
                  <a:pt x="940596" y="2324822"/>
                </a:lnTo>
                <a:lnTo>
                  <a:pt x="940596" y="2324823"/>
                </a:lnTo>
                <a:lnTo>
                  <a:pt x="941677" y="2325160"/>
                </a:lnTo>
                <a:lnTo>
                  <a:pt x="936371" y="2337261"/>
                </a:lnTo>
                <a:lnTo>
                  <a:pt x="921503" y="2383319"/>
                </a:lnTo>
                <a:lnTo>
                  <a:pt x="909714" y="2415528"/>
                </a:lnTo>
                <a:lnTo>
                  <a:pt x="890423" y="2408875"/>
                </a:lnTo>
                <a:cubicBezTo>
                  <a:pt x="743877" y="2369609"/>
                  <a:pt x="603659" y="2359837"/>
                  <a:pt x="493165" y="2375635"/>
                </a:cubicBezTo>
                <a:lnTo>
                  <a:pt x="438759" y="2386521"/>
                </a:lnTo>
                <a:lnTo>
                  <a:pt x="418541" y="2455001"/>
                </a:lnTo>
                <a:lnTo>
                  <a:pt x="401810" y="2524417"/>
                </a:lnTo>
                <a:lnTo>
                  <a:pt x="443484" y="2561050"/>
                </a:lnTo>
                <a:cubicBezTo>
                  <a:pt x="531275" y="2629977"/>
                  <a:pt x="657593" y="2691623"/>
                  <a:pt x="804140" y="2730890"/>
                </a:cubicBezTo>
                <a:lnTo>
                  <a:pt x="823036" y="2734553"/>
                </a:lnTo>
                <a:lnTo>
                  <a:pt x="816780" y="2775543"/>
                </a:lnTo>
                <a:lnTo>
                  <a:pt x="808124" y="2815886"/>
                </a:lnTo>
                <a:lnTo>
                  <a:pt x="806669" y="2829020"/>
                </a:lnTo>
                <a:lnTo>
                  <a:pt x="806257" y="2828926"/>
                </a:lnTo>
                <a:lnTo>
                  <a:pt x="799966" y="2885717"/>
                </a:lnTo>
                <a:lnTo>
                  <a:pt x="789751" y="2952646"/>
                </a:lnTo>
                <a:lnTo>
                  <a:pt x="785581" y="3035214"/>
                </a:lnTo>
                <a:lnTo>
                  <a:pt x="764269" y="3033711"/>
                </a:lnTo>
                <a:cubicBezTo>
                  <a:pt x="612553" y="3033713"/>
                  <a:pt x="474583" y="3060564"/>
                  <a:pt x="371944" y="3104422"/>
                </a:cubicBezTo>
                <a:lnTo>
                  <a:pt x="322208" y="3129020"/>
                </a:lnTo>
                <a:lnTo>
                  <a:pt x="320404" y="3200397"/>
                </a:lnTo>
                <a:lnTo>
                  <a:pt x="322208" y="3271776"/>
                </a:lnTo>
                <a:lnTo>
                  <a:pt x="371944" y="3296374"/>
                </a:lnTo>
                <a:cubicBezTo>
                  <a:pt x="474584" y="3340232"/>
                  <a:pt x="612553" y="3367085"/>
                  <a:pt x="764269" y="3367085"/>
                </a:cubicBezTo>
                <a:lnTo>
                  <a:pt x="785581" y="3365583"/>
                </a:lnTo>
                <a:lnTo>
                  <a:pt x="789751" y="3448154"/>
                </a:lnTo>
                <a:lnTo>
                  <a:pt x="794867" y="3481680"/>
                </a:lnTo>
                <a:lnTo>
                  <a:pt x="799533" y="3533925"/>
                </a:lnTo>
                <a:lnTo>
                  <a:pt x="816591" y="3624019"/>
                </a:lnTo>
                <a:lnTo>
                  <a:pt x="816779" y="3625249"/>
                </a:lnTo>
                <a:lnTo>
                  <a:pt x="808124" y="3584912"/>
                </a:lnTo>
                <a:lnTo>
                  <a:pt x="807686" y="3580968"/>
                </a:lnTo>
                <a:lnTo>
                  <a:pt x="806669" y="3571779"/>
                </a:lnTo>
                <a:lnTo>
                  <a:pt x="804339" y="3572303"/>
                </a:lnTo>
                <a:lnTo>
                  <a:pt x="804339" y="3572304"/>
                </a:lnTo>
                <a:lnTo>
                  <a:pt x="806668" y="3571780"/>
                </a:lnTo>
                <a:lnTo>
                  <a:pt x="807686" y="3580968"/>
                </a:lnTo>
                <a:lnTo>
                  <a:pt x="808124" y="3584912"/>
                </a:lnTo>
                <a:lnTo>
                  <a:pt x="816779" y="3625252"/>
                </a:lnTo>
                <a:lnTo>
                  <a:pt x="816779" y="3625249"/>
                </a:lnTo>
                <a:lnTo>
                  <a:pt x="816780" y="3625256"/>
                </a:lnTo>
                <a:lnTo>
                  <a:pt x="823035" y="3666244"/>
                </a:lnTo>
                <a:lnTo>
                  <a:pt x="804139" y="3669907"/>
                </a:lnTo>
                <a:cubicBezTo>
                  <a:pt x="657593" y="3709174"/>
                  <a:pt x="531275" y="3770819"/>
                  <a:pt x="443483" y="3839749"/>
                </a:cubicBezTo>
                <a:lnTo>
                  <a:pt x="401809" y="3876381"/>
                </a:lnTo>
                <a:lnTo>
                  <a:pt x="418540" y="3945794"/>
                </a:lnTo>
                <a:lnTo>
                  <a:pt x="438759" y="4014275"/>
                </a:lnTo>
                <a:lnTo>
                  <a:pt x="493165" y="4025162"/>
                </a:lnTo>
                <a:cubicBezTo>
                  <a:pt x="603658" y="4040960"/>
                  <a:pt x="743876" y="4031189"/>
                  <a:pt x="890423" y="3991922"/>
                </a:cubicBezTo>
                <a:lnTo>
                  <a:pt x="909712" y="3985269"/>
                </a:lnTo>
                <a:lnTo>
                  <a:pt x="921506" y="4017492"/>
                </a:lnTo>
                <a:lnTo>
                  <a:pt x="927587" y="4036326"/>
                </a:lnTo>
                <a:lnTo>
                  <a:pt x="937224" y="4060436"/>
                </a:lnTo>
                <a:lnTo>
                  <a:pt x="967664" y="4143603"/>
                </a:lnTo>
                <a:lnTo>
                  <a:pt x="984148" y="4177822"/>
                </a:lnTo>
                <a:lnTo>
                  <a:pt x="990303" y="4193220"/>
                </a:lnTo>
                <a:lnTo>
                  <a:pt x="1011700" y="4235018"/>
                </a:lnTo>
                <a:lnTo>
                  <a:pt x="1026116" y="4264942"/>
                </a:lnTo>
                <a:lnTo>
                  <a:pt x="1007305" y="4274106"/>
                </a:lnTo>
                <a:cubicBezTo>
                  <a:pt x="875914" y="4349964"/>
                  <a:pt x="769856" y="4442203"/>
                  <a:pt x="702896" y="4531505"/>
                </a:cubicBezTo>
                <a:lnTo>
                  <a:pt x="672124" y="4577675"/>
                </a:lnTo>
                <a:lnTo>
                  <a:pt x="706250" y="4640393"/>
                </a:lnTo>
                <a:lnTo>
                  <a:pt x="743503" y="4701307"/>
                </a:lnTo>
                <a:lnTo>
                  <a:pt x="798874" y="4697742"/>
                </a:lnTo>
                <a:cubicBezTo>
                  <a:pt x="909691" y="4684402"/>
                  <a:pt x="1042602" y="4638674"/>
                  <a:pt x="1173992" y="4562816"/>
                </a:cubicBezTo>
                <a:lnTo>
                  <a:pt x="1189384" y="4552423"/>
                </a:lnTo>
                <a:lnTo>
                  <a:pt x="1191078" y="4555212"/>
                </a:lnTo>
                <a:lnTo>
                  <a:pt x="1219690" y="4593474"/>
                </a:lnTo>
                <a:lnTo>
                  <a:pt x="1236908" y="4620098"/>
                </a:lnTo>
                <a:lnTo>
                  <a:pt x="1245163" y="4630412"/>
                </a:lnTo>
                <a:lnTo>
                  <a:pt x="1245167" y="4630410"/>
                </a:lnTo>
                <a:lnTo>
                  <a:pt x="1236909" y="4620096"/>
                </a:lnTo>
                <a:lnTo>
                  <a:pt x="1235964" y="4618631"/>
                </a:lnTo>
                <a:lnTo>
                  <a:pt x="1286611" y="4682965"/>
                </a:lnTo>
                <a:lnTo>
                  <a:pt x="1330572" y="4741755"/>
                </a:lnTo>
                <a:lnTo>
                  <a:pt x="1375715" y="4791425"/>
                </a:lnTo>
                <a:lnTo>
                  <a:pt x="1359930" y="4805132"/>
                </a:lnTo>
                <a:cubicBezTo>
                  <a:pt x="1252652" y="4912412"/>
                  <a:pt x="1174080" y="5028958"/>
                  <a:pt x="1132515" y="5132547"/>
                </a:cubicBezTo>
                <a:lnTo>
                  <a:pt x="1114740" y="5185109"/>
                </a:lnTo>
                <a:lnTo>
                  <a:pt x="1163936" y="5236857"/>
                </a:lnTo>
                <a:lnTo>
                  <a:pt x="1215685" y="5286053"/>
                </a:lnTo>
                <a:lnTo>
                  <a:pt x="1268246" y="5268280"/>
                </a:lnTo>
                <a:cubicBezTo>
                  <a:pt x="1371835" y="5226714"/>
                  <a:pt x="1488382" y="5148143"/>
                  <a:pt x="1595662" y="5040862"/>
                </a:cubicBezTo>
                <a:lnTo>
                  <a:pt x="1609368" y="5025078"/>
                </a:lnTo>
                <a:lnTo>
                  <a:pt x="1659045" y="5070228"/>
                </a:lnTo>
                <a:lnTo>
                  <a:pt x="1667763" y="5076747"/>
                </a:lnTo>
                <a:lnTo>
                  <a:pt x="1671261" y="5079909"/>
                </a:lnTo>
                <a:lnTo>
                  <a:pt x="1681906" y="5087737"/>
                </a:lnTo>
                <a:lnTo>
                  <a:pt x="1681817" y="5087834"/>
                </a:lnTo>
                <a:lnTo>
                  <a:pt x="1711371" y="5113270"/>
                </a:lnTo>
                <a:lnTo>
                  <a:pt x="1798580" y="5174571"/>
                </a:lnTo>
                <a:lnTo>
                  <a:pt x="1807260" y="5181060"/>
                </a:lnTo>
                <a:lnTo>
                  <a:pt x="1790054" y="5169933"/>
                </a:lnTo>
                <a:lnTo>
                  <a:pt x="1790053" y="5169935"/>
                </a:lnTo>
                <a:lnTo>
                  <a:pt x="1807286" y="5181080"/>
                </a:lnTo>
                <a:lnTo>
                  <a:pt x="1845589" y="5209722"/>
                </a:lnTo>
                <a:lnTo>
                  <a:pt x="1848370" y="5211413"/>
                </a:lnTo>
                <a:lnTo>
                  <a:pt x="1837978" y="5226803"/>
                </a:lnTo>
                <a:cubicBezTo>
                  <a:pt x="1762121" y="5358193"/>
                  <a:pt x="1716390" y="5491103"/>
                  <a:pt x="1703053" y="5601920"/>
                </a:cubicBezTo>
                <a:lnTo>
                  <a:pt x="1699487" y="5657292"/>
                </a:lnTo>
                <a:lnTo>
                  <a:pt x="1760401" y="5694543"/>
                </a:lnTo>
                <a:lnTo>
                  <a:pt x="1823120" y="5728671"/>
                </a:lnTo>
                <a:lnTo>
                  <a:pt x="1869291" y="5697899"/>
                </a:lnTo>
                <a:cubicBezTo>
                  <a:pt x="1958591" y="5630938"/>
                  <a:pt x="2050831" y="5524880"/>
                  <a:pt x="2126689" y="5393490"/>
                </a:cubicBezTo>
                <a:lnTo>
                  <a:pt x="2135852" y="5374681"/>
                </a:lnTo>
                <a:lnTo>
                  <a:pt x="2165881" y="5389147"/>
                </a:lnTo>
                <a:lnTo>
                  <a:pt x="2209818" y="5411639"/>
                </a:lnTo>
                <a:lnTo>
                  <a:pt x="2222127" y="5416444"/>
                </a:lnTo>
                <a:lnTo>
                  <a:pt x="2222128" y="5416441"/>
                </a:lnTo>
                <a:lnTo>
                  <a:pt x="2209819" y="5411636"/>
                </a:lnTo>
                <a:lnTo>
                  <a:pt x="2178226" y="5395463"/>
                </a:lnTo>
                <a:lnTo>
                  <a:pt x="2186758" y="5399204"/>
                </a:lnTo>
                <a:lnTo>
                  <a:pt x="2257197" y="5433136"/>
                </a:lnTo>
                <a:lnTo>
                  <a:pt x="2299200" y="5448510"/>
                </a:lnTo>
                <a:lnTo>
                  <a:pt x="2324947" y="5459800"/>
                </a:lnTo>
                <a:lnTo>
                  <a:pt x="2325159" y="5459118"/>
                </a:lnTo>
                <a:lnTo>
                  <a:pt x="2337261" y="5464425"/>
                </a:lnTo>
                <a:lnTo>
                  <a:pt x="2337607" y="5464536"/>
                </a:lnTo>
                <a:lnTo>
                  <a:pt x="2338427" y="5464741"/>
                </a:lnTo>
                <a:lnTo>
                  <a:pt x="2338414" y="5464798"/>
                </a:lnTo>
                <a:lnTo>
                  <a:pt x="2383234" y="5479266"/>
                </a:lnTo>
                <a:lnTo>
                  <a:pt x="2415526" y="5491086"/>
                </a:lnTo>
                <a:lnTo>
                  <a:pt x="2408875" y="5510372"/>
                </a:lnTo>
                <a:cubicBezTo>
                  <a:pt x="2369609" y="5656919"/>
                  <a:pt x="2359837" y="5797137"/>
                  <a:pt x="2375635" y="5907630"/>
                </a:cubicBezTo>
                <a:lnTo>
                  <a:pt x="2386522" y="5962038"/>
                </a:lnTo>
                <a:lnTo>
                  <a:pt x="2455001" y="5982255"/>
                </a:lnTo>
                <a:lnTo>
                  <a:pt x="2524417" y="5998986"/>
                </a:lnTo>
                <a:lnTo>
                  <a:pt x="2561048" y="5957312"/>
                </a:lnTo>
                <a:cubicBezTo>
                  <a:pt x="2629976" y="5869521"/>
                  <a:pt x="2691623" y="5743203"/>
                  <a:pt x="2730891" y="5596656"/>
                </a:cubicBezTo>
                <a:lnTo>
                  <a:pt x="2734553" y="5577764"/>
                </a:lnTo>
                <a:lnTo>
                  <a:pt x="2775603" y="5584029"/>
                </a:lnTo>
                <a:lnTo>
                  <a:pt x="2815884" y="5592672"/>
                </a:lnTo>
                <a:lnTo>
                  <a:pt x="2829017" y="5594128"/>
                </a:lnTo>
                <a:lnTo>
                  <a:pt x="2828591" y="5596023"/>
                </a:lnTo>
                <a:lnTo>
                  <a:pt x="2828591" y="5596024"/>
                </a:lnTo>
                <a:lnTo>
                  <a:pt x="2828862" y="5594823"/>
                </a:lnTo>
                <a:lnTo>
                  <a:pt x="2892599" y="5601885"/>
                </a:lnTo>
                <a:lnTo>
                  <a:pt x="2952646" y="5611049"/>
                </a:lnTo>
                <a:lnTo>
                  <a:pt x="3035211" y="5615218"/>
                </a:lnTo>
                <a:lnTo>
                  <a:pt x="3033711" y="5636522"/>
                </a:lnTo>
                <a:cubicBezTo>
                  <a:pt x="3033709" y="5788239"/>
                  <a:pt x="3060563" y="5926208"/>
                  <a:pt x="3104419" y="6028847"/>
                </a:cubicBezTo>
                <a:lnTo>
                  <a:pt x="3129019" y="6078583"/>
                </a:lnTo>
                <a:lnTo>
                  <a:pt x="3200399" y="6080388"/>
                </a:lnTo>
                <a:lnTo>
                  <a:pt x="3271775" y="6078583"/>
                </a:lnTo>
                <a:lnTo>
                  <a:pt x="3296375" y="6028848"/>
                </a:lnTo>
                <a:cubicBezTo>
                  <a:pt x="3340233" y="5926207"/>
                  <a:pt x="3367085" y="5788240"/>
                  <a:pt x="3367085" y="5636523"/>
                </a:cubicBezTo>
                <a:lnTo>
                  <a:pt x="3365585" y="5615219"/>
                </a:lnTo>
                <a:lnTo>
                  <a:pt x="3448155" y="5611049"/>
                </a:lnTo>
                <a:lnTo>
                  <a:pt x="3478483" y="5606421"/>
                </a:lnTo>
                <a:lnTo>
                  <a:pt x="3533499" y="5601509"/>
                </a:lnTo>
                <a:lnTo>
                  <a:pt x="3571809" y="5594255"/>
                </a:lnTo>
                <a:lnTo>
                  <a:pt x="3571779" y="5594130"/>
                </a:lnTo>
                <a:lnTo>
                  <a:pt x="3584913" y="5592675"/>
                </a:lnTo>
                <a:lnTo>
                  <a:pt x="3625233" y="5584024"/>
                </a:lnTo>
                <a:lnTo>
                  <a:pt x="3666245" y="5577765"/>
                </a:lnTo>
                <a:lnTo>
                  <a:pt x="3669907" y="5596659"/>
                </a:lnTo>
                <a:cubicBezTo>
                  <a:pt x="3709175" y="5743205"/>
                  <a:pt x="3770821" y="5869522"/>
                  <a:pt x="3839749" y="5957315"/>
                </a:cubicBezTo>
                <a:lnTo>
                  <a:pt x="3876381" y="5998989"/>
                </a:lnTo>
                <a:lnTo>
                  <a:pt x="3945797" y="5982258"/>
                </a:lnTo>
                <a:lnTo>
                  <a:pt x="4014275" y="5962039"/>
                </a:lnTo>
                <a:lnTo>
                  <a:pt x="4025163" y="5907633"/>
                </a:lnTo>
                <a:cubicBezTo>
                  <a:pt x="4040961" y="5797140"/>
                  <a:pt x="4031189" y="5656922"/>
                  <a:pt x="3991923" y="5510374"/>
                </a:cubicBezTo>
                <a:lnTo>
                  <a:pt x="3985271" y="5491086"/>
                </a:lnTo>
                <a:lnTo>
                  <a:pt x="4017551" y="5479272"/>
                </a:lnTo>
                <a:lnTo>
                  <a:pt x="4051377" y="5468352"/>
                </a:lnTo>
                <a:lnTo>
                  <a:pt x="4051377" y="5468351"/>
                </a:lnTo>
                <a:lnTo>
                  <a:pt x="4037295" y="5472896"/>
                </a:lnTo>
                <a:lnTo>
                  <a:pt x="4062507" y="5462818"/>
                </a:lnTo>
                <a:lnTo>
                  <a:pt x="4143603" y="5433136"/>
                </a:lnTo>
                <a:lnTo>
                  <a:pt x="4176981" y="5417057"/>
                </a:lnTo>
                <a:lnTo>
                  <a:pt x="4192505" y="5410852"/>
                </a:lnTo>
                <a:lnTo>
                  <a:pt x="4190977" y="5411634"/>
                </a:lnTo>
                <a:lnTo>
                  <a:pt x="4178669" y="5416439"/>
                </a:lnTo>
                <a:lnTo>
                  <a:pt x="4178669" y="5416442"/>
                </a:lnTo>
                <a:lnTo>
                  <a:pt x="4190975" y="5411639"/>
                </a:lnTo>
                <a:lnTo>
                  <a:pt x="4234805" y="5389202"/>
                </a:lnTo>
                <a:lnTo>
                  <a:pt x="4264945" y="5374684"/>
                </a:lnTo>
                <a:lnTo>
                  <a:pt x="4274105" y="5393488"/>
                </a:lnTo>
                <a:cubicBezTo>
                  <a:pt x="4349963" y="5524879"/>
                  <a:pt x="4442203" y="5630938"/>
                  <a:pt x="4531505" y="5697898"/>
                </a:cubicBezTo>
                <a:lnTo>
                  <a:pt x="4577675" y="5728671"/>
                </a:lnTo>
                <a:lnTo>
                  <a:pt x="4640393" y="5694544"/>
                </a:lnTo>
                <a:lnTo>
                  <a:pt x="4701307" y="5657292"/>
                </a:lnTo>
                <a:lnTo>
                  <a:pt x="4697741" y="5601921"/>
                </a:lnTo>
                <a:cubicBezTo>
                  <a:pt x="4684403" y="5491102"/>
                  <a:pt x="4638673" y="5358192"/>
                  <a:pt x="4562815" y="5226803"/>
                </a:cubicBezTo>
                <a:lnTo>
                  <a:pt x="4552425" y="5211415"/>
                </a:lnTo>
                <a:lnTo>
                  <a:pt x="4555211" y="5209722"/>
                </a:lnTo>
                <a:lnTo>
                  <a:pt x="4593549" y="5181053"/>
                </a:lnTo>
                <a:lnTo>
                  <a:pt x="4618017" y="5165232"/>
                </a:lnTo>
                <a:lnTo>
                  <a:pt x="4618395" y="5164987"/>
                </a:lnTo>
                <a:lnTo>
                  <a:pt x="4620097" y="5163886"/>
                </a:lnTo>
                <a:lnTo>
                  <a:pt x="4630413" y="5155629"/>
                </a:lnTo>
                <a:lnTo>
                  <a:pt x="4620097" y="5163885"/>
                </a:lnTo>
                <a:lnTo>
                  <a:pt x="4618395" y="5164987"/>
                </a:lnTo>
                <a:lnTo>
                  <a:pt x="4618019" y="5165230"/>
                </a:lnTo>
                <a:lnTo>
                  <a:pt x="4680699" y="5115885"/>
                </a:lnTo>
                <a:lnTo>
                  <a:pt x="4741755" y="5070228"/>
                </a:lnTo>
                <a:lnTo>
                  <a:pt x="4791429" y="5025082"/>
                </a:lnTo>
                <a:lnTo>
                  <a:pt x="4805135" y="5040865"/>
                </a:lnTo>
                <a:cubicBezTo>
                  <a:pt x="4912415" y="5148144"/>
                  <a:pt x="5028961" y="5226715"/>
                  <a:pt x="5132549" y="5268282"/>
                </a:cubicBezTo>
                <a:lnTo>
                  <a:pt x="5185111" y="5286057"/>
                </a:lnTo>
                <a:lnTo>
                  <a:pt x="5236861" y="5236858"/>
                </a:lnTo>
                <a:lnTo>
                  <a:pt x="5286055" y="5185110"/>
                </a:lnTo>
                <a:lnTo>
                  <a:pt x="5268283" y="5132550"/>
                </a:lnTo>
                <a:cubicBezTo>
                  <a:pt x="5226717" y="5028960"/>
                  <a:pt x="5148145" y="4912414"/>
                  <a:pt x="5040867" y="4805134"/>
                </a:cubicBezTo>
                <a:lnTo>
                  <a:pt x="5025083" y="4791427"/>
                </a:lnTo>
                <a:lnTo>
                  <a:pt x="5070229" y="4741755"/>
                </a:lnTo>
                <a:lnTo>
                  <a:pt x="5076749" y="4733033"/>
                </a:lnTo>
                <a:lnTo>
                  <a:pt x="5076755" y="4733027"/>
                </a:lnTo>
                <a:lnTo>
                  <a:pt x="5076753" y="4733029"/>
                </a:lnTo>
                <a:lnTo>
                  <a:pt x="5077115" y="4732628"/>
                </a:lnTo>
                <a:lnTo>
                  <a:pt x="5079913" y="4729535"/>
                </a:lnTo>
                <a:lnTo>
                  <a:pt x="5087739" y="4718890"/>
                </a:lnTo>
                <a:lnTo>
                  <a:pt x="5088947" y="4720003"/>
                </a:lnTo>
                <a:lnTo>
                  <a:pt x="5088947" y="4720002"/>
                </a:lnTo>
                <a:lnTo>
                  <a:pt x="5087739" y="4718889"/>
                </a:lnTo>
                <a:lnTo>
                  <a:pt x="5079911" y="4729534"/>
                </a:lnTo>
                <a:lnTo>
                  <a:pt x="5077115" y="4732628"/>
                </a:lnTo>
                <a:lnTo>
                  <a:pt x="5076755" y="4733027"/>
                </a:lnTo>
                <a:lnTo>
                  <a:pt x="5084867" y="4722179"/>
                </a:lnTo>
                <a:lnTo>
                  <a:pt x="5112845" y="4689674"/>
                </a:lnTo>
                <a:lnTo>
                  <a:pt x="5170329" y="4607892"/>
                </a:lnTo>
                <a:lnTo>
                  <a:pt x="5181057" y="4593545"/>
                </a:lnTo>
                <a:lnTo>
                  <a:pt x="5163885" y="4620101"/>
                </a:lnTo>
                <a:lnTo>
                  <a:pt x="5155627" y="4630416"/>
                </a:lnTo>
                <a:lnTo>
                  <a:pt x="5155629" y="4630417"/>
                </a:lnTo>
                <a:lnTo>
                  <a:pt x="5163885" y="4620101"/>
                </a:lnTo>
                <a:lnTo>
                  <a:pt x="5181063" y="4593537"/>
                </a:lnTo>
                <a:lnTo>
                  <a:pt x="5209723" y="4555211"/>
                </a:lnTo>
                <a:lnTo>
                  <a:pt x="5211413" y="4552427"/>
                </a:lnTo>
                <a:lnTo>
                  <a:pt x="5226801" y="4562819"/>
                </a:lnTo>
                <a:cubicBezTo>
                  <a:pt x="5358193" y="4638677"/>
                  <a:pt x="5491103" y="4684405"/>
                  <a:pt x="5601921" y="4697745"/>
                </a:cubicBezTo>
                <a:lnTo>
                  <a:pt x="5657291" y="4701310"/>
                </a:lnTo>
                <a:lnTo>
                  <a:pt x="5694543" y="4640395"/>
                </a:lnTo>
                <a:lnTo>
                  <a:pt x="5728671" y="4577678"/>
                </a:lnTo>
                <a:lnTo>
                  <a:pt x="5697897" y="4531507"/>
                </a:lnTo>
                <a:cubicBezTo>
                  <a:pt x="5630939" y="4442206"/>
                  <a:pt x="5524879" y="4349967"/>
                  <a:pt x="5393489" y="4274108"/>
                </a:cubicBezTo>
                <a:lnTo>
                  <a:pt x="5374683" y="4264946"/>
                </a:lnTo>
                <a:lnTo>
                  <a:pt x="5389185" y="4234839"/>
                </a:lnTo>
                <a:lnTo>
                  <a:pt x="5396845" y="4219874"/>
                </a:lnTo>
                <a:lnTo>
                  <a:pt x="5410469" y="4193263"/>
                </a:lnTo>
                <a:lnTo>
                  <a:pt x="5410437" y="4193324"/>
                </a:lnTo>
                <a:lnTo>
                  <a:pt x="5396845" y="4219874"/>
                </a:lnTo>
                <a:lnTo>
                  <a:pt x="5393243" y="4226911"/>
                </a:lnTo>
                <a:lnTo>
                  <a:pt x="5395659" y="4221404"/>
                </a:lnTo>
                <a:lnTo>
                  <a:pt x="5433137" y="4143603"/>
                </a:lnTo>
                <a:lnTo>
                  <a:pt x="5450115" y="4097213"/>
                </a:lnTo>
                <a:lnTo>
                  <a:pt x="5459521" y="4075762"/>
                </a:lnTo>
                <a:lnTo>
                  <a:pt x="5459123" y="4075638"/>
                </a:lnTo>
                <a:lnTo>
                  <a:pt x="5464427" y="4063537"/>
                </a:lnTo>
                <a:lnTo>
                  <a:pt x="5479285" y="4017518"/>
                </a:lnTo>
                <a:lnTo>
                  <a:pt x="5491087" y="3985268"/>
                </a:lnTo>
                <a:lnTo>
                  <a:pt x="5510377" y="3991922"/>
                </a:lnTo>
                <a:cubicBezTo>
                  <a:pt x="5656923" y="4031189"/>
                  <a:pt x="5797141" y="4040959"/>
                  <a:pt x="5907635" y="4025162"/>
                </a:cubicBezTo>
                <a:lnTo>
                  <a:pt x="5962041" y="4014274"/>
                </a:lnTo>
                <a:lnTo>
                  <a:pt x="5982259" y="3945794"/>
                </a:lnTo>
                <a:lnTo>
                  <a:pt x="5998989" y="3876381"/>
                </a:lnTo>
                <a:lnTo>
                  <a:pt x="5957315" y="3839749"/>
                </a:lnTo>
                <a:cubicBezTo>
                  <a:pt x="5869525" y="3770820"/>
                  <a:pt x="5743205" y="3709174"/>
                  <a:pt x="5596659" y="3669907"/>
                </a:cubicBezTo>
                <a:lnTo>
                  <a:pt x="5577765" y="3666244"/>
                </a:lnTo>
                <a:lnTo>
                  <a:pt x="5584023" y="3625242"/>
                </a:lnTo>
                <a:lnTo>
                  <a:pt x="5592675" y="3584913"/>
                </a:lnTo>
                <a:lnTo>
                  <a:pt x="5594131" y="3571780"/>
                </a:lnTo>
                <a:lnTo>
                  <a:pt x="5595021" y="3571981"/>
                </a:lnTo>
                <a:lnTo>
                  <a:pt x="5595021" y="3571980"/>
                </a:lnTo>
                <a:lnTo>
                  <a:pt x="5594435" y="3571848"/>
                </a:lnTo>
                <a:lnTo>
                  <a:pt x="5600431" y="3517727"/>
                </a:lnTo>
                <a:lnTo>
                  <a:pt x="5611049" y="3448154"/>
                </a:lnTo>
                <a:lnTo>
                  <a:pt x="5615219" y="3365584"/>
                </a:lnTo>
                <a:lnTo>
                  <a:pt x="5636525" y="3367084"/>
                </a:lnTo>
                <a:cubicBezTo>
                  <a:pt x="5788239" y="3367084"/>
                  <a:pt x="5926209" y="3340231"/>
                  <a:pt x="6028849" y="3296374"/>
                </a:cubicBezTo>
                <a:lnTo>
                  <a:pt x="6078583" y="3271776"/>
                </a:lnTo>
                <a:lnTo>
                  <a:pt x="6080389" y="3200396"/>
                </a:lnTo>
                <a:lnTo>
                  <a:pt x="6078583" y="3129020"/>
                </a:lnTo>
                <a:lnTo>
                  <a:pt x="6028849" y="3104421"/>
                </a:lnTo>
                <a:cubicBezTo>
                  <a:pt x="5926209" y="3060564"/>
                  <a:pt x="5788241" y="3033712"/>
                  <a:pt x="5636525" y="3033712"/>
                </a:cubicBezTo>
                <a:lnTo>
                  <a:pt x="5615219" y="3035211"/>
                </a:lnTo>
                <a:lnTo>
                  <a:pt x="5611049" y="2952646"/>
                </a:lnTo>
                <a:lnTo>
                  <a:pt x="5605347" y="2915284"/>
                </a:lnTo>
                <a:lnTo>
                  <a:pt x="5601085" y="2867547"/>
                </a:lnTo>
                <a:lnTo>
                  <a:pt x="5585501" y="2785252"/>
                </a:lnTo>
                <a:lnTo>
                  <a:pt x="5584025" y="2775578"/>
                </a:lnTo>
                <a:lnTo>
                  <a:pt x="5592673" y="2815887"/>
                </a:lnTo>
                <a:lnTo>
                  <a:pt x="5592673" y="2815885"/>
                </a:lnTo>
                <a:lnTo>
                  <a:pt x="5584025" y="2775575"/>
                </a:lnTo>
                <a:lnTo>
                  <a:pt x="5577765" y="2734553"/>
                </a:lnTo>
                <a:lnTo>
                  <a:pt x="5596659" y="2730890"/>
                </a:lnTo>
                <a:cubicBezTo>
                  <a:pt x="5743205" y="2691623"/>
                  <a:pt x="5869523" y="2629977"/>
                  <a:pt x="5957315" y="2561050"/>
                </a:cubicBezTo>
                <a:lnTo>
                  <a:pt x="5998987" y="2524417"/>
                </a:lnTo>
                <a:lnTo>
                  <a:pt x="5982257" y="2455001"/>
                </a:lnTo>
                <a:lnTo>
                  <a:pt x="5962039" y="2386522"/>
                </a:lnTo>
                <a:lnTo>
                  <a:pt x="5907633" y="2375634"/>
                </a:lnTo>
                <a:cubicBezTo>
                  <a:pt x="5797139" y="2359837"/>
                  <a:pt x="5656921" y="2369608"/>
                  <a:pt x="5510375" y="2408875"/>
                </a:cubicBezTo>
                <a:lnTo>
                  <a:pt x="5491085" y="2415527"/>
                </a:lnTo>
                <a:lnTo>
                  <a:pt x="5479283" y="2383279"/>
                </a:lnTo>
                <a:lnTo>
                  <a:pt x="5475101" y="2370329"/>
                </a:lnTo>
                <a:lnTo>
                  <a:pt x="5468477" y="2353758"/>
                </a:lnTo>
                <a:lnTo>
                  <a:pt x="5433135" y="2257197"/>
                </a:lnTo>
                <a:lnTo>
                  <a:pt x="5413989" y="2217451"/>
                </a:lnTo>
                <a:lnTo>
                  <a:pt x="5408455" y="2203606"/>
                </a:lnTo>
                <a:lnTo>
                  <a:pt x="5389221" y="2166033"/>
                </a:lnTo>
                <a:lnTo>
                  <a:pt x="5374681" y="2135854"/>
                </a:lnTo>
                <a:lnTo>
                  <a:pt x="5393487" y="2126692"/>
                </a:lnTo>
                <a:cubicBezTo>
                  <a:pt x="5524877" y="2050835"/>
                  <a:pt x="5630935" y="1958594"/>
                  <a:pt x="5697897" y="1869292"/>
                </a:cubicBezTo>
                <a:lnTo>
                  <a:pt x="5728669" y="1823122"/>
                </a:lnTo>
                <a:lnTo>
                  <a:pt x="5694541" y="1760403"/>
                </a:lnTo>
                <a:lnTo>
                  <a:pt x="5657289" y="1699489"/>
                </a:lnTo>
                <a:lnTo>
                  <a:pt x="5601919" y="1703055"/>
                </a:lnTo>
                <a:cubicBezTo>
                  <a:pt x="5491101" y="1716392"/>
                  <a:pt x="5358189" y="1762123"/>
                  <a:pt x="5226801" y="1837981"/>
                </a:cubicBezTo>
                <a:lnTo>
                  <a:pt x="5211413" y="1848371"/>
                </a:lnTo>
                <a:lnTo>
                  <a:pt x="5209723" y="1845589"/>
                </a:lnTo>
                <a:lnTo>
                  <a:pt x="5181063" y="1807263"/>
                </a:lnTo>
                <a:lnTo>
                  <a:pt x="5168091" y="1787205"/>
                </a:lnTo>
                <a:lnTo>
                  <a:pt x="5127657" y="1735845"/>
                </a:lnTo>
                <a:lnTo>
                  <a:pt x="5070229" y="1659046"/>
                </a:lnTo>
                <a:lnTo>
                  <a:pt x="5025083" y="1609372"/>
                </a:lnTo>
                <a:lnTo>
                  <a:pt x="5040865" y="1595667"/>
                </a:lnTo>
                <a:cubicBezTo>
                  <a:pt x="5148145" y="1488388"/>
                  <a:pt x="5226715" y="1371840"/>
                  <a:pt x="5268281" y="1268253"/>
                </a:cubicBezTo>
                <a:lnTo>
                  <a:pt x="5286055" y="1215690"/>
                </a:lnTo>
                <a:lnTo>
                  <a:pt x="5236859" y="1163941"/>
                </a:lnTo>
                <a:lnTo>
                  <a:pt x="5185111" y="1114746"/>
                </a:lnTo>
                <a:lnTo>
                  <a:pt x="5132549" y="1132520"/>
                </a:lnTo>
                <a:cubicBezTo>
                  <a:pt x="5028959" y="1174084"/>
                  <a:pt x="4912413" y="1252657"/>
                  <a:pt x="4805135" y="1359937"/>
                </a:cubicBezTo>
                <a:lnTo>
                  <a:pt x="4791429" y="1375719"/>
                </a:lnTo>
                <a:lnTo>
                  <a:pt x="4741755" y="1330572"/>
                </a:lnTo>
                <a:lnTo>
                  <a:pt x="4716719" y="1311852"/>
                </a:lnTo>
                <a:lnTo>
                  <a:pt x="4689247" y="1288203"/>
                </a:lnTo>
                <a:lnTo>
                  <a:pt x="4620095" y="1239597"/>
                </a:lnTo>
                <a:lnTo>
                  <a:pt x="4555211" y="1191078"/>
                </a:lnTo>
                <a:lnTo>
                  <a:pt x="4552425" y="1189386"/>
                </a:lnTo>
                <a:lnTo>
                  <a:pt x="4562815" y="1173999"/>
                </a:lnTo>
                <a:cubicBezTo>
                  <a:pt x="4638675" y="1042610"/>
                  <a:pt x="4684403" y="909700"/>
                  <a:pt x="4697743" y="798881"/>
                </a:cubicBezTo>
                <a:lnTo>
                  <a:pt x="4701307" y="743509"/>
                </a:lnTo>
                <a:lnTo>
                  <a:pt x="4640393" y="706257"/>
                </a:lnTo>
                <a:lnTo>
                  <a:pt x="4577675" y="672131"/>
                </a:lnTo>
                <a:lnTo>
                  <a:pt x="4531505" y="702904"/>
                </a:lnTo>
                <a:cubicBezTo>
                  <a:pt x="4442203" y="769864"/>
                  <a:pt x="4349965" y="875922"/>
                  <a:pt x="4274105" y="1007313"/>
                </a:cubicBezTo>
                <a:lnTo>
                  <a:pt x="4264945" y="1026118"/>
                </a:lnTo>
                <a:lnTo>
                  <a:pt x="4234731" y="1011563"/>
                </a:lnTo>
                <a:lnTo>
                  <a:pt x="4232817" y="1010583"/>
                </a:lnTo>
                <a:lnTo>
                  <a:pt x="4231481" y="1009997"/>
                </a:lnTo>
                <a:lnTo>
                  <a:pt x="4143603" y="967664"/>
                </a:lnTo>
                <a:lnTo>
                  <a:pt x="4091227" y="948495"/>
                </a:lnTo>
                <a:lnTo>
                  <a:pt x="4075645" y="941661"/>
                </a:lnTo>
                <a:lnTo>
                  <a:pt x="4075639" y="941681"/>
                </a:lnTo>
                <a:lnTo>
                  <a:pt x="4063537" y="936376"/>
                </a:lnTo>
                <a:lnTo>
                  <a:pt x="4017593" y="921545"/>
                </a:lnTo>
                <a:lnTo>
                  <a:pt x="3985271" y="909714"/>
                </a:lnTo>
                <a:lnTo>
                  <a:pt x="3991923" y="890428"/>
                </a:lnTo>
                <a:cubicBezTo>
                  <a:pt x="4031189" y="743880"/>
                  <a:pt x="4040961" y="603661"/>
                  <a:pt x="4025163" y="493169"/>
                </a:cubicBezTo>
                <a:lnTo>
                  <a:pt x="4014275" y="438762"/>
                </a:lnTo>
                <a:lnTo>
                  <a:pt x="3945795" y="418544"/>
                </a:lnTo>
                <a:lnTo>
                  <a:pt x="3876381" y="401812"/>
                </a:lnTo>
                <a:lnTo>
                  <a:pt x="3839749" y="443487"/>
                </a:lnTo>
                <a:cubicBezTo>
                  <a:pt x="3770821" y="531278"/>
                  <a:pt x="3709175" y="657597"/>
                  <a:pt x="3669907" y="804142"/>
                </a:cubicBezTo>
                <a:lnTo>
                  <a:pt x="3666245" y="823035"/>
                </a:lnTo>
                <a:lnTo>
                  <a:pt x="3625205" y="816772"/>
                </a:lnTo>
                <a:lnTo>
                  <a:pt x="3584913" y="808128"/>
                </a:lnTo>
                <a:lnTo>
                  <a:pt x="3571781" y="806671"/>
                </a:lnTo>
                <a:lnTo>
                  <a:pt x="3572001" y="805688"/>
                </a:lnTo>
                <a:lnTo>
                  <a:pt x="3572001" y="805687"/>
                </a:lnTo>
                <a:lnTo>
                  <a:pt x="3571785" y="806651"/>
                </a:lnTo>
                <a:lnTo>
                  <a:pt x="3524735" y="801438"/>
                </a:lnTo>
                <a:lnTo>
                  <a:pt x="3448155" y="789751"/>
                </a:lnTo>
                <a:lnTo>
                  <a:pt x="3365583" y="785581"/>
                </a:lnTo>
                <a:lnTo>
                  <a:pt x="3367083" y="764276"/>
                </a:lnTo>
                <a:cubicBezTo>
                  <a:pt x="3367083" y="612560"/>
                  <a:pt x="3340231" y="474591"/>
                  <a:pt x="3296373" y="371951"/>
                </a:cubicBezTo>
                <a:lnTo>
                  <a:pt x="3271775" y="322217"/>
                </a:lnTo>
                <a:close/>
                <a:moveTo>
                  <a:pt x="3200397" y="228971"/>
                </a:moveTo>
                <a:lnTo>
                  <a:pt x="3296615" y="231404"/>
                </a:lnTo>
                <a:lnTo>
                  <a:pt x="3296615" y="231404"/>
                </a:lnTo>
                <a:lnTo>
                  <a:pt x="3297743" y="231433"/>
                </a:lnTo>
                <a:lnTo>
                  <a:pt x="3299555" y="233404"/>
                </a:lnTo>
                <a:lnTo>
                  <a:pt x="3302355" y="235310"/>
                </a:lnTo>
                <a:lnTo>
                  <a:pt x="3313633" y="248727"/>
                </a:lnTo>
                <a:lnTo>
                  <a:pt x="3336221" y="273308"/>
                </a:lnTo>
                <a:lnTo>
                  <a:pt x="3340357" y="280516"/>
                </a:lnTo>
                <a:lnTo>
                  <a:pt x="3346849" y="288241"/>
                </a:lnTo>
                <a:lnTo>
                  <a:pt x="3367507" y="325595"/>
                </a:lnTo>
                <a:lnTo>
                  <a:pt x="3366165" y="325492"/>
                </a:lnTo>
                <a:lnTo>
                  <a:pt x="3387823" y="363240"/>
                </a:lnTo>
                <a:cubicBezTo>
                  <a:pt x="3422399" y="440849"/>
                  <a:pt x="3447023" y="539850"/>
                  <a:pt x="3457175" y="650333"/>
                </a:cubicBezTo>
                <a:lnTo>
                  <a:pt x="3459527" y="702320"/>
                </a:lnTo>
                <a:lnTo>
                  <a:pt x="3597523" y="717608"/>
                </a:lnTo>
                <a:lnTo>
                  <a:pt x="3596685" y="720251"/>
                </a:lnTo>
                <a:lnTo>
                  <a:pt x="3596687" y="720250"/>
                </a:lnTo>
                <a:lnTo>
                  <a:pt x="3612377" y="670765"/>
                </a:lnTo>
                <a:cubicBezTo>
                  <a:pt x="3650777" y="566673"/>
                  <a:pt x="3700185" y="477419"/>
                  <a:pt x="3753669" y="411403"/>
                </a:cubicBezTo>
                <a:lnTo>
                  <a:pt x="3784359" y="380548"/>
                </a:lnTo>
                <a:lnTo>
                  <a:pt x="3783037" y="380299"/>
                </a:lnTo>
                <a:lnTo>
                  <a:pt x="3812659" y="349565"/>
                </a:lnTo>
                <a:lnTo>
                  <a:pt x="3820931" y="343784"/>
                </a:lnTo>
                <a:lnTo>
                  <a:pt x="3826791" y="337892"/>
                </a:lnTo>
                <a:lnTo>
                  <a:pt x="3854971" y="319994"/>
                </a:lnTo>
                <a:lnTo>
                  <a:pt x="3869337" y="309954"/>
                </a:lnTo>
                <a:lnTo>
                  <a:pt x="3872533" y="308839"/>
                </a:lnTo>
                <a:lnTo>
                  <a:pt x="3874795" y="307402"/>
                </a:lnTo>
                <a:lnTo>
                  <a:pt x="3875891" y="307668"/>
                </a:lnTo>
                <a:lnTo>
                  <a:pt x="3875891" y="307666"/>
                </a:lnTo>
                <a:lnTo>
                  <a:pt x="3969459" y="330220"/>
                </a:lnTo>
                <a:lnTo>
                  <a:pt x="3969461" y="330220"/>
                </a:lnTo>
                <a:lnTo>
                  <a:pt x="3974989" y="331852"/>
                </a:lnTo>
                <a:lnTo>
                  <a:pt x="4061769" y="357471"/>
                </a:lnTo>
                <a:lnTo>
                  <a:pt x="4062853" y="357793"/>
                </a:lnTo>
                <a:lnTo>
                  <a:pt x="4064095" y="360170"/>
                </a:lnTo>
                <a:lnTo>
                  <a:pt x="4066305" y="362731"/>
                </a:lnTo>
                <a:lnTo>
                  <a:pt x="4073713" y="378584"/>
                </a:lnTo>
                <a:lnTo>
                  <a:pt x="4089183" y="408199"/>
                </a:lnTo>
                <a:lnTo>
                  <a:pt x="4091315" y="416243"/>
                </a:lnTo>
                <a:lnTo>
                  <a:pt x="4095581" y="425373"/>
                </a:lnTo>
                <a:lnTo>
                  <a:pt x="4105867" y="466802"/>
                </a:lnTo>
                <a:lnTo>
                  <a:pt x="4104599" y="466358"/>
                </a:lnTo>
                <a:lnTo>
                  <a:pt x="4115751" y="508423"/>
                </a:lnTo>
                <a:cubicBezTo>
                  <a:pt x="4129063" y="592336"/>
                  <a:pt x="4127225" y="694336"/>
                  <a:pt x="4108435" y="803682"/>
                </a:cubicBezTo>
                <a:lnTo>
                  <a:pt x="4097495" y="853399"/>
                </a:lnTo>
                <a:lnTo>
                  <a:pt x="4097497" y="853399"/>
                </a:lnTo>
                <a:lnTo>
                  <a:pt x="4097875" y="851677"/>
                </a:lnTo>
                <a:lnTo>
                  <a:pt x="4225025" y="907433"/>
                </a:lnTo>
                <a:lnTo>
                  <a:pt x="4253057" y="863589"/>
                </a:lnTo>
                <a:cubicBezTo>
                  <a:pt x="4317089" y="772983"/>
                  <a:pt x="4387915" y="699558"/>
                  <a:pt x="4456663" y="649635"/>
                </a:cubicBezTo>
                <a:lnTo>
                  <a:pt x="4494293" y="627775"/>
                </a:lnTo>
                <a:lnTo>
                  <a:pt x="4493079" y="627192"/>
                </a:lnTo>
                <a:lnTo>
                  <a:pt x="4529647" y="605169"/>
                </a:lnTo>
                <a:lnTo>
                  <a:pt x="4539133" y="601727"/>
                </a:lnTo>
                <a:lnTo>
                  <a:pt x="4546319" y="597552"/>
                </a:lnTo>
                <a:lnTo>
                  <a:pt x="4578169" y="587557"/>
                </a:lnTo>
                <a:lnTo>
                  <a:pt x="4594645" y="581578"/>
                </a:lnTo>
                <a:lnTo>
                  <a:pt x="4598023" y="581329"/>
                </a:lnTo>
                <a:lnTo>
                  <a:pt x="4600577" y="580527"/>
                </a:lnTo>
                <a:lnTo>
                  <a:pt x="4601569" y="581066"/>
                </a:lnTo>
                <a:lnTo>
                  <a:pt x="4601569" y="581066"/>
                </a:lnTo>
                <a:lnTo>
                  <a:pt x="4686113" y="627068"/>
                </a:lnTo>
                <a:lnTo>
                  <a:pt x="4686113" y="627067"/>
                </a:lnTo>
                <a:lnTo>
                  <a:pt x="4691029" y="630074"/>
                </a:lnTo>
                <a:lnTo>
                  <a:pt x="4768221" y="677282"/>
                </a:lnTo>
                <a:lnTo>
                  <a:pt x="4769187" y="677873"/>
                </a:lnTo>
                <a:lnTo>
                  <a:pt x="4769771" y="680491"/>
                </a:lnTo>
                <a:lnTo>
                  <a:pt x="4771241" y="683537"/>
                </a:lnTo>
                <a:lnTo>
                  <a:pt x="4774295" y="700768"/>
                </a:lnTo>
                <a:lnTo>
                  <a:pt x="4781571" y="733377"/>
                </a:lnTo>
                <a:lnTo>
                  <a:pt x="4781551" y="741699"/>
                </a:lnTo>
                <a:lnTo>
                  <a:pt x="4783309" y="751623"/>
                </a:lnTo>
                <a:lnTo>
                  <a:pt x="4782521" y="794301"/>
                </a:lnTo>
                <a:lnTo>
                  <a:pt x="4781409" y="793541"/>
                </a:lnTo>
                <a:lnTo>
                  <a:pt x="4781295" y="837061"/>
                </a:lnTo>
                <a:cubicBezTo>
                  <a:pt x="4772433" y="921561"/>
                  <a:pt x="4744259" y="1019611"/>
                  <a:pt x="4697809" y="1120368"/>
                </a:cubicBezTo>
                <a:lnTo>
                  <a:pt x="4674175" y="1165946"/>
                </a:lnTo>
                <a:lnTo>
                  <a:pt x="4745433" y="1216032"/>
                </a:lnTo>
                <a:lnTo>
                  <a:pt x="4784643" y="1249784"/>
                </a:lnTo>
                <a:lnTo>
                  <a:pt x="4822001" y="1215662"/>
                </a:lnTo>
                <a:cubicBezTo>
                  <a:pt x="4907303" y="1144717"/>
                  <a:pt x="4994717" y="1092124"/>
                  <a:pt x="5074045" y="1061696"/>
                </a:cubicBezTo>
                <a:lnTo>
                  <a:pt x="5116051" y="1050319"/>
                </a:lnTo>
                <a:lnTo>
                  <a:pt x="5115029" y="1049442"/>
                </a:lnTo>
                <a:lnTo>
                  <a:pt x="5156051" y="1037636"/>
                </a:lnTo>
                <a:lnTo>
                  <a:pt x="5166103" y="1036764"/>
                </a:lnTo>
                <a:lnTo>
                  <a:pt x="5174123" y="1034593"/>
                </a:lnTo>
                <a:lnTo>
                  <a:pt x="5207479" y="1033182"/>
                </a:lnTo>
                <a:lnTo>
                  <a:pt x="5224939" y="1031671"/>
                </a:lnTo>
                <a:lnTo>
                  <a:pt x="5228267" y="1032303"/>
                </a:lnTo>
                <a:lnTo>
                  <a:pt x="5230943" y="1032189"/>
                </a:lnTo>
                <a:lnTo>
                  <a:pt x="5231759" y="1032968"/>
                </a:lnTo>
                <a:lnTo>
                  <a:pt x="5231761" y="1032968"/>
                </a:lnTo>
                <a:lnTo>
                  <a:pt x="5301517" y="1099283"/>
                </a:lnTo>
                <a:lnTo>
                  <a:pt x="5301517" y="1099284"/>
                </a:lnTo>
                <a:lnTo>
                  <a:pt x="5305489" y="1103461"/>
                </a:lnTo>
                <a:lnTo>
                  <a:pt x="5367831" y="1169039"/>
                </a:lnTo>
                <a:lnTo>
                  <a:pt x="5368611" y="1169859"/>
                </a:lnTo>
                <a:lnTo>
                  <a:pt x="5368495" y="1172537"/>
                </a:lnTo>
                <a:lnTo>
                  <a:pt x="5369129" y="1175861"/>
                </a:lnTo>
                <a:lnTo>
                  <a:pt x="5367619" y="1193294"/>
                </a:lnTo>
                <a:lnTo>
                  <a:pt x="5366209" y="1226676"/>
                </a:lnTo>
                <a:lnTo>
                  <a:pt x="5364033" y="1234708"/>
                </a:lnTo>
                <a:lnTo>
                  <a:pt x="5363165" y="1244749"/>
                </a:lnTo>
                <a:lnTo>
                  <a:pt x="5351357" y="1285770"/>
                </a:lnTo>
                <a:lnTo>
                  <a:pt x="5350481" y="1284749"/>
                </a:lnTo>
                <a:lnTo>
                  <a:pt x="5339105" y="1326757"/>
                </a:lnTo>
                <a:cubicBezTo>
                  <a:pt x="5308677" y="1406083"/>
                  <a:pt x="5256085" y="1493499"/>
                  <a:pt x="5185139" y="1578800"/>
                </a:cubicBezTo>
                <a:lnTo>
                  <a:pt x="5147869" y="1619605"/>
                </a:lnTo>
                <a:lnTo>
                  <a:pt x="5147871" y="1619606"/>
                </a:lnTo>
                <a:lnTo>
                  <a:pt x="5150301" y="1616944"/>
                </a:lnTo>
                <a:lnTo>
                  <a:pt x="5236127" y="1725962"/>
                </a:lnTo>
                <a:lnTo>
                  <a:pt x="5280433" y="1702988"/>
                </a:lnTo>
                <a:cubicBezTo>
                  <a:pt x="5381191" y="1656541"/>
                  <a:pt x="5479239" y="1628367"/>
                  <a:pt x="5563739" y="1619506"/>
                </a:cubicBezTo>
                <a:lnTo>
                  <a:pt x="5607257" y="1619389"/>
                </a:lnTo>
                <a:lnTo>
                  <a:pt x="5606497" y="1618277"/>
                </a:lnTo>
                <a:lnTo>
                  <a:pt x="5649177" y="1617491"/>
                </a:lnTo>
                <a:lnTo>
                  <a:pt x="5659113" y="1619251"/>
                </a:lnTo>
                <a:lnTo>
                  <a:pt x="5667423" y="1619229"/>
                </a:lnTo>
                <a:lnTo>
                  <a:pt x="5700005" y="1626499"/>
                </a:lnTo>
                <a:lnTo>
                  <a:pt x="5717263" y="1629559"/>
                </a:lnTo>
                <a:lnTo>
                  <a:pt x="5720313" y="1631030"/>
                </a:lnTo>
                <a:lnTo>
                  <a:pt x="5722927" y="1631614"/>
                </a:lnTo>
                <a:lnTo>
                  <a:pt x="5723515" y="1632577"/>
                </a:lnTo>
                <a:lnTo>
                  <a:pt x="5723517" y="1632578"/>
                </a:lnTo>
                <a:lnTo>
                  <a:pt x="5773731" y="1714682"/>
                </a:lnTo>
                <a:lnTo>
                  <a:pt x="5776487" y="1719745"/>
                </a:lnTo>
                <a:lnTo>
                  <a:pt x="5819733" y="1799225"/>
                </a:lnTo>
                <a:lnTo>
                  <a:pt x="5820273" y="1800218"/>
                </a:lnTo>
                <a:lnTo>
                  <a:pt x="5819469" y="1802777"/>
                </a:lnTo>
                <a:lnTo>
                  <a:pt x="5819221" y="1806150"/>
                </a:lnTo>
                <a:lnTo>
                  <a:pt x="5813251" y="1822599"/>
                </a:lnTo>
                <a:lnTo>
                  <a:pt x="5803247" y="1854480"/>
                </a:lnTo>
                <a:lnTo>
                  <a:pt x="5799067" y="1861675"/>
                </a:lnTo>
                <a:lnTo>
                  <a:pt x="5795629" y="1871148"/>
                </a:lnTo>
                <a:lnTo>
                  <a:pt x="5773607" y="1907716"/>
                </a:lnTo>
                <a:lnTo>
                  <a:pt x="5773025" y="1906503"/>
                </a:lnTo>
                <a:lnTo>
                  <a:pt x="5751165" y="1944134"/>
                </a:lnTo>
                <a:cubicBezTo>
                  <a:pt x="5701241" y="2012882"/>
                  <a:pt x="5627817" y="2083709"/>
                  <a:pt x="5537211" y="2147741"/>
                </a:cubicBezTo>
                <a:lnTo>
                  <a:pt x="5495221" y="2174587"/>
                </a:lnTo>
                <a:lnTo>
                  <a:pt x="5546733" y="2303448"/>
                </a:lnTo>
                <a:lnTo>
                  <a:pt x="5544407" y="2303960"/>
                </a:lnTo>
                <a:lnTo>
                  <a:pt x="5544407" y="2303961"/>
                </a:lnTo>
                <a:lnTo>
                  <a:pt x="5597119" y="2292365"/>
                </a:lnTo>
                <a:cubicBezTo>
                  <a:pt x="5706465" y="2273574"/>
                  <a:pt x="5808465" y="2271736"/>
                  <a:pt x="5892379" y="2285047"/>
                </a:cubicBezTo>
                <a:lnTo>
                  <a:pt x="5934445" y="2296199"/>
                </a:lnTo>
                <a:lnTo>
                  <a:pt x="5933997" y="2294927"/>
                </a:lnTo>
                <a:lnTo>
                  <a:pt x="5975427" y="2305213"/>
                </a:lnTo>
                <a:lnTo>
                  <a:pt x="5984569" y="2309486"/>
                </a:lnTo>
                <a:lnTo>
                  <a:pt x="5992601" y="2311615"/>
                </a:lnTo>
                <a:lnTo>
                  <a:pt x="6022191" y="2327070"/>
                </a:lnTo>
                <a:lnTo>
                  <a:pt x="6038069" y="2334492"/>
                </a:lnTo>
                <a:lnTo>
                  <a:pt x="6040635" y="2336703"/>
                </a:lnTo>
                <a:lnTo>
                  <a:pt x="6043009" y="2337943"/>
                </a:lnTo>
                <a:lnTo>
                  <a:pt x="6043327" y="2339025"/>
                </a:lnTo>
                <a:lnTo>
                  <a:pt x="6043329" y="2339026"/>
                </a:lnTo>
                <a:lnTo>
                  <a:pt x="6070581" y="2431334"/>
                </a:lnTo>
                <a:lnTo>
                  <a:pt x="6070581" y="2431335"/>
                </a:lnTo>
                <a:lnTo>
                  <a:pt x="6071931" y="2436939"/>
                </a:lnTo>
                <a:lnTo>
                  <a:pt x="6093133" y="2524902"/>
                </a:lnTo>
                <a:lnTo>
                  <a:pt x="6093399" y="2526003"/>
                </a:lnTo>
                <a:lnTo>
                  <a:pt x="6091961" y="2528267"/>
                </a:lnTo>
                <a:lnTo>
                  <a:pt x="6090847" y="2531460"/>
                </a:lnTo>
                <a:lnTo>
                  <a:pt x="6080823" y="2545803"/>
                </a:lnTo>
                <a:lnTo>
                  <a:pt x="6062909" y="2574008"/>
                </a:lnTo>
                <a:lnTo>
                  <a:pt x="6057009" y="2579877"/>
                </a:lnTo>
                <a:lnTo>
                  <a:pt x="6051237" y="2588136"/>
                </a:lnTo>
                <a:lnTo>
                  <a:pt x="6020499" y="2617759"/>
                </a:lnTo>
                <a:lnTo>
                  <a:pt x="6020253" y="2616437"/>
                </a:lnTo>
                <a:lnTo>
                  <a:pt x="5989397" y="2647128"/>
                </a:lnTo>
                <a:cubicBezTo>
                  <a:pt x="5923381" y="2700615"/>
                  <a:pt x="5834129" y="2750020"/>
                  <a:pt x="5730037" y="2788422"/>
                </a:cubicBezTo>
                <a:lnTo>
                  <a:pt x="5681963" y="2803664"/>
                </a:lnTo>
                <a:lnTo>
                  <a:pt x="5691679" y="2854976"/>
                </a:lnTo>
                <a:lnTo>
                  <a:pt x="5699389" y="2941307"/>
                </a:lnTo>
                <a:lnTo>
                  <a:pt x="5750467" y="2943620"/>
                </a:lnTo>
                <a:cubicBezTo>
                  <a:pt x="5860951" y="2953770"/>
                  <a:pt x="5959951" y="2978395"/>
                  <a:pt x="6037561" y="3012972"/>
                </a:cubicBezTo>
                <a:lnTo>
                  <a:pt x="6075307" y="3034630"/>
                </a:lnTo>
                <a:lnTo>
                  <a:pt x="6075205" y="3033288"/>
                </a:lnTo>
                <a:lnTo>
                  <a:pt x="6112559" y="3053946"/>
                </a:lnTo>
                <a:lnTo>
                  <a:pt x="6120285" y="3060437"/>
                </a:lnTo>
                <a:lnTo>
                  <a:pt x="6127491" y="3064575"/>
                </a:lnTo>
                <a:lnTo>
                  <a:pt x="6152075" y="3087161"/>
                </a:lnTo>
                <a:lnTo>
                  <a:pt x="6165491" y="3098440"/>
                </a:lnTo>
                <a:lnTo>
                  <a:pt x="6167395" y="3101240"/>
                </a:lnTo>
                <a:lnTo>
                  <a:pt x="6169367" y="3103052"/>
                </a:lnTo>
                <a:lnTo>
                  <a:pt x="6169395" y="3104178"/>
                </a:lnTo>
                <a:lnTo>
                  <a:pt x="6169397" y="3104180"/>
                </a:lnTo>
                <a:lnTo>
                  <a:pt x="6171829" y="3200396"/>
                </a:lnTo>
                <a:lnTo>
                  <a:pt x="6171829" y="3200396"/>
                </a:lnTo>
                <a:lnTo>
                  <a:pt x="6171683" y="3206158"/>
                </a:lnTo>
                <a:lnTo>
                  <a:pt x="6169397" y="3296612"/>
                </a:lnTo>
                <a:lnTo>
                  <a:pt x="6169367" y="3297743"/>
                </a:lnTo>
                <a:lnTo>
                  <a:pt x="6167391" y="3299556"/>
                </a:lnTo>
                <a:lnTo>
                  <a:pt x="6165489" y="3302354"/>
                </a:lnTo>
                <a:lnTo>
                  <a:pt x="6152095" y="3313614"/>
                </a:lnTo>
                <a:lnTo>
                  <a:pt x="6127493" y="3336221"/>
                </a:lnTo>
                <a:lnTo>
                  <a:pt x="6120273" y="3340362"/>
                </a:lnTo>
                <a:lnTo>
                  <a:pt x="6112561" y="3346847"/>
                </a:lnTo>
                <a:lnTo>
                  <a:pt x="6075205" y="3367504"/>
                </a:lnTo>
                <a:lnTo>
                  <a:pt x="6075307" y="3366164"/>
                </a:lnTo>
                <a:lnTo>
                  <a:pt x="6037561" y="3387823"/>
                </a:lnTo>
                <a:cubicBezTo>
                  <a:pt x="5959951" y="3422399"/>
                  <a:pt x="5860951" y="3447023"/>
                  <a:pt x="5750469" y="3457174"/>
                </a:cubicBezTo>
                <a:lnTo>
                  <a:pt x="5698777" y="3459515"/>
                </a:lnTo>
                <a:lnTo>
                  <a:pt x="5683477" y="3597613"/>
                </a:lnTo>
                <a:lnTo>
                  <a:pt x="5681017" y="3596833"/>
                </a:lnTo>
                <a:lnTo>
                  <a:pt x="5681017" y="3596834"/>
                </a:lnTo>
                <a:lnTo>
                  <a:pt x="5730037" y="3612377"/>
                </a:lnTo>
                <a:cubicBezTo>
                  <a:pt x="5834129" y="3650778"/>
                  <a:pt x="5923383" y="3700186"/>
                  <a:pt x="5989399" y="3753670"/>
                </a:cubicBezTo>
                <a:lnTo>
                  <a:pt x="6020253" y="3784360"/>
                </a:lnTo>
                <a:lnTo>
                  <a:pt x="6020503" y="3783037"/>
                </a:lnTo>
                <a:lnTo>
                  <a:pt x="6051237" y="3812659"/>
                </a:lnTo>
                <a:lnTo>
                  <a:pt x="6057019" y="3820930"/>
                </a:lnTo>
                <a:lnTo>
                  <a:pt x="6062911" y="3826791"/>
                </a:lnTo>
                <a:lnTo>
                  <a:pt x="6080809" y="3854970"/>
                </a:lnTo>
                <a:lnTo>
                  <a:pt x="6090849" y="3869336"/>
                </a:lnTo>
                <a:lnTo>
                  <a:pt x="6091965" y="3872534"/>
                </a:lnTo>
                <a:lnTo>
                  <a:pt x="6093399" y="3874795"/>
                </a:lnTo>
                <a:lnTo>
                  <a:pt x="6093135" y="3875891"/>
                </a:lnTo>
                <a:lnTo>
                  <a:pt x="6093135" y="3875893"/>
                </a:lnTo>
                <a:lnTo>
                  <a:pt x="6070583" y="3969461"/>
                </a:lnTo>
                <a:lnTo>
                  <a:pt x="6070583" y="3969462"/>
                </a:lnTo>
                <a:lnTo>
                  <a:pt x="6068951" y="3974988"/>
                </a:lnTo>
                <a:lnTo>
                  <a:pt x="6043331" y="4061768"/>
                </a:lnTo>
                <a:lnTo>
                  <a:pt x="6043009" y="4062853"/>
                </a:lnTo>
                <a:lnTo>
                  <a:pt x="6040633" y="4064094"/>
                </a:lnTo>
                <a:lnTo>
                  <a:pt x="6038071" y="4066304"/>
                </a:lnTo>
                <a:lnTo>
                  <a:pt x="6022219" y="4073713"/>
                </a:lnTo>
                <a:lnTo>
                  <a:pt x="5992603" y="4089182"/>
                </a:lnTo>
                <a:lnTo>
                  <a:pt x="5984559" y="4091315"/>
                </a:lnTo>
                <a:lnTo>
                  <a:pt x="5975429" y="4095581"/>
                </a:lnTo>
                <a:lnTo>
                  <a:pt x="5934001" y="4105868"/>
                </a:lnTo>
                <a:lnTo>
                  <a:pt x="5934445" y="4104598"/>
                </a:lnTo>
                <a:lnTo>
                  <a:pt x="5892379" y="4115750"/>
                </a:lnTo>
                <a:cubicBezTo>
                  <a:pt x="5808467" y="4129062"/>
                  <a:pt x="5706467" y="4127223"/>
                  <a:pt x="5597119" y="4108433"/>
                </a:cubicBezTo>
                <a:lnTo>
                  <a:pt x="5549519" y="4097961"/>
                </a:lnTo>
                <a:lnTo>
                  <a:pt x="5493707" y="4225243"/>
                </a:lnTo>
                <a:lnTo>
                  <a:pt x="5537213" y="4253058"/>
                </a:lnTo>
                <a:cubicBezTo>
                  <a:pt x="5627819" y="4317092"/>
                  <a:pt x="5701243" y="4387918"/>
                  <a:pt x="5751167" y="4456665"/>
                </a:cubicBezTo>
                <a:lnTo>
                  <a:pt x="5773027" y="4494295"/>
                </a:lnTo>
                <a:lnTo>
                  <a:pt x="5773611" y="4493081"/>
                </a:lnTo>
                <a:lnTo>
                  <a:pt x="5795633" y="4529649"/>
                </a:lnTo>
                <a:lnTo>
                  <a:pt x="5799075" y="4539135"/>
                </a:lnTo>
                <a:lnTo>
                  <a:pt x="5803249" y="4546320"/>
                </a:lnTo>
                <a:lnTo>
                  <a:pt x="5813243" y="4578172"/>
                </a:lnTo>
                <a:lnTo>
                  <a:pt x="5819223" y="4594647"/>
                </a:lnTo>
                <a:lnTo>
                  <a:pt x="5819473" y="4598025"/>
                </a:lnTo>
                <a:lnTo>
                  <a:pt x="5820275" y="4600580"/>
                </a:lnTo>
                <a:lnTo>
                  <a:pt x="5819735" y="4601570"/>
                </a:lnTo>
                <a:lnTo>
                  <a:pt x="5819735" y="4601571"/>
                </a:lnTo>
                <a:lnTo>
                  <a:pt x="5773735" y="4686115"/>
                </a:lnTo>
                <a:lnTo>
                  <a:pt x="5773733" y="4686115"/>
                </a:lnTo>
                <a:lnTo>
                  <a:pt x="5770727" y="4691032"/>
                </a:lnTo>
                <a:lnTo>
                  <a:pt x="5723519" y="4768224"/>
                </a:lnTo>
                <a:lnTo>
                  <a:pt x="5722929" y="4769190"/>
                </a:lnTo>
                <a:lnTo>
                  <a:pt x="5720311" y="4769773"/>
                </a:lnTo>
                <a:lnTo>
                  <a:pt x="5717265" y="4771244"/>
                </a:lnTo>
                <a:lnTo>
                  <a:pt x="5700035" y="4774297"/>
                </a:lnTo>
                <a:lnTo>
                  <a:pt x="5667423" y="4781575"/>
                </a:lnTo>
                <a:lnTo>
                  <a:pt x="5659103" y="4781552"/>
                </a:lnTo>
                <a:lnTo>
                  <a:pt x="5649181" y="4783311"/>
                </a:lnTo>
                <a:lnTo>
                  <a:pt x="5606501" y="4782524"/>
                </a:lnTo>
                <a:lnTo>
                  <a:pt x="5607259" y="4781414"/>
                </a:lnTo>
                <a:lnTo>
                  <a:pt x="5563741" y="4781297"/>
                </a:lnTo>
                <a:cubicBezTo>
                  <a:pt x="5479241" y="4772436"/>
                  <a:pt x="5381193" y="4744261"/>
                  <a:pt x="5280435" y="4697811"/>
                </a:cubicBezTo>
                <a:lnTo>
                  <a:pt x="5235255" y="4674385"/>
                </a:lnTo>
                <a:lnTo>
                  <a:pt x="5185017" y="4745859"/>
                </a:lnTo>
                <a:lnTo>
                  <a:pt x="5151335" y="4784989"/>
                </a:lnTo>
                <a:lnTo>
                  <a:pt x="5185141" y="4822001"/>
                </a:lnTo>
                <a:cubicBezTo>
                  <a:pt x="5256085" y="4907303"/>
                  <a:pt x="5308677" y="4994718"/>
                  <a:pt x="5339107" y="5074045"/>
                </a:cubicBezTo>
                <a:lnTo>
                  <a:pt x="5350483" y="5116051"/>
                </a:lnTo>
                <a:lnTo>
                  <a:pt x="5351361" y="5115029"/>
                </a:lnTo>
                <a:lnTo>
                  <a:pt x="5363167" y="5156050"/>
                </a:lnTo>
                <a:lnTo>
                  <a:pt x="5364037" y="5166103"/>
                </a:lnTo>
                <a:lnTo>
                  <a:pt x="5366209" y="5174124"/>
                </a:lnTo>
                <a:lnTo>
                  <a:pt x="5367619" y="5207477"/>
                </a:lnTo>
                <a:lnTo>
                  <a:pt x="5369131" y="5224939"/>
                </a:lnTo>
                <a:lnTo>
                  <a:pt x="5368499" y="5228267"/>
                </a:lnTo>
                <a:lnTo>
                  <a:pt x="5368611" y="5230941"/>
                </a:lnTo>
                <a:lnTo>
                  <a:pt x="5367833" y="5231759"/>
                </a:lnTo>
                <a:lnTo>
                  <a:pt x="5367835" y="5231761"/>
                </a:lnTo>
                <a:lnTo>
                  <a:pt x="5301519" y="5301516"/>
                </a:lnTo>
                <a:lnTo>
                  <a:pt x="5301519" y="5301518"/>
                </a:lnTo>
                <a:lnTo>
                  <a:pt x="5297341" y="5305489"/>
                </a:lnTo>
                <a:lnTo>
                  <a:pt x="5231763" y="5367830"/>
                </a:lnTo>
                <a:lnTo>
                  <a:pt x="5230943" y="5368610"/>
                </a:lnTo>
                <a:lnTo>
                  <a:pt x="5228263" y="5368496"/>
                </a:lnTo>
                <a:lnTo>
                  <a:pt x="5224943" y="5369130"/>
                </a:lnTo>
                <a:lnTo>
                  <a:pt x="5207509" y="5367620"/>
                </a:lnTo>
                <a:lnTo>
                  <a:pt x="5174125" y="5366208"/>
                </a:lnTo>
                <a:lnTo>
                  <a:pt x="5166091" y="5364033"/>
                </a:lnTo>
                <a:lnTo>
                  <a:pt x="5156053" y="5363162"/>
                </a:lnTo>
                <a:lnTo>
                  <a:pt x="5115033" y="5351357"/>
                </a:lnTo>
                <a:lnTo>
                  <a:pt x="5116051" y="5350480"/>
                </a:lnTo>
                <a:lnTo>
                  <a:pt x="5074047" y="5339105"/>
                </a:lnTo>
                <a:cubicBezTo>
                  <a:pt x="4994719" y="5308676"/>
                  <a:pt x="4907303" y="5256086"/>
                  <a:pt x="4822003" y="5185139"/>
                </a:cubicBezTo>
                <a:lnTo>
                  <a:pt x="4784223" y="5150634"/>
                </a:lnTo>
                <a:lnTo>
                  <a:pt x="4675063" y="5236566"/>
                </a:lnTo>
                <a:lnTo>
                  <a:pt x="4674179" y="5234861"/>
                </a:lnTo>
                <a:lnTo>
                  <a:pt x="4674177" y="5234862"/>
                </a:lnTo>
                <a:lnTo>
                  <a:pt x="4697809" y="5280436"/>
                </a:lnTo>
                <a:cubicBezTo>
                  <a:pt x="4744259" y="5381192"/>
                  <a:pt x="4772433" y="5479241"/>
                  <a:pt x="4781295" y="5563740"/>
                </a:cubicBezTo>
                <a:lnTo>
                  <a:pt x="4781411" y="5607259"/>
                </a:lnTo>
                <a:lnTo>
                  <a:pt x="4782523" y="5606500"/>
                </a:lnTo>
                <a:lnTo>
                  <a:pt x="4783309" y="5649179"/>
                </a:lnTo>
                <a:lnTo>
                  <a:pt x="4781549" y="5659114"/>
                </a:lnTo>
                <a:lnTo>
                  <a:pt x="4781571" y="5667425"/>
                </a:lnTo>
                <a:lnTo>
                  <a:pt x="4774301" y="5700007"/>
                </a:lnTo>
                <a:lnTo>
                  <a:pt x="4771243" y="5717265"/>
                </a:lnTo>
                <a:lnTo>
                  <a:pt x="4769769" y="5720314"/>
                </a:lnTo>
                <a:lnTo>
                  <a:pt x="4769187" y="5722928"/>
                </a:lnTo>
                <a:lnTo>
                  <a:pt x="4768223" y="5723516"/>
                </a:lnTo>
                <a:lnTo>
                  <a:pt x="4768223" y="5723517"/>
                </a:lnTo>
                <a:lnTo>
                  <a:pt x="4686113" y="5773733"/>
                </a:lnTo>
                <a:lnTo>
                  <a:pt x="4686113" y="5773734"/>
                </a:lnTo>
                <a:lnTo>
                  <a:pt x="4681051" y="5776488"/>
                </a:lnTo>
                <a:lnTo>
                  <a:pt x="4601571" y="5819734"/>
                </a:lnTo>
                <a:lnTo>
                  <a:pt x="4600577" y="5820274"/>
                </a:lnTo>
                <a:lnTo>
                  <a:pt x="4598019" y="5819471"/>
                </a:lnTo>
                <a:lnTo>
                  <a:pt x="4594645" y="5819222"/>
                </a:lnTo>
                <a:lnTo>
                  <a:pt x="4578195" y="5813252"/>
                </a:lnTo>
                <a:lnTo>
                  <a:pt x="4546317" y="5803248"/>
                </a:lnTo>
                <a:lnTo>
                  <a:pt x="4539121" y="5799068"/>
                </a:lnTo>
                <a:lnTo>
                  <a:pt x="4529649" y="5795630"/>
                </a:lnTo>
                <a:lnTo>
                  <a:pt x="4493081" y="5773609"/>
                </a:lnTo>
                <a:lnTo>
                  <a:pt x="4494293" y="5773027"/>
                </a:lnTo>
                <a:lnTo>
                  <a:pt x="4456663" y="5751166"/>
                </a:lnTo>
                <a:cubicBezTo>
                  <a:pt x="4387915" y="5701244"/>
                  <a:pt x="4317089" y="5627819"/>
                  <a:pt x="4253055" y="5537213"/>
                </a:cubicBezTo>
                <a:lnTo>
                  <a:pt x="4226477" y="5495640"/>
                </a:lnTo>
                <a:lnTo>
                  <a:pt x="4097457" y="5547215"/>
                </a:lnTo>
                <a:lnTo>
                  <a:pt x="4097119" y="5545678"/>
                </a:lnTo>
                <a:lnTo>
                  <a:pt x="4097117" y="5545679"/>
                </a:lnTo>
                <a:lnTo>
                  <a:pt x="4108433" y="5597120"/>
                </a:lnTo>
                <a:cubicBezTo>
                  <a:pt x="4127223" y="5706466"/>
                  <a:pt x="4129061" y="5808466"/>
                  <a:pt x="4115751" y="5892379"/>
                </a:cubicBezTo>
                <a:lnTo>
                  <a:pt x="4104599" y="5934445"/>
                </a:lnTo>
                <a:lnTo>
                  <a:pt x="4105871" y="5933999"/>
                </a:lnTo>
                <a:lnTo>
                  <a:pt x="4095585" y="5975428"/>
                </a:lnTo>
                <a:lnTo>
                  <a:pt x="4091313" y="5984569"/>
                </a:lnTo>
                <a:lnTo>
                  <a:pt x="4089183" y="5992602"/>
                </a:lnTo>
                <a:lnTo>
                  <a:pt x="4073727" y="6022192"/>
                </a:lnTo>
                <a:lnTo>
                  <a:pt x="4066305" y="6038070"/>
                </a:lnTo>
                <a:lnTo>
                  <a:pt x="4064095" y="6040635"/>
                </a:lnTo>
                <a:lnTo>
                  <a:pt x="4062855" y="6043009"/>
                </a:lnTo>
                <a:lnTo>
                  <a:pt x="4061773" y="6043328"/>
                </a:lnTo>
                <a:lnTo>
                  <a:pt x="4061771" y="6043329"/>
                </a:lnTo>
                <a:lnTo>
                  <a:pt x="3969463" y="6070582"/>
                </a:lnTo>
                <a:lnTo>
                  <a:pt x="3969461" y="6070581"/>
                </a:lnTo>
                <a:lnTo>
                  <a:pt x="3963859" y="6071931"/>
                </a:lnTo>
                <a:lnTo>
                  <a:pt x="3875895" y="6093133"/>
                </a:lnTo>
                <a:lnTo>
                  <a:pt x="3874795" y="6093399"/>
                </a:lnTo>
                <a:lnTo>
                  <a:pt x="3872533" y="6091961"/>
                </a:lnTo>
                <a:lnTo>
                  <a:pt x="3869339" y="6090847"/>
                </a:lnTo>
                <a:lnTo>
                  <a:pt x="3854995" y="6080823"/>
                </a:lnTo>
                <a:lnTo>
                  <a:pt x="3826791" y="6062909"/>
                </a:lnTo>
                <a:lnTo>
                  <a:pt x="3820921" y="6057010"/>
                </a:lnTo>
                <a:lnTo>
                  <a:pt x="3812661" y="6051236"/>
                </a:lnTo>
                <a:lnTo>
                  <a:pt x="3783039" y="6020501"/>
                </a:lnTo>
                <a:lnTo>
                  <a:pt x="3784361" y="6020252"/>
                </a:lnTo>
                <a:lnTo>
                  <a:pt x="3753671" y="5989398"/>
                </a:lnTo>
                <a:cubicBezTo>
                  <a:pt x="3700185" y="5923382"/>
                  <a:pt x="3650777" y="5834128"/>
                  <a:pt x="3612377" y="5730038"/>
                </a:cubicBezTo>
                <a:lnTo>
                  <a:pt x="3597275" y="5682410"/>
                </a:lnTo>
                <a:lnTo>
                  <a:pt x="3546071" y="5692103"/>
                </a:lnTo>
                <a:lnTo>
                  <a:pt x="3459467" y="5699838"/>
                </a:lnTo>
                <a:lnTo>
                  <a:pt x="3457175" y="5750466"/>
                </a:lnTo>
                <a:cubicBezTo>
                  <a:pt x="3447023" y="5860950"/>
                  <a:pt x="3422401" y="5959950"/>
                  <a:pt x="3387825" y="6037559"/>
                </a:cubicBezTo>
                <a:lnTo>
                  <a:pt x="3366165" y="6075306"/>
                </a:lnTo>
                <a:lnTo>
                  <a:pt x="3367509" y="6075204"/>
                </a:lnTo>
                <a:lnTo>
                  <a:pt x="3346851" y="6112559"/>
                </a:lnTo>
                <a:lnTo>
                  <a:pt x="3340357" y="6120283"/>
                </a:lnTo>
                <a:lnTo>
                  <a:pt x="3336221" y="6127491"/>
                </a:lnTo>
                <a:lnTo>
                  <a:pt x="3313635" y="6152072"/>
                </a:lnTo>
                <a:lnTo>
                  <a:pt x="3302357" y="6165489"/>
                </a:lnTo>
                <a:lnTo>
                  <a:pt x="3299557" y="6167394"/>
                </a:lnTo>
                <a:lnTo>
                  <a:pt x="3297745" y="6169365"/>
                </a:lnTo>
                <a:lnTo>
                  <a:pt x="3296617" y="6169393"/>
                </a:lnTo>
                <a:lnTo>
                  <a:pt x="3296615" y="6169395"/>
                </a:lnTo>
                <a:lnTo>
                  <a:pt x="3200399" y="6171828"/>
                </a:lnTo>
                <a:lnTo>
                  <a:pt x="3200397" y="6171828"/>
                </a:lnTo>
                <a:lnTo>
                  <a:pt x="3194637" y="6171682"/>
                </a:lnTo>
                <a:lnTo>
                  <a:pt x="3104183" y="6169395"/>
                </a:lnTo>
                <a:lnTo>
                  <a:pt x="3103051" y="6169366"/>
                </a:lnTo>
                <a:lnTo>
                  <a:pt x="3101237" y="6167391"/>
                </a:lnTo>
                <a:lnTo>
                  <a:pt x="3098441" y="6165489"/>
                </a:lnTo>
                <a:lnTo>
                  <a:pt x="3087181" y="6152094"/>
                </a:lnTo>
                <a:lnTo>
                  <a:pt x="3064573" y="6127492"/>
                </a:lnTo>
                <a:lnTo>
                  <a:pt x="3060431" y="6120273"/>
                </a:lnTo>
                <a:lnTo>
                  <a:pt x="3053947" y="6112558"/>
                </a:lnTo>
                <a:lnTo>
                  <a:pt x="3033289" y="6075203"/>
                </a:lnTo>
                <a:lnTo>
                  <a:pt x="3034631" y="6075305"/>
                </a:lnTo>
                <a:lnTo>
                  <a:pt x="3012971" y="6037558"/>
                </a:lnTo>
                <a:cubicBezTo>
                  <a:pt x="2978395" y="5959951"/>
                  <a:pt x="2953771" y="5860950"/>
                  <a:pt x="2943619" y="5750466"/>
                </a:cubicBezTo>
                <a:lnTo>
                  <a:pt x="2941297" y="5699177"/>
                </a:lnTo>
                <a:lnTo>
                  <a:pt x="2803061" y="5683860"/>
                </a:lnTo>
                <a:lnTo>
                  <a:pt x="2788420" y="5730035"/>
                </a:lnTo>
                <a:cubicBezTo>
                  <a:pt x="2750019" y="5834127"/>
                  <a:pt x="2700611" y="5923380"/>
                  <a:pt x="2647126" y="5989394"/>
                </a:cubicBezTo>
                <a:lnTo>
                  <a:pt x="2616436" y="6020250"/>
                </a:lnTo>
                <a:lnTo>
                  <a:pt x="2617757" y="6020499"/>
                </a:lnTo>
                <a:lnTo>
                  <a:pt x="2588135" y="6051234"/>
                </a:lnTo>
                <a:lnTo>
                  <a:pt x="2579875" y="6057007"/>
                </a:lnTo>
                <a:lnTo>
                  <a:pt x="2574006" y="6062908"/>
                </a:lnTo>
                <a:lnTo>
                  <a:pt x="2545803" y="6080821"/>
                </a:lnTo>
                <a:lnTo>
                  <a:pt x="2531459" y="6090845"/>
                </a:lnTo>
                <a:lnTo>
                  <a:pt x="2528265" y="6091959"/>
                </a:lnTo>
                <a:lnTo>
                  <a:pt x="2526001" y="6093397"/>
                </a:lnTo>
                <a:lnTo>
                  <a:pt x="2524902" y="6093132"/>
                </a:lnTo>
                <a:lnTo>
                  <a:pt x="2436939" y="6071930"/>
                </a:lnTo>
                <a:lnTo>
                  <a:pt x="2431336" y="6070580"/>
                </a:lnTo>
                <a:lnTo>
                  <a:pt x="2431334" y="6070580"/>
                </a:lnTo>
                <a:lnTo>
                  <a:pt x="2339027" y="6043327"/>
                </a:lnTo>
                <a:lnTo>
                  <a:pt x="2339026" y="6043325"/>
                </a:lnTo>
                <a:lnTo>
                  <a:pt x="2337943" y="6043007"/>
                </a:lnTo>
                <a:lnTo>
                  <a:pt x="2336704" y="6040633"/>
                </a:lnTo>
                <a:lnTo>
                  <a:pt x="2334492" y="6038067"/>
                </a:lnTo>
                <a:lnTo>
                  <a:pt x="2327071" y="6022189"/>
                </a:lnTo>
                <a:lnTo>
                  <a:pt x="2311615" y="5992600"/>
                </a:lnTo>
                <a:lnTo>
                  <a:pt x="2309485" y="5984567"/>
                </a:lnTo>
                <a:lnTo>
                  <a:pt x="2305212" y="5975426"/>
                </a:lnTo>
                <a:lnTo>
                  <a:pt x="2294927" y="5933997"/>
                </a:lnTo>
                <a:lnTo>
                  <a:pt x="2296198" y="5934443"/>
                </a:lnTo>
                <a:lnTo>
                  <a:pt x="2285047" y="5892376"/>
                </a:lnTo>
                <a:cubicBezTo>
                  <a:pt x="2271736" y="5808463"/>
                  <a:pt x="2273574" y="5706462"/>
                  <a:pt x="2292363" y="5597117"/>
                </a:cubicBezTo>
                <a:lnTo>
                  <a:pt x="2302771" y="5549808"/>
                </a:lnTo>
                <a:lnTo>
                  <a:pt x="2175397" y="5493953"/>
                </a:lnTo>
                <a:lnTo>
                  <a:pt x="2147739" y="5537213"/>
                </a:lnTo>
                <a:cubicBezTo>
                  <a:pt x="2083706" y="5627819"/>
                  <a:pt x="2012879" y="5701243"/>
                  <a:pt x="1944131" y="5751166"/>
                </a:cubicBezTo>
                <a:lnTo>
                  <a:pt x="1906501" y="5773027"/>
                </a:lnTo>
                <a:lnTo>
                  <a:pt x="1907713" y="5773608"/>
                </a:lnTo>
                <a:lnTo>
                  <a:pt x="1871145" y="5795631"/>
                </a:lnTo>
                <a:lnTo>
                  <a:pt x="1861673" y="5799069"/>
                </a:lnTo>
                <a:lnTo>
                  <a:pt x="1854477" y="5803249"/>
                </a:lnTo>
                <a:lnTo>
                  <a:pt x="1822598" y="5813253"/>
                </a:lnTo>
                <a:lnTo>
                  <a:pt x="1806147" y="5819223"/>
                </a:lnTo>
                <a:lnTo>
                  <a:pt x="1802776" y="5819471"/>
                </a:lnTo>
                <a:lnTo>
                  <a:pt x="1800217" y="5820275"/>
                </a:lnTo>
                <a:lnTo>
                  <a:pt x="1799222" y="5819734"/>
                </a:lnTo>
                <a:lnTo>
                  <a:pt x="1719744" y="5776487"/>
                </a:lnTo>
                <a:lnTo>
                  <a:pt x="1714682" y="5773734"/>
                </a:lnTo>
                <a:lnTo>
                  <a:pt x="1714681" y="5773734"/>
                </a:lnTo>
                <a:lnTo>
                  <a:pt x="1632570" y="5723517"/>
                </a:lnTo>
                <a:lnTo>
                  <a:pt x="1632570" y="5723516"/>
                </a:lnTo>
                <a:lnTo>
                  <a:pt x="1631607" y="5722928"/>
                </a:lnTo>
                <a:lnTo>
                  <a:pt x="1631024" y="5720315"/>
                </a:lnTo>
                <a:lnTo>
                  <a:pt x="1629552" y="5717265"/>
                </a:lnTo>
                <a:lnTo>
                  <a:pt x="1626493" y="5700007"/>
                </a:lnTo>
                <a:lnTo>
                  <a:pt x="1619223" y="5667425"/>
                </a:lnTo>
                <a:lnTo>
                  <a:pt x="1619245" y="5659115"/>
                </a:lnTo>
                <a:lnTo>
                  <a:pt x="1617483" y="5649179"/>
                </a:lnTo>
                <a:lnTo>
                  <a:pt x="1618271" y="5606500"/>
                </a:lnTo>
                <a:lnTo>
                  <a:pt x="1619383" y="5607259"/>
                </a:lnTo>
                <a:lnTo>
                  <a:pt x="1619500" y="5563740"/>
                </a:lnTo>
                <a:cubicBezTo>
                  <a:pt x="1628360" y="5479240"/>
                  <a:pt x="1656535" y="5381192"/>
                  <a:pt x="1702985" y="5280435"/>
                </a:cubicBezTo>
                <a:lnTo>
                  <a:pt x="1727726" y="5232722"/>
                </a:lnTo>
                <a:lnTo>
                  <a:pt x="1727724" y="5232721"/>
                </a:lnTo>
                <a:lnTo>
                  <a:pt x="1726315" y="5235439"/>
                </a:lnTo>
                <a:lnTo>
                  <a:pt x="1655184" y="5185442"/>
                </a:lnTo>
                <a:lnTo>
                  <a:pt x="1615685" y="5151443"/>
                </a:lnTo>
                <a:lnTo>
                  <a:pt x="1578794" y="5185138"/>
                </a:lnTo>
                <a:cubicBezTo>
                  <a:pt x="1493494" y="5256083"/>
                  <a:pt x="1406077" y="5308675"/>
                  <a:pt x="1326751" y="5339104"/>
                </a:cubicBezTo>
                <a:lnTo>
                  <a:pt x="1284744" y="5350479"/>
                </a:lnTo>
                <a:lnTo>
                  <a:pt x="1285764" y="5351355"/>
                </a:lnTo>
                <a:lnTo>
                  <a:pt x="1244743" y="5363161"/>
                </a:lnTo>
                <a:lnTo>
                  <a:pt x="1234705" y="5364032"/>
                </a:lnTo>
                <a:lnTo>
                  <a:pt x="1226672" y="5366207"/>
                </a:lnTo>
                <a:lnTo>
                  <a:pt x="1193289" y="5367618"/>
                </a:lnTo>
                <a:lnTo>
                  <a:pt x="1175855" y="5369128"/>
                </a:lnTo>
                <a:lnTo>
                  <a:pt x="1172533" y="5368495"/>
                </a:lnTo>
                <a:lnTo>
                  <a:pt x="1169855" y="5368609"/>
                </a:lnTo>
                <a:lnTo>
                  <a:pt x="1169033" y="5367830"/>
                </a:lnTo>
                <a:lnTo>
                  <a:pt x="1103456" y="5305485"/>
                </a:lnTo>
                <a:lnTo>
                  <a:pt x="1099279" y="5301516"/>
                </a:lnTo>
                <a:lnTo>
                  <a:pt x="1099278" y="5301515"/>
                </a:lnTo>
                <a:lnTo>
                  <a:pt x="1032963" y="5231759"/>
                </a:lnTo>
                <a:lnTo>
                  <a:pt x="1032963" y="5231757"/>
                </a:lnTo>
                <a:lnTo>
                  <a:pt x="1032184" y="5230940"/>
                </a:lnTo>
                <a:lnTo>
                  <a:pt x="1032298" y="5228264"/>
                </a:lnTo>
                <a:lnTo>
                  <a:pt x="1031665" y="5224937"/>
                </a:lnTo>
                <a:lnTo>
                  <a:pt x="1033176" y="5207476"/>
                </a:lnTo>
                <a:lnTo>
                  <a:pt x="1034588" y="5174123"/>
                </a:lnTo>
                <a:lnTo>
                  <a:pt x="1036760" y="5166100"/>
                </a:lnTo>
                <a:lnTo>
                  <a:pt x="1037630" y="5156049"/>
                </a:lnTo>
                <a:lnTo>
                  <a:pt x="1049437" y="5115027"/>
                </a:lnTo>
                <a:lnTo>
                  <a:pt x="1050315" y="5116048"/>
                </a:lnTo>
                <a:lnTo>
                  <a:pt x="1061690" y="5074042"/>
                </a:lnTo>
                <a:cubicBezTo>
                  <a:pt x="1092119" y="4994716"/>
                  <a:pt x="1144711" y="4907300"/>
                  <a:pt x="1215656" y="4821998"/>
                </a:cubicBezTo>
                <a:lnTo>
                  <a:pt x="1252061" y="4782141"/>
                </a:lnTo>
                <a:lnTo>
                  <a:pt x="1252059" y="4782138"/>
                </a:lnTo>
                <a:lnTo>
                  <a:pt x="1250113" y="4784269"/>
                </a:lnTo>
                <a:lnTo>
                  <a:pt x="1164166" y="4675093"/>
                </a:lnTo>
                <a:lnTo>
                  <a:pt x="1120359" y="4697808"/>
                </a:lnTo>
                <a:cubicBezTo>
                  <a:pt x="1019602" y="4744259"/>
                  <a:pt x="921552" y="4772434"/>
                  <a:pt x="837054" y="4781294"/>
                </a:cubicBezTo>
                <a:lnTo>
                  <a:pt x="793535" y="4781410"/>
                </a:lnTo>
                <a:lnTo>
                  <a:pt x="794293" y="4782521"/>
                </a:lnTo>
                <a:lnTo>
                  <a:pt x="751614" y="4783308"/>
                </a:lnTo>
                <a:lnTo>
                  <a:pt x="741691" y="4781550"/>
                </a:lnTo>
                <a:lnTo>
                  <a:pt x="733369" y="4781572"/>
                </a:lnTo>
                <a:lnTo>
                  <a:pt x="700759" y="4774295"/>
                </a:lnTo>
                <a:lnTo>
                  <a:pt x="683529" y="4771240"/>
                </a:lnTo>
                <a:lnTo>
                  <a:pt x="680483" y="4769769"/>
                </a:lnTo>
                <a:lnTo>
                  <a:pt x="677866" y="4769186"/>
                </a:lnTo>
                <a:lnTo>
                  <a:pt x="677275" y="4768221"/>
                </a:lnTo>
                <a:lnTo>
                  <a:pt x="630067" y="4691029"/>
                </a:lnTo>
                <a:lnTo>
                  <a:pt x="627060" y="4686113"/>
                </a:lnTo>
                <a:lnTo>
                  <a:pt x="581058" y="4601569"/>
                </a:lnTo>
                <a:lnTo>
                  <a:pt x="581059" y="4601568"/>
                </a:lnTo>
                <a:lnTo>
                  <a:pt x="580519" y="4600577"/>
                </a:lnTo>
                <a:lnTo>
                  <a:pt x="581321" y="4598022"/>
                </a:lnTo>
                <a:lnTo>
                  <a:pt x="581571" y="4594644"/>
                </a:lnTo>
                <a:lnTo>
                  <a:pt x="587550" y="4578170"/>
                </a:lnTo>
                <a:lnTo>
                  <a:pt x="597545" y="4546318"/>
                </a:lnTo>
                <a:lnTo>
                  <a:pt x="601720" y="4539132"/>
                </a:lnTo>
                <a:lnTo>
                  <a:pt x="605163" y="4529647"/>
                </a:lnTo>
                <a:lnTo>
                  <a:pt x="627184" y="4493079"/>
                </a:lnTo>
                <a:lnTo>
                  <a:pt x="627768" y="4494293"/>
                </a:lnTo>
                <a:lnTo>
                  <a:pt x="649628" y="4456663"/>
                </a:lnTo>
                <a:cubicBezTo>
                  <a:pt x="699551" y="4387915"/>
                  <a:pt x="772975" y="4317090"/>
                  <a:pt x="863580" y="4253058"/>
                </a:cubicBezTo>
                <a:lnTo>
                  <a:pt x="906970" y="4225317"/>
                </a:lnTo>
                <a:lnTo>
                  <a:pt x="906969" y="4225315"/>
                </a:lnTo>
                <a:lnTo>
                  <a:pt x="905215" y="4226436"/>
                </a:lnTo>
                <a:lnTo>
                  <a:pt x="853649" y="4097440"/>
                </a:lnTo>
                <a:lnTo>
                  <a:pt x="803678" y="4108433"/>
                </a:lnTo>
                <a:cubicBezTo>
                  <a:pt x="694332" y="4127224"/>
                  <a:pt x="592331" y="4129061"/>
                  <a:pt x="508418" y="4115749"/>
                </a:cubicBezTo>
                <a:lnTo>
                  <a:pt x="466352" y="4104598"/>
                </a:lnTo>
                <a:lnTo>
                  <a:pt x="466798" y="4105867"/>
                </a:lnTo>
                <a:lnTo>
                  <a:pt x="425369" y="4095581"/>
                </a:lnTo>
                <a:lnTo>
                  <a:pt x="416239" y="4091314"/>
                </a:lnTo>
                <a:lnTo>
                  <a:pt x="408196" y="4089182"/>
                </a:lnTo>
                <a:lnTo>
                  <a:pt x="378580" y="4073712"/>
                </a:lnTo>
                <a:lnTo>
                  <a:pt x="362728" y="4066303"/>
                </a:lnTo>
                <a:lnTo>
                  <a:pt x="360166" y="4064094"/>
                </a:lnTo>
                <a:lnTo>
                  <a:pt x="357789" y="4062853"/>
                </a:lnTo>
                <a:lnTo>
                  <a:pt x="357467" y="4061768"/>
                </a:lnTo>
                <a:lnTo>
                  <a:pt x="331848" y="3974989"/>
                </a:lnTo>
                <a:lnTo>
                  <a:pt x="330216" y="3969462"/>
                </a:lnTo>
                <a:lnTo>
                  <a:pt x="330215" y="3969461"/>
                </a:lnTo>
                <a:lnTo>
                  <a:pt x="307662" y="3875892"/>
                </a:lnTo>
                <a:lnTo>
                  <a:pt x="307664" y="3875891"/>
                </a:lnTo>
                <a:lnTo>
                  <a:pt x="307399" y="3874794"/>
                </a:lnTo>
                <a:lnTo>
                  <a:pt x="308834" y="3872533"/>
                </a:lnTo>
                <a:lnTo>
                  <a:pt x="309950" y="3869336"/>
                </a:lnTo>
                <a:lnTo>
                  <a:pt x="319990" y="3854970"/>
                </a:lnTo>
                <a:lnTo>
                  <a:pt x="337887" y="3826790"/>
                </a:lnTo>
                <a:lnTo>
                  <a:pt x="343779" y="3820930"/>
                </a:lnTo>
                <a:lnTo>
                  <a:pt x="349560" y="3812659"/>
                </a:lnTo>
                <a:lnTo>
                  <a:pt x="380296" y="3783037"/>
                </a:lnTo>
                <a:lnTo>
                  <a:pt x="380545" y="3784360"/>
                </a:lnTo>
                <a:lnTo>
                  <a:pt x="411399" y="3753669"/>
                </a:lnTo>
                <a:cubicBezTo>
                  <a:pt x="477415" y="3700185"/>
                  <a:pt x="566669" y="3650777"/>
                  <a:pt x="670761" y="3612377"/>
                </a:cubicBezTo>
                <a:lnTo>
                  <a:pt x="721313" y="3596348"/>
                </a:lnTo>
                <a:lnTo>
                  <a:pt x="721313" y="3596347"/>
                </a:lnTo>
                <a:lnTo>
                  <a:pt x="718542" y="3597226"/>
                </a:lnTo>
                <a:lnTo>
                  <a:pt x="708938" y="3546498"/>
                </a:lnTo>
                <a:lnTo>
                  <a:pt x="701166" y="3459477"/>
                </a:lnTo>
                <a:lnTo>
                  <a:pt x="650325" y="3457175"/>
                </a:lnTo>
                <a:cubicBezTo>
                  <a:pt x="539842" y="3447024"/>
                  <a:pt x="440842" y="3422400"/>
                  <a:pt x="363233" y="3387823"/>
                </a:cubicBezTo>
                <a:lnTo>
                  <a:pt x="325485" y="3366165"/>
                </a:lnTo>
                <a:lnTo>
                  <a:pt x="325588" y="3367506"/>
                </a:lnTo>
                <a:lnTo>
                  <a:pt x="288233" y="3346847"/>
                </a:lnTo>
                <a:lnTo>
                  <a:pt x="280519" y="3340364"/>
                </a:lnTo>
                <a:lnTo>
                  <a:pt x="273301" y="3336221"/>
                </a:lnTo>
                <a:lnTo>
                  <a:pt x="248698" y="3313614"/>
                </a:lnTo>
                <a:lnTo>
                  <a:pt x="235303" y="3302355"/>
                </a:lnTo>
                <a:lnTo>
                  <a:pt x="233401" y="3299558"/>
                </a:lnTo>
                <a:lnTo>
                  <a:pt x="231426" y="3297743"/>
                </a:lnTo>
                <a:lnTo>
                  <a:pt x="231397" y="3296613"/>
                </a:lnTo>
                <a:lnTo>
                  <a:pt x="229110" y="3206159"/>
                </a:lnTo>
                <a:lnTo>
                  <a:pt x="228964" y="3200398"/>
                </a:lnTo>
                <a:lnTo>
                  <a:pt x="228964" y="3200396"/>
                </a:lnTo>
                <a:lnTo>
                  <a:pt x="231396" y="3104181"/>
                </a:lnTo>
                <a:lnTo>
                  <a:pt x="231398" y="3104181"/>
                </a:lnTo>
                <a:lnTo>
                  <a:pt x="231426" y="3103053"/>
                </a:lnTo>
                <a:lnTo>
                  <a:pt x="233398" y="3101240"/>
                </a:lnTo>
                <a:lnTo>
                  <a:pt x="235303" y="3098441"/>
                </a:lnTo>
                <a:lnTo>
                  <a:pt x="248719" y="3087163"/>
                </a:lnTo>
                <a:lnTo>
                  <a:pt x="273301" y="3064575"/>
                </a:lnTo>
                <a:lnTo>
                  <a:pt x="280509" y="3060438"/>
                </a:lnTo>
                <a:lnTo>
                  <a:pt x="288233" y="3053946"/>
                </a:lnTo>
                <a:lnTo>
                  <a:pt x="325588" y="3033287"/>
                </a:lnTo>
                <a:lnTo>
                  <a:pt x="325485" y="3034632"/>
                </a:lnTo>
                <a:lnTo>
                  <a:pt x="363232" y="3012971"/>
                </a:lnTo>
                <a:cubicBezTo>
                  <a:pt x="440842" y="2978395"/>
                  <a:pt x="539842" y="2953772"/>
                  <a:pt x="650325" y="2943620"/>
                </a:cubicBezTo>
                <a:lnTo>
                  <a:pt x="704711" y="2941158"/>
                </a:lnTo>
                <a:lnTo>
                  <a:pt x="704711" y="2941156"/>
                </a:lnTo>
                <a:lnTo>
                  <a:pt x="701912" y="2941284"/>
                </a:lnTo>
                <a:lnTo>
                  <a:pt x="717216" y="2803150"/>
                </a:lnTo>
                <a:lnTo>
                  <a:pt x="670761" y="2788420"/>
                </a:lnTo>
                <a:cubicBezTo>
                  <a:pt x="566670" y="2750020"/>
                  <a:pt x="477416" y="2700614"/>
                  <a:pt x="411401" y="2647128"/>
                </a:cubicBezTo>
                <a:lnTo>
                  <a:pt x="380545" y="2616436"/>
                </a:lnTo>
                <a:lnTo>
                  <a:pt x="380298" y="2617759"/>
                </a:lnTo>
                <a:lnTo>
                  <a:pt x="349562" y="2588137"/>
                </a:lnTo>
                <a:lnTo>
                  <a:pt x="343789" y="2579877"/>
                </a:lnTo>
                <a:lnTo>
                  <a:pt x="337889" y="2574008"/>
                </a:lnTo>
                <a:lnTo>
                  <a:pt x="319976" y="2545803"/>
                </a:lnTo>
                <a:lnTo>
                  <a:pt x="309951" y="2531460"/>
                </a:lnTo>
                <a:lnTo>
                  <a:pt x="308838" y="2528265"/>
                </a:lnTo>
                <a:lnTo>
                  <a:pt x="307400" y="2526003"/>
                </a:lnTo>
                <a:lnTo>
                  <a:pt x="307665" y="2524902"/>
                </a:lnTo>
                <a:lnTo>
                  <a:pt x="328867" y="2436938"/>
                </a:lnTo>
                <a:lnTo>
                  <a:pt x="330216" y="2431335"/>
                </a:lnTo>
                <a:lnTo>
                  <a:pt x="330216" y="2431334"/>
                </a:lnTo>
                <a:lnTo>
                  <a:pt x="357470" y="2339025"/>
                </a:lnTo>
                <a:lnTo>
                  <a:pt x="357472" y="2339025"/>
                </a:lnTo>
                <a:lnTo>
                  <a:pt x="357790" y="2337943"/>
                </a:lnTo>
                <a:lnTo>
                  <a:pt x="360164" y="2336704"/>
                </a:lnTo>
                <a:lnTo>
                  <a:pt x="362729" y="2334493"/>
                </a:lnTo>
                <a:lnTo>
                  <a:pt x="378605" y="2327071"/>
                </a:lnTo>
                <a:lnTo>
                  <a:pt x="408197" y="2311617"/>
                </a:lnTo>
                <a:lnTo>
                  <a:pt x="416230" y="2309487"/>
                </a:lnTo>
                <a:lnTo>
                  <a:pt x="425371" y="2305213"/>
                </a:lnTo>
                <a:lnTo>
                  <a:pt x="466800" y="2294929"/>
                </a:lnTo>
                <a:lnTo>
                  <a:pt x="466354" y="2296199"/>
                </a:lnTo>
                <a:lnTo>
                  <a:pt x="508420" y="2285047"/>
                </a:lnTo>
                <a:cubicBezTo>
                  <a:pt x="536391" y="2280611"/>
                  <a:pt x="566372" y="2277857"/>
                  <a:pt x="597964" y="2276853"/>
                </a:cubicBezTo>
                <a:cubicBezTo>
                  <a:pt x="645354" y="2275347"/>
                  <a:pt x="696369" y="2277780"/>
                  <a:pt x="749668" y="2284375"/>
                </a:cubicBezTo>
                <a:lnTo>
                  <a:pt x="853477" y="2304770"/>
                </a:lnTo>
                <a:lnTo>
                  <a:pt x="854056" y="2303446"/>
                </a:lnTo>
                <a:lnTo>
                  <a:pt x="851382" y="2302859"/>
                </a:lnTo>
                <a:lnTo>
                  <a:pt x="907178" y="2175616"/>
                </a:lnTo>
                <a:lnTo>
                  <a:pt x="909170" y="2176889"/>
                </a:lnTo>
                <a:lnTo>
                  <a:pt x="909169" y="2176888"/>
                </a:lnTo>
                <a:lnTo>
                  <a:pt x="907179" y="2175615"/>
                </a:lnTo>
                <a:lnTo>
                  <a:pt x="907178" y="2175616"/>
                </a:lnTo>
                <a:lnTo>
                  <a:pt x="863583" y="2147743"/>
                </a:lnTo>
                <a:cubicBezTo>
                  <a:pt x="772978" y="2083710"/>
                  <a:pt x="699553" y="2012883"/>
                  <a:pt x="649630" y="1944135"/>
                </a:cubicBezTo>
                <a:lnTo>
                  <a:pt x="627770" y="1906504"/>
                </a:lnTo>
                <a:lnTo>
                  <a:pt x="627187" y="1907718"/>
                </a:lnTo>
                <a:lnTo>
                  <a:pt x="605166" y="1871149"/>
                </a:lnTo>
                <a:lnTo>
                  <a:pt x="601728" y="1861678"/>
                </a:lnTo>
                <a:lnTo>
                  <a:pt x="597548" y="1854482"/>
                </a:lnTo>
                <a:lnTo>
                  <a:pt x="587543" y="1822602"/>
                </a:lnTo>
                <a:lnTo>
                  <a:pt x="581574" y="1806152"/>
                </a:lnTo>
                <a:lnTo>
                  <a:pt x="581325" y="1802780"/>
                </a:lnTo>
                <a:lnTo>
                  <a:pt x="580522" y="1800220"/>
                </a:lnTo>
                <a:lnTo>
                  <a:pt x="581062" y="1799226"/>
                </a:lnTo>
                <a:lnTo>
                  <a:pt x="624309" y="1719746"/>
                </a:lnTo>
                <a:lnTo>
                  <a:pt x="627063" y="1714684"/>
                </a:lnTo>
                <a:lnTo>
                  <a:pt x="677279" y="1632579"/>
                </a:lnTo>
                <a:lnTo>
                  <a:pt x="677867" y="1631616"/>
                </a:lnTo>
                <a:lnTo>
                  <a:pt x="680482" y="1631032"/>
                </a:lnTo>
                <a:lnTo>
                  <a:pt x="683532" y="1629561"/>
                </a:lnTo>
                <a:lnTo>
                  <a:pt x="700789" y="1626500"/>
                </a:lnTo>
                <a:lnTo>
                  <a:pt x="733371" y="1619231"/>
                </a:lnTo>
                <a:lnTo>
                  <a:pt x="741682" y="1619253"/>
                </a:lnTo>
                <a:lnTo>
                  <a:pt x="751617" y="1617492"/>
                </a:lnTo>
                <a:lnTo>
                  <a:pt x="794297" y="1618280"/>
                </a:lnTo>
                <a:lnTo>
                  <a:pt x="793537" y="1619391"/>
                </a:lnTo>
                <a:lnTo>
                  <a:pt x="837057" y="1619507"/>
                </a:lnTo>
                <a:cubicBezTo>
                  <a:pt x="921556" y="1628368"/>
                  <a:pt x="1019605" y="1656543"/>
                  <a:pt x="1120361" y="1702990"/>
                </a:cubicBezTo>
                <a:lnTo>
                  <a:pt x="1168154" y="1727771"/>
                </a:lnTo>
                <a:lnTo>
                  <a:pt x="1168155" y="1727770"/>
                </a:lnTo>
                <a:lnTo>
                  <a:pt x="1165754" y="1726526"/>
                </a:lnTo>
                <a:lnTo>
                  <a:pt x="1215599" y="1655615"/>
                </a:lnTo>
                <a:lnTo>
                  <a:pt x="1249667" y="1616037"/>
                </a:lnTo>
                <a:lnTo>
                  <a:pt x="1215657" y="1578801"/>
                </a:lnTo>
                <a:cubicBezTo>
                  <a:pt x="1144712" y="1493498"/>
                  <a:pt x="1092119" y="1406084"/>
                  <a:pt x="1061692" y="1326757"/>
                </a:cubicBezTo>
                <a:lnTo>
                  <a:pt x="1050316" y="1284750"/>
                </a:lnTo>
                <a:lnTo>
                  <a:pt x="1049440" y="1285770"/>
                </a:lnTo>
                <a:lnTo>
                  <a:pt x="1037633" y="1244749"/>
                </a:lnTo>
                <a:lnTo>
                  <a:pt x="1036763" y="1234708"/>
                </a:lnTo>
                <a:lnTo>
                  <a:pt x="1034588" y="1226678"/>
                </a:lnTo>
                <a:lnTo>
                  <a:pt x="1033176" y="1193295"/>
                </a:lnTo>
                <a:lnTo>
                  <a:pt x="1031667" y="1175861"/>
                </a:lnTo>
                <a:lnTo>
                  <a:pt x="1032300" y="1172539"/>
                </a:lnTo>
                <a:lnTo>
                  <a:pt x="1032186" y="1169859"/>
                </a:lnTo>
                <a:lnTo>
                  <a:pt x="1032965" y="1169038"/>
                </a:lnTo>
                <a:lnTo>
                  <a:pt x="1095309" y="1103461"/>
                </a:lnTo>
                <a:lnTo>
                  <a:pt x="1099279" y="1099285"/>
                </a:lnTo>
                <a:lnTo>
                  <a:pt x="1099280" y="1099284"/>
                </a:lnTo>
                <a:lnTo>
                  <a:pt x="1169035" y="1032968"/>
                </a:lnTo>
                <a:lnTo>
                  <a:pt x="1169036" y="1032968"/>
                </a:lnTo>
                <a:lnTo>
                  <a:pt x="1169854" y="1032191"/>
                </a:lnTo>
                <a:lnTo>
                  <a:pt x="1172530" y="1032304"/>
                </a:lnTo>
                <a:lnTo>
                  <a:pt x="1175858" y="1031671"/>
                </a:lnTo>
                <a:lnTo>
                  <a:pt x="1193319" y="1033181"/>
                </a:lnTo>
                <a:lnTo>
                  <a:pt x="1226672" y="1034592"/>
                </a:lnTo>
                <a:lnTo>
                  <a:pt x="1234693" y="1036766"/>
                </a:lnTo>
                <a:lnTo>
                  <a:pt x="1244746" y="1037636"/>
                </a:lnTo>
                <a:lnTo>
                  <a:pt x="1285768" y="1049443"/>
                </a:lnTo>
                <a:lnTo>
                  <a:pt x="1284746" y="1050320"/>
                </a:lnTo>
                <a:lnTo>
                  <a:pt x="1326752" y="1061696"/>
                </a:lnTo>
                <a:cubicBezTo>
                  <a:pt x="1406079" y="1092125"/>
                  <a:pt x="1493494" y="1144716"/>
                  <a:pt x="1578795" y="1215662"/>
                </a:cubicBezTo>
                <a:lnTo>
                  <a:pt x="1618430" y="1251864"/>
                </a:lnTo>
                <a:lnTo>
                  <a:pt x="1618432" y="1251863"/>
                </a:lnTo>
                <a:lnTo>
                  <a:pt x="1616888" y="1250452"/>
                </a:lnTo>
                <a:lnTo>
                  <a:pt x="1725926" y="1164613"/>
                </a:lnTo>
                <a:lnTo>
                  <a:pt x="1702985" y="1120367"/>
                </a:lnTo>
                <a:cubicBezTo>
                  <a:pt x="1656534" y="1019611"/>
                  <a:pt x="1628360" y="921561"/>
                  <a:pt x="1619500" y="837061"/>
                </a:cubicBezTo>
                <a:lnTo>
                  <a:pt x="1619383" y="793542"/>
                </a:lnTo>
                <a:lnTo>
                  <a:pt x="1618273" y="794301"/>
                </a:lnTo>
                <a:lnTo>
                  <a:pt x="1617485" y="751622"/>
                </a:lnTo>
                <a:lnTo>
                  <a:pt x="1619244" y="741699"/>
                </a:lnTo>
                <a:lnTo>
                  <a:pt x="1619222" y="733377"/>
                </a:lnTo>
                <a:lnTo>
                  <a:pt x="1626499" y="700766"/>
                </a:lnTo>
                <a:lnTo>
                  <a:pt x="1629552" y="683536"/>
                </a:lnTo>
                <a:lnTo>
                  <a:pt x="1631023" y="680491"/>
                </a:lnTo>
                <a:lnTo>
                  <a:pt x="1631608" y="677873"/>
                </a:lnTo>
                <a:lnTo>
                  <a:pt x="1632572" y="677283"/>
                </a:lnTo>
                <a:lnTo>
                  <a:pt x="1709764" y="630074"/>
                </a:lnTo>
                <a:lnTo>
                  <a:pt x="1714680" y="627068"/>
                </a:lnTo>
                <a:lnTo>
                  <a:pt x="1714681" y="627068"/>
                </a:lnTo>
                <a:lnTo>
                  <a:pt x="1799224" y="581066"/>
                </a:lnTo>
                <a:lnTo>
                  <a:pt x="1799225" y="581065"/>
                </a:lnTo>
                <a:lnTo>
                  <a:pt x="1800217" y="580526"/>
                </a:lnTo>
                <a:lnTo>
                  <a:pt x="1802772" y="581328"/>
                </a:lnTo>
                <a:lnTo>
                  <a:pt x="1806149" y="581578"/>
                </a:lnTo>
                <a:lnTo>
                  <a:pt x="1822623" y="587557"/>
                </a:lnTo>
                <a:lnTo>
                  <a:pt x="1854475" y="597553"/>
                </a:lnTo>
                <a:lnTo>
                  <a:pt x="1861661" y="601727"/>
                </a:lnTo>
                <a:lnTo>
                  <a:pt x="1871146" y="605170"/>
                </a:lnTo>
                <a:lnTo>
                  <a:pt x="1907715" y="627192"/>
                </a:lnTo>
                <a:lnTo>
                  <a:pt x="1906500" y="627775"/>
                </a:lnTo>
                <a:lnTo>
                  <a:pt x="1944132" y="649635"/>
                </a:lnTo>
                <a:cubicBezTo>
                  <a:pt x="2012880" y="699559"/>
                  <a:pt x="2083704" y="772983"/>
                  <a:pt x="2147738" y="863588"/>
                </a:cubicBezTo>
                <a:lnTo>
                  <a:pt x="2174623" y="905640"/>
                </a:lnTo>
                <a:lnTo>
                  <a:pt x="2303462" y="854137"/>
                </a:lnTo>
                <a:lnTo>
                  <a:pt x="2303958" y="856392"/>
                </a:lnTo>
                <a:lnTo>
                  <a:pt x="2303959" y="856392"/>
                </a:lnTo>
                <a:lnTo>
                  <a:pt x="2292363" y="803681"/>
                </a:lnTo>
                <a:cubicBezTo>
                  <a:pt x="2273573" y="694337"/>
                  <a:pt x="2271735" y="592336"/>
                  <a:pt x="2285047" y="508422"/>
                </a:cubicBezTo>
                <a:lnTo>
                  <a:pt x="2296199" y="466357"/>
                </a:lnTo>
                <a:lnTo>
                  <a:pt x="2294930" y="466802"/>
                </a:lnTo>
                <a:lnTo>
                  <a:pt x="2305216" y="425374"/>
                </a:lnTo>
                <a:lnTo>
                  <a:pt x="2309481" y="416244"/>
                </a:lnTo>
                <a:lnTo>
                  <a:pt x="2311614" y="408200"/>
                </a:lnTo>
                <a:lnTo>
                  <a:pt x="2327083" y="378584"/>
                </a:lnTo>
                <a:lnTo>
                  <a:pt x="2334493" y="362732"/>
                </a:lnTo>
                <a:lnTo>
                  <a:pt x="2336702" y="360170"/>
                </a:lnTo>
                <a:lnTo>
                  <a:pt x="2337943" y="357792"/>
                </a:lnTo>
                <a:lnTo>
                  <a:pt x="2339028" y="357471"/>
                </a:lnTo>
                <a:lnTo>
                  <a:pt x="2425809" y="331851"/>
                </a:lnTo>
                <a:lnTo>
                  <a:pt x="2431336" y="330220"/>
                </a:lnTo>
                <a:lnTo>
                  <a:pt x="2431336" y="330220"/>
                </a:lnTo>
                <a:lnTo>
                  <a:pt x="2524905" y="307667"/>
                </a:lnTo>
                <a:lnTo>
                  <a:pt x="2524905" y="307668"/>
                </a:lnTo>
                <a:lnTo>
                  <a:pt x="2526002" y="307403"/>
                </a:lnTo>
                <a:lnTo>
                  <a:pt x="2528263" y="308839"/>
                </a:lnTo>
                <a:lnTo>
                  <a:pt x="2531461" y="309953"/>
                </a:lnTo>
                <a:lnTo>
                  <a:pt x="2545826" y="319994"/>
                </a:lnTo>
                <a:lnTo>
                  <a:pt x="2574006" y="337892"/>
                </a:lnTo>
                <a:lnTo>
                  <a:pt x="2579866" y="343783"/>
                </a:lnTo>
                <a:lnTo>
                  <a:pt x="2588139" y="349565"/>
                </a:lnTo>
                <a:lnTo>
                  <a:pt x="2617761" y="380300"/>
                </a:lnTo>
                <a:lnTo>
                  <a:pt x="2616436" y="380549"/>
                </a:lnTo>
                <a:lnTo>
                  <a:pt x="2647128" y="411403"/>
                </a:lnTo>
                <a:cubicBezTo>
                  <a:pt x="2700611" y="477419"/>
                  <a:pt x="2750020" y="566673"/>
                  <a:pt x="2788419" y="670766"/>
                </a:cubicBezTo>
                <a:lnTo>
                  <a:pt x="2803712" y="718994"/>
                </a:lnTo>
                <a:lnTo>
                  <a:pt x="2854545" y="709369"/>
                </a:lnTo>
                <a:lnTo>
                  <a:pt x="2941297" y="701623"/>
                </a:lnTo>
                <a:lnTo>
                  <a:pt x="2943618" y="650333"/>
                </a:lnTo>
                <a:cubicBezTo>
                  <a:pt x="2953770" y="539849"/>
                  <a:pt x="2978395" y="440849"/>
                  <a:pt x="3012971" y="363240"/>
                </a:cubicBezTo>
                <a:lnTo>
                  <a:pt x="3034629" y="325493"/>
                </a:lnTo>
                <a:lnTo>
                  <a:pt x="3033289" y="325594"/>
                </a:lnTo>
                <a:lnTo>
                  <a:pt x="3053947" y="288241"/>
                </a:lnTo>
                <a:lnTo>
                  <a:pt x="3060431" y="280526"/>
                </a:lnTo>
                <a:lnTo>
                  <a:pt x="3064573" y="273308"/>
                </a:lnTo>
                <a:lnTo>
                  <a:pt x="3087179" y="248704"/>
                </a:lnTo>
                <a:lnTo>
                  <a:pt x="3098439" y="235310"/>
                </a:lnTo>
                <a:lnTo>
                  <a:pt x="3101237" y="233408"/>
                </a:lnTo>
                <a:lnTo>
                  <a:pt x="3103051" y="231434"/>
                </a:lnTo>
                <a:lnTo>
                  <a:pt x="3104181" y="231403"/>
                </a:lnTo>
                <a:lnTo>
                  <a:pt x="3194635" y="229118"/>
                </a:lnTo>
                <a:lnTo>
                  <a:pt x="3200395" y="228972"/>
                </a:lnTo>
                <a:close/>
                <a:moveTo>
                  <a:pt x="3200399" y="91440"/>
                </a:moveTo>
                <a:cubicBezTo>
                  <a:pt x="1483369" y="91440"/>
                  <a:pt x="91440" y="1483369"/>
                  <a:pt x="91440" y="3200400"/>
                </a:cubicBezTo>
                <a:cubicBezTo>
                  <a:pt x="91440" y="4917431"/>
                  <a:pt x="1483369" y="6309360"/>
                  <a:pt x="3200399" y="6309360"/>
                </a:cubicBezTo>
                <a:cubicBezTo>
                  <a:pt x="4917431" y="6309360"/>
                  <a:pt x="6309359" y="4917431"/>
                  <a:pt x="6309359" y="3200400"/>
                </a:cubicBezTo>
                <a:cubicBezTo>
                  <a:pt x="6309359" y="1483369"/>
                  <a:pt x="4917431" y="91440"/>
                  <a:pt x="3200399" y="91440"/>
                </a:cubicBezTo>
                <a:close/>
                <a:moveTo>
                  <a:pt x="3200399" y="0"/>
                </a:moveTo>
                <a:cubicBezTo>
                  <a:pt x="4967931" y="0"/>
                  <a:pt x="6400799" y="1432868"/>
                  <a:pt x="6400799" y="3200400"/>
                </a:cubicBezTo>
                <a:cubicBezTo>
                  <a:pt x="6400799" y="4967932"/>
                  <a:pt x="4967931" y="6400800"/>
                  <a:pt x="3200399" y="6400800"/>
                </a:cubicBezTo>
                <a:cubicBezTo>
                  <a:pt x="1432868" y="6400800"/>
                  <a:pt x="0" y="4967932"/>
                  <a:pt x="0" y="3200400"/>
                </a:cubicBezTo>
                <a:cubicBezTo>
                  <a:pt x="0" y="1432868"/>
                  <a:pt x="1432868" y="0"/>
                  <a:pt x="3200399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N" dirty="0">
              <a:solidFill>
                <a:srgbClr val="00206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85106-A67F-4BD9-8543-20311978E5DC}" type="datetimeFigureOut">
              <a:rPr lang="en-IN" smtClean="0"/>
              <a:t>21-04-2023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0D82F-57A4-433C-9177-0951B9A08CF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166140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F7AA87C3-328D-727B-F67B-1E92C26B11DE}"/>
              </a:ext>
            </a:extLst>
          </p:cNvPr>
          <p:cNvSpPr>
            <a:spLocks noChangeAspect="1"/>
          </p:cNvSpPr>
          <p:nvPr/>
        </p:nvSpPr>
        <p:spPr>
          <a:xfrm>
            <a:off x="11277599" y="5943600"/>
            <a:ext cx="914400" cy="914400"/>
          </a:xfrm>
          <a:custGeom>
            <a:avLst/>
            <a:gdLst/>
            <a:ahLst/>
            <a:cxnLst/>
            <a:rect l="l" t="t" r="r" b="b"/>
            <a:pathLst>
              <a:path w="6400799" h="6400800">
                <a:moveTo>
                  <a:pt x="4618019" y="5165230"/>
                </a:moveTo>
                <a:lnTo>
                  <a:pt x="4618017" y="5165232"/>
                </a:lnTo>
                <a:lnTo>
                  <a:pt x="4618015" y="5165233"/>
                </a:lnTo>
                <a:close/>
                <a:moveTo>
                  <a:pt x="1770381" y="5155624"/>
                </a:moveTo>
                <a:lnTo>
                  <a:pt x="1770052" y="5156145"/>
                </a:lnTo>
                <a:lnTo>
                  <a:pt x="1770053" y="5156145"/>
                </a:lnTo>
                <a:lnTo>
                  <a:pt x="1770381" y="5155628"/>
                </a:lnTo>
                <a:lnTo>
                  <a:pt x="1777025" y="5160947"/>
                </a:lnTo>
                <a:lnTo>
                  <a:pt x="1777058" y="5160968"/>
                </a:lnTo>
                <a:close/>
                <a:moveTo>
                  <a:pt x="2806398" y="4574096"/>
                </a:moveTo>
                <a:lnTo>
                  <a:pt x="2766254" y="4708190"/>
                </a:lnTo>
                <a:lnTo>
                  <a:pt x="2847309" y="4708190"/>
                </a:lnTo>
                <a:close/>
                <a:moveTo>
                  <a:pt x="3045103" y="4550925"/>
                </a:moveTo>
                <a:lnTo>
                  <a:pt x="3045103" y="4642622"/>
                </a:lnTo>
                <a:lnTo>
                  <a:pt x="3089471" y="4642622"/>
                </a:lnTo>
                <a:cubicBezTo>
                  <a:pt x="3116587" y="4642622"/>
                  <a:pt x="3133841" y="4641430"/>
                  <a:pt x="3141235" y="4639048"/>
                </a:cubicBezTo>
                <a:cubicBezTo>
                  <a:pt x="3148631" y="4636665"/>
                  <a:pt x="3154629" y="4631858"/>
                  <a:pt x="3159231" y="4624628"/>
                </a:cubicBezTo>
                <a:cubicBezTo>
                  <a:pt x="3163831" y="4617397"/>
                  <a:pt x="3166133" y="4607784"/>
                  <a:pt x="3166133" y="4595788"/>
                </a:cubicBezTo>
                <a:cubicBezTo>
                  <a:pt x="3166133" y="4584284"/>
                  <a:pt x="3163831" y="4575041"/>
                  <a:pt x="3159231" y="4568057"/>
                </a:cubicBezTo>
                <a:cubicBezTo>
                  <a:pt x="3154629" y="4561073"/>
                  <a:pt x="3148385" y="4556266"/>
                  <a:pt x="3140497" y="4553637"/>
                </a:cubicBezTo>
                <a:cubicBezTo>
                  <a:pt x="3134909" y="4551829"/>
                  <a:pt x="3118723" y="4550925"/>
                  <a:pt x="3091937" y="4550925"/>
                </a:cubicBezTo>
                <a:close/>
                <a:moveTo>
                  <a:pt x="2158254" y="4492752"/>
                </a:moveTo>
                <a:lnTo>
                  <a:pt x="2217906" y="4492752"/>
                </a:lnTo>
                <a:lnTo>
                  <a:pt x="2217906" y="4790027"/>
                </a:lnTo>
                <a:lnTo>
                  <a:pt x="2366790" y="4790027"/>
                </a:lnTo>
                <a:lnTo>
                  <a:pt x="2366790" y="4851158"/>
                </a:lnTo>
                <a:lnTo>
                  <a:pt x="2158254" y="4851158"/>
                </a:lnTo>
                <a:close/>
                <a:moveTo>
                  <a:pt x="3690793" y="4489794"/>
                </a:moveTo>
                <a:lnTo>
                  <a:pt x="3748967" y="4489794"/>
                </a:lnTo>
                <a:lnTo>
                  <a:pt x="3870243" y="4731114"/>
                </a:lnTo>
                <a:lnTo>
                  <a:pt x="3870243" y="4489794"/>
                </a:lnTo>
                <a:lnTo>
                  <a:pt x="3925951" y="4489794"/>
                </a:lnTo>
                <a:lnTo>
                  <a:pt x="3925951" y="4851158"/>
                </a:lnTo>
                <a:lnTo>
                  <a:pt x="3865805" y="4851158"/>
                </a:lnTo>
                <a:lnTo>
                  <a:pt x="3746501" y="4615507"/>
                </a:lnTo>
                <a:lnTo>
                  <a:pt x="3746501" y="4851158"/>
                </a:lnTo>
                <a:lnTo>
                  <a:pt x="3690793" y="4851158"/>
                </a:lnTo>
                <a:close/>
                <a:moveTo>
                  <a:pt x="3574029" y="4489794"/>
                </a:moveTo>
                <a:lnTo>
                  <a:pt x="3633681" y="4489794"/>
                </a:lnTo>
                <a:lnTo>
                  <a:pt x="3633681" y="4851158"/>
                </a:lnTo>
                <a:lnTo>
                  <a:pt x="3574029" y="4851158"/>
                </a:lnTo>
                <a:close/>
                <a:moveTo>
                  <a:pt x="3281219" y="4489794"/>
                </a:moveTo>
                <a:lnTo>
                  <a:pt x="3339391" y="4489794"/>
                </a:lnTo>
                <a:lnTo>
                  <a:pt x="3460667" y="4731114"/>
                </a:lnTo>
                <a:lnTo>
                  <a:pt x="3460667" y="4489794"/>
                </a:lnTo>
                <a:lnTo>
                  <a:pt x="3516375" y="4489794"/>
                </a:lnTo>
                <a:lnTo>
                  <a:pt x="3516375" y="4851158"/>
                </a:lnTo>
                <a:lnTo>
                  <a:pt x="3456231" y="4851158"/>
                </a:lnTo>
                <a:lnTo>
                  <a:pt x="3336927" y="4615507"/>
                </a:lnTo>
                <a:lnTo>
                  <a:pt x="3336927" y="4851158"/>
                </a:lnTo>
                <a:lnTo>
                  <a:pt x="3281219" y="4851158"/>
                </a:lnTo>
                <a:close/>
                <a:moveTo>
                  <a:pt x="2985451" y="4489794"/>
                </a:moveTo>
                <a:lnTo>
                  <a:pt x="3111409" y="4489794"/>
                </a:lnTo>
                <a:cubicBezTo>
                  <a:pt x="3143619" y="4489794"/>
                  <a:pt x="3166625" y="4493040"/>
                  <a:pt x="3180429" y="4499531"/>
                </a:cubicBezTo>
                <a:cubicBezTo>
                  <a:pt x="3194233" y="4506022"/>
                  <a:pt x="3205571" y="4517279"/>
                  <a:pt x="3214445" y="4533301"/>
                </a:cubicBezTo>
                <a:cubicBezTo>
                  <a:pt x="3223319" y="4549323"/>
                  <a:pt x="3227757" y="4568509"/>
                  <a:pt x="3227757" y="4590858"/>
                </a:cubicBezTo>
                <a:cubicBezTo>
                  <a:pt x="3227757" y="4619123"/>
                  <a:pt x="3220977" y="4641882"/>
                  <a:pt x="3207421" y="4659137"/>
                </a:cubicBezTo>
                <a:cubicBezTo>
                  <a:pt x="3193863" y="4676392"/>
                  <a:pt x="3174595" y="4687238"/>
                  <a:pt x="3149617" y="4691675"/>
                </a:cubicBezTo>
                <a:cubicBezTo>
                  <a:pt x="3162435" y="4700877"/>
                  <a:pt x="3173035" y="4710943"/>
                  <a:pt x="3181415" y="4721871"/>
                </a:cubicBezTo>
                <a:cubicBezTo>
                  <a:pt x="3189795" y="4732799"/>
                  <a:pt x="3201217" y="4752395"/>
                  <a:pt x="3215679" y="4780660"/>
                </a:cubicBezTo>
                <a:lnTo>
                  <a:pt x="3251667" y="4851158"/>
                </a:lnTo>
                <a:lnTo>
                  <a:pt x="3180295" y="4851158"/>
                </a:lnTo>
                <a:lnTo>
                  <a:pt x="3136999" y="4772526"/>
                </a:lnTo>
                <a:cubicBezTo>
                  <a:pt x="3121419" y="4744096"/>
                  <a:pt x="3110835" y="4726308"/>
                  <a:pt x="3105247" y="4719159"/>
                </a:cubicBezTo>
                <a:cubicBezTo>
                  <a:pt x="3099659" y="4712011"/>
                  <a:pt x="3093745" y="4707081"/>
                  <a:pt x="3087499" y="4704369"/>
                </a:cubicBezTo>
                <a:cubicBezTo>
                  <a:pt x="3081255" y="4701658"/>
                  <a:pt x="3071231" y="4700302"/>
                  <a:pt x="3057427" y="4700302"/>
                </a:cubicBezTo>
                <a:lnTo>
                  <a:pt x="3045103" y="4700302"/>
                </a:lnTo>
                <a:lnTo>
                  <a:pt x="3045103" y="4851158"/>
                </a:lnTo>
                <a:lnTo>
                  <a:pt x="2985451" y="4851158"/>
                </a:lnTo>
                <a:close/>
                <a:moveTo>
                  <a:pt x="2775243" y="4489794"/>
                </a:moveTo>
                <a:lnTo>
                  <a:pt x="2838605" y="4489794"/>
                </a:lnTo>
                <a:lnTo>
                  <a:pt x="2957377" y="4851158"/>
                </a:lnTo>
                <a:lnTo>
                  <a:pt x="2892522" y="4851158"/>
                </a:lnTo>
                <a:lnTo>
                  <a:pt x="2866570" y="4769321"/>
                </a:lnTo>
                <a:lnTo>
                  <a:pt x="2747952" y="4769321"/>
                </a:lnTo>
                <a:lnTo>
                  <a:pt x="2723452" y="4851158"/>
                </a:lnTo>
                <a:lnTo>
                  <a:pt x="2659856" y="4851158"/>
                </a:lnTo>
                <a:close/>
                <a:moveTo>
                  <a:pt x="2413950" y="4489794"/>
                </a:moveTo>
                <a:lnTo>
                  <a:pt x="2633825" y="4489794"/>
                </a:lnTo>
                <a:lnTo>
                  <a:pt x="2633825" y="4550925"/>
                </a:lnTo>
                <a:lnTo>
                  <a:pt x="2473602" y="4550925"/>
                </a:lnTo>
                <a:lnTo>
                  <a:pt x="2473602" y="4631037"/>
                </a:lnTo>
                <a:lnTo>
                  <a:pt x="2622486" y="4631037"/>
                </a:lnTo>
                <a:lnTo>
                  <a:pt x="2622486" y="4691921"/>
                </a:lnTo>
                <a:lnTo>
                  <a:pt x="2473602" y="4691921"/>
                </a:lnTo>
                <a:lnTo>
                  <a:pt x="2473602" y="4790027"/>
                </a:lnTo>
                <a:lnTo>
                  <a:pt x="2639248" y="4790027"/>
                </a:lnTo>
                <a:lnTo>
                  <a:pt x="2639248" y="4851158"/>
                </a:lnTo>
                <a:lnTo>
                  <a:pt x="2413950" y="4851158"/>
                </a:lnTo>
                <a:close/>
                <a:moveTo>
                  <a:pt x="4122381" y="4483632"/>
                </a:moveTo>
                <a:cubicBezTo>
                  <a:pt x="4157711" y="4483632"/>
                  <a:pt x="4186019" y="4492629"/>
                  <a:pt x="4207299" y="4510623"/>
                </a:cubicBezTo>
                <a:cubicBezTo>
                  <a:pt x="4228579" y="4528617"/>
                  <a:pt x="4242259" y="4555033"/>
                  <a:pt x="4248341" y="4589872"/>
                </a:cubicBezTo>
                <a:lnTo>
                  <a:pt x="4189181" y="4603429"/>
                </a:lnTo>
                <a:cubicBezTo>
                  <a:pt x="4184745" y="4584860"/>
                  <a:pt x="4176611" y="4570645"/>
                  <a:pt x="4164779" y="4560785"/>
                </a:cubicBezTo>
                <a:cubicBezTo>
                  <a:pt x="4152947" y="4550925"/>
                  <a:pt x="4138813" y="4545995"/>
                  <a:pt x="4122381" y="4545995"/>
                </a:cubicBezTo>
                <a:cubicBezTo>
                  <a:pt x="4096909" y="4545995"/>
                  <a:pt x="4076287" y="4555896"/>
                  <a:pt x="4060511" y="4575698"/>
                </a:cubicBezTo>
                <a:cubicBezTo>
                  <a:pt x="4044735" y="4595500"/>
                  <a:pt x="4036847" y="4625696"/>
                  <a:pt x="4036847" y="4666286"/>
                </a:cubicBezTo>
                <a:cubicBezTo>
                  <a:pt x="4036847" y="4709833"/>
                  <a:pt x="4045391" y="4742946"/>
                  <a:pt x="4062483" y="4765624"/>
                </a:cubicBezTo>
                <a:cubicBezTo>
                  <a:pt x="4077107" y="4785179"/>
                  <a:pt x="4096909" y="4794957"/>
                  <a:pt x="4121887" y="4794957"/>
                </a:cubicBezTo>
                <a:cubicBezTo>
                  <a:pt x="4133555" y="4794957"/>
                  <a:pt x="4145675" y="4792213"/>
                  <a:pt x="4158247" y="4786726"/>
                </a:cubicBezTo>
                <a:cubicBezTo>
                  <a:pt x="4170817" y="4781239"/>
                  <a:pt x="4182033" y="4773745"/>
                  <a:pt x="4191893" y="4764245"/>
                </a:cubicBezTo>
                <a:lnTo>
                  <a:pt x="4191893" y="4718543"/>
                </a:lnTo>
                <a:lnTo>
                  <a:pt x="4123367" y="4718543"/>
                </a:lnTo>
                <a:lnTo>
                  <a:pt x="4123367" y="4657412"/>
                </a:lnTo>
                <a:lnTo>
                  <a:pt x="4252285" y="4657412"/>
                </a:lnTo>
                <a:lnTo>
                  <a:pt x="4252285" y="4801366"/>
                </a:lnTo>
                <a:cubicBezTo>
                  <a:pt x="4239303" y="4816648"/>
                  <a:pt x="4220897" y="4829795"/>
                  <a:pt x="4197069" y="4840805"/>
                </a:cubicBezTo>
                <a:cubicBezTo>
                  <a:pt x="4173241" y="4851815"/>
                  <a:pt x="4149331" y="4857320"/>
                  <a:pt x="4125339" y="4857320"/>
                </a:cubicBezTo>
                <a:cubicBezTo>
                  <a:pt x="4096087" y="4857320"/>
                  <a:pt x="4070287" y="4850131"/>
                  <a:pt x="4047939" y="4835752"/>
                </a:cubicBezTo>
                <a:cubicBezTo>
                  <a:pt x="4025591" y="4821373"/>
                  <a:pt x="4007883" y="4799846"/>
                  <a:pt x="3994819" y="4771170"/>
                </a:cubicBezTo>
                <a:cubicBezTo>
                  <a:pt x="3981755" y="4742494"/>
                  <a:pt x="3975223" y="4708765"/>
                  <a:pt x="3975223" y="4669983"/>
                </a:cubicBezTo>
                <a:cubicBezTo>
                  <a:pt x="3975223" y="4630215"/>
                  <a:pt x="3981837" y="4596198"/>
                  <a:pt x="3995065" y="4567933"/>
                </a:cubicBezTo>
                <a:cubicBezTo>
                  <a:pt x="4008293" y="4539669"/>
                  <a:pt x="4025467" y="4518552"/>
                  <a:pt x="4046583" y="4504584"/>
                </a:cubicBezTo>
                <a:cubicBezTo>
                  <a:pt x="4067699" y="4490616"/>
                  <a:pt x="4092965" y="4483632"/>
                  <a:pt x="4122381" y="4483632"/>
                </a:cubicBezTo>
                <a:close/>
                <a:moveTo>
                  <a:pt x="5415569" y="4180914"/>
                </a:moveTo>
                <a:lnTo>
                  <a:pt x="5411861" y="4190407"/>
                </a:lnTo>
                <a:lnTo>
                  <a:pt x="5411867" y="4190394"/>
                </a:lnTo>
                <a:close/>
                <a:moveTo>
                  <a:pt x="5416445" y="4178669"/>
                </a:moveTo>
                <a:lnTo>
                  <a:pt x="5416443" y="4178671"/>
                </a:lnTo>
                <a:lnTo>
                  <a:pt x="5417353" y="4179147"/>
                </a:lnTo>
                <a:lnTo>
                  <a:pt x="5417353" y="4179146"/>
                </a:lnTo>
                <a:close/>
                <a:moveTo>
                  <a:pt x="3777949" y="3964496"/>
                </a:moveTo>
                <a:lnTo>
                  <a:pt x="3737803" y="4098590"/>
                </a:lnTo>
                <a:lnTo>
                  <a:pt x="3818859" y="4098590"/>
                </a:lnTo>
                <a:close/>
                <a:moveTo>
                  <a:pt x="1949727" y="3941325"/>
                </a:moveTo>
                <a:lnTo>
                  <a:pt x="1949727" y="4033022"/>
                </a:lnTo>
                <a:lnTo>
                  <a:pt x="1994097" y="4033022"/>
                </a:lnTo>
                <a:cubicBezTo>
                  <a:pt x="2021211" y="4033022"/>
                  <a:pt x="2038466" y="4031831"/>
                  <a:pt x="2045861" y="4029448"/>
                </a:cubicBezTo>
                <a:cubicBezTo>
                  <a:pt x="2053256" y="4027065"/>
                  <a:pt x="2059254" y="4022258"/>
                  <a:pt x="2063855" y="4015028"/>
                </a:cubicBezTo>
                <a:cubicBezTo>
                  <a:pt x="2068457" y="4007797"/>
                  <a:pt x="2070757" y="3998184"/>
                  <a:pt x="2070757" y="3986188"/>
                </a:cubicBezTo>
                <a:cubicBezTo>
                  <a:pt x="2070757" y="3974685"/>
                  <a:pt x="2068457" y="3965441"/>
                  <a:pt x="2063855" y="3958457"/>
                </a:cubicBezTo>
                <a:cubicBezTo>
                  <a:pt x="2059254" y="3951473"/>
                  <a:pt x="2053009" y="3946666"/>
                  <a:pt x="2045121" y="3944037"/>
                </a:cubicBezTo>
                <a:cubicBezTo>
                  <a:pt x="2039534" y="3942229"/>
                  <a:pt x="2023348" y="3941325"/>
                  <a:pt x="1996562" y="3941325"/>
                </a:cubicBezTo>
                <a:close/>
                <a:moveTo>
                  <a:pt x="3012427" y="3936395"/>
                </a:moveTo>
                <a:cubicBezTo>
                  <a:pt x="2988071" y="3936395"/>
                  <a:pt x="2968239" y="3946502"/>
                  <a:pt x="2952933" y="3966715"/>
                </a:cubicBezTo>
                <a:cubicBezTo>
                  <a:pt x="2937627" y="3986927"/>
                  <a:pt x="2929974" y="4018232"/>
                  <a:pt x="2929974" y="4060630"/>
                </a:cubicBezTo>
                <a:cubicBezTo>
                  <a:pt x="2929974" y="4102206"/>
                  <a:pt x="2937874" y="4133387"/>
                  <a:pt x="2953673" y="4154175"/>
                </a:cubicBezTo>
                <a:cubicBezTo>
                  <a:pt x="2969471" y="4174963"/>
                  <a:pt x="2989057" y="4185357"/>
                  <a:pt x="3012427" y="4185357"/>
                </a:cubicBezTo>
                <a:cubicBezTo>
                  <a:pt x="3035963" y="4185357"/>
                  <a:pt x="3055465" y="4175045"/>
                  <a:pt x="3070935" y="4154422"/>
                </a:cubicBezTo>
                <a:cubicBezTo>
                  <a:pt x="3086407" y="4133798"/>
                  <a:pt x="3094141" y="4102123"/>
                  <a:pt x="3094141" y="4059397"/>
                </a:cubicBezTo>
                <a:cubicBezTo>
                  <a:pt x="3094141" y="4017493"/>
                  <a:pt x="3086611" y="3986516"/>
                  <a:pt x="3071551" y="3966468"/>
                </a:cubicBezTo>
                <a:cubicBezTo>
                  <a:pt x="3056493" y="3946420"/>
                  <a:pt x="3036785" y="3936395"/>
                  <a:pt x="3012427" y="3936395"/>
                </a:cubicBezTo>
                <a:close/>
                <a:moveTo>
                  <a:pt x="2317103" y="3936395"/>
                </a:moveTo>
                <a:cubicBezTo>
                  <a:pt x="2292746" y="3936395"/>
                  <a:pt x="2272914" y="3946502"/>
                  <a:pt x="2257608" y="3966715"/>
                </a:cubicBezTo>
                <a:cubicBezTo>
                  <a:pt x="2242302" y="3986927"/>
                  <a:pt x="2234649" y="4018232"/>
                  <a:pt x="2234649" y="4060630"/>
                </a:cubicBezTo>
                <a:cubicBezTo>
                  <a:pt x="2234649" y="4102206"/>
                  <a:pt x="2242549" y="4133387"/>
                  <a:pt x="2258348" y="4154175"/>
                </a:cubicBezTo>
                <a:cubicBezTo>
                  <a:pt x="2274147" y="4174963"/>
                  <a:pt x="2293732" y="4185357"/>
                  <a:pt x="2317103" y="4185357"/>
                </a:cubicBezTo>
                <a:cubicBezTo>
                  <a:pt x="2340638" y="4185357"/>
                  <a:pt x="2360141" y="4175045"/>
                  <a:pt x="2375611" y="4154422"/>
                </a:cubicBezTo>
                <a:cubicBezTo>
                  <a:pt x="2391081" y="4133798"/>
                  <a:pt x="2398816" y="4102123"/>
                  <a:pt x="2398816" y="4059397"/>
                </a:cubicBezTo>
                <a:cubicBezTo>
                  <a:pt x="2398816" y="4017493"/>
                  <a:pt x="2391287" y="3986516"/>
                  <a:pt x="2376227" y="3966468"/>
                </a:cubicBezTo>
                <a:cubicBezTo>
                  <a:pt x="2361168" y="3946420"/>
                  <a:pt x="2341459" y="3936395"/>
                  <a:pt x="2317103" y="3936395"/>
                </a:cubicBezTo>
                <a:close/>
                <a:moveTo>
                  <a:pt x="4957125" y="3880194"/>
                </a:moveTo>
                <a:lnTo>
                  <a:pt x="5176999" y="3880194"/>
                </a:lnTo>
                <a:lnTo>
                  <a:pt x="5176999" y="3941325"/>
                </a:lnTo>
                <a:lnTo>
                  <a:pt x="5016777" y="3941325"/>
                </a:lnTo>
                <a:lnTo>
                  <a:pt x="5016777" y="4021437"/>
                </a:lnTo>
                <a:lnTo>
                  <a:pt x="5165661" y="4021437"/>
                </a:lnTo>
                <a:lnTo>
                  <a:pt x="5165661" y="4082321"/>
                </a:lnTo>
                <a:lnTo>
                  <a:pt x="5016777" y="4082321"/>
                </a:lnTo>
                <a:lnTo>
                  <a:pt x="5016777" y="4180427"/>
                </a:lnTo>
                <a:lnTo>
                  <a:pt x="5182423" y="4180427"/>
                </a:lnTo>
                <a:lnTo>
                  <a:pt x="5182423" y="4241558"/>
                </a:lnTo>
                <a:lnTo>
                  <a:pt x="4957125" y="4241558"/>
                </a:lnTo>
                <a:close/>
                <a:moveTo>
                  <a:pt x="4662343" y="3880194"/>
                </a:moveTo>
                <a:lnTo>
                  <a:pt x="4720517" y="3880194"/>
                </a:lnTo>
                <a:lnTo>
                  <a:pt x="4841793" y="4121514"/>
                </a:lnTo>
                <a:lnTo>
                  <a:pt x="4841793" y="3880194"/>
                </a:lnTo>
                <a:lnTo>
                  <a:pt x="4897501" y="3880194"/>
                </a:lnTo>
                <a:lnTo>
                  <a:pt x="4897501" y="4241558"/>
                </a:lnTo>
                <a:lnTo>
                  <a:pt x="4837355" y="4241558"/>
                </a:lnTo>
                <a:lnTo>
                  <a:pt x="4718051" y="4005907"/>
                </a:lnTo>
                <a:lnTo>
                  <a:pt x="4718051" y="4241558"/>
                </a:lnTo>
                <a:lnTo>
                  <a:pt x="4662343" y="4241558"/>
                </a:lnTo>
                <a:close/>
                <a:moveTo>
                  <a:pt x="4545579" y="3880194"/>
                </a:moveTo>
                <a:lnTo>
                  <a:pt x="4605231" y="3880194"/>
                </a:lnTo>
                <a:lnTo>
                  <a:pt x="4605231" y="4241558"/>
                </a:lnTo>
                <a:lnTo>
                  <a:pt x="4545579" y="4241558"/>
                </a:lnTo>
                <a:close/>
                <a:moveTo>
                  <a:pt x="4252275" y="3880194"/>
                </a:moveTo>
                <a:lnTo>
                  <a:pt x="4311927" y="3880194"/>
                </a:lnTo>
                <a:lnTo>
                  <a:pt x="4311927" y="4022423"/>
                </a:lnTo>
                <a:lnTo>
                  <a:pt x="4429507" y="4022423"/>
                </a:lnTo>
                <a:lnTo>
                  <a:pt x="4429507" y="3880194"/>
                </a:lnTo>
                <a:lnTo>
                  <a:pt x="4489159" y="3880194"/>
                </a:lnTo>
                <a:lnTo>
                  <a:pt x="4489159" y="4241558"/>
                </a:lnTo>
                <a:lnTo>
                  <a:pt x="4429507" y="4241558"/>
                </a:lnTo>
                <a:lnTo>
                  <a:pt x="4429507" y="4083554"/>
                </a:lnTo>
                <a:lnTo>
                  <a:pt x="4311927" y="4083554"/>
                </a:lnTo>
                <a:lnTo>
                  <a:pt x="4311927" y="4241558"/>
                </a:lnTo>
                <a:lnTo>
                  <a:pt x="4252275" y="4241558"/>
                </a:lnTo>
                <a:close/>
                <a:moveTo>
                  <a:pt x="3746793" y="3880194"/>
                </a:moveTo>
                <a:lnTo>
                  <a:pt x="3810155" y="3880194"/>
                </a:lnTo>
                <a:lnTo>
                  <a:pt x="3928927" y="4241558"/>
                </a:lnTo>
                <a:lnTo>
                  <a:pt x="3864071" y="4241558"/>
                </a:lnTo>
                <a:lnTo>
                  <a:pt x="3838121" y="4159721"/>
                </a:lnTo>
                <a:lnTo>
                  <a:pt x="3719501" y="4159721"/>
                </a:lnTo>
                <a:lnTo>
                  <a:pt x="3695003" y="4241558"/>
                </a:lnTo>
                <a:lnTo>
                  <a:pt x="3631407" y="4241558"/>
                </a:lnTo>
                <a:close/>
                <a:moveTo>
                  <a:pt x="3317839" y="3880194"/>
                </a:moveTo>
                <a:lnTo>
                  <a:pt x="3407303" y="3880194"/>
                </a:lnTo>
                <a:lnTo>
                  <a:pt x="3461177" y="4126937"/>
                </a:lnTo>
                <a:lnTo>
                  <a:pt x="3514627" y="3880194"/>
                </a:lnTo>
                <a:lnTo>
                  <a:pt x="3604515" y="3880194"/>
                </a:lnTo>
                <a:lnTo>
                  <a:pt x="3604515" y="4241558"/>
                </a:lnTo>
                <a:lnTo>
                  <a:pt x="3548807" y="4241558"/>
                </a:lnTo>
                <a:lnTo>
                  <a:pt x="3548807" y="3956855"/>
                </a:lnTo>
                <a:lnTo>
                  <a:pt x="3489735" y="4241558"/>
                </a:lnTo>
                <a:lnTo>
                  <a:pt x="3432179" y="4241558"/>
                </a:lnTo>
                <a:lnTo>
                  <a:pt x="3373547" y="3956855"/>
                </a:lnTo>
                <a:lnTo>
                  <a:pt x="3373547" y="4241558"/>
                </a:lnTo>
                <a:lnTo>
                  <a:pt x="3317839" y="4241558"/>
                </a:lnTo>
                <a:close/>
                <a:moveTo>
                  <a:pt x="2611580" y="3880194"/>
                </a:moveTo>
                <a:lnTo>
                  <a:pt x="2846984" y="3880194"/>
                </a:lnTo>
                <a:lnTo>
                  <a:pt x="2846984" y="3941325"/>
                </a:lnTo>
                <a:lnTo>
                  <a:pt x="2759231" y="3941325"/>
                </a:lnTo>
                <a:lnTo>
                  <a:pt x="2759231" y="4241558"/>
                </a:lnTo>
                <a:lnTo>
                  <a:pt x="2699579" y="4241558"/>
                </a:lnTo>
                <a:lnTo>
                  <a:pt x="2699579" y="3941325"/>
                </a:lnTo>
                <a:lnTo>
                  <a:pt x="2611580" y="3941325"/>
                </a:lnTo>
                <a:close/>
                <a:moveTo>
                  <a:pt x="1890075" y="3880194"/>
                </a:moveTo>
                <a:lnTo>
                  <a:pt x="2016035" y="3880194"/>
                </a:lnTo>
                <a:cubicBezTo>
                  <a:pt x="2048244" y="3880194"/>
                  <a:pt x="2071250" y="3883440"/>
                  <a:pt x="2085054" y="3889931"/>
                </a:cubicBezTo>
                <a:cubicBezTo>
                  <a:pt x="2098858" y="3896422"/>
                  <a:pt x="2110197" y="3907679"/>
                  <a:pt x="2119071" y="3923701"/>
                </a:cubicBezTo>
                <a:cubicBezTo>
                  <a:pt x="2127944" y="3939723"/>
                  <a:pt x="2132381" y="3958909"/>
                  <a:pt x="2132381" y="3981258"/>
                </a:cubicBezTo>
                <a:cubicBezTo>
                  <a:pt x="2132381" y="4009523"/>
                  <a:pt x="2125603" y="4032283"/>
                  <a:pt x="2112045" y="4049537"/>
                </a:cubicBezTo>
                <a:cubicBezTo>
                  <a:pt x="2098488" y="4066792"/>
                  <a:pt x="2079220" y="4077638"/>
                  <a:pt x="2054242" y="4082075"/>
                </a:cubicBezTo>
                <a:cubicBezTo>
                  <a:pt x="2067060" y="4091277"/>
                  <a:pt x="2077659" y="4101343"/>
                  <a:pt x="2086040" y="4112271"/>
                </a:cubicBezTo>
                <a:cubicBezTo>
                  <a:pt x="2094421" y="4123199"/>
                  <a:pt x="2105842" y="4142795"/>
                  <a:pt x="2120303" y="4171060"/>
                </a:cubicBezTo>
                <a:lnTo>
                  <a:pt x="2156291" y="4241558"/>
                </a:lnTo>
                <a:lnTo>
                  <a:pt x="2084919" y="4241558"/>
                </a:lnTo>
                <a:lnTo>
                  <a:pt x="2041624" y="4162926"/>
                </a:lnTo>
                <a:cubicBezTo>
                  <a:pt x="2026044" y="4134497"/>
                  <a:pt x="2015460" y="4116708"/>
                  <a:pt x="2009873" y="4109559"/>
                </a:cubicBezTo>
                <a:cubicBezTo>
                  <a:pt x="2004285" y="4102411"/>
                  <a:pt x="1998369" y="4097481"/>
                  <a:pt x="1992125" y="4094770"/>
                </a:cubicBezTo>
                <a:cubicBezTo>
                  <a:pt x="1985880" y="4092058"/>
                  <a:pt x="1975856" y="4090702"/>
                  <a:pt x="1962052" y="4090702"/>
                </a:cubicBezTo>
                <a:lnTo>
                  <a:pt x="1949727" y="4090702"/>
                </a:lnTo>
                <a:lnTo>
                  <a:pt x="1949727" y="4241558"/>
                </a:lnTo>
                <a:lnTo>
                  <a:pt x="1890075" y="4241558"/>
                </a:lnTo>
                <a:close/>
                <a:moveTo>
                  <a:pt x="1611455" y="3880194"/>
                </a:moveTo>
                <a:lnTo>
                  <a:pt x="1846859" y="3880194"/>
                </a:lnTo>
                <a:lnTo>
                  <a:pt x="1846859" y="3941325"/>
                </a:lnTo>
                <a:lnTo>
                  <a:pt x="1759106" y="3941325"/>
                </a:lnTo>
                <a:lnTo>
                  <a:pt x="1759106" y="4241558"/>
                </a:lnTo>
                <a:lnTo>
                  <a:pt x="1699454" y="4241558"/>
                </a:lnTo>
                <a:lnTo>
                  <a:pt x="1699454" y="3941325"/>
                </a:lnTo>
                <a:lnTo>
                  <a:pt x="1611455" y="3941325"/>
                </a:lnTo>
                <a:close/>
                <a:moveTo>
                  <a:pt x="1338118" y="3880194"/>
                </a:moveTo>
                <a:lnTo>
                  <a:pt x="1396291" y="3880194"/>
                </a:lnTo>
                <a:lnTo>
                  <a:pt x="1517568" y="4121514"/>
                </a:lnTo>
                <a:lnTo>
                  <a:pt x="1517568" y="3880194"/>
                </a:lnTo>
                <a:lnTo>
                  <a:pt x="1573276" y="3880194"/>
                </a:lnTo>
                <a:lnTo>
                  <a:pt x="1573276" y="4241558"/>
                </a:lnTo>
                <a:lnTo>
                  <a:pt x="1513131" y="4241558"/>
                </a:lnTo>
                <a:lnTo>
                  <a:pt x="1393826" y="4005907"/>
                </a:lnTo>
                <a:lnTo>
                  <a:pt x="1393826" y="4241558"/>
                </a:lnTo>
                <a:lnTo>
                  <a:pt x="1338118" y="4241558"/>
                </a:lnTo>
                <a:close/>
                <a:moveTo>
                  <a:pt x="1221353" y="3880194"/>
                </a:moveTo>
                <a:lnTo>
                  <a:pt x="1281005" y="3880194"/>
                </a:lnTo>
                <a:lnTo>
                  <a:pt x="1281005" y="4241558"/>
                </a:lnTo>
                <a:lnTo>
                  <a:pt x="1221353" y="4241558"/>
                </a:lnTo>
                <a:close/>
                <a:moveTo>
                  <a:pt x="4085559" y="3874032"/>
                </a:moveTo>
                <a:cubicBezTo>
                  <a:pt x="4118785" y="3874032"/>
                  <a:pt x="4146583" y="3885371"/>
                  <a:pt x="4168953" y="3908048"/>
                </a:cubicBezTo>
                <a:cubicBezTo>
                  <a:pt x="4184907" y="3924153"/>
                  <a:pt x="4196587" y="3948063"/>
                  <a:pt x="4203989" y="3979779"/>
                </a:cubicBezTo>
                <a:lnTo>
                  <a:pt x="4144831" y="3997034"/>
                </a:lnTo>
                <a:cubicBezTo>
                  <a:pt x="4141043" y="3977478"/>
                  <a:pt x="4133511" y="3962483"/>
                  <a:pt x="4122235" y="3952048"/>
                </a:cubicBezTo>
                <a:cubicBezTo>
                  <a:pt x="4110959" y="3941613"/>
                  <a:pt x="4097667" y="3936395"/>
                  <a:pt x="4082355" y="3936395"/>
                </a:cubicBezTo>
                <a:cubicBezTo>
                  <a:pt x="4060459" y="3936395"/>
                  <a:pt x="4042595" y="3945927"/>
                  <a:pt x="4028767" y="3964989"/>
                </a:cubicBezTo>
                <a:cubicBezTo>
                  <a:pt x="4014939" y="3984051"/>
                  <a:pt x="4008025" y="4015521"/>
                  <a:pt x="4008025" y="4059397"/>
                </a:cubicBezTo>
                <a:cubicBezTo>
                  <a:pt x="4008025" y="4104917"/>
                  <a:pt x="4014763" y="4137290"/>
                  <a:pt x="4028237" y="4156517"/>
                </a:cubicBezTo>
                <a:cubicBezTo>
                  <a:pt x="4041713" y="4175744"/>
                  <a:pt x="4059215" y="4185357"/>
                  <a:pt x="4080741" y="4185357"/>
                </a:cubicBezTo>
                <a:cubicBezTo>
                  <a:pt x="4096517" y="4185357"/>
                  <a:pt x="4110157" y="4179236"/>
                  <a:pt x="4121659" y="4166993"/>
                </a:cubicBezTo>
                <a:cubicBezTo>
                  <a:pt x="4133163" y="4154750"/>
                  <a:pt x="4141461" y="4135318"/>
                  <a:pt x="4146555" y="4108697"/>
                </a:cubicBezTo>
                <a:lnTo>
                  <a:pt x="4204483" y="4131128"/>
                </a:lnTo>
                <a:cubicBezTo>
                  <a:pt x="4195445" y="4171553"/>
                  <a:pt x="4180407" y="4201092"/>
                  <a:pt x="4159375" y="4219743"/>
                </a:cubicBezTo>
                <a:cubicBezTo>
                  <a:pt x="4138339" y="4238395"/>
                  <a:pt x="4112457" y="4247721"/>
                  <a:pt x="4081727" y="4247721"/>
                </a:cubicBezTo>
                <a:cubicBezTo>
                  <a:pt x="4043109" y="4247721"/>
                  <a:pt x="4011805" y="4232849"/>
                  <a:pt x="3987813" y="4203105"/>
                </a:cubicBezTo>
                <a:cubicBezTo>
                  <a:pt x="3960205" y="4168760"/>
                  <a:pt x="3946401" y="4122418"/>
                  <a:pt x="3946401" y="4064081"/>
                </a:cubicBezTo>
                <a:cubicBezTo>
                  <a:pt x="3946401" y="4002457"/>
                  <a:pt x="3960299" y="3954225"/>
                  <a:pt x="3988097" y="3919387"/>
                </a:cubicBezTo>
                <a:cubicBezTo>
                  <a:pt x="4012277" y="3889150"/>
                  <a:pt x="4044765" y="3874032"/>
                  <a:pt x="4085559" y="3874032"/>
                </a:cubicBezTo>
                <a:close/>
                <a:moveTo>
                  <a:pt x="3012057" y="3874032"/>
                </a:moveTo>
                <a:cubicBezTo>
                  <a:pt x="3054455" y="3874032"/>
                  <a:pt x="3089005" y="3890218"/>
                  <a:pt x="3115709" y="3922592"/>
                </a:cubicBezTo>
                <a:cubicBezTo>
                  <a:pt x="3142413" y="3954965"/>
                  <a:pt x="3155765" y="4001060"/>
                  <a:pt x="3155765" y="4060876"/>
                </a:cubicBezTo>
                <a:cubicBezTo>
                  <a:pt x="3155765" y="4121350"/>
                  <a:pt x="3141633" y="4168595"/>
                  <a:pt x="3113367" y="4202612"/>
                </a:cubicBezTo>
                <a:cubicBezTo>
                  <a:pt x="3088553" y="4232684"/>
                  <a:pt x="3054867" y="4247721"/>
                  <a:pt x="3012305" y="4247721"/>
                </a:cubicBezTo>
                <a:cubicBezTo>
                  <a:pt x="2969414" y="4247721"/>
                  <a:pt x="2935562" y="4232849"/>
                  <a:pt x="2910748" y="4203105"/>
                </a:cubicBezTo>
                <a:cubicBezTo>
                  <a:pt x="2882483" y="4169088"/>
                  <a:pt x="2868350" y="4122418"/>
                  <a:pt x="2868350" y="4063095"/>
                </a:cubicBezTo>
                <a:cubicBezTo>
                  <a:pt x="2868350" y="4020040"/>
                  <a:pt x="2874718" y="3984586"/>
                  <a:pt x="2887454" y="3956731"/>
                </a:cubicBezTo>
                <a:cubicBezTo>
                  <a:pt x="2900189" y="3928877"/>
                  <a:pt x="2916828" y="3908131"/>
                  <a:pt x="2937369" y="3894491"/>
                </a:cubicBezTo>
                <a:cubicBezTo>
                  <a:pt x="2957911" y="3880852"/>
                  <a:pt x="2982807" y="3874032"/>
                  <a:pt x="3012057" y="3874032"/>
                </a:cubicBezTo>
                <a:close/>
                <a:moveTo>
                  <a:pt x="2316733" y="3874032"/>
                </a:moveTo>
                <a:cubicBezTo>
                  <a:pt x="2359130" y="3874032"/>
                  <a:pt x="2393681" y="3890218"/>
                  <a:pt x="2420385" y="3922592"/>
                </a:cubicBezTo>
                <a:cubicBezTo>
                  <a:pt x="2447089" y="3954965"/>
                  <a:pt x="2460440" y="4001060"/>
                  <a:pt x="2460440" y="4060876"/>
                </a:cubicBezTo>
                <a:cubicBezTo>
                  <a:pt x="2460440" y="4121350"/>
                  <a:pt x="2446308" y="4168595"/>
                  <a:pt x="2418043" y="4202612"/>
                </a:cubicBezTo>
                <a:cubicBezTo>
                  <a:pt x="2393229" y="4232684"/>
                  <a:pt x="2359541" y="4247721"/>
                  <a:pt x="2316979" y="4247721"/>
                </a:cubicBezTo>
                <a:cubicBezTo>
                  <a:pt x="2274089" y="4247721"/>
                  <a:pt x="2240237" y="4232849"/>
                  <a:pt x="2215423" y="4203105"/>
                </a:cubicBezTo>
                <a:cubicBezTo>
                  <a:pt x="2187158" y="4169088"/>
                  <a:pt x="2173025" y="4122418"/>
                  <a:pt x="2173025" y="4063095"/>
                </a:cubicBezTo>
                <a:cubicBezTo>
                  <a:pt x="2173025" y="4020040"/>
                  <a:pt x="2179393" y="3984586"/>
                  <a:pt x="2192129" y="3956731"/>
                </a:cubicBezTo>
                <a:cubicBezTo>
                  <a:pt x="2204864" y="3928877"/>
                  <a:pt x="2221503" y="3908131"/>
                  <a:pt x="2242044" y="3894491"/>
                </a:cubicBezTo>
                <a:cubicBezTo>
                  <a:pt x="2262586" y="3880852"/>
                  <a:pt x="2287482" y="3874032"/>
                  <a:pt x="2316733" y="3874032"/>
                </a:cubicBezTo>
                <a:close/>
                <a:moveTo>
                  <a:pt x="3868781" y="2283478"/>
                </a:moveTo>
                <a:lnTo>
                  <a:pt x="4533707" y="2283478"/>
                </a:lnTo>
                <a:lnTo>
                  <a:pt x="4533707" y="2403285"/>
                </a:lnTo>
                <a:cubicBezTo>
                  <a:pt x="4434439" y="2532219"/>
                  <a:pt x="4347151" y="2700091"/>
                  <a:pt x="4271845" y="2906900"/>
                </a:cubicBezTo>
                <a:cubicBezTo>
                  <a:pt x="4196539" y="3113709"/>
                  <a:pt x="4153179" y="3318664"/>
                  <a:pt x="4141769" y="3521765"/>
                </a:cubicBezTo>
                <a:lnTo>
                  <a:pt x="4012549" y="3521765"/>
                </a:lnTo>
                <a:cubicBezTo>
                  <a:pt x="4014261" y="3416792"/>
                  <a:pt x="4030911" y="3294418"/>
                  <a:pt x="4062497" y="3154643"/>
                </a:cubicBezTo>
                <a:cubicBezTo>
                  <a:pt x="4094085" y="3014869"/>
                  <a:pt x="4137481" y="2881655"/>
                  <a:pt x="4192687" y="2755003"/>
                </a:cubicBezTo>
                <a:cubicBezTo>
                  <a:pt x="4247893" y="2628350"/>
                  <a:pt x="4307367" y="2520524"/>
                  <a:pt x="4371113" y="2431525"/>
                </a:cubicBezTo>
                <a:lnTo>
                  <a:pt x="3868781" y="2431525"/>
                </a:lnTo>
                <a:close/>
                <a:moveTo>
                  <a:pt x="3068681" y="2283478"/>
                </a:moveTo>
                <a:lnTo>
                  <a:pt x="3733607" y="2283478"/>
                </a:lnTo>
                <a:lnTo>
                  <a:pt x="3733607" y="2403285"/>
                </a:lnTo>
                <a:cubicBezTo>
                  <a:pt x="3634339" y="2532219"/>
                  <a:pt x="3547051" y="2700091"/>
                  <a:pt x="3471745" y="2906900"/>
                </a:cubicBezTo>
                <a:cubicBezTo>
                  <a:pt x="3396439" y="3113709"/>
                  <a:pt x="3353079" y="3318664"/>
                  <a:pt x="3341669" y="3521765"/>
                </a:cubicBezTo>
                <a:lnTo>
                  <a:pt x="3212449" y="3521765"/>
                </a:lnTo>
                <a:cubicBezTo>
                  <a:pt x="3214161" y="3416792"/>
                  <a:pt x="3230811" y="3294418"/>
                  <a:pt x="3262397" y="3154643"/>
                </a:cubicBezTo>
                <a:cubicBezTo>
                  <a:pt x="3293985" y="3014869"/>
                  <a:pt x="3337381" y="2881655"/>
                  <a:pt x="3392587" y="2755003"/>
                </a:cubicBezTo>
                <a:cubicBezTo>
                  <a:pt x="3447793" y="2628350"/>
                  <a:pt x="3507267" y="2520524"/>
                  <a:pt x="3571013" y="2431525"/>
                </a:cubicBezTo>
                <a:lnTo>
                  <a:pt x="3068681" y="2431525"/>
                </a:lnTo>
                <a:close/>
                <a:moveTo>
                  <a:pt x="5053975" y="2262084"/>
                </a:moveTo>
                <a:lnTo>
                  <a:pt x="5136127" y="2262084"/>
                </a:lnTo>
                <a:lnTo>
                  <a:pt x="5136127" y="3521765"/>
                </a:lnTo>
                <a:lnTo>
                  <a:pt x="5009475" y="3521765"/>
                </a:lnTo>
                <a:lnTo>
                  <a:pt x="5009475" y="2540207"/>
                </a:lnTo>
                <a:cubicBezTo>
                  <a:pt x="4980379" y="2574437"/>
                  <a:pt x="4941299" y="2609381"/>
                  <a:pt x="4892235" y="2645037"/>
                </a:cubicBezTo>
                <a:cubicBezTo>
                  <a:pt x="4843171" y="2680694"/>
                  <a:pt x="4798101" y="2707651"/>
                  <a:pt x="4757025" y="2725907"/>
                </a:cubicBezTo>
                <a:lnTo>
                  <a:pt x="4757025" y="2577004"/>
                </a:lnTo>
                <a:cubicBezTo>
                  <a:pt x="4826627" y="2537069"/>
                  <a:pt x="4888099" y="2488290"/>
                  <a:pt x="4941441" y="2430669"/>
                </a:cubicBezTo>
                <a:cubicBezTo>
                  <a:pt x="4994783" y="2373048"/>
                  <a:pt x="5032295" y="2316853"/>
                  <a:pt x="5053975" y="2262084"/>
                </a:cubicBezTo>
                <a:close/>
                <a:moveTo>
                  <a:pt x="2508864" y="2244969"/>
                </a:moveTo>
                <a:cubicBezTo>
                  <a:pt x="2585312" y="2244969"/>
                  <a:pt x="2652204" y="2260087"/>
                  <a:pt x="2709540" y="2290324"/>
                </a:cubicBezTo>
                <a:cubicBezTo>
                  <a:pt x="2766876" y="2320561"/>
                  <a:pt x="2811376" y="2363920"/>
                  <a:pt x="2843039" y="2420400"/>
                </a:cubicBezTo>
                <a:cubicBezTo>
                  <a:pt x="2874702" y="2476880"/>
                  <a:pt x="2891675" y="2543344"/>
                  <a:pt x="2893957" y="2619792"/>
                </a:cubicBezTo>
                <a:lnTo>
                  <a:pt x="2763025" y="2631773"/>
                </a:lnTo>
                <a:cubicBezTo>
                  <a:pt x="2756179" y="2550190"/>
                  <a:pt x="2731790" y="2489717"/>
                  <a:pt x="2689858" y="2450352"/>
                </a:cubicBezTo>
                <a:cubicBezTo>
                  <a:pt x="2647925" y="2410987"/>
                  <a:pt x="2589021" y="2391304"/>
                  <a:pt x="2513143" y="2391304"/>
                </a:cubicBezTo>
                <a:cubicBezTo>
                  <a:pt x="2436124" y="2391304"/>
                  <a:pt x="2377362" y="2408560"/>
                  <a:pt x="2336856" y="2443071"/>
                </a:cubicBezTo>
                <a:cubicBezTo>
                  <a:pt x="2296350" y="2477582"/>
                  <a:pt x="2276097" y="2522218"/>
                  <a:pt x="2276097" y="2576978"/>
                </a:cubicBezTo>
                <a:cubicBezTo>
                  <a:pt x="2276097" y="2627753"/>
                  <a:pt x="2290935" y="2667113"/>
                  <a:pt x="2320610" y="2695059"/>
                </a:cubicBezTo>
                <a:cubicBezTo>
                  <a:pt x="2350276" y="2723014"/>
                  <a:pt x="2417003" y="2751317"/>
                  <a:pt x="2520791" y="2779967"/>
                </a:cubicBezTo>
                <a:cubicBezTo>
                  <a:pt x="2622288" y="2808056"/>
                  <a:pt x="2693566" y="2832413"/>
                  <a:pt x="2734625" y="2853041"/>
                </a:cubicBezTo>
                <a:cubicBezTo>
                  <a:pt x="2797354" y="2885132"/>
                  <a:pt x="2844726" y="2927249"/>
                  <a:pt x="2876741" y="2979393"/>
                </a:cubicBezTo>
                <a:cubicBezTo>
                  <a:pt x="2908757" y="3031536"/>
                  <a:pt x="2924764" y="3093800"/>
                  <a:pt x="2924764" y="3166183"/>
                </a:cubicBezTo>
                <a:cubicBezTo>
                  <a:pt x="2924764" y="3237987"/>
                  <a:pt x="2907935" y="3303379"/>
                  <a:pt x="2874274" y="3362360"/>
                </a:cubicBezTo>
                <a:cubicBezTo>
                  <a:pt x="2840614" y="3421340"/>
                  <a:pt x="2794831" y="3466219"/>
                  <a:pt x="2736925" y="3496995"/>
                </a:cubicBezTo>
                <a:cubicBezTo>
                  <a:pt x="2679018" y="3527771"/>
                  <a:pt x="2609274" y="3543159"/>
                  <a:pt x="2527691" y="3543159"/>
                </a:cubicBezTo>
                <a:cubicBezTo>
                  <a:pt x="2400468" y="3543159"/>
                  <a:pt x="2299060" y="3504935"/>
                  <a:pt x="2223468" y="3428487"/>
                </a:cubicBezTo>
                <a:cubicBezTo>
                  <a:pt x="2147875" y="3352039"/>
                  <a:pt x="2108653" y="3248492"/>
                  <a:pt x="2105800" y="3117846"/>
                </a:cubicBezTo>
                <a:lnTo>
                  <a:pt x="2234165" y="3104153"/>
                </a:lnTo>
                <a:cubicBezTo>
                  <a:pt x="2241011" y="3173185"/>
                  <a:pt x="2256557" y="3226955"/>
                  <a:pt x="2280804" y="3265465"/>
                </a:cubicBezTo>
                <a:cubicBezTo>
                  <a:pt x="2305050" y="3303974"/>
                  <a:pt x="2339709" y="3334924"/>
                  <a:pt x="2384779" y="3358315"/>
                </a:cubicBezTo>
                <a:cubicBezTo>
                  <a:pt x="2429849" y="3381705"/>
                  <a:pt x="2480624" y="3393401"/>
                  <a:pt x="2537104" y="3393401"/>
                </a:cubicBezTo>
                <a:cubicBezTo>
                  <a:pt x="2618116" y="3393401"/>
                  <a:pt x="2681015" y="3373618"/>
                  <a:pt x="2725800" y="3334053"/>
                </a:cubicBezTo>
                <a:cubicBezTo>
                  <a:pt x="2770585" y="3294487"/>
                  <a:pt x="2792977" y="3243108"/>
                  <a:pt x="2792977" y="3179915"/>
                </a:cubicBezTo>
                <a:cubicBezTo>
                  <a:pt x="2792977" y="3142912"/>
                  <a:pt x="2784847" y="3110605"/>
                  <a:pt x="2768588" y="3082993"/>
                </a:cubicBezTo>
                <a:cubicBezTo>
                  <a:pt x="2752328" y="3055382"/>
                  <a:pt x="2727797" y="3032751"/>
                  <a:pt x="2694992" y="3015101"/>
                </a:cubicBezTo>
                <a:cubicBezTo>
                  <a:pt x="2662188" y="2997451"/>
                  <a:pt x="2591303" y="2972500"/>
                  <a:pt x="2482335" y="2940248"/>
                </a:cubicBezTo>
                <a:cubicBezTo>
                  <a:pt x="2385349" y="2911456"/>
                  <a:pt x="2316318" y="2882511"/>
                  <a:pt x="2275241" y="2853415"/>
                </a:cubicBezTo>
                <a:cubicBezTo>
                  <a:pt x="2234165" y="2824319"/>
                  <a:pt x="2202216" y="2787379"/>
                  <a:pt x="2179396" y="2742594"/>
                </a:cubicBezTo>
                <a:cubicBezTo>
                  <a:pt x="2156576" y="2697809"/>
                  <a:pt x="2145165" y="2647177"/>
                  <a:pt x="2145165" y="2590696"/>
                </a:cubicBezTo>
                <a:cubicBezTo>
                  <a:pt x="2145165" y="2489146"/>
                  <a:pt x="2177970" y="2406137"/>
                  <a:pt x="2243578" y="2341670"/>
                </a:cubicBezTo>
                <a:cubicBezTo>
                  <a:pt x="2309186" y="2277202"/>
                  <a:pt x="2397615" y="2244969"/>
                  <a:pt x="2508864" y="2244969"/>
                </a:cubicBezTo>
                <a:close/>
                <a:moveTo>
                  <a:pt x="1557539" y="2244969"/>
                </a:moveTo>
                <a:cubicBezTo>
                  <a:pt x="1656906" y="2244969"/>
                  <a:pt x="1742279" y="2275845"/>
                  <a:pt x="1813659" y="2337598"/>
                </a:cubicBezTo>
                <a:cubicBezTo>
                  <a:pt x="1885040" y="2399351"/>
                  <a:pt x="1935006" y="2489993"/>
                  <a:pt x="1963558" y="2609523"/>
                </a:cubicBezTo>
                <a:lnTo>
                  <a:pt x="1830059" y="2648033"/>
                </a:lnTo>
                <a:cubicBezTo>
                  <a:pt x="1784356" y="2474028"/>
                  <a:pt x="1692665" y="2387025"/>
                  <a:pt x="1554985" y="2387025"/>
                </a:cubicBezTo>
                <a:cubicBezTo>
                  <a:pt x="1486426" y="2387025"/>
                  <a:pt x="1427009" y="2404584"/>
                  <a:pt x="1376733" y="2439701"/>
                </a:cubicBezTo>
                <a:cubicBezTo>
                  <a:pt x="1326457" y="2474819"/>
                  <a:pt x="1286323" y="2529492"/>
                  <a:pt x="1256331" y="2603720"/>
                </a:cubicBezTo>
                <a:cubicBezTo>
                  <a:pt x="1226339" y="2677949"/>
                  <a:pt x="1211343" y="2771873"/>
                  <a:pt x="1211343" y="2885493"/>
                </a:cubicBezTo>
                <a:cubicBezTo>
                  <a:pt x="1211343" y="3057367"/>
                  <a:pt x="1241580" y="3186271"/>
                  <a:pt x="1302054" y="3272204"/>
                </a:cubicBezTo>
                <a:cubicBezTo>
                  <a:pt x="1362528" y="3358136"/>
                  <a:pt x="1442970" y="3401103"/>
                  <a:pt x="1543379" y="3401103"/>
                </a:cubicBezTo>
                <a:cubicBezTo>
                  <a:pt x="1617545" y="3401103"/>
                  <a:pt x="1681584" y="3374717"/>
                  <a:pt x="1735497" y="3321945"/>
                </a:cubicBezTo>
                <a:cubicBezTo>
                  <a:pt x="1789410" y="3269173"/>
                  <a:pt x="1825495" y="3189159"/>
                  <a:pt x="1843751" y="3081904"/>
                </a:cubicBezTo>
                <a:lnTo>
                  <a:pt x="1980673" y="3123836"/>
                </a:lnTo>
                <a:cubicBezTo>
                  <a:pt x="1950436" y="3264751"/>
                  <a:pt x="1897522" y="3369868"/>
                  <a:pt x="1821929" y="3439184"/>
                </a:cubicBezTo>
                <a:cubicBezTo>
                  <a:pt x="1746337" y="3508501"/>
                  <a:pt x="1654343" y="3543159"/>
                  <a:pt x="1545946" y="3543159"/>
                </a:cubicBezTo>
                <a:cubicBezTo>
                  <a:pt x="1450671" y="3543159"/>
                  <a:pt x="1369231" y="3519895"/>
                  <a:pt x="1301626" y="3473368"/>
                </a:cubicBezTo>
                <a:cubicBezTo>
                  <a:pt x="1234021" y="3426840"/>
                  <a:pt x="1178682" y="3352197"/>
                  <a:pt x="1135609" y="3249439"/>
                </a:cubicBezTo>
                <a:cubicBezTo>
                  <a:pt x="1092535" y="3146681"/>
                  <a:pt x="1070998" y="3025370"/>
                  <a:pt x="1070998" y="2885506"/>
                </a:cubicBezTo>
                <a:cubicBezTo>
                  <a:pt x="1070998" y="2747345"/>
                  <a:pt x="1092555" y="2630454"/>
                  <a:pt x="1135669" y="2534831"/>
                </a:cubicBezTo>
                <a:cubicBezTo>
                  <a:pt x="1178782" y="2439209"/>
                  <a:pt x="1237172" y="2366993"/>
                  <a:pt x="1310839" y="2318183"/>
                </a:cubicBezTo>
                <a:cubicBezTo>
                  <a:pt x="1384506" y="2269374"/>
                  <a:pt x="1466739" y="2244969"/>
                  <a:pt x="1557539" y="2244969"/>
                </a:cubicBezTo>
                <a:close/>
                <a:moveTo>
                  <a:pt x="1312413" y="1681317"/>
                </a:moveTo>
                <a:lnTo>
                  <a:pt x="1312413" y="1681318"/>
                </a:lnTo>
                <a:lnTo>
                  <a:pt x="1313057" y="1681913"/>
                </a:lnTo>
                <a:close/>
                <a:moveTo>
                  <a:pt x="3586641" y="1610668"/>
                </a:moveTo>
                <a:lnTo>
                  <a:pt x="3586641" y="1754454"/>
                </a:lnTo>
                <a:lnTo>
                  <a:pt x="3671979" y="1754454"/>
                </a:lnTo>
                <a:cubicBezTo>
                  <a:pt x="3698871" y="1754454"/>
                  <a:pt x="3718535" y="1748372"/>
                  <a:pt x="3730975" y="1736206"/>
                </a:cubicBezTo>
                <a:cubicBezTo>
                  <a:pt x="3743415" y="1724041"/>
                  <a:pt x="3749635" y="1705702"/>
                  <a:pt x="3749635" y="1681189"/>
                </a:cubicBezTo>
                <a:cubicBezTo>
                  <a:pt x="3749635" y="1665274"/>
                  <a:pt x="3746571" y="1651645"/>
                  <a:pt x="3740443" y="1640303"/>
                </a:cubicBezTo>
                <a:cubicBezTo>
                  <a:pt x="3734315" y="1628961"/>
                  <a:pt x="3726905" y="1621186"/>
                  <a:pt x="3718215" y="1616979"/>
                </a:cubicBezTo>
                <a:cubicBezTo>
                  <a:pt x="3709527" y="1612771"/>
                  <a:pt x="3693839" y="1610668"/>
                  <a:pt x="3671155" y="1610668"/>
                </a:cubicBezTo>
                <a:close/>
                <a:moveTo>
                  <a:pt x="4224815" y="1607649"/>
                </a:moveTo>
                <a:lnTo>
                  <a:pt x="4224815" y="1740734"/>
                </a:lnTo>
                <a:lnTo>
                  <a:pt x="4318661" y="1740734"/>
                </a:lnTo>
                <a:cubicBezTo>
                  <a:pt x="4339149" y="1740734"/>
                  <a:pt x="4354699" y="1738264"/>
                  <a:pt x="4365309" y="1733325"/>
                </a:cubicBezTo>
                <a:cubicBezTo>
                  <a:pt x="4375919" y="1728386"/>
                  <a:pt x="4384335" y="1720611"/>
                  <a:pt x="4390555" y="1710001"/>
                </a:cubicBezTo>
                <a:cubicBezTo>
                  <a:pt x="4396773" y="1699391"/>
                  <a:pt x="4399883" y="1687043"/>
                  <a:pt x="4399883" y="1672957"/>
                </a:cubicBezTo>
                <a:cubicBezTo>
                  <a:pt x="4399883" y="1652651"/>
                  <a:pt x="4393939" y="1636690"/>
                  <a:pt x="4382047" y="1625074"/>
                </a:cubicBezTo>
                <a:cubicBezTo>
                  <a:pt x="4370157" y="1613457"/>
                  <a:pt x="4352503" y="1607649"/>
                  <a:pt x="4329087" y="1607649"/>
                </a:cubicBezTo>
                <a:close/>
                <a:moveTo>
                  <a:pt x="3018301" y="1605454"/>
                </a:moveTo>
                <a:cubicBezTo>
                  <a:pt x="3014039" y="1631248"/>
                  <a:pt x="3008015" y="1656859"/>
                  <a:pt x="3000229" y="1682287"/>
                </a:cubicBezTo>
                <a:lnTo>
                  <a:pt x="2963531" y="1800279"/>
                </a:lnTo>
                <a:lnTo>
                  <a:pt x="3075899" y="1800279"/>
                </a:lnTo>
                <a:lnTo>
                  <a:pt x="3041615" y="1688872"/>
                </a:lnTo>
                <a:cubicBezTo>
                  <a:pt x="3031009" y="1654663"/>
                  <a:pt x="3023237" y="1626857"/>
                  <a:pt x="3018301" y="1605454"/>
                </a:cubicBezTo>
                <a:close/>
                <a:moveTo>
                  <a:pt x="4181185" y="1563196"/>
                </a:moveTo>
                <a:lnTo>
                  <a:pt x="4327441" y="1563196"/>
                </a:lnTo>
                <a:cubicBezTo>
                  <a:pt x="4357991" y="1563196"/>
                  <a:pt x="4380539" y="1566944"/>
                  <a:pt x="4395081" y="1574440"/>
                </a:cubicBezTo>
                <a:cubicBezTo>
                  <a:pt x="4409625" y="1581936"/>
                  <a:pt x="4421561" y="1594414"/>
                  <a:pt x="4430891" y="1611872"/>
                </a:cubicBezTo>
                <a:cubicBezTo>
                  <a:pt x="4440221" y="1629331"/>
                  <a:pt x="4444885" y="1649578"/>
                  <a:pt x="4444885" y="1672614"/>
                </a:cubicBezTo>
                <a:cubicBezTo>
                  <a:pt x="4444885" y="1702961"/>
                  <a:pt x="4436973" y="1727550"/>
                  <a:pt x="4421149" y="1746381"/>
                </a:cubicBezTo>
                <a:cubicBezTo>
                  <a:pt x="4405327" y="1765212"/>
                  <a:pt x="4382323" y="1777187"/>
                  <a:pt x="4352137" y="1782306"/>
                </a:cubicBezTo>
                <a:cubicBezTo>
                  <a:pt x="4364395" y="1789669"/>
                  <a:pt x="4373723" y="1797124"/>
                  <a:pt x="4380127" y="1804670"/>
                </a:cubicBezTo>
                <a:cubicBezTo>
                  <a:pt x="4393115" y="1820036"/>
                  <a:pt x="4404549" y="1837141"/>
                  <a:pt x="4414427" y="1855983"/>
                </a:cubicBezTo>
                <a:lnTo>
                  <a:pt x="4472051" y="1965469"/>
                </a:lnTo>
                <a:lnTo>
                  <a:pt x="4417171" y="1965469"/>
                </a:lnTo>
                <a:lnTo>
                  <a:pt x="4373181" y="1881824"/>
                </a:lnTo>
                <a:cubicBezTo>
                  <a:pt x="4356137" y="1849099"/>
                  <a:pt x="4343275" y="1827056"/>
                  <a:pt x="4334595" y="1815695"/>
                </a:cubicBezTo>
                <a:cubicBezTo>
                  <a:pt x="4325915" y="1804335"/>
                  <a:pt x="4317511" y="1796684"/>
                  <a:pt x="4309379" y="1792744"/>
                </a:cubicBezTo>
                <a:cubicBezTo>
                  <a:pt x="4301247" y="1788804"/>
                  <a:pt x="4289869" y="1786834"/>
                  <a:pt x="4275249" y="1786834"/>
                </a:cubicBezTo>
                <a:lnTo>
                  <a:pt x="4224815" y="1786834"/>
                </a:lnTo>
                <a:lnTo>
                  <a:pt x="4224815" y="1965469"/>
                </a:lnTo>
                <a:lnTo>
                  <a:pt x="4181185" y="1965469"/>
                </a:lnTo>
                <a:close/>
                <a:moveTo>
                  <a:pt x="3847811" y="1563196"/>
                </a:moveTo>
                <a:lnTo>
                  <a:pt x="3891441" y="1563196"/>
                </a:lnTo>
                <a:lnTo>
                  <a:pt x="3891441" y="1795340"/>
                </a:lnTo>
                <a:cubicBezTo>
                  <a:pt x="3891441" y="1831744"/>
                  <a:pt x="3894275" y="1858087"/>
                  <a:pt x="3899947" y="1874368"/>
                </a:cubicBezTo>
                <a:cubicBezTo>
                  <a:pt x="3905617" y="1890649"/>
                  <a:pt x="3914901" y="1903043"/>
                  <a:pt x="3927799" y="1911549"/>
                </a:cubicBezTo>
                <a:cubicBezTo>
                  <a:pt x="3940695" y="1920056"/>
                  <a:pt x="3956383" y="1924309"/>
                  <a:pt x="3974859" y="1924309"/>
                </a:cubicBezTo>
                <a:cubicBezTo>
                  <a:pt x="4005957" y="1924309"/>
                  <a:pt x="4028503" y="1915528"/>
                  <a:pt x="4042499" y="1897966"/>
                </a:cubicBezTo>
                <a:cubicBezTo>
                  <a:pt x="4056493" y="1880405"/>
                  <a:pt x="4063491" y="1846196"/>
                  <a:pt x="4063491" y="1795340"/>
                </a:cubicBezTo>
                <a:lnTo>
                  <a:pt x="4063491" y="1563196"/>
                </a:lnTo>
                <a:lnTo>
                  <a:pt x="4107119" y="1563196"/>
                </a:lnTo>
                <a:lnTo>
                  <a:pt x="4107119" y="1795614"/>
                </a:lnTo>
                <a:cubicBezTo>
                  <a:pt x="4107119" y="1834580"/>
                  <a:pt x="4103329" y="1866547"/>
                  <a:pt x="4095745" y="1891518"/>
                </a:cubicBezTo>
                <a:cubicBezTo>
                  <a:pt x="4088163" y="1916488"/>
                  <a:pt x="4074365" y="1936200"/>
                  <a:pt x="4054353" y="1950652"/>
                </a:cubicBezTo>
                <a:cubicBezTo>
                  <a:pt x="4034343" y="1965103"/>
                  <a:pt x="4008895" y="1972329"/>
                  <a:pt x="3978015" y="1972329"/>
                </a:cubicBezTo>
                <a:cubicBezTo>
                  <a:pt x="3934521" y="1972329"/>
                  <a:pt x="3901947" y="1959341"/>
                  <a:pt x="3880293" y="1933364"/>
                </a:cubicBezTo>
                <a:cubicBezTo>
                  <a:pt x="3858637" y="1907387"/>
                  <a:pt x="3847811" y="1861471"/>
                  <a:pt x="3847811" y="1795614"/>
                </a:cubicBezTo>
                <a:close/>
                <a:moveTo>
                  <a:pt x="3543011" y="1563196"/>
                </a:moveTo>
                <a:lnTo>
                  <a:pt x="3667315" y="1563196"/>
                </a:lnTo>
                <a:cubicBezTo>
                  <a:pt x="3696583" y="1563196"/>
                  <a:pt x="3718171" y="1565757"/>
                  <a:pt x="3732073" y="1570879"/>
                </a:cubicBezTo>
                <a:cubicBezTo>
                  <a:pt x="3751099" y="1577831"/>
                  <a:pt x="3766283" y="1590728"/>
                  <a:pt x="3777623" y="1609570"/>
                </a:cubicBezTo>
                <a:cubicBezTo>
                  <a:pt x="3788967" y="1628412"/>
                  <a:pt x="3794637" y="1651554"/>
                  <a:pt x="3794637" y="1678994"/>
                </a:cubicBezTo>
                <a:cubicBezTo>
                  <a:pt x="3794637" y="1715215"/>
                  <a:pt x="3785399" y="1744759"/>
                  <a:pt x="3766923" y="1767625"/>
                </a:cubicBezTo>
                <a:cubicBezTo>
                  <a:pt x="3748445" y="1790492"/>
                  <a:pt x="3716523" y="1801926"/>
                  <a:pt x="3671155" y="1801926"/>
                </a:cubicBezTo>
                <a:lnTo>
                  <a:pt x="3586641" y="1801926"/>
                </a:lnTo>
                <a:lnTo>
                  <a:pt x="3586641" y="1965469"/>
                </a:lnTo>
                <a:lnTo>
                  <a:pt x="3543011" y="1965469"/>
                </a:lnTo>
                <a:close/>
                <a:moveTo>
                  <a:pt x="3208537" y="1563196"/>
                </a:moveTo>
                <a:lnTo>
                  <a:pt x="3253265" y="1563196"/>
                </a:lnTo>
                <a:lnTo>
                  <a:pt x="3426687" y="1879659"/>
                </a:lnTo>
                <a:lnTo>
                  <a:pt x="3426687" y="1563196"/>
                </a:lnTo>
                <a:lnTo>
                  <a:pt x="3468397" y="1563196"/>
                </a:lnTo>
                <a:lnTo>
                  <a:pt x="3468397" y="1965469"/>
                </a:lnTo>
                <a:lnTo>
                  <a:pt x="3423669" y="1965469"/>
                </a:lnTo>
                <a:lnTo>
                  <a:pt x="3250521" y="1648947"/>
                </a:lnTo>
                <a:lnTo>
                  <a:pt x="3250521" y="1965469"/>
                </a:lnTo>
                <a:lnTo>
                  <a:pt x="3208537" y="1965469"/>
                </a:lnTo>
                <a:close/>
                <a:moveTo>
                  <a:pt x="2598663" y="1563196"/>
                </a:moveTo>
                <a:lnTo>
                  <a:pt x="2642293" y="1563196"/>
                </a:lnTo>
                <a:lnTo>
                  <a:pt x="2642293" y="1762686"/>
                </a:lnTo>
                <a:lnTo>
                  <a:pt x="2806184" y="1563196"/>
                </a:lnTo>
                <a:lnTo>
                  <a:pt x="2865382" y="1563196"/>
                </a:lnTo>
                <a:lnTo>
                  <a:pt x="2726912" y="1726362"/>
                </a:lnTo>
                <a:lnTo>
                  <a:pt x="2869758" y="1962721"/>
                </a:lnTo>
                <a:lnTo>
                  <a:pt x="2996109" y="1563196"/>
                </a:lnTo>
                <a:lnTo>
                  <a:pt x="3042773" y="1563196"/>
                </a:lnTo>
                <a:lnTo>
                  <a:pt x="3177865" y="1965469"/>
                </a:lnTo>
                <a:lnTo>
                  <a:pt x="3127919" y="1965469"/>
                </a:lnTo>
                <a:lnTo>
                  <a:pt x="3089551" y="1843635"/>
                </a:lnTo>
                <a:lnTo>
                  <a:pt x="2950772" y="1843635"/>
                </a:lnTo>
                <a:lnTo>
                  <a:pt x="2914915" y="1965469"/>
                </a:lnTo>
                <a:lnTo>
                  <a:pt x="2871419" y="1965469"/>
                </a:lnTo>
                <a:lnTo>
                  <a:pt x="2868889" y="1965469"/>
                </a:lnTo>
                <a:lnTo>
                  <a:pt x="2813794" y="1965469"/>
                </a:lnTo>
                <a:lnTo>
                  <a:pt x="2696621" y="1762047"/>
                </a:lnTo>
                <a:lnTo>
                  <a:pt x="2642293" y="1826073"/>
                </a:lnTo>
                <a:lnTo>
                  <a:pt x="2642293" y="1965469"/>
                </a:lnTo>
                <a:lnTo>
                  <a:pt x="2598663" y="1965469"/>
                </a:lnTo>
                <a:close/>
                <a:moveTo>
                  <a:pt x="2176112" y="1563196"/>
                </a:moveTo>
                <a:lnTo>
                  <a:pt x="2437617" y="1563196"/>
                </a:lnTo>
                <a:lnTo>
                  <a:pt x="2437617" y="1610668"/>
                </a:lnTo>
                <a:lnTo>
                  <a:pt x="2328405" y="1610668"/>
                </a:lnTo>
                <a:lnTo>
                  <a:pt x="2328405" y="1965469"/>
                </a:lnTo>
                <a:lnTo>
                  <a:pt x="2284775" y="1965469"/>
                </a:lnTo>
                <a:lnTo>
                  <a:pt x="2284775" y="1610668"/>
                </a:lnTo>
                <a:lnTo>
                  <a:pt x="2176112" y="1610668"/>
                </a:lnTo>
                <a:close/>
                <a:moveTo>
                  <a:pt x="2084667" y="1563196"/>
                </a:moveTo>
                <a:lnTo>
                  <a:pt x="2128297" y="1563196"/>
                </a:lnTo>
                <a:lnTo>
                  <a:pt x="2128297" y="1965469"/>
                </a:lnTo>
                <a:lnTo>
                  <a:pt x="2084667" y="1965469"/>
                </a:lnTo>
                <a:close/>
                <a:moveTo>
                  <a:pt x="1960842" y="1563196"/>
                </a:moveTo>
                <a:lnTo>
                  <a:pt x="2004472" y="1563196"/>
                </a:lnTo>
                <a:lnTo>
                  <a:pt x="2004472" y="1965469"/>
                </a:lnTo>
                <a:lnTo>
                  <a:pt x="1960842" y="1965469"/>
                </a:lnTo>
                <a:close/>
                <a:moveTo>
                  <a:pt x="3200397" y="320412"/>
                </a:moveTo>
                <a:lnTo>
                  <a:pt x="3129017" y="322217"/>
                </a:lnTo>
                <a:lnTo>
                  <a:pt x="3104419" y="371950"/>
                </a:lnTo>
                <a:cubicBezTo>
                  <a:pt x="3060563" y="474591"/>
                  <a:pt x="3033709" y="612560"/>
                  <a:pt x="3033709" y="764276"/>
                </a:cubicBezTo>
                <a:lnTo>
                  <a:pt x="3035211" y="785582"/>
                </a:lnTo>
                <a:lnTo>
                  <a:pt x="2952646" y="789751"/>
                </a:lnTo>
                <a:lnTo>
                  <a:pt x="2911961" y="795960"/>
                </a:lnTo>
                <a:lnTo>
                  <a:pt x="2867118" y="799965"/>
                </a:lnTo>
                <a:lnTo>
                  <a:pt x="2789750" y="814612"/>
                </a:lnTo>
                <a:lnTo>
                  <a:pt x="2734552" y="823036"/>
                </a:lnTo>
                <a:lnTo>
                  <a:pt x="2730889" y="804142"/>
                </a:lnTo>
                <a:cubicBezTo>
                  <a:pt x="2691622" y="657597"/>
                  <a:pt x="2629976" y="531279"/>
                  <a:pt x="2561048" y="443487"/>
                </a:cubicBezTo>
                <a:lnTo>
                  <a:pt x="2524415" y="401813"/>
                </a:lnTo>
                <a:lnTo>
                  <a:pt x="2455003" y="418544"/>
                </a:lnTo>
                <a:lnTo>
                  <a:pt x="2386522" y="438761"/>
                </a:lnTo>
                <a:lnTo>
                  <a:pt x="2375634" y="493169"/>
                </a:lnTo>
                <a:cubicBezTo>
                  <a:pt x="2359837" y="603662"/>
                  <a:pt x="2369608" y="743880"/>
                  <a:pt x="2408876" y="890428"/>
                </a:cubicBezTo>
                <a:lnTo>
                  <a:pt x="2415529" y="909715"/>
                </a:lnTo>
                <a:lnTo>
                  <a:pt x="2383243" y="921531"/>
                </a:lnTo>
                <a:lnTo>
                  <a:pt x="2371311" y="925383"/>
                </a:lnTo>
                <a:lnTo>
                  <a:pt x="2356039" y="931488"/>
                </a:lnTo>
                <a:lnTo>
                  <a:pt x="2257197" y="967665"/>
                </a:lnTo>
                <a:lnTo>
                  <a:pt x="2216504" y="987267"/>
                </a:lnTo>
                <a:lnTo>
                  <a:pt x="2202907" y="992702"/>
                </a:lnTo>
                <a:lnTo>
                  <a:pt x="2165987" y="1011603"/>
                </a:lnTo>
                <a:lnTo>
                  <a:pt x="2135850" y="1026120"/>
                </a:lnTo>
                <a:lnTo>
                  <a:pt x="2126688" y="1007313"/>
                </a:lnTo>
                <a:cubicBezTo>
                  <a:pt x="2050830" y="875923"/>
                  <a:pt x="1958590" y="769864"/>
                  <a:pt x="1869290" y="702904"/>
                </a:cubicBezTo>
                <a:lnTo>
                  <a:pt x="1823119" y="672131"/>
                </a:lnTo>
                <a:lnTo>
                  <a:pt x="1760401" y="706257"/>
                </a:lnTo>
                <a:lnTo>
                  <a:pt x="1699487" y="743510"/>
                </a:lnTo>
                <a:lnTo>
                  <a:pt x="1703051" y="798881"/>
                </a:lnTo>
                <a:cubicBezTo>
                  <a:pt x="1716391" y="909698"/>
                  <a:pt x="1762119" y="1042610"/>
                  <a:pt x="1837978" y="1174000"/>
                </a:cubicBezTo>
                <a:lnTo>
                  <a:pt x="1848369" y="1189388"/>
                </a:lnTo>
                <a:lnTo>
                  <a:pt x="1845588" y="1191078"/>
                </a:lnTo>
                <a:lnTo>
                  <a:pt x="1807264" y="1219737"/>
                </a:lnTo>
                <a:lnTo>
                  <a:pt x="1786584" y="1233110"/>
                </a:lnTo>
                <a:lnTo>
                  <a:pt x="1733593" y="1274827"/>
                </a:lnTo>
                <a:lnTo>
                  <a:pt x="1659045" y="1330572"/>
                </a:lnTo>
                <a:lnTo>
                  <a:pt x="1609370" y="1375720"/>
                </a:lnTo>
                <a:lnTo>
                  <a:pt x="1595663" y="1359937"/>
                </a:lnTo>
                <a:cubicBezTo>
                  <a:pt x="1488383" y="1252657"/>
                  <a:pt x="1371836" y="1174085"/>
                  <a:pt x="1268246" y="1132520"/>
                </a:cubicBezTo>
                <a:lnTo>
                  <a:pt x="1215685" y="1114746"/>
                </a:lnTo>
                <a:lnTo>
                  <a:pt x="1163939" y="1163942"/>
                </a:lnTo>
                <a:lnTo>
                  <a:pt x="1114741" y="1215690"/>
                </a:lnTo>
                <a:lnTo>
                  <a:pt x="1132515" y="1268252"/>
                </a:lnTo>
                <a:cubicBezTo>
                  <a:pt x="1174081" y="1371841"/>
                  <a:pt x="1252651" y="1488388"/>
                  <a:pt x="1359932" y="1595666"/>
                </a:cubicBezTo>
                <a:lnTo>
                  <a:pt x="1375717" y="1609374"/>
                </a:lnTo>
                <a:lnTo>
                  <a:pt x="1330572" y="1659046"/>
                </a:lnTo>
                <a:lnTo>
                  <a:pt x="1313318" y="1682120"/>
                </a:lnTo>
                <a:lnTo>
                  <a:pt x="1287770" y="1711798"/>
                </a:lnTo>
                <a:lnTo>
                  <a:pt x="1235248" y="1786522"/>
                </a:lnTo>
                <a:lnTo>
                  <a:pt x="1191078" y="1845589"/>
                </a:lnTo>
                <a:lnTo>
                  <a:pt x="1189386" y="1848374"/>
                </a:lnTo>
                <a:lnTo>
                  <a:pt x="1173994" y="1837982"/>
                </a:lnTo>
                <a:cubicBezTo>
                  <a:pt x="1042604" y="1762124"/>
                  <a:pt x="909693" y="1716393"/>
                  <a:pt x="798877" y="1703056"/>
                </a:cubicBezTo>
                <a:lnTo>
                  <a:pt x="743505" y="1699491"/>
                </a:lnTo>
                <a:lnTo>
                  <a:pt x="706252" y="1760404"/>
                </a:lnTo>
                <a:lnTo>
                  <a:pt x="672127" y="1823124"/>
                </a:lnTo>
                <a:lnTo>
                  <a:pt x="702898" y="1869294"/>
                </a:lnTo>
                <a:cubicBezTo>
                  <a:pt x="769858" y="1958595"/>
                  <a:pt x="875917" y="2050837"/>
                  <a:pt x="1007308" y="2126693"/>
                </a:cubicBezTo>
                <a:lnTo>
                  <a:pt x="1026117" y="2135856"/>
                </a:lnTo>
                <a:lnTo>
                  <a:pt x="1011662" y="2165862"/>
                </a:lnTo>
                <a:lnTo>
                  <a:pt x="1008355" y="2172324"/>
                </a:lnTo>
                <a:lnTo>
                  <a:pt x="1006377" y="2176834"/>
                </a:lnTo>
                <a:lnTo>
                  <a:pt x="967664" y="2257197"/>
                </a:lnTo>
                <a:lnTo>
                  <a:pt x="950127" y="2305114"/>
                </a:lnTo>
                <a:lnTo>
                  <a:pt x="941377" y="2325066"/>
                </a:lnTo>
                <a:lnTo>
                  <a:pt x="940596" y="2324822"/>
                </a:lnTo>
                <a:lnTo>
                  <a:pt x="940596" y="2324823"/>
                </a:lnTo>
                <a:lnTo>
                  <a:pt x="941677" y="2325160"/>
                </a:lnTo>
                <a:lnTo>
                  <a:pt x="936371" y="2337261"/>
                </a:lnTo>
                <a:lnTo>
                  <a:pt x="921503" y="2383319"/>
                </a:lnTo>
                <a:lnTo>
                  <a:pt x="909714" y="2415528"/>
                </a:lnTo>
                <a:lnTo>
                  <a:pt x="890423" y="2408875"/>
                </a:lnTo>
                <a:cubicBezTo>
                  <a:pt x="743877" y="2369609"/>
                  <a:pt x="603659" y="2359837"/>
                  <a:pt x="493165" y="2375635"/>
                </a:cubicBezTo>
                <a:lnTo>
                  <a:pt x="438759" y="2386521"/>
                </a:lnTo>
                <a:lnTo>
                  <a:pt x="418541" y="2455001"/>
                </a:lnTo>
                <a:lnTo>
                  <a:pt x="401810" y="2524417"/>
                </a:lnTo>
                <a:lnTo>
                  <a:pt x="443484" y="2561050"/>
                </a:lnTo>
                <a:cubicBezTo>
                  <a:pt x="531275" y="2629977"/>
                  <a:pt x="657593" y="2691623"/>
                  <a:pt x="804140" y="2730890"/>
                </a:cubicBezTo>
                <a:lnTo>
                  <a:pt x="823036" y="2734553"/>
                </a:lnTo>
                <a:lnTo>
                  <a:pt x="816780" y="2775543"/>
                </a:lnTo>
                <a:lnTo>
                  <a:pt x="808124" y="2815886"/>
                </a:lnTo>
                <a:lnTo>
                  <a:pt x="806669" y="2829020"/>
                </a:lnTo>
                <a:lnTo>
                  <a:pt x="806257" y="2828926"/>
                </a:lnTo>
                <a:lnTo>
                  <a:pt x="799966" y="2885717"/>
                </a:lnTo>
                <a:lnTo>
                  <a:pt x="789751" y="2952646"/>
                </a:lnTo>
                <a:lnTo>
                  <a:pt x="785581" y="3035214"/>
                </a:lnTo>
                <a:lnTo>
                  <a:pt x="764269" y="3033711"/>
                </a:lnTo>
                <a:cubicBezTo>
                  <a:pt x="612553" y="3033713"/>
                  <a:pt x="474583" y="3060564"/>
                  <a:pt x="371944" y="3104422"/>
                </a:cubicBezTo>
                <a:lnTo>
                  <a:pt x="322208" y="3129020"/>
                </a:lnTo>
                <a:lnTo>
                  <a:pt x="320404" y="3200397"/>
                </a:lnTo>
                <a:lnTo>
                  <a:pt x="322208" y="3271776"/>
                </a:lnTo>
                <a:lnTo>
                  <a:pt x="371944" y="3296374"/>
                </a:lnTo>
                <a:cubicBezTo>
                  <a:pt x="474584" y="3340232"/>
                  <a:pt x="612553" y="3367085"/>
                  <a:pt x="764269" y="3367085"/>
                </a:cubicBezTo>
                <a:lnTo>
                  <a:pt x="785581" y="3365583"/>
                </a:lnTo>
                <a:lnTo>
                  <a:pt x="789751" y="3448154"/>
                </a:lnTo>
                <a:lnTo>
                  <a:pt x="794867" y="3481680"/>
                </a:lnTo>
                <a:lnTo>
                  <a:pt x="799533" y="3533925"/>
                </a:lnTo>
                <a:lnTo>
                  <a:pt x="816591" y="3624019"/>
                </a:lnTo>
                <a:lnTo>
                  <a:pt x="816779" y="3625249"/>
                </a:lnTo>
                <a:lnTo>
                  <a:pt x="808124" y="3584912"/>
                </a:lnTo>
                <a:lnTo>
                  <a:pt x="807686" y="3580968"/>
                </a:lnTo>
                <a:lnTo>
                  <a:pt x="806669" y="3571779"/>
                </a:lnTo>
                <a:lnTo>
                  <a:pt x="804339" y="3572303"/>
                </a:lnTo>
                <a:lnTo>
                  <a:pt x="804339" y="3572304"/>
                </a:lnTo>
                <a:lnTo>
                  <a:pt x="806668" y="3571780"/>
                </a:lnTo>
                <a:lnTo>
                  <a:pt x="807686" y="3580968"/>
                </a:lnTo>
                <a:lnTo>
                  <a:pt x="808124" y="3584912"/>
                </a:lnTo>
                <a:lnTo>
                  <a:pt x="816779" y="3625252"/>
                </a:lnTo>
                <a:lnTo>
                  <a:pt x="816779" y="3625249"/>
                </a:lnTo>
                <a:lnTo>
                  <a:pt x="816780" y="3625256"/>
                </a:lnTo>
                <a:lnTo>
                  <a:pt x="823035" y="3666244"/>
                </a:lnTo>
                <a:lnTo>
                  <a:pt x="804139" y="3669907"/>
                </a:lnTo>
                <a:cubicBezTo>
                  <a:pt x="657593" y="3709174"/>
                  <a:pt x="531275" y="3770819"/>
                  <a:pt x="443483" y="3839749"/>
                </a:cubicBezTo>
                <a:lnTo>
                  <a:pt x="401809" y="3876381"/>
                </a:lnTo>
                <a:lnTo>
                  <a:pt x="418540" y="3945794"/>
                </a:lnTo>
                <a:lnTo>
                  <a:pt x="438759" y="4014275"/>
                </a:lnTo>
                <a:lnTo>
                  <a:pt x="493165" y="4025162"/>
                </a:lnTo>
                <a:cubicBezTo>
                  <a:pt x="603658" y="4040960"/>
                  <a:pt x="743876" y="4031189"/>
                  <a:pt x="890423" y="3991922"/>
                </a:cubicBezTo>
                <a:lnTo>
                  <a:pt x="909712" y="3985269"/>
                </a:lnTo>
                <a:lnTo>
                  <a:pt x="921506" y="4017492"/>
                </a:lnTo>
                <a:lnTo>
                  <a:pt x="927587" y="4036326"/>
                </a:lnTo>
                <a:lnTo>
                  <a:pt x="937224" y="4060436"/>
                </a:lnTo>
                <a:lnTo>
                  <a:pt x="967664" y="4143603"/>
                </a:lnTo>
                <a:lnTo>
                  <a:pt x="984148" y="4177822"/>
                </a:lnTo>
                <a:lnTo>
                  <a:pt x="990303" y="4193220"/>
                </a:lnTo>
                <a:lnTo>
                  <a:pt x="1011700" y="4235018"/>
                </a:lnTo>
                <a:lnTo>
                  <a:pt x="1026116" y="4264942"/>
                </a:lnTo>
                <a:lnTo>
                  <a:pt x="1007305" y="4274106"/>
                </a:lnTo>
                <a:cubicBezTo>
                  <a:pt x="875914" y="4349964"/>
                  <a:pt x="769856" y="4442203"/>
                  <a:pt x="702896" y="4531505"/>
                </a:cubicBezTo>
                <a:lnTo>
                  <a:pt x="672124" y="4577675"/>
                </a:lnTo>
                <a:lnTo>
                  <a:pt x="706250" y="4640393"/>
                </a:lnTo>
                <a:lnTo>
                  <a:pt x="743503" y="4701307"/>
                </a:lnTo>
                <a:lnTo>
                  <a:pt x="798874" y="4697742"/>
                </a:lnTo>
                <a:cubicBezTo>
                  <a:pt x="909691" y="4684402"/>
                  <a:pt x="1042602" y="4638674"/>
                  <a:pt x="1173992" y="4562816"/>
                </a:cubicBezTo>
                <a:lnTo>
                  <a:pt x="1189384" y="4552423"/>
                </a:lnTo>
                <a:lnTo>
                  <a:pt x="1191078" y="4555212"/>
                </a:lnTo>
                <a:lnTo>
                  <a:pt x="1219690" y="4593474"/>
                </a:lnTo>
                <a:lnTo>
                  <a:pt x="1236908" y="4620098"/>
                </a:lnTo>
                <a:lnTo>
                  <a:pt x="1245163" y="4630412"/>
                </a:lnTo>
                <a:lnTo>
                  <a:pt x="1245167" y="4630410"/>
                </a:lnTo>
                <a:lnTo>
                  <a:pt x="1236909" y="4620096"/>
                </a:lnTo>
                <a:lnTo>
                  <a:pt x="1235964" y="4618631"/>
                </a:lnTo>
                <a:lnTo>
                  <a:pt x="1286611" y="4682965"/>
                </a:lnTo>
                <a:lnTo>
                  <a:pt x="1330572" y="4741755"/>
                </a:lnTo>
                <a:lnTo>
                  <a:pt x="1375715" y="4791425"/>
                </a:lnTo>
                <a:lnTo>
                  <a:pt x="1359930" y="4805132"/>
                </a:lnTo>
                <a:cubicBezTo>
                  <a:pt x="1252652" y="4912412"/>
                  <a:pt x="1174080" y="5028958"/>
                  <a:pt x="1132515" y="5132547"/>
                </a:cubicBezTo>
                <a:lnTo>
                  <a:pt x="1114740" y="5185109"/>
                </a:lnTo>
                <a:lnTo>
                  <a:pt x="1163936" y="5236857"/>
                </a:lnTo>
                <a:lnTo>
                  <a:pt x="1215685" y="5286053"/>
                </a:lnTo>
                <a:lnTo>
                  <a:pt x="1268246" y="5268280"/>
                </a:lnTo>
                <a:cubicBezTo>
                  <a:pt x="1371835" y="5226714"/>
                  <a:pt x="1488382" y="5148143"/>
                  <a:pt x="1595662" y="5040862"/>
                </a:cubicBezTo>
                <a:lnTo>
                  <a:pt x="1609368" y="5025078"/>
                </a:lnTo>
                <a:lnTo>
                  <a:pt x="1659045" y="5070228"/>
                </a:lnTo>
                <a:lnTo>
                  <a:pt x="1667763" y="5076747"/>
                </a:lnTo>
                <a:lnTo>
                  <a:pt x="1671261" y="5079909"/>
                </a:lnTo>
                <a:lnTo>
                  <a:pt x="1681906" y="5087737"/>
                </a:lnTo>
                <a:lnTo>
                  <a:pt x="1681817" y="5087834"/>
                </a:lnTo>
                <a:lnTo>
                  <a:pt x="1711371" y="5113270"/>
                </a:lnTo>
                <a:lnTo>
                  <a:pt x="1798580" y="5174571"/>
                </a:lnTo>
                <a:lnTo>
                  <a:pt x="1807260" y="5181060"/>
                </a:lnTo>
                <a:lnTo>
                  <a:pt x="1790054" y="5169933"/>
                </a:lnTo>
                <a:lnTo>
                  <a:pt x="1790053" y="5169935"/>
                </a:lnTo>
                <a:lnTo>
                  <a:pt x="1807286" y="5181080"/>
                </a:lnTo>
                <a:lnTo>
                  <a:pt x="1845589" y="5209722"/>
                </a:lnTo>
                <a:lnTo>
                  <a:pt x="1848370" y="5211413"/>
                </a:lnTo>
                <a:lnTo>
                  <a:pt x="1837978" y="5226803"/>
                </a:lnTo>
                <a:cubicBezTo>
                  <a:pt x="1762121" y="5358193"/>
                  <a:pt x="1716390" y="5491103"/>
                  <a:pt x="1703053" y="5601920"/>
                </a:cubicBezTo>
                <a:lnTo>
                  <a:pt x="1699487" y="5657292"/>
                </a:lnTo>
                <a:lnTo>
                  <a:pt x="1760401" y="5694543"/>
                </a:lnTo>
                <a:lnTo>
                  <a:pt x="1823120" y="5728671"/>
                </a:lnTo>
                <a:lnTo>
                  <a:pt x="1869291" y="5697899"/>
                </a:lnTo>
                <a:cubicBezTo>
                  <a:pt x="1958591" y="5630938"/>
                  <a:pt x="2050831" y="5524880"/>
                  <a:pt x="2126689" y="5393490"/>
                </a:cubicBezTo>
                <a:lnTo>
                  <a:pt x="2135852" y="5374681"/>
                </a:lnTo>
                <a:lnTo>
                  <a:pt x="2165881" y="5389147"/>
                </a:lnTo>
                <a:lnTo>
                  <a:pt x="2209818" y="5411639"/>
                </a:lnTo>
                <a:lnTo>
                  <a:pt x="2222127" y="5416444"/>
                </a:lnTo>
                <a:lnTo>
                  <a:pt x="2222128" y="5416441"/>
                </a:lnTo>
                <a:lnTo>
                  <a:pt x="2209819" y="5411636"/>
                </a:lnTo>
                <a:lnTo>
                  <a:pt x="2178226" y="5395463"/>
                </a:lnTo>
                <a:lnTo>
                  <a:pt x="2186758" y="5399204"/>
                </a:lnTo>
                <a:lnTo>
                  <a:pt x="2257197" y="5433136"/>
                </a:lnTo>
                <a:lnTo>
                  <a:pt x="2299200" y="5448510"/>
                </a:lnTo>
                <a:lnTo>
                  <a:pt x="2324947" y="5459800"/>
                </a:lnTo>
                <a:lnTo>
                  <a:pt x="2325159" y="5459118"/>
                </a:lnTo>
                <a:lnTo>
                  <a:pt x="2337261" y="5464425"/>
                </a:lnTo>
                <a:lnTo>
                  <a:pt x="2337607" y="5464536"/>
                </a:lnTo>
                <a:lnTo>
                  <a:pt x="2338427" y="5464741"/>
                </a:lnTo>
                <a:lnTo>
                  <a:pt x="2338414" y="5464798"/>
                </a:lnTo>
                <a:lnTo>
                  <a:pt x="2383234" y="5479266"/>
                </a:lnTo>
                <a:lnTo>
                  <a:pt x="2415526" y="5491086"/>
                </a:lnTo>
                <a:lnTo>
                  <a:pt x="2408875" y="5510372"/>
                </a:lnTo>
                <a:cubicBezTo>
                  <a:pt x="2369609" y="5656919"/>
                  <a:pt x="2359837" y="5797137"/>
                  <a:pt x="2375635" y="5907630"/>
                </a:cubicBezTo>
                <a:lnTo>
                  <a:pt x="2386522" y="5962038"/>
                </a:lnTo>
                <a:lnTo>
                  <a:pt x="2455001" y="5982255"/>
                </a:lnTo>
                <a:lnTo>
                  <a:pt x="2524417" y="5998986"/>
                </a:lnTo>
                <a:lnTo>
                  <a:pt x="2561048" y="5957312"/>
                </a:lnTo>
                <a:cubicBezTo>
                  <a:pt x="2629976" y="5869521"/>
                  <a:pt x="2691623" y="5743203"/>
                  <a:pt x="2730891" y="5596656"/>
                </a:cubicBezTo>
                <a:lnTo>
                  <a:pt x="2734553" y="5577764"/>
                </a:lnTo>
                <a:lnTo>
                  <a:pt x="2775603" y="5584029"/>
                </a:lnTo>
                <a:lnTo>
                  <a:pt x="2815884" y="5592672"/>
                </a:lnTo>
                <a:lnTo>
                  <a:pt x="2829017" y="5594128"/>
                </a:lnTo>
                <a:lnTo>
                  <a:pt x="2828591" y="5596023"/>
                </a:lnTo>
                <a:lnTo>
                  <a:pt x="2828591" y="5596024"/>
                </a:lnTo>
                <a:lnTo>
                  <a:pt x="2828862" y="5594823"/>
                </a:lnTo>
                <a:lnTo>
                  <a:pt x="2892599" y="5601885"/>
                </a:lnTo>
                <a:lnTo>
                  <a:pt x="2952646" y="5611049"/>
                </a:lnTo>
                <a:lnTo>
                  <a:pt x="3035211" y="5615218"/>
                </a:lnTo>
                <a:lnTo>
                  <a:pt x="3033711" y="5636522"/>
                </a:lnTo>
                <a:cubicBezTo>
                  <a:pt x="3033709" y="5788239"/>
                  <a:pt x="3060563" y="5926208"/>
                  <a:pt x="3104419" y="6028847"/>
                </a:cubicBezTo>
                <a:lnTo>
                  <a:pt x="3129019" y="6078583"/>
                </a:lnTo>
                <a:lnTo>
                  <a:pt x="3200399" y="6080388"/>
                </a:lnTo>
                <a:lnTo>
                  <a:pt x="3271775" y="6078583"/>
                </a:lnTo>
                <a:lnTo>
                  <a:pt x="3296375" y="6028848"/>
                </a:lnTo>
                <a:cubicBezTo>
                  <a:pt x="3340233" y="5926207"/>
                  <a:pt x="3367085" y="5788240"/>
                  <a:pt x="3367085" y="5636523"/>
                </a:cubicBezTo>
                <a:lnTo>
                  <a:pt x="3365585" y="5615219"/>
                </a:lnTo>
                <a:lnTo>
                  <a:pt x="3448155" y="5611049"/>
                </a:lnTo>
                <a:lnTo>
                  <a:pt x="3478483" y="5606421"/>
                </a:lnTo>
                <a:lnTo>
                  <a:pt x="3533499" y="5601509"/>
                </a:lnTo>
                <a:lnTo>
                  <a:pt x="3571809" y="5594255"/>
                </a:lnTo>
                <a:lnTo>
                  <a:pt x="3571779" y="5594130"/>
                </a:lnTo>
                <a:lnTo>
                  <a:pt x="3584913" y="5592675"/>
                </a:lnTo>
                <a:lnTo>
                  <a:pt x="3625233" y="5584024"/>
                </a:lnTo>
                <a:lnTo>
                  <a:pt x="3666245" y="5577765"/>
                </a:lnTo>
                <a:lnTo>
                  <a:pt x="3669907" y="5596659"/>
                </a:lnTo>
                <a:cubicBezTo>
                  <a:pt x="3709175" y="5743205"/>
                  <a:pt x="3770821" y="5869522"/>
                  <a:pt x="3839749" y="5957315"/>
                </a:cubicBezTo>
                <a:lnTo>
                  <a:pt x="3876381" y="5998989"/>
                </a:lnTo>
                <a:lnTo>
                  <a:pt x="3945797" y="5982258"/>
                </a:lnTo>
                <a:lnTo>
                  <a:pt x="4014275" y="5962039"/>
                </a:lnTo>
                <a:lnTo>
                  <a:pt x="4025163" y="5907633"/>
                </a:lnTo>
                <a:cubicBezTo>
                  <a:pt x="4040961" y="5797140"/>
                  <a:pt x="4031189" y="5656922"/>
                  <a:pt x="3991923" y="5510374"/>
                </a:cubicBezTo>
                <a:lnTo>
                  <a:pt x="3985271" y="5491086"/>
                </a:lnTo>
                <a:lnTo>
                  <a:pt x="4017551" y="5479272"/>
                </a:lnTo>
                <a:lnTo>
                  <a:pt x="4051377" y="5468352"/>
                </a:lnTo>
                <a:lnTo>
                  <a:pt x="4051377" y="5468351"/>
                </a:lnTo>
                <a:lnTo>
                  <a:pt x="4037295" y="5472896"/>
                </a:lnTo>
                <a:lnTo>
                  <a:pt x="4062507" y="5462818"/>
                </a:lnTo>
                <a:lnTo>
                  <a:pt x="4143603" y="5433136"/>
                </a:lnTo>
                <a:lnTo>
                  <a:pt x="4176981" y="5417057"/>
                </a:lnTo>
                <a:lnTo>
                  <a:pt x="4192505" y="5410852"/>
                </a:lnTo>
                <a:lnTo>
                  <a:pt x="4190977" y="5411634"/>
                </a:lnTo>
                <a:lnTo>
                  <a:pt x="4178669" y="5416439"/>
                </a:lnTo>
                <a:lnTo>
                  <a:pt x="4178669" y="5416442"/>
                </a:lnTo>
                <a:lnTo>
                  <a:pt x="4190975" y="5411639"/>
                </a:lnTo>
                <a:lnTo>
                  <a:pt x="4234805" y="5389202"/>
                </a:lnTo>
                <a:lnTo>
                  <a:pt x="4264945" y="5374684"/>
                </a:lnTo>
                <a:lnTo>
                  <a:pt x="4274105" y="5393488"/>
                </a:lnTo>
                <a:cubicBezTo>
                  <a:pt x="4349963" y="5524879"/>
                  <a:pt x="4442203" y="5630938"/>
                  <a:pt x="4531505" y="5697898"/>
                </a:cubicBezTo>
                <a:lnTo>
                  <a:pt x="4577675" y="5728671"/>
                </a:lnTo>
                <a:lnTo>
                  <a:pt x="4640393" y="5694544"/>
                </a:lnTo>
                <a:lnTo>
                  <a:pt x="4701307" y="5657292"/>
                </a:lnTo>
                <a:lnTo>
                  <a:pt x="4697741" y="5601921"/>
                </a:lnTo>
                <a:cubicBezTo>
                  <a:pt x="4684403" y="5491102"/>
                  <a:pt x="4638673" y="5358192"/>
                  <a:pt x="4562815" y="5226803"/>
                </a:cubicBezTo>
                <a:lnTo>
                  <a:pt x="4552425" y="5211415"/>
                </a:lnTo>
                <a:lnTo>
                  <a:pt x="4555211" y="5209722"/>
                </a:lnTo>
                <a:lnTo>
                  <a:pt x="4593549" y="5181053"/>
                </a:lnTo>
                <a:lnTo>
                  <a:pt x="4618017" y="5165232"/>
                </a:lnTo>
                <a:lnTo>
                  <a:pt x="4618395" y="5164987"/>
                </a:lnTo>
                <a:lnTo>
                  <a:pt x="4620097" y="5163886"/>
                </a:lnTo>
                <a:lnTo>
                  <a:pt x="4630413" y="5155629"/>
                </a:lnTo>
                <a:lnTo>
                  <a:pt x="4620097" y="5163885"/>
                </a:lnTo>
                <a:lnTo>
                  <a:pt x="4618395" y="5164987"/>
                </a:lnTo>
                <a:lnTo>
                  <a:pt x="4618019" y="5165230"/>
                </a:lnTo>
                <a:lnTo>
                  <a:pt x="4680699" y="5115885"/>
                </a:lnTo>
                <a:lnTo>
                  <a:pt x="4741755" y="5070228"/>
                </a:lnTo>
                <a:lnTo>
                  <a:pt x="4791429" y="5025082"/>
                </a:lnTo>
                <a:lnTo>
                  <a:pt x="4805135" y="5040865"/>
                </a:lnTo>
                <a:cubicBezTo>
                  <a:pt x="4912415" y="5148144"/>
                  <a:pt x="5028961" y="5226715"/>
                  <a:pt x="5132549" y="5268282"/>
                </a:cubicBezTo>
                <a:lnTo>
                  <a:pt x="5185111" y="5286057"/>
                </a:lnTo>
                <a:lnTo>
                  <a:pt x="5236861" y="5236858"/>
                </a:lnTo>
                <a:lnTo>
                  <a:pt x="5286055" y="5185110"/>
                </a:lnTo>
                <a:lnTo>
                  <a:pt x="5268283" y="5132550"/>
                </a:lnTo>
                <a:cubicBezTo>
                  <a:pt x="5226717" y="5028960"/>
                  <a:pt x="5148145" y="4912414"/>
                  <a:pt x="5040867" y="4805134"/>
                </a:cubicBezTo>
                <a:lnTo>
                  <a:pt x="5025083" y="4791427"/>
                </a:lnTo>
                <a:lnTo>
                  <a:pt x="5070229" y="4741755"/>
                </a:lnTo>
                <a:lnTo>
                  <a:pt x="5076749" y="4733033"/>
                </a:lnTo>
                <a:lnTo>
                  <a:pt x="5076755" y="4733027"/>
                </a:lnTo>
                <a:lnTo>
                  <a:pt x="5076753" y="4733029"/>
                </a:lnTo>
                <a:lnTo>
                  <a:pt x="5077115" y="4732628"/>
                </a:lnTo>
                <a:lnTo>
                  <a:pt x="5079913" y="4729535"/>
                </a:lnTo>
                <a:lnTo>
                  <a:pt x="5087739" y="4718890"/>
                </a:lnTo>
                <a:lnTo>
                  <a:pt x="5088947" y="4720003"/>
                </a:lnTo>
                <a:lnTo>
                  <a:pt x="5088947" y="4720002"/>
                </a:lnTo>
                <a:lnTo>
                  <a:pt x="5087739" y="4718889"/>
                </a:lnTo>
                <a:lnTo>
                  <a:pt x="5079911" y="4729534"/>
                </a:lnTo>
                <a:lnTo>
                  <a:pt x="5077115" y="4732628"/>
                </a:lnTo>
                <a:lnTo>
                  <a:pt x="5076755" y="4733027"/>
                </a:lnTo>
                <a:lnTo>
                  <a:pt x="5084867" y="4722179"/>
                </a:lnTo>
                <a:lnTo>
                  <a:pt x="5112845" y="4689674"/>
                </a:lnTo>
                <a:lnTo>
                  <a:pt x="5170329" y="4607892"/>
                </a:lnTo>
                <a:lnTo>
                  <a:pt x="5181057" y="4593545"/>
                </a:lnTo>
                <a:lnTo>
                  <a:pt x="5163885" y="4620101"/>
                </a:lnTo>
                <a:lnTo>
                  <a:pt x="5155627" y="4630416"/>
                </a:lnTo>
                <a:lnTo>
                  <a:pt x="5155629" y="4630417"/>
                </a:lnTo>
                <a:lnTo>
                  <a:pt x="5163885" y="4620101"/>
                </a:lnTo>
                <a:lnTo>
                  <a:pt x="5181063" y="4593537"/>
                </a:lnTo>
                <a:lnTo>
                  <a:pt x="5209723" y="4555211"/>
                </a:lnTo>
                <a:lnTo>
                  <a:pt x="5211413" y="4552427"/>
                </a:lnTo>
                <a:lnTo>
                  <a:pt x="5226801" y="4562819"/>
                </a:lnTo>
                <a:cubicBezTo>
                  <a:pt x="5358193" y="4638677"/>
                  <a:pt x="5491103" y="4684405"/>
                  <a:pt x="5601921" y="4697745"/>
                </a:cubicBezTo>
                <a:lnTo>
                  <a:pt x="5657291" y="4701310"/>
                </a:lnTo>
                <a:lnTo>
                  <a:pt x="5694543" y="4640395"/>
                </a:lnTo>
                <a:lnTo>
                  <a:pt x="5728671" y="4577678"/>
                </a:lnTo>
                <a:lnTo>
                  <a:pt x="5697897" y="4531507"/>
                </a:lnTo>
                <a:cubicBezTo>
                  <a:pt x="5630939" y="4442206"/>
                  <a:pt x="5524879" y="4349967"/>
                  <a:pt x="5393489" y="4274108"/>
                </a:cubicBezTo>
                <a:lnTo>
                  <a:pt x="5374683" y="4264946"/>
                </a:lnTo>
                <a:lnTo>
                  <a:pt x="5389185" y="4234839"/>
                </a:lnTo>
                <a:lnTo>
                  <a:pt x="5396845" y="4219874"/>
                </a:lnTo>
                <a:lnTo>
                  <a:pt x="5410469" y="4193263"/>
                </a:lnTo>
                <a:lnTo>
                  <a:pt x="5410437" y="4193324"/>
                </a:lnTo>
                <a:lnTo>
                  <a:pt x="5396845" y="4219874"/>
                </a:lnTo>
                <a:lnTo>
                  <a:pt x="5393243" y="4226911"/>
                </a:lnTo>
                <a:lnTo>
                  <a:pt x="5395659" y="4221404"/>
                </a:lnTo>
                <a:lnTo>
                  <a:pt x="5433137" y="4143603"/>
                </a:lnTo>
                <a:lnTo>
                  <a:pt x="5450115" y="4097213"/>
                </a:lnTo>
                <a:lnTo>
                  <a:pt x="5459521" y="4075762"/>
                </a:lnTo>
                <a:lnTo>
                  <a:pt x="5459123" y="4075638"/>
                </a:lnTo>
                <a:lnTo>
                  <a:pt x="5464427" y="4063537"/>
                </a:lnTo>
                <a:lnTo>
                  <a:pt x="5479285" y="4017518"/>
                </a:lnTo>
                <a:lnTo>
                  <a:pt x="5491087" y="3985268"/>
                </a:lnTo>
                <a:lnTo>
                  <a:pt x="5510377" y="3991922"/>
                </a:lnTo>
                <a:cubicBezTo>
                  <a:pt x="5656923" y="4031189"/>
                  <a:pt x="5797141" y="4040959"/>
                  <a:pt x="5907635" y="4025162"/>
                </a:cubicBezTo>
                <a:lnTo>
                  <a:pt x="5962041" y="4014274"/>
                </a:lnTo>
                <a:lnTo>
                  <a:pt x="5982259" y="3945794"/>
                </a:lnTo>
                <a:lnTo>
                  <a:pt x="5998989" y="3876381"/>
                </a:lnTo>
                <a:lnTo>
                  <a:pt x="5957315" y="3839749"/>
                </a:lnTo>
                <a:cubicBezTo>
                  <a:pt x="5869525" y="3770820"/>
                  <a:pt x="5743205" y="3709174"/>
                  <a:pt x="5596659" y="3669907"/>
                </a:cubicBezTo>
                <a:lnTo>
                  <a:pt x="5577765" y="3666244"/>
                </a:lnTo>
                <a:lnTo>
                  <a:pt x="5584023" y="3625242"/>
                </a:lnTo>
                <a:lnTo>
                  <a:pt x="5592675" y="3584913"/>
                </a:lnTo>
                <a:lnTo>
                  <a:pt x="5594131" y="3571780"/>
                </a:lnTo>
                <a:lnTo>
                  <a:pt x="5595021" y="3571981"/>
                </a:lnTo>
                <a:lnTo>
                  <a:pt x="5595021" y="3571980"/>
                </a:lnTo>
                <a:lnTo>
                  <a:pt x="5594435" y="3571848"/>
                </a:lnTo>
                <a:lnTo>
                  <a:pt x="5600431" y="3517727"/>
                </a:lnTo>
                <a:lnTo>
                  <a:pt x="5611049" y="3448154"/>
                </a:lnTo>
                <a:lnTo>
                  <a:pt x="5615219" y="3365584"/>
                </a:lnTo>
                <a:lnTo>
                  <a:pt x="5636525" y="3367084"/>
                </a:lnTo>
                <a:cubicBezTo>
                  <a:pt x="5788239" y="3367084"/>
                  <a:pt x="5926209" y="3340231"/>
                  <a:pt x="6028849" y="3296374"/>
                </a:cubicBezTo>
                <a:lnTo>
                  <a:pt x="6078583" y="3271776"/>
                </a:lnTo>
                <a:lnTo>
                  <a:pt x="6080389" y="3200396"/>
                </a:lnTo>
                <a:lnTo>
                  <a:pt x="6078583" y="3129020"/>
                </a:lnTo>
                <a:lnTo>
                  <a:pt x="6028849" y="3104421"/>
                </a:lnTo>
                <a:cubicBezTo>
                  <a:pt x="5926209" y="3060564"/>
                  <a:pt x="5788241" y="3033712"/>
                  <a:pt x="5636525" y="3033712"/>
                </a:cubicBezTo>
                <a:lnTo>
                  <a:pt x="5615219" y="3035211"/>
                </a:lnTo>
                <a:lnTo>
                  <a:pt x="5611049" y="2952646"/>
                </a:lnTo>
                <a:lnTo>
                  <a:pt x="5605347" y="2915284"/>
                </a:lnTo>
                <a:lnTo>
                  <a:pt x="5601085" y="2867547"/>
                </a:lnTo>
                <a:lnTo>
                  <a:pt x="5585501" y="2785252"/>
                </a:lnTo>
                <a:lnTo>
                  <a:pt x="5584025" y="2775578"/>
                </a:lnTo>
                <a:lnTo>
                  <a:pt x="5592673" y="2815887"/>
                </a:lnTo>
                <a:lnTo>
                  <a:pt x="5592673" y="2815885"/>
                </a:lnTo>
                <a:lnTo>
                  <a:pt x="5584025" y="2775575"/>
                </a:lnTo>
                <a:lnTo>
                  <a:pt x="5577765" y="2734553"/>
                </a:lnTo>
                <a:lnTo>
                  <a:pt x="5596659" y="2730890"/>
                </a:lnTo>
                <a:cubicBezTo>
                  <a:pt x="5743205" y="2691623"/>
                  <a:pt x="5869523" y="2629977"/>
                  <a:pt x="5957315" y="2561050"/>
                </a:cubicBezTo>
                <a:lnTo>
                  <a:pt x="5998987" y="2524417"/>
                </a:lnTo>
                <a:lnTo>
                  <a:pt x="5982257" y="2455001"/>
                </a:lnTo>
                <a:lnTo>
                  <a:pt x="5962039" y="2386522"/>
                </a:lnTo>
                <a:lnTo>
                  <a:pt x="5907633" y="2375634"/>
                </a:lnTo>
                <a:cubicBezTo>
                  <a:pt x="5797139" y="2359837"/>
                  <a:pt x="5656921" y="2369608"/>
                  <a:pt x="5510375" y="2408875"/>
                </a:cubicBezTo>
                <a:lnTo>
                  <a:pt x="5491085" y="2415527"/>
                </a:lnTo>
                <a:lnTo>
                  <a:pt x="5479283" y="2383279"/>
                </a:lnTo>
                <a:lnTo>
                  <a:pt x="5475101" y="2370329"/>
                </a:lnTo>
                <a:lnTo>
                  <a:pt x="5468477" y="2353758"/>
                </a:lnTo>
                <a:lnTo>
                  <a:pt x="5433135" y="2257197"/>
                </a:lnTo>
                <a:lnTo>
                  <a:pt x="5413989" y="2217451"/>
                </a:lnTo>
                <a:lnTo>
                  <a:pt x="5408455" y="2203606"/>
                </a:lnTo>
                <a:lnTo>
                  <a:pt x="5389221" y="2166033"/>
                </a:lnTo>
                <a:lnTo>
                  <a:pt x="5374681" y="2135854"/>
                </a:lnTo>
                <a:lnTo>
                  <a:pt x="5393487" y="2126692"/>
                </a:lnTo>
                <a:cubicBezTo>
                  <a:pt x="5524877" y="2050835"/>
                  <a:pt x="5630935" y="1958594"/>
                  <a:pt x="5697897" y="1869292"/>
                </a:cubicBezTo>
                <a:lnTo>
                  <a:pt x="5728669" y="1823122"/>
                </a:lnTo>
                <a:lnTo>
                  <a:pt x="5694541" y="1760403"/>
                </a:lnTo>
                <a:lnTo>
                  <a:pt x="5657289" y="1699489"/>
                </a:lnTo>
                <a:lnTo>
                  <a:pt x="5601919" y="1703055"/>
                </a:lnTo>
                <a:cubicBezTo>
                  <a:pt x="5491101" y="1716392"/>
                  <a:pt x="5358189" y="1762123"/>
                  <a:pt x="5226801" y="1837981"/>
                </a:cubicBezTo>
                <a:lnTo>
                  <a:pt x="5211413" y="1848371"/>
                </a:lnTo>
                <a:lnTo>
                  <a:pt x="5209723" y="1845589"/>
                </a:lnTo>
                <a:lnTo>
                  <a:pt x="5181063" y="1807263"/>
                </a:lnTo>
                <a:lnTo>
                  <a:pt x="5168091" y="1787205"/>
                </a:lnTo>
                <a:lnTo>
                  <a:pt x="5127657" y="1735845"/>
                </a:lnTo>
                <a:lnTo>
                  <a:pt x="5070229" y="1659046"/>
                </a:lnTo>
                <a:lnTo>
                  <a:pt x="5025083" y="1609372"/>
                </a:lnTo>
                <a:lnTo>
                  <a:pt x="5040865" y="1595667"/>
                </a:lnTo>
                <a:cubicBezTo>
                  <a:pt x="5148145" y="1488388"/>
                  <a:pt x="5226715" y="1371840"/>
                  <a:pt x="5268281" y="1268253"/>
                </a:cubicBezTo>
                <a:lnTo>
                  <a:pt x="5286055" y="1215690"/>
                </a:lnTo>
                <a:lnTo>
                  <a:pt x="5236859" y="1163941"/>
                </a:lnTo>
                <a:lnTo>
                  <a:pt x="5185111" y="1114746"/>
                </a:lnTo>
                <a:lnTo>
                  <a:pt x="5132549" y="1132520"/>
                </a:lnTo>
                <a:cubicBezTo>
                  <a:pt x="5028959" y="1174084"/>
                  <a:pt x="4912413" y="1252657"/>
                  <a:pt x="4805135" y="1359937"/>
                </a:cubicBezTo>
                <a:lnTo>
                  <a:pt x="4791429" y="1375719"/>
                </a:lnTo>
                <a:lnTo>
                  <a:pt x="4741755" y="1330572"/>
                </a:lnTo>
                <a:lnTo>
                  <a:pt x="4716719" y="1311852"/>
                </a:lnTo>
                <a:lnTo>
                  <a:pt x="4689247" y="1288203"/>
                </a:lnTo>
                <a:lnTo>
                  <a:pt x="4620095" y="1239597"/>
                </a:lnTo>
                <a:lnTo>
                  <a:pt x="4555211" y="1191078"/>
                </a:lnTo>
                <a:lnTo>
                  <a:pt x="4552425" y="1189386"/>
                </a:lnTo>
                <a:lnTo>
                  <a:pt x="4562815" y="1173999"/>
                </a:lnTo>
                <a:cubicBezTo>
                  <a:pt x="4638675" y="1042610"/>
                  <a:pt x="4684403" y="909700"/>
                  <a:pt x="4697743" y="798881"/>
                </a:cubicBezTo>
                <a:lnTo>
                  <a:pt x="4701307" y="743509"/>
                </a:lnTo>
                <a:lnTo>
                  <a:pt x="4640393" y="706257"/>
                </a:lnTo>
                <a:lnTo>
                  <a:pt x="4577675" y="672131"/>
                </a:lnTo>
                <a:lnTo>
                  <a:pt x="4531505" y="702904"/>
                </a:lnTo>
                <a:cubicBezTo>
                  <a:pt x="4442203" y="769864"/>
                  <a:pt x="4349965" y="875922"/>
                  <a:pt x="4274105" y="1007313"/>
                </a:cubicBezTo>
                <a:lnTo>
                  <a:pt x="4264945" y="1026118"/>
                </a:lnTo>
                <a:lnTo>
                  <a:pt x="4234731" y="1011563"/>
                </a:lnTo>
                <a:lnTo>
                  <a:pt x="4232817" y="1010583"/>
                </a:lnTo>
                <a:lnTo>
                  <a:pt x="4231481" y="1009997"/>
                </a:lnTo>
                <a:lnTo>
                  <a:pt x="4143603" y="967664"/>
                </a:lnTo>
                <a:lnTo>
                  <a:pt x="4091227" y="948495"/>
                </a:lnTo>
                <a:lnTo>
                  <a:pt x="4075645" y="941661"/>
                </a:lnTo>
                <a:lnTo>
                  <a:pt x="4075639" y="941681"/>
                </a:lnTo>
                <a:lnTo>
                  <a:pt x="4063537" y="936376"/>
                </a:lnTo>
                <a:lnTo>
                  <a:pt x="4017593" y="921545"/>
                </a:lnTo>
                <a:lnTo>
                  <a:pt x="3985271" y="909714"/>
                </a:lnTo>
                <a:lnTo>
                  <a:pt x="3991923" y="890428"/>
                </a:lnTo>
                <a:cubicBezTo>
                  <a:pt x="4031189" y="743880"/>
                  <a:pt x="4040961" y="603661"/>
                  <a:pt x="4025163" y="493169"/>
                </a:cubicBezTo>
                <a:lnTo>
                  <a:pt x="4014275" y="438762"/>
                </a:lnTo>
                <a:lnTo>
                  <a:pt x="3945795" y="418544"/>
                </a:lnTo>
                <a:lnTo>
                  <a:pt x="3876381" y="401812"/>
                </a:lnTo>
                <a:lnTo>
                  <a:pt x="3839749" y="443487"/>
                </a:lnTo>
                <a:cubicBezTo>
                  <a:pt x="3770821" y="531278"/>
                  <a:pt x="3709175" y="657597"/>
                  <a:pt x="3669907" y="804142"/>
                </a:cubicBezTo>
                <a:lnTo>
                  <a:pt x="3666245" y="823035"/>
                </a:lnTo>
                <a:lnTo>
                  <a:pt x="3625205" y="816772"/>
                </a:lnTo>
                <a:lnTo>
                  <a:pt x="3584913" y="808128"/>
                </a:lnTo>
                <a:lnTo>
                  <a:pt x="3571781" y="806671"/>
                </a:lnTo>
                <a:lnTo>
                  <a:pt x="3572001" y="805688"/>
                </a:lnTo>
                <a:lnTo>
                  <a:pt x="3572001" y="805687"/>
                </a:lnTo>
                <a:lnTo>
                  <a:pt x="3571785" y="806651"/>
                </a:lnTo>
                <a:lnTo>
                  <a:pt x="3524735" y="801438"/>
                </a:lnTo>
                <a:lnTo>
                  <a:pt x="3448155" y="789751"/>
                </a:lnTo>
                <a:lnTo>
                  <a:pt x="3365583" y="785581"/>
                </a:lnTo>
                <a:lnTo>
                  <a:pt x="3367083" y="764276"/>
                </a:lnTo>
                <a:cubicBezTo>
                  <a:pt x="3367083" y="612560"/>
                  <a:pt x="3340231" y="474591"/>
                  <a:pt x="3296373" y="371951"/>
                </a:cubicBezTo>
                <a:lnTo>
                  <a:pt x="3271775" y="322217"/>
                </a:lnTo>
                <a:close/>
                <a:moveTo>
                  <a:pt x="3200397" y="228971"/>
                </a:moveTo>
                <a:lnTo>
                  <a:pt x="3296615" y="231404"/>
                </a:lnTo>
                <a:lnTo>
                  <a:pt x="3296615" y="231404"/>
                </a:lnTo>
                <a:lnTo>
                  <a:pt x="3297743" y="231433"/>
                </a:lnTo>
                <a:lnTo>
                  <a:pt x="3299555" y="233404"/>
                </a:lnTo>
                <a:lnTo>
                  <a:pt x="3302355" y="235310"/>
                </a:lnTo>
                <a:lnTo>
                  <a:pt x="3313633" y="248727"/>
                </a:lnTo>
                <a:lnTo>
                  <a:pt x="3336221" y="273308"/>
                </a:lnTo>
                <a:lnTo>
                  <a:pt x="3340357" y="280516"/>
                </a:lnTo>
                <a:lnTo>
                  <a:pt x="3346849" y="288241"/>
                </a:lnTo>
                <a:lnTo>
                  <a:pt x="3367507" y="325595"/>
                </a:lnTo>
                <a:lnTo>
                  <a:pt x="3366165" y="325492"/>
                </a:lnTo>
                <a:lnTo>
                  <a:pt x="3387823" y="363240"/>
                </a:lnTo>
                <a:cubicBezTo>
                  <a:pt x="3422399" y="440849"/>
                  <a:pt x="3447023" y="539850"/>
                  <a:pt x="3457175" y="650333"/>
                </a:cubicBezTo>
                <a:lnTo>
                  <a:pt x="3459527" y="702320"/>
                </a:lnTo>
                <a:lnTo>
                  <a:pt x="3597523" y="717608"/>
                </a:lnTo>
                <a:lnTo>
                  <a:pt x="3596685" y="720251"/>
                </a:lnTo>
                <a:lnTo>
                  <a:pt x="3596687" y="720250"/>
                </a:lnTo>
                <a:lnTo>
                  <a:pt x="3612377" y="670765"/>
                </a:lnTo>
                <a:cubicBezTo>
                  <a:pt x="3650777" y="566673"/>
                  <a:pt x="3700185" y="477419"/>
                  <a:pt x="3753669" y="411403"/>
                </a:cubicBezTo>
                <a:lnTo>
                  <a:pt x="3784359" y="380548"/>
                </a:lnTo>
                <a:lnTo>
                  <a:pt x="3783037" y="380299"/>
                </a:lnTo>
                <a:lnTo>
                  <a:pt x="3812659" y="349565"/>
                </a:lnTo>
                <a:lnTo>
                  <a:pt x="3820931" y="343784"/>
                </a:lnTo>
                <a:lnTo>
                  <a:pt x="3826791" y="337892"/>
                </a:lnTo>
                <a:lnTo>
                  <a:pt x="3854971" y="319994"/>
                </a:lnTo>
                <a:lnTo>
                  <a:pt x="3869337" y="309954"/>
                </a:lnTo>
                <a:lnTo>
                  <a:pt x="3872533" y="308839"/>
                </a:lnTo>
                <a:lnTo>
                  <a:pt x="3874795" y="307402"/>
                </a:lnTo>
                <a:lnTo>
                  <a:pt x="3875891" y="307668"/>
                </a:lnTo>
                <a:lnTo>
                  <a:pt x="3875891" y="307666"/>
                </a:lnTo>
                <a:lnTo>
                  <a:pt x="3969459" y="330220"/>
                </a:lnTo>
                <a:lnTo>
                  <a:pt x="3969461" y="330220"/>
                </a:lnTo>
                <a:lnTo>
                  <a:pt x="3974989" y="331852"/>
                </a:lnTo>
                <a:lnTo>
                  <a:pt x="4061769" y="357471"/>
                </a:lnTo>
                <a:lnTo>
                  <a:pt x="4062853" y="357793"/>
                </a:lnTo>
                <a:lnTo>
                  <a:pt x="4064095" y="360170"/>
                </a:lnTo>
                <a:lnTo>
                  <a:pt x="4066305" y="362731"/>
                </a:lnTo>
                <a:lnTo>
                  <a:pt x="4073713" y="378584"/>
                </a:lnTo>
                <a:lnTo>
                  <a:pt x="4089183" y="408199"/>
                </a:lnTo>
                <a:lnTo>
                  <a:pt x="4091315" y="416243"/>
                </a:lnTo>
                <a:lnTo>
                  <a:pt x="4095581" y="425373"/>
                </a:lnTo>
                <a:lnTo>
                  <a:pt x="4105867" y="466802"/>
                </a:lnTo>
                <a:lnTo>
                  <a:pt x="4104599" y="466358"/>
                </a:lnTo>
                <a:lnTo>
                  <a:pt x="4115751" y="508423"/>
                </a:lnTo>
                <a:cubicBezTo>
                  <a:pt x="4129063" y="592336"/>
                  <a:pt x="4127225" y="694336"/>
                  <a:pt x="4108435" y="803682"/>
                </a:cubicBezTo>
                <a:lnTo>
                  <a:pt x="4097495" y="853399"/>
                </a:lnTo>
                <a:lnTo>
                  <a:pt x="4097497" y="853399"/>
                </a:lnTo>
                <a:lnTo>
                  <a:pt x="4097875" y="851677"/>
                </a:lnTo>
                <a:lnTo>
                  <a:pt x="4225025" y="907433"/>
                </a:lnTo>
                <a:lnTo>
                  <a:pt x="4253057" y="863589"/>
                </a:lnTo>
                <a:cubicBezTo>
                  <a:pt x="4317089" y="772983"/>
                  <a:pt x="4387915" y="699558"/>
                  <a:pt x="4456663" y="649635"/>
                </a:cubicBezTo>
                <a:lnTo>
                  <a:pt x="4494293" y="627775"/>
                </a:lnTo>
                <a:lnTo>
                  <a:pt x="4493079" y="627192"/>
                </a:lnTo>
                <a:lnTo>
                  <a:pt x="4529647" y="605169"/>
                </a:lnTo>
                <a:lnTo>
                  <a:pt x="4539133" y="601727"/>
                </a:lnTo>
                <a:lnTo>
                  <a:pt x="4546319" y="597552"/>
                </a:lnTo>
                <a:lnTo>
                  <a:pt x="4578169" y="587557"/>
                </a:lnTo>
                <a:lnTo>
                  <a:pt x="4594645" y="581578"/>
                </a:lnTo>
                <a:lnTo>
                  <a:pt x="4598023" y="581329"/>
                </a:lnTo>
                <a:lnTo>
                  <a:pt x="4600577" y="580527"/>
                </a:lnTo>
                <a:lnTo>
                  <a:pt x="4601569" y="581066"/>
                </a:lnTo>
                <a:lnTo>
                  <a:pt x="4601569" y="581066"/>
                </a:lnTo>
                <a:lnTo>
                  <a:pt x="4686113" y="627068"/>
                </a:lnTo>
                <a:lnTo>
                  <a:pt x="4686113" y="627067"/>
                </a:lnTo>
                <a:lnTo>
                  <a:pt x="4691029" y="630074"/>
                </a:lnTo>
                <a:lnTo>
                  <a:pt x="4768221" y="677282"/>
                </a:lnTo>
                <a:lnTo>
                  <a:pt x="4769187" y="677873"/>
                </a:lnTo>
                <a:lnTo>
                  <a:pt x="4769771" y="680491"/>
                </a:lnTo>
                <a:lnTo>
                  <a:pt x="4771241" y="683537"/>
                </a:lnTo>
                <a:lnTo>
                  <a:pt x="4774295" y="700768"/>
                </a:lnTo>
                <a:lnTo>
                  <a:pt x="4781571" y="733377"/>
                </a:lnTo>
                <a:lnTo>
                  <a:pt x="4781551" y="741699"/>
                </a:lnTo>
                <a:lnTo>
                  <a:pt x="4783309" y="751623"/>
                </a:lnTo>
                <a:lnTo>
                  <a:pt x="4782521" y="794301"/>
                </a:lnTo>
                <a:lnTo>
                  <a:pt x="4781409" y="793541"/>
                </a:lnTo>
                <a:lnTo>
                  <a:pt x="4781295" y="837061"/>
                </a:lnTo>
                <a:cubicBezTo>
                  <a:pt x="4772433" y="921561"/>
                  <a:pt x="4744259" y="1019611"/>
                  <a:pt x="4697809" y="1120368"/>
                </a:cubicBezTo>
                <a:lnTo>
                  <a:pt x="4674175" y="1165946"/>
                </a:lnTo>
                <a:lnTo>
                  <a:pt x="4745433" y="1216032"/>
                </a:lnTo>
                <a:lnTo>
                  <a:pt x="4784643" y="1249784"/>
                </a:lnTo>
                <a:lnTo>
                  <a:pt x="4822001" y="1215662"/>
                </a:lnTo>
                <a:cubicBezTo>
                  <a:pt x="4907303" y="1144717"/>
                  <a:pt x="4994717" y="1092124"/>
                  <a:pt x="5074045" y="1061696"/>
                </a:cubicBezTo>
                <a:lnTo>
                  <a:pt x="5116051" y="1050319"/>
                </a:lnTo>
                <a:lnTo>
                  <a:pt x="5115029" y="1049442"/>
                </a:lnTo>
                <a:lnTo>
                  <a:pt x="5156051" y="1037636"/>
                </a:lnTo>
                <a:lnTo>
                  <a:pt x="5166103" y="1036764"/>
                </a:lnTo>
                <a:lnTo>
                  <a:pt x="5174123" y="1034593"/>
                </a:lnTo>
                <a:lnTo>
                  <a:pt x="5207479" y="1033182"/>
                </a:lnTo>
                <a:lnTo>
                  <a:pt x="5224939" y="1031671"/>
                </a:lnTo>
                <a:lnTo>
                  <a:pt x="5228267" y="1032303"/>
                </a:lnTo>
                <a:lnTo>
                  <a:pt x="5230943" y="1032189"/>
                </a:lnTo>
                <a:lnTo>
                  <a:pt x="5231759" y="1032968"/>
                </a:lnTo>
                <a:lnTo>
                  <a:pt x="5231761" y="1032968"/>
                </a:lnTo>
                <a:lnTo>
                  <a:pt x="5301517" y="1099283"/>
                </a:lnTo>
                <a:lnTo>
                  <a:pt x="5301517" y="1099284"/>
                </a:lnTo>
                <a:lnTo>
                  <a:pt x="5305489" y="1103461"/>
                </a:lnTo>
                <a:lnTo>
                  <a:pt x="5367831" y="1169039"/>
                </a:lnTo>
                <a:lnTo>
                  <a:pt x="5368611" y="1169859"/>
                </a:lnTo>
                <a:lnTo>
                  <a:pt x="5368495" y="1172537"/>
                </a:lnTo>
                <a:lnTo>
                  <a:pt x="5369129" y="1175861"/>
                </a:lnTo>
                <a:lnTo>
                  <a:pt x="5367619" y="1193294"/>
                </a:lnTo>
                <a:lnTo>
                  <a:pt x="5366209" y="1226676"/>
                </a:lnTo>
                <a:lnTo>
                  <a:pt x="5364033" y="1234708"/>
                </a:lnTo>
                <a:lnTo>
                  <a:pt x="5363165" y="1244749"/>
                </a:lnTo>
                <a:lnTo>
                  <a:pt x="5351357" y="1285770"/>
                </a:lnTo>
                <a:lnTo>
                  <a:pt x="5350481" y="1284749"/>
                </a:lnTo>
                <a:lnTo>
                  <a:pt x="5339105" y="1326757"/>
                </a:lnTo>
                <a:cubicBezTo>
                  <a:pt x="5308677" y="1406083"/>
                  <a:pt x="5256085" y="1493499"/>
                  <a:pt x="5185139" y="1578800"/>
                </a:cubicBezTo>
                <a:lnTo>
                  <a:pt x="5147869" y="1619605"/>
                </a:lnTo>
                <a:lnTo>
                  <a:pt x="5147871" y="1619606"/>
                </a:lnTo>
                <a:lnTo>
                  <a:pt x="5150301" y="1616944"/>
                </a:lnTo>
                <a:lnTo>
                  <a:pt x="5236127" y="1725962"/>
                </a:lnTo>
                <a:lnTo>
                  <a:pt x="5280433" y="1702988"/>
                </a:lnTo>
                <a:cubicBezTo>
                  <a:pt x="5381191" y="1656541"/>
                  <a:pt x="5479239" y="1628367"/>
                  <a:pt x="5563739" y="1619506"/>
                </a:cubicBezTo>
                <a:lnTo>
                  <a:pt x="5607257" y="1619389"/>
                </a:lnTo>
                <a:lnTo>
                  <a:pt x="5606497" y="1618277"/>
                </a:lnTo>
                <a:lnTo>
                  <a:pt x="5649177" y="1617491"/>
                </a:lnTo>
                <a:lnTo>
                  <a:pt x="5659113" y="1619251"/>
                </a:lnTo>
                <a:lnTo>
                  <a:pt x="5667423" y="1619229"/>
                </a:lnTo>
                <a:lnTo>
                  <a:pt x="5700005" y="1626499"/>
                </a:lnTo>
                <a:lnTo>
                  <a:pt x="5717263" y="1629559"/>
                </a:lnTo>
                <a:lnTo>
                  <a:pt x="5720313" y="1631030"/>
                </a:lnTo>
                <a:lnTo>
                  <a:pt x="5722927" y="1631614"/>
                </a:lnTo>
                <a:lnTo>
                  <a:pt x="5723515" y="1632577"/>
                </a:lnTo>
                <a:lnTo>
                  <a:pt x="5723517" y="1632578"/>
                </a:lnTo>
                <a:lnTo>
                  <a:pt x="5773731" y="1714682"/>
                </a:lnTo>
                <a:lnTo>
                  <a:pt x="5776487" y="1719745"/>
                </a:lnTo>
                <a:lnTo>
                  <a:pt x="5819733" y="1799225"/>
                </a:lnTo>
                <a:lnTo>
                  <a:pt x="5820273" y="1800218"/>
                </a:lnTo>
                <a:lnTo>
                  <a:pt x="5819469" y="1802777"/>
                </a:lnTo>
                <a:lnTo>
                  <a:pt x="5819221" y="1806150"/>
                </a:lnTo>
                <a:lnTo>
                  <a:pt x="5813251" y="1822599"/>
                </a:lnTo>
                <a:lnTo>
                  <a:pt x="5803247" y="1854480"/>
                </a:lnTo>
                <a:lnTo>
                  <a:pt x="5799067" y="1861675"/>
                </a:lnTo>
                <a:lnTo>
                  <a:pt x="5795629" y="1871148"/>
                </a:lnTo>
                <a:lnTo>
                  <a:pt x="5773607" y="1907716"/>
                </a:lnTo>
                <a:lnTo>
                  <a:pt x="5773025" y="1906503"/>
                </a:lnTo>
                <a:lnTo>
                  <a:pt x="5751165" y="1944134"/>
                </a:lnTo>
                <a:cubicBezTo>
                  <a:pt x="5701241" y="2012882"/>
                  <a:pt x="5627817" y="2083709"/>
                  <a:pt x="5537211" y="2147741"/>
                </a:cubicBezTo>
                <a:lnTo>
                  <a:pt x="5495221" y="2174587"/>
                </a:lnTo>
                <a:lnTo>
                  <a:pt x="5546733" y="2303448"/>
                </a:lnTo>
                <a:lnTo>
                  <a:pt x="5544407" y="2303960"/>
                </a:lnTo>
                <a:lnTo>
                  <a:pt x="5544407" y="2303961"/>
                </a:lnTo>
                <a:lnTo>
                  <a:pt x="5597119" y="2292365"/>
                </a:lnTo>
                <a:cubicBezTo>
                  <a:pt x="5706465" y="2273574"/>
                  <a:pt x="5808465" y="2271736"/>
                  <a:pt x="5892379" y="2285047"/>
                </a:cubicBezTo>
                <a:lnTo>
                  <a:pt x="5934445" y="2296199"/>
                </a:lnTo>
                <a:lnTo>
                  <a:pt x="5933997" y="2294927"/>
                </a:lnTo>
                <a:lnTo>
                  <a:pt x="5975427" y="2305213"/>
                </a:lnTo>
                <a:lnTo>
                  <a:pt x="5984569" y="2309486"/>
                </a:lnTo>
                <a:lnTo>
                  <a:pt x="5992601" y="2311615"/>
                </a:lnTo>
                <a:lnTo>
                  <a:pt x="6022191" y="2327070"/>
                </a:lnTo>
                <a:lnTo>
                  <a:pt x="6038069" y="2334492"/>
                </a:lnTo>
                <a:lnTo>
                  <a:pt x="6040635" y="2336703"/>
                </a:lnTo>
                <a:lnTo>
                  <a:pt x="6043009" y="2337943"/>
                </a:lnTo>
                <a:lnTo>
                  <a:pt x="6043327" y="2339025"/>
                </a:lnTo>
                <a:lnTo>
                  <a:pt x="6043329" y="2339026"/>
                </a:lnTo>
                <a:lnTo>
                  <a:pt x="6070581" y="2431334"/>
                </a:lnTo>
                <a:lnTo>
                  <a:pt x="6070581" y="2431335"/>
                </a:lnTo>
                <a:lnTo>
                  <a:pt x="6071931" y="2436939"/>
                </a:lnTo>
                <a:lnTo>
                  <a:pt x="6093133" y="2524902"/>
                </a:lnTo>
                <a:lnTo>
                  <a:pt x="6093399" y="2526003"/>
                </a:lnTo>
                <a:lnTo>
                  <a:pt x="6091961" y="2528267"/>
                </a:lnTo>
                <a:lnTo>
                  <a:pt x="6090847" y="2531460"/>
                </a:lnTo>
                <a:lnTo>
                  <a:pt x="6080823" y="2545803"/>
                </a:lnTo>
                <a:lnTo>
                  <a:pt x="6062909" y="2574008"/>
                </a:lnTo>
                <a:lnTo>
                  <a:pt x="6057009" y="2579877"/>
                </a:lnTo>
                <a:lnTo>
                  <a:pt x="6051237" y="2588136"/>
                </a:lnTo>
                <a:lnTo>
                  <a:pt x="6020499" y="2617759"/>
                </a:lnTo>
                <a:lnTo>
                  <a:pt x="6020253" y="2616437"/>
                </a:lnTo>
                <a:lnTo>
                  <a:pt x="5989397" y="2647128"/>
                </a:lnTo>
                <a:cubicBezTo>
                  <a:pt x="5923381" y="2700615"/>
                  <a:pt x="5834129" y="2750020"/>
                  <a:pt x="5730037" y="2788422"/>
                </a:cubicBezTo>
                <a:lnTo>
                  <a:pt x="5681963" y="2803664"/>
                </a:lnTo>
                <a:lnTo>
                  <a:pt x="5691679" y="2854976"/>
                </a:lnTo>
                <a:lnTo>
                  <a:pt x="5699389" y="2941307"/>
                </a:lnTo>
                <a:lnTo>
                  <a:pt x="5750467" y="2943620"/>
                </a:lnTo>
                <a:cubicBezTo>
                  <a:pt x="5860951" y="2953770"/>
                  <a:pt x="5959951" y="2978395"/>
                  <a:pt x="6037561" y="3012972"/>
                </a:cubicBezTo>
                <a:lnTo>
                  <a:pt x="6075307" y="3034630"/>
                </a:lnTo>
                <a:lnTo>
                  <a:pt x="6075205" y="3033288"/>
                </a:lnTo>
                <a:lnTo>
                  <a:pt x="6112559" y="3053946"/>
                </a:lnTo>
                <a:lnTo>
                  <a:pt x="6120285" y="3060437"/>
                </a:lnTo>
                <a:lnTo>
                  <a:pt x="6127491" y="3064575"/>
                </a:lnTo>
                <a:lnTo>
                  <a:pt x="6152075" y="3087161"/>
                </a:lnTo>
                <a:lnTo>
                  <a:pt x="6165491" y="3098440"/>
                </a:lnTo>
                <a:lnTo>
                  <a:pt x="6167395" y="3101240"/>
                </a:lnTo>
                <a:lnTo>
                  <a:pt x="6169367" y="3103052"/>
                </a:lnTo>
                <a:lnTo>
                  <a:pt x="6169395" y="3104178"/>
                </a:lnTo>
                <a:lnTo>
                  <a:pt x="6169397" y="3104180"/>
                </a:lnTo>
                <a:lnTo>
                  <a:pt x="6171829" y="3200396"/>
                </a:lnTo>
                <a:lnTo>
                  <a:pt x="6171829" y="3200396"/>
                </a:lnTo>
                <a:lnTo>
                  <a:pt x="6171683" y="3206158"/>
                </a:lnTo>
                <a:lnTo>
                  <a:pt x="6169397" y="3296612"/>
                </a:lnTo>
                <a:lnTo>
                  <a:pt x="6169367" y="3297743"/>
                </a:lnTo>
                <a:lnTo>
                  <a:pt x="6167391" y="3299556"/>
                </a:lnTo>
                <a:lnTo>
                  <a:pt x="6165489" y="3302354"/>
                </a:lnTo>
                <a:lnTo>
                  <a:pt x="6152095" y="3313614"/>
                </a:lnTo>
                <a:lnTo>
                  <a:pt x="6127493" y="3336221"/>
                </a:lnTo>
                <a:lnTo>
                  <a:pt x="6120273" y="3340362"/>
                </a:lnTo>
                <a:lnTo>
                  <a:pt x="6112561" y="3346847"/>
                </a:lnTo>
                <a:lnTo>
                  <a:pt x="6075205" y="3367504"/>
                </a:lnTo>
                <a:lnTo>
                  <a:pt x="6075307" y="3366164"/>
                </a:lnTo>
                <a:lnTo>
                  <a:pt x="6037561" y="3387823"/>
                </a:lnTo>
                <a:cubicBezTo>
                  <a:pt x="5959951" y="3422399"/>
                  <a:pt x="5860951" y="3447023"/>
                  <a:pt x="5750469" y="3457174"/>
                </a:cubicBezTo>
                <a:lnTo>
                  <a:pt x="5698777" y="3459515"/>
                </a:lnTo>
                <a:lnTo>
                  <a:pt x="5683477" y="3597613"/>
                </a:lnTo>
                <a:lnTo>
                  <a:pt x="5681017" y="3596833"/>
                </a:lnTo>
                <a:lnTo>
                  <a:pt x="5681017" y="3596834"/>
                </a:lnTo>
                <a:lnTo>
                  <a:pt x="5730037" y="3612377"/>
                </a:lnTo>
                <a:cubicBezTo>
                  <a:pt x="5834129" y="3650778"/>
                  <a:pt x="5923383" y="3700186"/>
                  <a:pt x="5989399" y="3753670"/>
                </a:cubicBezTo>
                <a:lnTo>
                  <a:pt x="6020253" y="3784360"/>
                </a:lnTo>
                <a:lnTo>
                  <a:pt x="6020503" y="3783037"/>
                </a:lnTo>
                <a:lnTo>
                  <a:pt x="6051237" y="3812659"/>
                </a:lnTo>
                <a:lnTo>
                  <a:pt x="6057019" y="3820930"/>
                </a:lnTo>
                <a:lnTo>
                  <a:pt x="6062911" y="3826791"/>
                </a:lnTo>
                <a:lnTo>
                  <a:pt x="6080809" y="3854970"/>
                </a:lnTo>
                <a:lnTo>
                  <a:pt x="6090849" y="3869336"/>
                </a:lnTo>
                <a:lnTo>
                  <a:pt x="6091965" y="3872534"/>
                </a:lnTo>
                <a:lnTo>
                  <a:pt x="6093399" y="3874795"/>
                </a:lnTo>
                <a:lnTo>
                  <a:pt x="6093135" y="3875891"/>
                </a:lnTo>
                <a:lnTo>
                  <a:pt x="6093135" y="3875893"/>
                </a:lnTo>
                <a:lnTo>
                  <a:pt x="6070583" y="3969461"/>
                </a:lnTo>
                <a:lnTo>
                  <a:pt x="6070583" y="3969462"/>
                </a:lnTo>
                <a:lnTo>
                  <a:pt x="6068951" y="3974988"/>
                </a:lnTo>
                <a:lnTo>
                  <a:pt x="6043331" y="4061768"/>
                </a:lnTo>
                <a:lnTo>
                  <a:pt x="6043009" y="4062853"/>
                </a:lnTo>
                <a:lnTo>
                  <a:pt x="6040633" y="4064094"/>
                </a:lnTo>
                <a:lnTo>
                  <a:pt x="6038071" y="4066304"/>
                </a:lnTo>
                <a:lnTo>
                  <a:pt x="6022219" y="4073713"/>
                </a:lnTo>
                <a:lnTo>
                  <a:pt x="5992603" y="4089182"/>
                </a:lnTo>
                <a:lnTo>
                  <a:pt x="5984559" y="4091315"/>
                </a:lnTo>
                <a:lnTo>
                  <a:pt x="5975429" y="4095581"/>
                </a:lnTo>
                <a:lnTo>
                  <a:pt x="5934001" y="4105868"/>
                </a:lnTo>
                <a:lnTo>
                  <a:pt x="5934445" y="4104598"/>
                </a:lnTo>
                <a:lnTo>
                  <a:pt x="5892379" y="4115750"/>
                </a:lnTo>
                <a:cubicBezTo>
                  <a:pt x="5808467" y="4129062"/>
                  <a:pt x="5706467" y="4127223"/>
                  <a:pt x="5597119" y="4108433"/>
                </a:cubicBezTo>
                <a:lnTo>
                  <a:pt x="5549519" y="4097961"/>
                </a:lnTo>
                <a:lnTo>
                  <a:pt x="5493707" y="4225243"/>
                </a:lnTo>
                <a:lnTo>
                  <a:pt x="5537213" y="4253058"/>
                </a:lnTo>
                <a:cubicBezTo>
                  <a:pt x="5627819" y="4317092"/>
                  <a:pt x="5701243" y="4387918"/>
                  <a:pt x="5751167" y="4456665"/>
                </a:cubicBezTo>
                <a:lnTo>
                  <a:pt x="5773027" y="4494295"/>
                </a:lnTo>
                <a:lnTo>
                  <a:pt x="5773611" y="4493081"/>
                </a:lnTo>
                <a:lnTo>
                  <a:pt x="5795633" y="4529649"/>
                </a:lnTo>
                <a:lnTo>
                  <a:pt x="5799075" y="4539135"/>
                </a:lnTo>
                <a:lnTo>
                  <a:pt x="5803249" y="4546320"/>
                </a:lnTo>
                <a:lnTo>
                  <a:pt x="5813243" y="4578172"/>
                </a:lnTo>
                <a:lnTo>
                  <a:pt x="5819223" y="4594647"/>
                </a:lnTo>
                <a:lnTo>
                  <a:pt x="5819473" y="4598025"/>
                </a:lnTo>
                <a:lnTo>
                  <a:pt x="5820275" y="4600580"/>
                </a:lnTo>
                <a:lnTo>
                  <a:pt x="5819735" y="4601570"/>
                </a:lnTo>
                <a:lnTo>
                  <a:pt x="5819735" y="4601571"/>
                </a:lnTo>
                <a:lnTo>
                  <a:pt x="5773735" y="4686115"/>
                </a:lnTo>
                <a:lnTo>
                  <a:pt x="5773733" y="4686115"/>
                </a:lnTo>
                <a:lnTo>
                  <a:pt x="5770727" y="4691032"/>
                </a:lnTo>
                <a:lnTo>
                  <a:pt x="5723519" y="4768224"/>
                </a:lnTo>
                <a:lnTo>
                  <a:pt x="5722929" y="4769190"/>
                </a:lnTo>
                <a:lnTo>
                  <a:pt x="5720311" y="4769773"/>
                </a:lnTo>
                <a:lnTo>
                  <a:pt x="5717265" y="4771244"/>
                </a:lnTo>
                <a:lnTo>
                  <a:pt x="5700035" y="4774297"/>
                </a:lnTo>
                <a:lnTo>
                  <a:pt x="5667423" y="4781575"/>
                </a:lnTo>
                <a:lnTo>
                  <a:pt x="5659103" y="4781552"/>
                </a:lnTo>
                <a:lnTo>
                  <a:pt x="5649181" y="4783311"/>
                </a:lnTo>
                <a:lnTo>
                  <a:pt x="5606501" y="4782524"/>
                </a:lnTo>
                <a:lnTo>
                  <a:pt x="5607259" y="4781414"/>
                </a:lnTo>
                <a:lnTo>
                  <a:pt x="5563741" y="4781297"/>
                </a:lnTo>
                <a:cubicBezTo>
                  <a:pt x="5479241" y="4772436"/>
                  <a:pt x="5381193" y="4744261"/>
                  <a:pt x="5280435" y="4697811"/>
                </a:cubicBezTo>
                <a:lnTo>
                  <a:pt x="5235255" y="4674385"/>
                </a:lnTo>
                <a:lnTo>
                  <a:pt x="5185017" y="4745859"/>
                </a:lnTo>
                <a:lnTo>
                  <a:pt x="5151335" y="4784989"/>
                </a:lnTo>
                <a:lnTo>
                  <a:pt x="5185141" y="4822001"/>
                </a:lnTo>
                <a:cubicBezTo>
                  <a:pt x="5256085" y="4907303"/>
                  <a:pt x="5308677" y="4994718"/>
                  <a:pt x="5339107" y="5074045"/>
                </a:cubicBezTo>
                <a:lnTo>
                  <a:pt x="5350483" y="5116051"/>
                </a:lnTo>
                <a:lnTo>
                  <a:pt x="5351361" y="5115029"/>
                </a:lnTo>
                <a:lnTo>
                  <a:pt x="5363167" y="5156050"/>
                </a:lnTo>
                <a:lnTo>
                  <a:pt x="5364037" y="5166103"/>
                </a:lnTo>
                <a:lnTo>
                  <a:pt x="5366209" y="5174124"/>
                </a:lnTo>
                <a:lnTo>
                  <a:pt x="5367619" y="5207477"/>
                </a:lnTo>
                <a:lnTo>
                  <a:pt x="5369131" y="5224939"/>
                </a:lnTo>
                <a:lnTo>
                  <a:pt x="5368499" y="5228267"/>
                </a:lnTo>
                <a:lnTo>
                  <a:pt x="5368611" y="5230941"/>
                </a:lnTo>
                <a:lnTo>
                  <a:pt x="5367833" y="5231759"/>
                </a:lnTo>
                <a:lnTo>
                  <a:pt x="5367835" y="5231761"/>
                </a:lnTo>
                <a:lnTo>
                  <a:pt x="5301519" y="5301516"/>
                </a:lnTo>
                <a:lnTo>
                  <a:pt x="5301519" y="5301518"/>
                </a:lnTo>
                <a:lnTo>
                  <a:pt x="5297341" y="5305489"/>
                </a:lnTo>
                <a:lnTo>
                  <a:pt x="5231763" y="5367830"/>
                </a:lnTo>
                <a:lnTo>
                  <a:pt x="5230943" y="5368610"/>
                </a:lnTo>
                <a:lnTo>
                  <a:pt x="5228263" y="5368496"/>
                </a:lnTo>
                <a:lnTo>
                  <a:pt x="5224943" y="5369130"/>
                </a:lnTo>
                <a:lnTo>
                  <a:pt x="5207509" y="5367620"/>
                </a:lnTo>
                <a:lnTo>
                  <a:pt x="5174125" y="5366208"/>
                </a:lnTo>
                <a:lnTo>
                  <a:pt x="5166091" y="5364033"/>
                </a:lnTo>
                <a:lnTo>
                  <a:pt x="5156053" y="5363162"/>
                </a:lnTo>
                <a:lnTo>
                  <a:pt x="5115033" y="5351357"/>
                </a:lnTo>
                <a:lnTo>
                  <a:pt x="5116051" y="5350480"/>
                </a:lnTo>
                <a:lnTo>
                  <a:pt x="5074047" y="5339105"/>
                </a:lnTo>
                <a:cubicBezTo>
                  <a:pt x="4994719" y="5308676"/>
                  <a:pt x="4907303" y="5256086"/>
                  <a:pt x="4822003" y="5185139"/>
                </a:cubicBezTo>
                <a:lnTo>
                  <a:pt x="4784223" y="5150634"/>
                </a:lnTo>
                <a:lnTo>
                  <a:pt x="4675063" y="5236566"/>
                </a:lnTo>
                <a:lnTo>
                  <a:pt x="4674179" y="5234861"/>
                </a:lnTo>
                <a:lnTo>
                  <a:pt x="4674177" y="5234862"/>
                </a:lnTo>
                <a:lnTo>
                  <a:pt x="4697809" y="5280436"/>
                </a:lnTo>
                <a:cubicBezTo>
                  <a:pt x="4744259" y="5381192"/>
                  <a:pt x="4772433" y="5479241"/>
                  <a:pt x="4781295" y="5563740"/>
                </a:cubicBezTo>
                <a:lnTo>
                  <a:pt x="4781411" y="5607259"/>
                </a:lnTo>
                <a:lnTo>
                  <a:pt x="4782523" y="5606500"/>
                </a:lnTo>
                <a:lnTo>
                  <a:pt x="4783309" y="5649179"/>
                </a:lnTo>
                <a:lnTo>
                  <a:pt x="4781549" y="5659114"/>
                </a:lnTo>
                <a:lnTo>
                  <a:pt x="4781571" y="5667425"/>
                </a:lnTo>
                <a:lnTo>
                  <a:pt x="4774301" y="5700007"/>
                </a:lnTo>
                <a:lnTo>
                  <a:pt x="4771243" y="5717265"/>
                </a:lnTo>
                <a:lnTo>
                  <a:pt x="4769769" y="5720314"/>
                </a:lnTo>
                <a:lnTo>
                  <a:pt x="4769187" y="5722928"/>
                </a:lnTo>
                <a:lnTo>
                  <a:pt x="4768223" y="5723516"/>
                </a:lnTo>
                <a:lnTo>
                  <a:pt x="4768223" y="5723517"/>
                </a:lnTo>
                <a:lnTo>
                  <a:pt x="4686113" y="5773733"/>
                </a:lnTo>
                <a:lnTo>
                  <a:pt x="4686113" y="5773734"/>
                </a:lnTo>
                <a:lnTo>
                  <a:pt x="4681051" y="5776488"/>
                </a:lnTo>
                <a:lnTo>
                  <a:pt x="4601571" y="5819734"/>
                </a:lnTo>
                <a:lnTo>
                  <a:pt x="4600577" y="5820274"/>
                </a:lnTo>
                <a:lnTo>
                  <a:pt x="4598019" y="5819471"/>
                </a:lnTo>
                <a:lnTo>
                  <a:pt x="4594645" y="5819222"/>
                </a:lnTo>
                <a:lnTo>
                  <a:pt x="4578195" y="5813252"/>
                </a:lnTo>
                <a:lnTo>
                  <a:pt x="4546317" y="5803248"/>
                </a:lnTo>
                <a:lnTo>
                  <a:pt x="4539121" y="5799068"/>
                </a:lnTo>
                <a:lnTo>
                  <a:pt x="4529649" y="5795630"/>
                </a:lnTo>
                <a:lnTo>
                  <a:pt x="4493081" y="5773609"/>
                </a:lnTo>
                <a:lnTo>
                  <a:pt x="4494293" y="5773027"/>
                </a:lnTo>
                <a:lnTo>
                  <a:pt x="4456663" y="5751166"/>
                </a:lnTo>
                <a:cubicBezTo>
                  <a:pt x="4387915" y="5701244"/>
                  <a:pt x="4317089" y="5627819"/>
                  <a:pt x="4253055" y="5537213"/>
                </a:cubicBezTo>
                <a:lnTo>
                  <a:pt x="4226477" y="5495640"/>
                </a:lnTo>
                <a:lnTo>
                  <a:pt x="4097457" y="5547215"/>
                </a:lnTo>
                <a:lnTo>
                  <a:pt x="4097119" y="5545678"/>
                </a:lnTo>
                <a:lnTo>
                  <a:pt x="4097117" y="5545679"/>
                </a:lnTo>
                <a:lnTo>
                  <a:pt x="4108433" y="5597120"/>
                </a:lnTo>
                <a:cubicBezTo>
                  <a:pt x="4127223" y="5706466"/>
                  <a:pt x="4129061" y="5808466"/>
                  <a:pt x="4115751" y="5892379"/>
                </a:cubicBezTo>
                <a:lnTo>
                  <a:pt x="4104599" y="5934445"/>
                </a:lnTo>
                <a:lnTo>
                  <a:pt x="4105871" y="5933999"/>
                </a:lnTo>
                <a:lnTo>
                  <a:pt x="4095585" y="5975428"/>
                </a:lnTo>
                <a:lnTo>
                  <a:pt x="4091313" y="5984569"/>
                </a:lnTo>
                <a:lnTo>
                  <a:pt x="4089183" y="5992602"/>
                </a:lnTo>
                <a:lnTo>
                  <a:pt x="4073727" y="6022192"/>
                </a:lnTo>
                <a:lnTo>
                  <a:pt x="4066305" y="6038070"/>
                </a:lnTo>
                <a:lnTo>
                  <a:pt x="4064095" y="6040635"/>
                </a:lnTo>
                <a:lnTo>
                  <a:pt x="4062855" y="6043009"/>
                </a:lnTo>
                <a:lnTo>
                  <a:pt x="4061773" y="6043328"/>
                </a:lnTo>
                <a:lnTo>
                  <a:pt x="4061771" y="6043329"/>
                </a:lnTo>
                <a:lnTo>
                  <a:pt x="3969463" y="6070582"/>
                </a:lnTo>
                <a:lnTo>
                  <a:pt x="3969461" y="6070581"/>
                </a:lnTo>
                <a:lnTo>
                  <a:pt x="3963859" y="6071931"/>
                </a:lnTo>
                <a:lnTo>
                  <a:pt x="3875895" y="6093133"/>
                </a:lnTo>
                <a:lnTo>
                  <a:pt x="3874795" y="6093399"/>
                </a:lnTo>
                <a:lnTo>
                  <a:pt x="3872533" y="6091961"/>
                </a:lnTo>
                <a:lnTo>
                  <a:pt x="3869339" y="6090847"/>
                </a:lnTo>
                <a:lnTo>
                  <a:pt x="3854995" y="6080823"/>
                </a:lnTo>
                <a:lnTo>
                  <a:pt x="3826791" y="6062909"/>
                </a:lnTo>
                <a:lnTo>
                  <a:pt x="3820921" y="6057010"/>
                </a:lnTo>
                <a:lnTo>
                  <a:pt x="3812661" y="6051236"/>
                </a:lnTo>
                <a:lnTo>
                  <a:pt x="3783039" y="6020501"/>
                </a:lnTo>
                <a:lnTo>
                  <a:pt x="3784361" y="6020252"/>
                </a:lnTo>
                <a:lnTo>
                  <a:pt x="3753671" y="5989398"/>
                </a:lnTo>
                <a:cubicBezTo>
                  <a:pt x="3700185" y="5923382"/>
                  <a:pt x="3650777" y="5834128"/>
                  <a:pt x="3612377" y="5730038"/>
                </a:cubicBezTo>
                <a:lnTo>
                  <a:pt x="3597275" y="5682410"/>
                </a:lnTo>
                <a:lnTo>
                  <a:pt x="3546071" y="5692103"/>
                </a:lnTo>
                <a:lnTo>
                  <a:pt x="3459467" y="5699838"/>
                </a:lnTo>
                <a:lnTo>
                  <a:pt x="3457175" y="5750466"/>
                </a:lnTo>
                <a:cubicBezTo>
                  <a:pt x="3447023" y="5860950"/>
                  <a:pt x="3422401" y="5959950"/>
                  <a:pt x="3387825" y="6037559"/>
                </a:cubicBezTo>
                <a:lnTo>
                  <a:pt x="3366165" y="6075306"/>
                </a:lnTo>
                <a:lnTo>
                  <a:pt x="3367509" y="6075204"/>
                </a:lnTo>
                <a:lnTo>
                  <a:pt x="3346851" y="6112559"/>
                </a:lnTo>
                <a:lnTo>
                  <a:pt x="3340357" y="6120283"/>
                </a:lnTo>
                <a:lnTo>
                  <a:pt x="3336221" y="6127491"/>
                </a:lnTo>
                <a:lnTo>
                  <a:pt x="3313635" y="6152072"/>
                </a:lnTo>
                <a:lnTo>
                  <a:pt x="3302357" y="6165489"/>
                </a:lnTo>
                <a:lnTo>
                  <a:pt x="3299557" y="6167394"/>
                </a:lnTo>
                <a:lnTo>
                  <a:pt x="3297745" y="6169365"/>
                </a:lnTo>
                <a:lnTo>
                  <a:pt x="3296617" y="6169393"/>
                </a:lnTo>
                <a:lnTo>
                  <a:pt x="3296615" y="6169395"/>
                </a:lnTo>
                <a:lnTo>
                  <a:pt x="3200399" y="6171828"/>
                </a:lnTo>
                <a:lnTo>
                  <a:pt x="3200397" y="6171828"/>
                </a:lnTo>
                <a:lnTo>
                  <a:pt x="3194637" y="6171682"/>
                </a:lnTo>
                <a:lnTo>
                  <a:pt x="3104183" y="6169395"/>
                </a:lnTo>
                <a:lnTo>
                  <a:pt x="3103051" y="6169366"/>
                </a:lnTo>
                <a:lnTo>
                  <a:pt x="3101237" y="6167391"/>
                </a:lnTo>
                <a:lnTo>
                  <a:pt x="3098441" y="6165489"/>
                </a:lnTo>
                <a:lnTo>
                  <a:pt x="3087181" y="6152094"/>
                </a:lnTo>
                <a:lnTo>
                  <a:pt x="3064573" y="6127492"/>
                </a:lnTo>
                <a:lnTo>
                  <a:pt x="3060431" y="6120273"/>
                </a:lnTo>
                <a:lnTo>
                  <a:pt x="3053947" y="6112558"/>
                </a:lnTo>
                <a:lnTo>
                  <a:pt x="3033289" y="6075203"/>
                </a:lnTo>
                <a:lnTo>
                  <a:pt x="3034631" y="6075305"/>
                </a:lnTo>
                <a:lnTo>
                  <a:pt x="3012971" y="6037558"/>
                </a:lnTo>
                <a:cubicBezTo>
                  <a:pt x="2978395" y="5959951"/>
                  <a:pt x="2953771" y="5860950"/>
                  <a:pt x="2943619" y="5750466"/>
                </a:cubicBezTo>
                <a:lnTo>
                  <a:pt x="2941297" y="5699177"/>
                </a:lnTo>
                <a:lnTo>
                  <a:pt x="2803061" y="5683860"/>
                </a:lnTo>
                <a:lnTo>
                  <a:pt x="2788420" y="5730035"/>
                </a:lnTo>
                <a:cubicBezTo>
                  <a:pt x="2750019" y="5834127"/>
                  <a:pt x="2700611" y="5923380"/>
                  <a:pt x="2647126" y="5989394"/>
                </a:cubicBezTo>
                <a:lnTo>
                  <a:pt x="2616436" y="6020250"/>
                </a:lnTo>
                <a:lnTo>
                  <a:pt x="2617757" y="6020499"/>
                </a:lnTo>
                <a:lnTo>
                  <a:pt x="2588135" y="6051234"/>
                </a:lnTo>
                <a:lnTo>
                  <a:pt x="2579875" y="6057007"/>
                </a:lnTo>
                <a:lnTo>
                  <a:pt x="2574006" y="6062908"/>
                </a:lnTo>
                <a:lnTo>
                  <a:pt x="2545803" y="6080821"/>
                </a:lnTo>
                <a:lnTo>
                  <a:pt x="2531459" y="6090845"/>
                </a:lnTo>
                <a:lnTo>
                  <a:pt x="2528265" y="6091959"/>
                </a:lnTo>
                <a:lnTo>
                  <a:pt x="2526001" y="6093397"/>
                </a:lnTo>
                <a:lnTo>
                  <a:pt x="2524902" y="6093132"/>
                </a:lnTo>
                <a:lnTo>
                  <a:pt x="2436939" y="6071930"/>
                </a:lnTo>
                <a:lnTo>
                  <a:pt x="2431336" y="6070580"/>
                </a:lnTo>
                <a:lnTo>
                  <a:pt x="2431334" y="6070580"/>
                </a:lnTo>
                <a:lnTo>
                  <a:pt x="2339027" y="6043327"/>
                </a:lnTo>
                <a:lnTo>
                  <a:pt x="2339026" y="6043325"/>
                </a:lnTo>
                <a:lnTo>
                  <a:pt x="2337943" y="6043007"/>
                </a:lnTo>
                <a:lnTo>
                  <a:pt x="2336704" y="6040633"/>
                </a:lnTo>
                <a:lnTo>
                  <a:pt x="2334492" y="6038067"/>
                </a:lnTo>
                <a:lnTo>
                  <a:pt x="2327071" y="6022189"/>
                </a:lnTo>
                <a:lnTo>
                  <a:pt x="2311615" y="5992600"/>
                </a:lnTo>
                <a:lnTo>
                  <a:pt x="2309485" y="5984567"/>
                </a:lnTo>
                <a:lnTo>
                  <a:pt x="2305212" y="5975426"/>
                </a:lnTo>
                <a:lnTo>
                  <a:pt x="2294927" y="5933997"/>
                </a:lnTo>
                <a:lnTo>
                  <a:pt x="2296198" y="5934443"/>
                </a:lnTo>
                <a:lnTo>
                  <a:pt x="2285047" y="5892376"/>
                </a:lnTo>
                <a:cubicBezTo>
                  <a:pt x="2271736" y="5808463"/>
                  <a:pt x="2273574" y="5706462"/>
                  <a:pt x="2292363" y="5597117"/>
                </a:cubicBezTo>
                <a:lnTo>
                  <a:pt x="2302771" y="5549808"/>
                </a:lnTo>
                <a:lnTo>
                  <a:pt x="2175397" y="5493953"/>
                </a:lnTo>
                <a:lnTo>
                  <a:pt x="2147739" y="5537213"/>
                </a:lnTo>
                <a:cubicBezTo>
                  <a:pt x="2083706" y="5627819"/>
                  <a:pt x="2012879" y="5701243"/>
                  <a:pt x="1944131" y="5751166"/>
                </a:cubicBezTo>
                <a:lnTo>
                  <a:pt x="1906501" y="5773027"/>
                </a:lnTo>
                <a:lnTo>
                  <a:pt x="1907713" y="5773608"/>
                </a:lnTo>
                <a:lnTo>
                  <a:pt x="1871145" y="5795631"/>
                </a:lnTo>
                <a:lnTo>
                  <a:pt x="1861673" y="5799069"/>
                </a:lnTo>
                <a:lnTo>
                  <a:pt x="1854477" y="5803249"/>
                </a:lnTo>
                <a:lnTo>
                  <a:pt x="1822598" y="5813253"/>
                </a:lnTo>
                <a:lnTo>
                  <a:pt x="1806147" y="5819223"/>
                </a:lnTo>
                <a:lnTo>
                  <a:pt x="1802776" y="5819471"/>
                </a:lnTo>
                <a:lnTo>
                  <a:pt x="1800217" y="5820275"/>
                </a:lnTo>
                <a:lnTo>
                  <a:pt x="1799222" y="5819734"/>
                </a:lnTo>
                <a:lnTo>
                  <a:pt x="1719744" y="5776487"/>
                </a:lnTo>
                <a:lnTo>
                  <a:pt x="1714682" y="5773734"/>
                </a:lnTo>
                <a:lnTo>
                  <a:pt x="1714681" y="5773734"/>
                </a:lnTo>
                <a:lnTo>
                  <a:pt x="1632570" y="5723517"/>
                </a:lnTo>
                <a:lnTo>
                  <a:pt x="1632570" y="5723516"/>
                </a:lnTo>
                <a:lnTo>
                  <a:pt x="1631607" y="5722928"/>
                </a:lnTo>
                <a:lnTo>
                  <a:pt x="1631024" y="5720315"/>
                </a:lnTo>
                <a:lnTo>
                  <a:pt x="1629552" y="5717265"/>
                </a:lnTo>
                <a:lnTo>
                  <a:pt x="1626493" y="5700007"/>
                </a:lnTo>
                <a:lnTo>
                  <a:pt x="1619223" y="5667425"/>
                </a:lnTo>
                <a:lnTo>
                  <a:pt x="1619245" y="5659115"/>
                </a:lnTo>
                <a:lnTo>
                  <a:pt x="1617483" y="5649179"/>
                </a:lnTo>
                <a:lnTo>
                  <a:pt x="1618271" y="5606500"/>
                </a:lnTo>
                <a:lnTo>
                  <a:pt x="1619383" y="5607259"/>
                </a:lnTo>
                <a:lnTo>
                  <a:pt x="1619500" y="5563740"/>
                </a:lnTo>
                <a:cubicBezTo>
                  <a:pt x="1628360" y="5479240"/>
                  <a:pt x="1656535" y="5381192"/>
                  <a:pt x="1702985" y="5280435"/>
                </a:cubicBezTo>
                <a:lnTo>
                  <a:pt x="1727726" y="5232722"/>
                </a:lnTo>
                <a:lnTo>
                  <a:pt x="1727724" y="5232721"/>
                </a:lnTo>
                <a:lnTo>
                  <a:pt x="1726315" y="5235439"/>
                </a:lnTo>
                <a:lnTo>
                  <a:pt x="1655184" y="5185442"/>
                </a:lnTo>
                <a:lnTo>
                  <a:pt x="1615685" y="5151443"/>
                </a:lnTo>
                <a:lnTo>
                  <a:pt x="1578794" y="5185138"/>
                </a:lnTo>
                <a:cubicBezTo>
                  <a:pt x="1493494" y="5256083"/>
                  <a:pt x="1406077" y="5308675"/>
                  <a:pt x="1326751" y="5339104"/>
                </a:cubicBezTo>
                <a:lnTo>
                  <a:pt x="1284744" y="5350479"/>
                </a:lnTo>
                <a:lnTo>
                  <a:pt x="1285764" y="5351355"/>
                </a:lnTo>
                <a:lnTo>
                  <a:pt x="1244743" y="5363161"/>
                </a:lnTo>
                <a:lnTo>
                  <a:pt x="1234705" y="5364032"/>
                </a:lnTo>
                <a:lnTo>
                  <a:pt x="1226672" y="5366207"/>
                </a:lnTo>
                <a:lnTo>
                  <a:pt x="1193289" y="5367618"/>
                </a:lnTo>
                <a:lnTo>
                  <a:pt x="1175855" y="5369128"/>
                </a:lnTo>
                <a:lnTo>
                  <a:pt x="1172533" y="5368495"/>
                </a:lnTo>
                <a:lnTo>
                  <a:pt x="1169855" y="5368609"/>
                </a:lnTo>
                <a:lnTo>
                  <a:pt x="1169033" y="5367830"/>
                </a:lnTo>
                <a:lnTo>
                  <a:pt x="1103456" y="5305485"/>
                </a:lnTo>
                <a:lnTo>
                  <a:pt x="1099279" y="5301516"/>
                </a:lnTo>
                <a:lnTo>
                  <a:pt x="1099278" y="5301515"/>
                </a:lnTo>
                <a:lnTo>
                  <a:pt x="1032963" y="5231759"/>
                </a:lnTo>
                <a:lnTo>
                  <a:pt x="1032963" y="5231757"/>
                </a:lnTo>
                <a:lnTo>
                  <a:pt x="1032184" y="5230940"/>
                </a:lnTo>
                <a:lnTo>
                  <a:pt x="1032298" y="5228264"/>
                </a:lnTo>
                <a:lnTo>
                  <a:pt x="1031665" y="5224937"/>
                </a:lnTo>
                <a:lnTo>
                  <a:pt x="1033176" y="5207476"/>
                </a:lnTo>
                <a:lnTo>
                  <a:pt x="1034588" y="5174123"/>
                </a:lnTo>
                <a:lnTo>
                  <a:pt x="1036760" y="5166100"/>
                </a:lnTo>
                <a:lnTo>
                  <a:pt x="1037630" y="5156049"/>
                </a:lnTo>
                <a:lnTo>
                  <a:pt x="1049437" y="5115027"/>
                </a:lnTo>
                <a:lnTo>
                  <a:pt x="1050315" y="5116048"/>
                </a:lnTo>
                <a:lnTo>
                  <a:pt x="1061690" y="5074042"/>
                </a:lnTo>
                <a:cubicBezTo>
                  <a:pt x="1092119" y="4994716"/>
                  <a:pt x="1144711" y="4907300"/>
                  <a:pt x="1215656" y="4821998"/>
                </a:cubicBezTo>
                <a:lnTo>
                  <a:pt x="1252061" y="4782141"/>
                </a:lnTo>
                <a:lnTo>
                  <a:pt x="1252059" y="4782138"/>
                </a:lnTo>
                <a:lnTo>
                  <a:pt x="1250113" y="4784269"/>
                </a:lnTo>
                <a:lnTo>
                  <a:pt x="1164166" y="4675093"/>
                </a:lnTo>
                <a:lnTo>
                  <a:pt x="1120359" y="4697808"/>
                </a:lnTo>
                <a:cubicBezTo>
                  <a:pt x="1019602" y="4744259"/>
                  <a:pt x="921552" y="4772434"/>
                  <a:pt x="837054" y="4781294"/>
                </a:cubicBezTo>
                <a:lnTo>
                  <a:pt x="793535" y="4781410"/>
                </a:lnTo>
                <a:lnTo>
                  <a:pt x="794293" y="4782521"/>
                </a:lnTo>
                <a:lnTo>
                  <a:pt x="751614" y="4783308"/>
                </a:lnTo>
                <a:lnTo>
                  <a:pt x="741691" y="4781550"/>
                </a:lnTo>
                <a:lnTo>
                  <a:pt x="733369" y="4781572"/>
                </a:lnTo>
                <a:lnTo>
                  <a:pt x="700759" y="4774295"/>
                </a:lnTo>
                <a:lnTo>
                  <a:pt x="683529" y="4771240"/>
                </a:lnTo>
                <a:lnTo>
                  <a:pt x="680483" y="4769769"/>
                </a:lnTo>
                <a:lnTo>
                  <a:pt x="677866" y="4769186"/>
                </a:lnTo>
                <a:lnTo>
                  <a:pt x="677275" y="4768221"/>
                </a:lnTo>
                <a:lnTo>
                  <a:pt x="630067" y="4691029"/>
                </a:lnTo>
                <a:lnTo>
                  <a:pt x="627060" y="4686113"/>
                </a:lnTo>
                <a:lnTo>
                  <a:pt x="581058" y="4601569"/>
                </a:lnTo>
                <a:lnTo>
                  <a:pt x="581059" y="4601568"/>
                </a:lnTo>
                <a:lnTo>
                  <a:pt x="580519" y="4600577"/>
                </a:lnTo>
                <a:lnTo>
                  <a:pt x="581321" y="4598022"/>
                </a:lnTo>
                <a:lnTo>
                  <a:pt x="581571" y="4594644"/>
                </a:lnTo>
                <a:lnTo>
                  <a:pt x="587550" y="4578170"/>
                </a:lnTo>
                <a:lnTo>
                  <a:pt x="597545" y="4546318"/>
                </a:lnTo>
                <a:lnTo>
                  <a:pt x="601720" y="4539132"/>
                </a:lnTo>
                <a:lnTo>
                  <a:pt x="605163" y="4529647"/>
                </a:lnTo>
                <a:lnTo>
                  <a:pt x="627184" y="4493079"/>
                </a:lnTo>
                <a:lnTo>
                  <a:pt x="627768" y="4494293"/>
                </a:lnTo>
                <a:lnTo>
                  <a:pt x="649628" y="4456663"/>
                </a:lnTo>
                <a:cubicBezTo>
                  <a:pt x="699551" y="4387915"/>
                  <a:pt x="772975" y="4317090"/>
                  <a:pt x="863580" y="4253058"/>
                </a:cubicBezTo>
                <a:lnTo>
                  <a:pt x="906970" y="4225317"/>
                </a:lnTo>
                <a:lnTo>
                  <a:pt x="906969" y="4225315"/>
                </a:lnTo>
                <a:lnTo>
                  <a:pt x="905215" y="4226436"/>
                </a:lnTo>
                <a:lnTo>
                  <a:pt x="853649" y="4097440"/>
                </a:lnTo>
                <a:lnTo>
                  <a:pt x="803678" y="4108433"/>
                </a:lnTo>
                <a:cubicBezTo>
                  <a:pt x="694332" y="4127224"/>
                  <a:pt x="592331" y="4129061"/>
                  <a:pt x="508418" y="4115749"/>
                </a:cubicBezTo>
                <a:lnTo>
                  <a:pt x="466352" y="4104598"/>
                </a:lnTo>
                <a:lnTo>
                  <a:pt x="466798" y="4105867"/>
                </a:lnTo>
                <a:lnTo>
                  <a:pt x="425369" y="4095581"/>
                </a:lnTo>
                <a:lnTo>
                  <a:pt x="416239" y="4091314"/>
                </a:lnTo>
                <a:lnTo>
                  <a:pt x="408196" y="4089182"/>
                </a:lnTo>
                <a:lnTo>
                  <a:pt x="378580" y="4073712"/>
                </a:lnTo>
                <a:lnTo>
                  <a:pt x="362728" y="4066303"/>
                </a:lnTo>
                <a:lnTo>
                  <a:pt x="360166" y="4064094"/>
                </a:lnTo>
                <a:lnTo>
                  <a:pt x="357789" y="4062853"/>
                </a:lnTo>
                <a:lnTo>
                  <a:pt x="357467" y="4061768"/>
                </a:lnTo>
                <a:lnTo>
                  <a:pt x="331848" y="3974989"/>
                </a:lnTo>
                <a:lnTo>
                  <a:pt x="330216" y="3969462"/>
                </a:lnTo>
                <a:lnTo>
                  <a:pt x="330215" y="3969461"/>
                </a:lnTo>
                <a:lnTo>
                  <a:pt x="307662" y="3875892"/>
                </a:lnTo>
                <a:lnTo>
                  <a:pt x="307664" y="3875891"/>
                </a:lnTo>
                <a:lnTo>
                  <a:pt x="307399" y="3874794"/>
                </a:lnTo>
                <a:lnTo>
                  <a:pt x="308834" y="3872533"/>
                </a:lnTo>
                <a:lnTo>
                  <a:pt x="309950" y="3869336"/>
                </a:lnTo>
                <a:lnTo>
                  <a:pt x="319990" y="3854970"/>
                </a:lnTo>
                <a:lnTo>
                  <a:pt x="337887" y="3826790"/>
                </a:lnTo>
                <a:lnTo>
                  <a:pt x="343779" y="3820930"/>
                </a:lnTo>
                <a:lnTo>
                  <a:pt x="349560" y="3812659"/>
                </a:lnTo>
                <a:lnTo>
                  <a:pt x="380296" y="3783037"/>
                </a:lnTo>
                <a:lnTo>
                  <a:pt x="380545" y="3784360"/>
                </a:lnTo>
                <a:lnTo>
                  <a:pt x="411399" y="3753669"/>
                </a:lnTo>
                <a:cubicBezTo>
                  <a:pt x="477415" y="3700185"/>
                  <a:pt x="566669" y="3650777"/>
                  <a:pt x="670761" y="3612377"/>
                </a:cubicBezTo>
                <a:lnTo>
                  <a:pt x="721313" y="3596348"/>
                </a:lnTo>
                <a:lnTo>
                  <a:pt x="721313" y="3596347"/>
                </a:lnTo>
                <a:lnTo>
                  <a:pt x="718542" y="3597226"/>
                </a:lnTo>
                <a:lnTo>
                  <a:pt x="708938" y="3546498"/>
                </a:lnTo>
                <a:lnTo>
                  <a:pt x="701166" y="3459477"/>
                </a:lnTo>
                <a:lnTo>
                  <a:pt x="650325" y="3457175"/>
                </a:lnTo>
                <a:cubicBezTo>
                  <a:pt x="539842" y="3447024"/>
                  <a:pt x="440842" y="3422400"/>
                  <a:pt x="363233" y="3387823"/>
                </a:cubicBezTo>
                <a:lnTo>
                  <a:pt x="325485" y="3366165"/>
                </a:lnTo>
                <a:lnTo>
                  <a:pt x="325588" y="3367506"/>
                </a:lnTo>
                <a:lnTo>
                  <a:pt x="288233" y="3346847"/>
                </a:lnTo>
                <a:lnTo>
                  <a:pt x="280519" y="3340364"/>
                </a:lnTo>
                <a:lnTo>
                  <a:pt x="273301" y="3336221"/>
                </a:lnTo>
                <a:lnTo>
                  <a:pt x="248698" y="3313614"/>
                </a:lnTo>
                <a:lnTo>
                  <a:pt x="235303" y="3302355"/>
                </a:lnTo>
                <a:lnTo>
                  <a:pt x="233401" y="3299558"/>
                </a:lnTo>
                <a:lnTo>
                  <a:pt x="231426" y="3297743"/>
                </a:lnTo>
                <a:lnTo>
                  <a:pt x="231397" y="3296613"/>
                </a:lnTo>
                <a:lnTo>
                  <a:pt x="229110" y="3206159"/>
                </a:lnTo>
                <a:lnTo>
                  <a:pt x="228964" y="3200398"/>
                </a:lnTo>
                <a:lnTo>
                  <a:pt x="228964" y="3200396"/>
                </a:lnTo>
                <a:lnTo>
                  <a:pt x="231396" y="3104181"/>
                </a:lnTo>
                <a:lnTo>
                  <a:pt x="231398" y="3104181"/>
                </a:lnTo>
                <a:lnTo>
                  <a:pt x="231426" y="3103053"/>
                </a:lnTo>
                <a:lnTo>
                  <a:pt x="233398" y="3101240"/>
                </a:lnTo>
                <a:lnTo>
                  <a:pt x="235303" y="3098441"/>
                </a:lnTo>
                <a:lnTo>
                  <a:pt x="248719" y="3087163"/>
                </a:lnTo>
                <a:lnTo>
                  <a:pt x="273301" y="3064575"/>
                </a:lnTo>
                <a:lnTo>
                  <a:pt x="280509" y="3060438"/>
                </a:lnTo>
                <a:lnTo>
                  <a:pt x="288233" y="3053946"/>
                </a:lnTo>
                <a:lnTo>
                  <a:pt x="325588" y="3033287"/>
                </a:lnTo>
                <a:lnTo>
                  <a:pt x="325485" y="3034632"/>
                </a:lnTo>
                <a:lnTo>
                  <a:pt x="363232" y="3012971"/>
                </a:lnTo>
                <a:cubicBezTo>
                  <a:pt x="440842" y="2978395"/>
                  <a:pt x="539842" y="2953772"/>
                  <a:pt x="650325" y="2943620"/>
                </a:cubicBezTo>
                <a:lnTo>
                  <a:pt x="704711" y="2941158"/>
                </a:lnTo>
                <a:lnTo>
                  <a:pt x="704711" y="2941156"/>
                </a:lnTo>
                <a:lnTo>
                  <a:pt x="701912" y="2941284"/>
                </a:lnTo>
                <a:lnTo>
                  <a:pt x="717216" y="2803150"/>
                </a:lnTo>
                <a:lnTo>
                  <a:pt x="670761" y="2788420"/>
                </a:lnTo>
                <a:cubicBezTo>
                  <a:pt x="566670" y="2750020"/>
                  <a:pt x="477416" y="2700614"/>
                  <a:pt x="411401" y="2647128"/>
                </a:cubicBezTo>
                <a:lnTo>
                  <a:pt x="380545" y="2616436"/>
                </a:lnTo>
                <a:lnTo>
                  <a:pt x="380298" y="2617759"/>
                </a:lnTo>
                <a:lnTo>
                  <a:pt x="349562" y="2588137"/>
                </a:lnTo>
                <a:lnTo>
                  <a:pt x="343789" y="2579877"/>
                </a:lnTo>
                <a:lnTo>
                  <a:pt x="337889" y="2574008"/>
                </a:lnTo>
                <a:lnTo>
                  <a:pt x="319976" y="2545803"/>
                </a:lnTo>
                <a:lnTo>
                  <a:pt x="309951" y="2531460"/>
                </a:lnTo>
                <a:lnTo>
                  <a:pt x="308838" y="2528265"/>
                </a:lnTo>
                <a:lnTo>
                  <a:pt x="307400" y="2526003"/>
                </a:lnTo>
                <a:lnTo>
                  <a:pt x="307665" y="2524902"/>
                </a:lnTo>
                <a:lnTo>
                  <a:pt x="328867" y="2436938"/>
                </a:lnTo>
                <a:lnTo>
                  <a:pt x="330216" y="2431335"/>
                </a:lnTo>
                <a:lnTo>
                  <a:pt x="330216" y="2431334"/>
                </a:lnTo>
                <a:lnTo>
                  <a:pt x="357470" y="2339025"/>
                </a:lnTo>
                <a:lnTo>
                  <a:pt x="357472" y="2339025"/>
                </a:lnTo>
                <a:lnTo>
                  <a:pt x="357790" y="2337943"/>
                </a:lnTo>
                <a:lnTo>
                  <a:pt x="360164" y="2336704"/>
                </a:lnTo>
                <a:lnTo>
                  <a:pt x="362729" y="2334493"/>
                </a:lnTo>
                <a:lnTo>
                  <a:pt x="378605" y="2327071"/>
                </a:lnTo>
                <a:lnTo>
                  <a:pt x="408197" y="2311617"/>
                </a:lnTo>
                <a:lnTo>
                  <a:pt x="416230" y="2309487"/>
                </a:lnTo>
                <a:lnTo>
                  <a:pt x="425371" y="2305213"/>
                </a:lnTo>
                <a:lnTo>
                  <a:pt x="466800" y="2294929"/>
                </a:lnTo>
                <a:lnTo>
                  <a:pt x="466354" y="2296199"/>
                </a:lnTo>
                <a:lnTo>
                  <a:pt x="508420" y="2285047"/>
                </a:lnTo>
                <a:cubicBezTo>
                  <a:pt x="536391" y="2280611"/>
                  <a:pt x="566372" y="2277857"/>
                  <a:pt x="597964" y="2276853"/>
                </a:cubicBezTo>
                <a:cubicBezTo>
                  <a:pt x="645354" y="2275347"/>
                  <a:pt x="696369" y="2277780"/>
                  <a:pt x="749668" y="2284375"/>
                </a:cubicBezTo>
                <a:lnTo>
                  <a:pt x="853477" y="2304770"/>
                </a:lnTo>
                <a:lnTo>
                  <a:pt x="854056" y="2303446"/>
                </a:lnTo>
                <a:lnTo>
                  <a:pt x="851382" y="2302859"/>
                </a:lnTo>
                <a:lnTo>
                  <a:pt x="907178" y="2175616"/>
                </a:lnTo>
                <a:lnTo>
                  <a:pt x="909170" y="2176889"/>
                </a:lnTo>
                <a:lnTo>
                  <a:pt x="909169" y="2176888"/>
                </a:lnTo>
                <a:lnTo>
                  <a:pt x="907179" y="2175615"/>
                </a:lnTo>
                <a:lnTo>
                  <a:pt x="907178" y="2175616"/>
                </a:lnTo>
                <a:lnTo>
                  <a:pt x="863583" y="2147743"/>
                </a:lnTo>
                <a:cubicBezTo>
                  <a:pt x="772978" y="2083710"/>
                  <a:pt x="699553" y="2012883"/>
                  <a:pt x="649630" y="1944135"/>
                </a:cubicBezTo>
                <a:lnTo>
                  <a:pt x="627770" y="1906504"/>
                </a:lnTo>
                <a:lnTo>
                  <a:pt x="627187" y="1907718"/>
                </a:lnTo>
                <a:lnTo>
                  <a:pt x="605166" y="1871149"/>
                </a:lnTo>
                <a:lnTo>
                  <a:pt x="601728" y="1861678"/>
                </a:lnTo>
                <a:lnTo>
                  <a:pt x="597548" y="1854482"/>
                </a:lnTo>
                <a:lnTo>
                  <a:pt x="587543" y="1822602"/>
                </a:lnTo>
                <a:lnTo>
                  <a:pt x="581574" y="1806152"/>
                </a:lnTo>
                <a:lnTo>
                  <a:pt x="581325" y="1802780"/>
                </a:lnTo>
                <a:lnTo>
                  <a:pt x="580522" y="1800220"/>
                </a:lnTo>
                <a:lnTo>
                  <a:pt x="581062" y="1799226"/>
                </a:lnTo>
                <a:lnTo>
                  <a:pt x="624309" y="1719746"/>
                </a:lnTo>
                <a:lnTo>
                  <a:pt x="627063" y="1714684"/>
                </a:lnTo>
                <a:lnTo>
                  <a:pt x="677279" y="1632579"/>
                </a:lnTo>
                <a:lnTo>
                  <a:pt x="677867" y="1631616"/>
                </a:lnTo>
                <a:lnTo>
                  <a:pt x="680482" y="1631032"/>
                </a:lnTo>
                <a:lnTo>
                  <a:pt x="683532" y="1629561"/>
                </a:lnTo>
                <a:lnTo>
                  <a:pt x="700789" y="1626500"/>
                </a:lnTo>
                <a:lnTo>
                  <a:pt x="733371" y="1619231"/>
                </a:lnTo>
                <a:lnTo>
                  <a:pt x="741682" y="1619253"/>
                </a:lnTo>
                <a:lnTo>
                  <a:pt x="751617" y="1617492"/>
                </a:lnTo>
                <a:lnTo>
                  <a:pt x="794297" y="1618280"/>
                </a:lnTo>
                <a:lnTo>
                  <a:pt x="793537" y="1619391"/>
                </a:lnTo>
                <a:lnTo>
                  <a:pt x="837057" y="1619507"/>
                </a:lnTo>
                <a:cubicBezTo>
                  <a:pt x="921556" y="1628368"/>
                  <a:pt x="1019605" y="1656543"/>
                  <a:pt x="1120361" y="1702990"/>
                </a:cubicBezTo>
                <a:lnTo>
                  <a:pt x="1168154" y="1727771"/>
                </a:lnTo>
                <a:lnTo>
                  <a:pt x="1168155" y="1727770"/>
                </a:lnTo>
                <a:lnTo>
                  <a:pt x="1165754" y="1726526"/>
                </a:lnTo>
                <a:lnTo>
                  <a:pt x="1215599" y="1655615"/>
                </a:lnTo>
                <a:lnTo>
                  <a:pt x="1249667" y="1616037"/>
                </a:lnTo>
                <a:lnTo>
                  <a:pt x="1215657" y="1578801"/>
                </a:lnTo>
                <a:cubicBezTo>
                  <a:pt x="1144712" y="1493498"/>
                  <a:pt x="1092119" y="1406084"/>
                  <a:pt x="1061692" y="1326757"/>
                </a:cubicBezTo>
                <a:lnTo>
                  <a:pt x="1050316" y="1284750"/>
                </a:lnTo>
                <a:lnTo>
                  <a:pt x="1049440" y="1285770"/>
                </a:lnTo>
                <a:lnTo>
                  <a:pt x="1037633" y="1244749"/>
                </a:lnTo>
                <a:lnTo>
                  <a:pt x="1036763" y="1234708"/>
                </a:lnTo>
                <a:lnTo>
                  <a:pt x="1034588" y="1226678"/>
                </a:lnTo>
                <a:lnTo>
                  <a:pt x="1033176" y="1193295"/>
                </a:lnTo>
                <a:lnTo>
                  <a:pt x="1031667" y="1175861"/>
                </a:lnTo>
                <a:lnTo>
                  <a:pt x="1032300" y="1172539"/>
                </a:lnTo>
                <a:lnTo>
                  <a:pt x="1032186" y="1169859"/>
                </a:lnTo>
                <a:lnTo>
                  <a:pt x="1032965" y="1169038"/>
                </a:lnTo>
                <a:lnTo>
                  <a:pt x="1095309" y="1103461"/>
                </a:lnTo>
                <a:lnTo>
                  <a:pt x="1099279" y="1099285"/>
                </a:lnTo>
                <a:lnTo>
                  <a:pt x="1099280" y="1099284"/>
                </a:lnTo>
                <a:lnTo>
                  <a:pt x="1169035" y="1032968"/>
                </a:lnTo>
                <a:lnTo>
                  <a:pt x="1169036" y="1032968"/>
                </a:lnTo>
                <a:lnTo>
                  <a:pt x="1169854" y="1032191"/>
                </a:lnTo>
                <a:lnTo>
                  <a:pt x="1172530" y="1032304"/>
                </a:lnTo>
                <a:lnTo>
                  <a:pt x="1175858" y="1031671"/>
                </a:lnTo>
                <a:lnTo>
                  <a:pt x="1193319" y="1033181"/>
                </a:lnTo>
                <a:lnTo>
                  <a:pt x="1226672" y="1034592"/>
                </a:lnTo>
                <a:lnTo>
                  <a:pt x="1234693" y="1036766"/>
                </a:lnTo>
                <a:lnTo>
                  <a:pt x="1244746" y="1037636"/>
                </a:lnTo>
                <a:lnTo>
                  <a:pt x="1285768" y="1049443"/>
                </a:lnTo>
                <a:lnTo>
                  <a:pt x="1284746" y="1050320"/>
                </a:lnTo>
                <a:lnTo>
                  <a:pt x="1326752" y="1061696"/>
                </a:lnTo>
                <a:cubicBezTo>
                  <a:pt x="1406079" y="1092125"/>
                  <a:pt x="1493494" y="1144716"/>
                  <a:pt x="1578795" y="1215662"/>
                </a:cubicBezTo>
                <a:lnTo>
                  <a:pt x="1618430" y="1251864"/>
                </a:lnTo>
                <a:lnTo>
                  <a:pt x="1618432" y="1251863"/>
                </a:lnTo>
                <a:lnTo>
                  <a:pt x="1616888" y="1250452"/>
                </a:lnTo>
                <a:lnTo>
                  <a:pt x="1725926" y="1164613"/>
                </a:lnTo>
                <a:lnTo>
                  <a:pt x="1702985" y="1120367"/>
                </a:lnTo>
                <a:cubicBezTo>
                  <a:pt x="1656534" y="1019611"/>
                  <a:pt x="1628360" y="921561"/>
                  <a:pt x="1619500" y="837061"/>
                </a:cubicBezTo>
                <a:lnTo>
                  <a:pt x="1619383" y="793542"/>
                </a:lnTo>
                <a:lnTo>
                  <a:pt x="1618273" y="794301"/>
                </a:lnTo>
                <a:lnTo>
                  <a:pt x="1617485" y="751622"/>
                </a:lnTo>
                <a:lnTo>
                  <a:pt x="1619244" y="741699"/>
                </a:lnTo>
                <a:lnTo>
                  <a:pt x="1619222" y="733377"/>
                </a:lnTo>
                <a:lnTo>
                  <a:pt x="1626499" y="700766"/>
                </a:lnTo>
                <a:lnTo>
                  <a:pt x="1629552" y="683536"/>
                </a:lnTo>
                <a:lnTo>
                  <a:pt x="1631023" y="680491"/>
                </a:lnTo>
                <a:lnTo>
                  <a:pt x="1631608" y="677873"/>
                </a:lnTo>
                <a:lnTo>
                  <a:pt x="1632572" y="677283"/>
                </a:lnTo>
                <a:lnTo>
                  <a:pt x="1709764" y="630074"/>
                </a:lnTo>
                <a:lnTo>
                  <a:pt x="1714680" y="627068"/>
                </a:lnTo>
                <a:lnTo>
                  <a:pt x="1714681" y="627068"/>
                </a:lnTo>
                <a:lnTo>
                  <a:pt x="1799224" y="581066"/>
                </a:lnTo>
                <a:lnTo>
                  <a:pt x="1799225" y="581065"/>
                </a:lnTo>
                <a:lnTo>
                  <a:pt x="1800217" y="580526"/>
                </a:lnTo>
                <a:lnTo>
                  <a:pt x="1802772" y="581328"/>
                </a:lnTo>
                <a:lnTo>
                  <a:pt x="1806149" y="581578"/>
                </a:lnTo>
                <a:lnTo>
                  <a:pt x="1822623" y="587557"/>
                </a:lnTo>
                <a:lnTo>
                  <a:pt x="1854475" y="597553"/>
                </a:lnTo>
                <a:lnTo>
                  <a:pt x="1861661" y="601727"/>
                </a:lnTo>
                <a:lnTo>
                  <a:pt x="1871146" y="605170"/>
                </a:lnTo>
                <a:lnTo>
                  <a:pt x="1907715" y="627192"/>
                </a:lnTo>
                <a:lnTo>
                  <a:pt x="1906500" y="627775"/>
                </a:lnTo>
                <a:lnTo>
                  <a:pt x="1944132" y="649635"/>
                </a:lnTo>
                <a:cubicBezTo>
                  <a:pt x="2012880" y="699559"/>
                  <a:pt x="2083704" y="772983"/>
                  <a:pt x="2147738" y="863588"/>
                </a:cubicBezTo>
                <a:lnTo>
                  <a:pt x="2174623" y="905640"/>
                </a:lnTo>
                <a:lnTo>
                  <a:pt x="2303462" y="854137"/>
                </a:lnTo>
                <a:lnTo>
                  <a:pt x="2303958" y="856392"/>
                </a:lnTo>
                <a:lnTo>
                  <a:pt x="2303959" y="856392"/>
                </a:lnTo>
                <a:lnTo>
                  <a:pt x="2292363" y="803681"/>
                </a:lnTo>
                <a:cubicBezTo>
                  <a:pt x="2273573" y="694337"/>
                  <a:pt x="2271735" y="592336"/>
                  <a:pt x="2285047" y="508422"/>
                </a:cubicBezTo>
                <a:lnTo>
                  <a:pt x="2296199" y="466357"/>
                </a:lnTo>
                <a:lnTo>
                  <a:pt x="2294930" y="466802"/>
                </a:lnTo>
                <a:lnTo>
                  <a:pt x="2305216" y="425374"/>
                </a:lnTo>
                <a:lnTo>
                  <a:pt x="2309481" y="416244"/>
                </a:lnTo>
                <a:lnTo>
                  <a:pt x="2311614" y="408200"/>
                </a:lnTo>
                <a:lnTo>
                  <a:pt x="2327083" y="378584"/>
                </a:lnTo>
                <a:lnTo>
                  <a:pt x="2334493" y="362732"/>
                </a:lnTo>
                <a:lnTo>
                  <a:pt x="2336702" y="360170"/>
                </a:lnTo>
                <a:lnTo>
                  <a:pt x="2337943" y="357792"/>
                </a:lnTo>
                <a:lnTo>
                  <a:pt x="2339028" y="357471"/>
                </a:lnTo>
                <a:lnTo>
                  <a:pt x="2425809" y="331851"/>
                </a:lnTo>
                <a:lnTo>
                  <a:pt x="2431336" y="330220"/>
                </a:lnTo>
                <a:lnTo>
                  <a:pt x="2431336" y="330220"/>
                </a:lnTo>
                <a:lnTo>
                  <a:pt x="2524905" y="307667"/>
                </a:lnTo>
                <a:lnTo>
                  <a:pt x="2524905" y="307668"/>
                </a:lnTo>
                <a:lnTo>
                  <a:pt x="2526002" y="307403"/>
                </a:lnTo>
                <a:lnTo>
                  <a:pt x="2528263" y="308839"/>
                </a:lnTo>
                <a:lnTo>
                  <a:pt x="2531461" y="309953"/>
                </a:lnTo>
                <a:lnTo>
                  <a:pt x="2545826" y="319994"/>
                </a:lnTo>
                <a:lnTo>
                  <a:pt x="2574006" y="337892"/>
                </a:lnTo>
                <a:lnTo>
                  <a:pt x="2579866" y="343783"/>
                </a:lnTo>
                <a:lnTo>
                  <a:pt x="2588139" y="349565"/>
                </a:lnTo>
                <a:lnTo>
                  <a:pt x="2617761" y="380300"/>
                </a:lnTo>
                <a:lnTo>
                  <a:pt x="2616436" y="380549"/>
                </a:lnTo>
                <a:lnTo>
                  <a:pt x="2647128" y="411403"/>
                </a:lnTo>
                <a:cubicBezTo>
                  <a:pt x="2700611" y="477419"/>
                  <a:pt x="2750020" y="566673"/>
                  <a:pt x="2788419" y="670766"/>
                </a:cubicBezTo>
                <a:lnTo>
                  <a:pt x="2803712" y="718994"/>
                </a:lnTo>
                <a:lnTo>
                  <a:pt x="2854545" y="709369"/>
                </a:lnTo>
                <a:lnTo>
                  <a:pt x="2941297" y="701623"/>
                </a:lnTo>
                <a:lnTo>
                  <a:pt x="2943618" y="650333"/>
                </a:lnTo>
                <a:cubicBezTo>
                  <a:pt x="2953770" y="539849"/>
                  <a:pt x="2978395" y="440849"/>
                  <a:pt x="3012971" y="363240"/>
                </a:cubicBezTo>
                <a:lnTo>
                  <a:pt x="3034629" y="325493"/>
                </a:lnTo>
                <a:lnTo>
                  <a:pt x="3033289" y="325594"/>
                </a:lnTo>
                <a:lnTo>
                  <a:pt x="3053947" y="288241"/>
                </a:lnTo>
                <a:lnTo>
                  <a:pt x="3060431" y="280526"/>
                </a:lnTo>
                <a:lnTo>
                  <a:pt x="3064573" y="273308"/>
                </a:lnTo>
                <a:lnTo>
                  <a:pt x="3087179" y="248704"/>
                </a:lnTo>
                <a:lnTo>
                  <a:pt x="3098439" y="235310"/>
                </a:lnTo>
                <a:lnTo>
                  <a:pt x="3101237" y="233408"/>
                </a:lnTo>
                <a:lnTo>
                  <a:pt x="3103051" y="231434"/>
                </a:lnTo>
                <a:lnTo>
                  <a:pt x="3104181" y="231403"/>
                </a:lnTo>
                <a:lnTo>
                  <a:pt x="3194635" y="229118"/>
                </a:lnTo>
                <a:lnTo>
                  <a:pt x="3200395" y="228972"/>
                </a:lnTo>
                <a:close/>
                <a:moveTo>
                  <a:pt x="3200399" y="91440"/>
                </a:moveTo>
                <a:cubicBezTo>
                  <a:pt x="1483369" y="91440"/>
                  <a:pt x="91440" y="1483369"/>
                  <a:pt x="91440" y="3200400"/>
                </a:cubicBezTo>
                <a:cubicBezTo>
                  <a:pt x="91440" y="4917431"/>
                  <a:pt x="1483369" y="6309360"/>
                  <a:pt x="3200399" y="6309360"/>
                </a:cubicBezTo>
                <a:cubicBezTo>
                  <a:pt x="4917431" y="6309360"/>
                  <a:pt x="6309359" y="4917431"/>
                  <a:pt x="6309359" y="3200400"/>
                </a:cubicBezTo>
                <a:cubicBezTo>
                  <a:pt x="6309359" y="1483369"/>
                  <a:pt x="4917431" y="91440"/>
                  <a:pt x="3200399" y="91440"/>
                </a:cubicBezTo>
                <a:close/>
                <a:moveTo>
                  <a:pt x="3200399" y="0"/>
                </a:moveTo>
                <a:cubicBezTo>
                  <a:pt x="4967931" y="0"/>
                  <a:pt x="6400799" y="1432868"/>
                  <a:pt x="6400799" y="3200400"/>
                </a:cubicBezTo>
                <a:cubicBezTo>
                  <a:pt x="6400799" y="4967932"/>
                  <a:pt x="4967931" y="6400800"/>
                  <a:pt x="3200399" y="6400800"/>
                </a:cubicBezTo>
                <a:cubicBezTo>
                  <a:pt x="1432868" y="6400800"/>
                  <a:pt x="0" y="4967932"/>
                  <a:pt x="0" y="3200400"/>
                </a:cubicBezTo>
                <a:cubicBezTo>
                  <a:pt x="0" y="1432868"/>
                  <a:pt x="1432868" y="0"/>
                  <a:pt x="3200399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N" dirty="0">
              <a:solidFill>
                <a:srgbClr val="00206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466165"/>
            <a:ext cx="11250178" cy="1509224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7200" b="0" baseline="0">
                <a:solidFill>
                  <a:schemeClr val="accent5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3504" y="1975389"/>
            <a:ext cx="11250178" cy="4437058"/>
          </a:xfrm>
        </p:spPr>
        <p:txBody>
          <a:bodyPr anchor="t">
            <a:normAutofit/>
          </a:bodyPr>
          <a:lstStyle>
            <a:lvl1pPr marL="457200" indent="-457200">
              <a:buFont typeface="Wingdings" panose="05000000000000000000" pitchFamily="2" charset="2"/>
              <a:buChar char="v"/>
              <a:defRPr sz="320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742950" marR="0" indent="-285750" algn="l" defTabSz="914400" rtl="0" eaLnBrk="1" fontAlgn="auto" latinLnBrk="0" hangingPunct="1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 sz="2800" i="0">
                <a:solidFill>
                  <a:schemeClr val="bg1"/>
                </a:solidFill>
              </a:defRPr>
            </a:lvl2pPr>
            <a:lvl3pPr marL="1257300" marR="0" indent="-342900" algn="l" defTabSz="914400" rtl="0" eaLnBrk="1" fontAlgn="auto" latinLnBrk="0" hangingPunct="1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 sz="2400">
                <a:solidFill>
                  <a:schemeClr val="bg1"/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endParaRPr lang="en-US" dirty="0"/>
          </a:p>
          <a:p>
            <a:pPr lvl="2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85106-A67F-4BD9-8543-20311978E5DC}" type="datetimeFigureOut">
              <a:rPr lang="en-IN" smtClean="0"/>
              <a:t>21-04-2023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0D82F-57A4-433C-9177-0951B9A08CF4}" type="slidenum">
              <a:rPr lang="en-IN" smtClean="0"/>
              <a:t>‹#›</a:t>
            </a:fld>
            <a:endParaRPr lang="en-IN"/>
          </a:p>
        </p:txBody>
      </p:sp>
      <p:sp>
        <p:nvSpPr>
          <p:cNvPr id="7" name="Rectangle 6"/>
          <p:cNvSpPr/>
          <p:nvPr/>
        </p:nvSpPr>
        <p:spPr>
          <a:xfrm>
            <a:off x="253353" y="466165"/>
            <a:ext cx="259977" cy="5946282"/>
          </a:xfrm>
          <a:prstGeom prst="rect">
            <a:avLst/>
          </a:prstGeom>
          <a:solidFill>
            <a:srgbClr val="138BEA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7814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91F07FC2-A655-A2A7-54E6-0A7D9258F47B}"/>
              </a:ext>
            </a:extLst>
          </p:cNvPr>
          <p:cNvSpPr>
            <a:spLocks noChangeAspect="1"/>
          </p:cNvSpPr>
          <p:nvPr/>
        </p:nvSpPr>
        <p:spPr>
          <a:xfrm>
            <a:off x="11277599" y="5943600"/>
            <a:ext cx="914400" cy="914400"/>
          </a:xfrm>
          <a:custGeom>
            <a:avLst/>
            <a:gdLst/>
            <a:ahLst/>
            <a:cxnLst/>
            <a:rect l="l" t="t" r="r" b="b"/>
            <a:pathLst>
              <a:path w="6400799" h="6400800">
                <a:moveTo>
                  <a:pt x="4618019" y="5165230"/>
                </a:moveTo>
                <a:lnTo>
                  <a:pt x="4618017" y="5165232"/>
                </a:lnTo>
                <a:lnTo>
                  <a:pt x="4618015" y="5165233"/>
                </a:lnTo>
                <a:close/>
                <a:moveTo>
                  <a:pt x="1770381" y="5155624"/>
                </a:moveTo>
                <a:lnTo>
                  <a:pt x="1770052" y="5156145"/>
                </a:lnTo>
                <a:lnTo>
                  <a:pt x="1770053" y="5156145"/>
                </a:lnTo>
                <a:lnTo>
                  <a:pt x="1770381" y="5155628"/>
                </a:lnTo>
                <a:lnTo>
                  <a:pt x="1777025" y="5160947"/>
                </a:lnTo>
                <a:lnTo>
                  <a:pt x="1777058" y="5160968"/>
                </a:lnTo>
                <a:close/>
                <a:moveTo>
                  <a:pt x="2806398" y="4574096"/>
                </a:moveTo>
                <a:lnTo>
                  <a:pt x="2766254" y="4708190"/>
                </a:lnTo>
                <a:lnTo>
                  <a:pt x="2847309" y="4708190"/>
                </a:lnTo>
                <a:close/>
                <a:moveTo>
                  <a:pt x="3045103" y="4550925"/>
                </a:moveTo>
                <a:lnTo>
                  <a:pt x="3045103" y="4642622"/>
                </a:lnTo>
                <a:lnTo>
                  <a:pt x="3089471" y="4642622"/>
                </a:lnTo>
                <a:cubicBezTo>
                  <a:pt x="3116587" y="4642622"/>
                  <a:pt x="3133841" y="4641430"/>
                  <a:pt x="3141235" y="4639048"/>
                </a:cubicBezTo>
                <a:cubicBezTo>
                  <a:pt x="3148631" y="4636665"/>
                  <a:pt x="3154629" y="4631858"/>
                  <a:pt x="3159231" y="4624628"/>
                </a:cubicBezTo>
                <a:cubicBezTo>
                  <a:pt x="3163831" y="4617397"/>
                  <a:pt x="3166133" y="4607784"/>
                  <a:pt x="3166133" y="4595788"/>
                </a:cubicBezTo>
                <a:cubicBezTo>
                  <a:pt x="3166133" y="4584284"/>
                  <a:pt x="3163831" y="4575041"/>
                  <a:pt x="3159231" y="4568057"/>
                </a:cubicBezTo>
                <a:cubicBezTo>
                  <a:pt x="3154629" y="4561073"/>
                  <a:pt x="3148385" y="4556266"/>
                  <a:pt x="3140497" y="4553637"/>
                </a:cubicBezTo>
                <a:cubicBezTo>
                  <a:pt x="3134909" y="4551829"/>
                  <a:pt x="3118723" y="4550925"/>
                  <a:pt x="3091937" y="4550925"/>
                </a:cubicBezTo>
                <a:close/>
                <a:moveTo>
                  <a:pt x="2158254" y="4492752"/>
                </a:moveTo>
                <a:lnTo>
                  <a:pt x="2217906" y="4492752"/>
                </a:lnTo>
                <a:lnTo>
                  <a:pt x="2217906" y="4790027"/>
                </a:lnTo>
                <a:lnTo>
                  <a:pt x="2366790" y="4790027"/>
                </a:lnTo>
                <a:lnTo>
                  <a:pt x="2366790" y="4851158"/>
                </a:lnTo>
                <a:lnTo>
                  <a:pt x="2158254" y="4851158"/>
                </a:lnTo>
                <a:close/>
                <a:moveTo>
                  <a:pt x="3690793" y="4489794"/>
                </a:moveTo>
                <a:lnTo>
                  <a:pt x="3748967" y="4489794"/>
                </a:lnTo>
                <a:lnTo>
                  <a:pt x="3870243" y="4731114"/>
                </a:lnTo>
                <a:lnTo>
                  <a:pt x="3870243" y="4489794"/>
                </a:lnTo>
                <a:lnTo>
                  <a:pt x="3925951" y="4489794"/>
                </a:lnTo>
                <a:lnTo>
                  <a:pt x="3925951" y="4851158"/>
                </a:lnTo>
                <a:lnTo>
                  <a:pt x="3865805" y="4851158"/>
                </a:lnTo>
                <a:lnTo>
                  <a:pt x="3746501" y="4615507"/>
                </a:lnTo>
                <a:lnTo>
                  <a:pt x="3746501" y="4851158"/>
                </a:lnTo>
                <a:lnTo>
                  <a:pt x="3690793" y="4851158"/>
                </a:lnTo>
                <a:close/>
                <a:moveTo>
                  <a:pt x="3574029" y="4489794"/>
                </a:moveTo>
                <a:lnTo>
                  <a:pt x="3633681" y="4489794"/>
                </a:lnTo>
                <a:lnTo>
                  <a:pt x="3633681" y="4851158"/>
                </a:lnTo>
                <a:lnTo>
                  <a:pt x="3574029" y="4851158"/>
                </a:lnTo>
                <a:close/>
                <a:moveTo>
                  <a:pt x="3281219" y="4489794"/>
                </a:moveTo>
                <a:lnTo>
                  <a:pt x="3339391" y="4489794"/>
                </a:lnTo>
                <a:lnTo>
                  <a:pt x="3460667" y="4731114"/>
                </a:lnTo>
                <a:lnTo>
                  <a:pt x="3460667" y="4489794"/>
                </a:lnTo>
                <a:lnTo>
                  <a:pt x="3516375" y="4489794"/>
                </a:lnTo>
                <a:lnTo>
                  <a:pt x="3516375" y="4851158"/>
                </a:lnTo>
                <a:lnTo>
                  <a:pt x="3456231" y="4851158"/>
                </a:lnTo>
                <a:lnTo>
                  <a:pt x="3336927" y="4615507"/>
                </a:lnTo>
                <a:lnTo>
                  <a:pt x="3336927" y="4851158"/>
                </a:lnTo>
                <a:lnTo>
                  <a:pt x="3281219" y="4851158"/>
                </a:lnTo>
                <a:close/>
                <a:moveTo>
                  <a:pt x="2985451" y="4489794"/>
                </a:moveTo>
                <a:lnTo>
                  <a:pt x="3111409" y="4489794"/>
                </a:lnTo>
                <a:cubicBezTo>
                  <a:pt x="3143619" y="4489794"/>
                  <a:pt x="3166625" y="4493040"/>
                  <a:pt x="3180429" y="4499531"/>
                </a:cubicBezTo>
                <a:cubicBezTo>
                  <a:pt x="3194233" y="4506022"/>
                  <a:pt x="3205571" y="4517279"/>
                  <a:pt x="3214445" y="4533301"/>
                </a:cubicBezTo>
                <a:cubicBezTo>
                  <a:pt x="3223319" y="4549323"/>
                  <a:pt x="3227757" y="4568509"/>
                  <a:pt x="3227757" y="4590858"/>
                </a:cubicBezTo>
                <a:cubicBezTo>
                  <a:pt x="3227757" y="4619123"/>
                  <a:pt x="3220977" y="4641882"/>
                  <a:pt x="3207421" y="4659137"/>
                </a:cubicBezTo>
                <a:cubicBezTo>
                  <a:pt x="3193863" y="4676392"/>
                  <a:pt x="3174595" y="4687238"/>
                  <a:pt x="3149617" y="4691675"/>
                </a:cubicBezTo>
                <a:cubicBezTo>
                  <a:pt x="3162435" y="4700877"/>
                  <a:pt x="3173035" y="4710943"/>
                  <a:pt x="3181415" y="4721871"/>
                </a:cubicBezTo>
                <a:cubicBezTo>
                  <a:pt x="3189795" y="4732799"/>
                  <a:pt x="3201217" y="4752395"/>
                  <a:pt x="3215679" y="4780660"/>
                </a:cubicBezTo>
                <a:lnTo>
                  <a:pt x="3251667" y="4851158"/>
                </a:lnTo>
                <a:lnTo>
                  <a:pt x="3180295" y="4851158"/>
                </a:lnTo>
                <a:lnTo>
                  <a:pt x="3136999" y="4772526"/>
                </a:lnTo>
                <a:cubicBezTo>
                  <a:pt x="3121419" y="4744096"/>
                  <a:pt x="3110835" y="4726308"/>
                  <a:pt x="3105247" y="4719159"/>
                </a:cubicBezTo>
                <a:cubicBezTo>
                  <a:pt x="3099659" y="4712011"/>
                  <a:pt x="3093745" y="4707081"/>
                  <a:pt x="3087499" y="4704369"/>
                </a:cubicBezTo>
                <a:cubicBezTo>
                  <a:pt x="3081255" y="4701658"/>
                  <a:pt x="3071231" y="4700302"/>
                  <a:pt x="3057427" y="4700302"/>
                </a:cubicBezTo>
                <a:lnTo>
                  <a:pt x="3045103" y="4700302"/>
                </a:lnTo>
                <a:lnTo>
                  <a:pt x="3045103" y="4851158"/>
                </a:lnTo>
                <a:lnTo>
                  <a:pt x="2985451" y="4851158"/>
                </a:lnTo>
                <a:close/>
                <a:moveTo>
                  <a:pt x="2775243" y="4489794"/>
                </a:moveTo>
                <a:lnTo>
                  <a:pt x="2838605" y="4489794"/>
                </a:lnTo>
                <a:lnTo>
                  <a:pt x="2957377" y="4851158"/>
                </a:lnTo>
                <a:lnTo>
                  <a:pt x="2892522" y="4851158"/>
                </a:lnTo>
                <a:lnTo>
                  <a:pt x="2866570" y="4769321"/>
                </a:lnTo>
                <a:lnTo>
                  <a:pt x="2747952" y="4769321"/>
                </a:lnTo>
                <a:lnTo>
                  <a:pt x="2723452" y="4851158"/>
                </a:lnTo>
                <a:lnTo>
                  <a:pt x="2659856" y="4851158"/>
                </a:lnTo>
                <a:close/>
                <a:moveTo>
                  <a:pt x="2413950" y="4489794"/>
                </a:moveTo>
                <a:lnTo>
                  <a:pt x="2633825" y="4489794"/>
                </a:lnTo>
                <a:lnTo>
                  <a:pt x="2633825" y="4550925"/>
                </a:lnTo>
                <a:lnTo>
                  <a:pt x="2473602" y="4550925"/>
                </a:lnTo>
                <a:lnTo>
                  <a:pt x="2473602" y="4631037"/>
                </a:lnTo>
                <a:lnTo>
                  <a:pt x="2622486" y="4631037"/>
                </a:lnTo>
                <a:lnTo>
                  <a:pt x="2622486" y="4691921"/>
                </a:lnTo>
                <a:lnTo>
                  <a:pt x="2473602" y="4691921"/>
                </a:lnTo>
                <a:lnTo>
                  <a:pt x="2473602" y="4790027"/>
                </a:lnTo>
                <a:lnTo>
                  <a:pt x="2639248" y="4790027"/>
                </a:lnTo>
                <a:lnTo>
                  <a:pt x="2639248" y="4851158"/>
                </a:lnTo>
                <a:lnTo>
                  <a:pt x="2413950" y="4851158"/>
                </a:lnTo>
                <a:close/>
                <a:moveTo>
                  <a:pt x="4122381" y="4483632"/>
                </a:moveTo>
                <a:cubicBezTo>
                  <a:pt x="4157711" y="4483632"/>
                  <a:pt x="4186019" y="4492629"/>
                  <a:pt x="4207299" y="4510623"/>
                </a:cubicBezTo>
                <a:cubicBezTo>
                  <a:pt x="4228579" y="4528617"/>
                  <a:pt x="4242259" y="4555033"/>
                  <a:pt x="4248341" y="4589872"/>
                </a:cubicBezTo>
                <a:lnTo>
                  <a:pt x="4189181" y="4603429"/>
                </a:lnTo>
                <a:cubicBezTo>
                  <a:pt x="4184745" y="4584860"/>
                  <a:pt x="4176611" y="4570645"/>
                  <a:pt x="4164779" y="4560785"/>
                </a:cubicBezTo>
                <a:cubicBezTo>
                  <a:pt x="4152947" y="4550925"/>
                  <a:pt x="4138813" y="4545995"/>
                  <a:pt x="4122381" y="4545995"/>
                </a:cubicBezTo>
                <a:cubicBezTo>
                  <a:pt x="4096909" y="4545995"/>
                  <a:pt x="4076287" y="4555896"/>
                  <a:pt x="4060511" y="4575698"/>
                </a:cubicBezTo>
                <a:cubicBezTo>
                  <a:pt x="4044735" y="4595500"/>
                  <a:pt x="4036847" y="4625696"/>
                  <a:pt x="4036847" y="4666286"/>
                </a:cubicBezTo>
                <a:cubicBezTo>
                  <a:pt x="4036847" y="4709833"/>
                  <a:pt x="4045391" y="4742946"/>
                  <a:pt x="4062483" y="4765624"/>
                </a:cubicBezTo>
                <a:cubicBezTo>
                  <a:pt x="4077107" y="4785179"/>
                  <a:pt x="4096909" y="4794957"/>
                  <a:pt x="4121887" y="4794957"/>
                </a:cubicBezTo>
                <a:cubicBezTo>
                  <a:pt x="4133555" y="4794957"/>
                  <a:pt x="4145675" y="4792213"/>
                  <a:pt x="4158247" y="4786726"/>
                </a:cubicBezTo>
                <a:cubicBezTo>
                  <a:pt x="4170817" y="4781239"/>
                  <a:pt x="4182033" y="4773745"/>
                  <a:pt x="4191893" y="4764245"/>
                </a:cubicBezTo>
                <a:lnTo>
                  <a:pt x="4191893" y="4718543"/>
                </a:lnTo>
                <a:lnTo>
                  <a:pt x="4123367" y="4718543"/>
                </a:lnTo>
                <a:lnTo>
                  <a:pt x="4123367" y="4657412"/>
                </a:lnTo>
                <a:lnTo>
                  <a:pt x="4252285" y="4657412"/>
                </a:lnTo>
                <a:lnTo>
                  <a:pt x="4252285" y="4801366"/>
                </a:lnTo>
                <a:cubicBezTo>
                  <a:pt x="4239303" y="4816648"/>
                  <a:pt x="4220897" y="4829795"/>
                  <a:pt x="4197069" y="4840805"/>
                </a:cubicBezTo>
                <a:cubicBezTo>
                  <a:pt x="4173241" y="4851815"/>
                  <a:pt x="4149331" y="4857320"/>
                  <a:pt x="4125339" y="4857320"/>
                </a:cubicBezTo>
                <a:cubicBezTo>
                  <a:pt x="4096087" y="4857320"/>
                  <a:pt x="4070287" y="4850131"/>
                  <a:pt x="4047939" y="4835752"/>
                </a:cubicBezTo>
                <a:cubicBezTo>
                  <a:pt x="4025591" y="4821373"/>
                  <a:pt x="4007883" y="4799846"/>
                  <a:pt x="3994819" y="4771170"/>
                </a:cubicBezTo>
                <a:cubicBezTo>
                  <a:pt x="3981755" y="4742494"/>
                  <a:pt x="3975223" y="4708765"/>
                  <a:pt x="3975223" y="4669983"/>
                </a:cubicBezTo>
                <a:cubicBezTo>
                  <a:pt x="3975223" y="4630215"/>
                  <a:pt x="3981837" y="4596198"/>
                  <a:pt x="3995065" y="4567933"/>
                </a:cubicBezTo>
                <a:cubicBezTo>
                  <a:pt x="4008293" y="4539669"/>
                  <a:pt x="4025467" y="4518552"/>
                  <a:pt x="4046583" y="4504584"/>
                </a:cubicBezTo>
                <a:cubicBezTo>
                  <a:pt x="4067699" y="4490616"/>
                  <a:pt x="4092965" y="4483632"/>
                  <a:pt x="4122381" y="4483632"/>
                </a:cubicBezTo>
                <a:close/>
                <a:moveTo>
                  <a:pt x="5415569" y="4180914"/>
                </a:moveTo>
                <a:lnTo>
                  <a:pt x="5411861" y="4190407"/>
                </a:lnTo>
                <a:lnTo>
                  <a:pt x="5411867" y="4190394"/>
                </a:lnTo>
                <a:close/>
                <a:moveTo>
                  <a:pt x="5416445" y="4178669"/>
                </a:moveTo>
                <a:lnTo>
                  <a:pt x="5416443" y="4178671"/>
                </a:lnTo>
                <a:lnTo>
                  <a:pt x="5417353" y="4179147"/>
                </a:lnTo>
                <a:lnTo>
                  <a:pt x="5417353" y="4179146"/>
                </a:lnTo>
                <a:close/>
                <a:moveTo>
                  <a:pt x="3777949" y="3964496"/>
                </a:moveTo>
                <a:lnTo>
                  <a:pt x="3737803" y="4098590"/>
                </a:lnTo>
                <a:lnTo>
                  <a:pt x="3818859" y="4098590"/>
                </a:lnTo>
                <a:close/>
                <a:moveTo>
                  <a:pt x="1949727" y="3941325"/>
                </a:moveTo>
                <a:lnTo>
                  <a:pt x="1949727" y="4033022"/>
                </a:lnTo>
                <a:lnTo>
                  <a:pt x="1994097" y="4033022"/>
                </a:lnTo>
                <a:cubicBezTo>
                  <a:pt x="2021211" y="4033022"/>
                  <a:pt x="2038466" y="4031831"/>
                  <a:pt x="2045861" y="4029448"/>
                </a:cubicBezTo>
                <a:cubicBezTo>
                  <a:pt x="2053256" y="4027065"/>
                  <a:pt x="2059254" y="4022258"/>
                  <a:pt x="2063855" y="4015028"/>
                </a:cubicBezTo>
                <a:cubicBezTo>
                  <a:pt x="2068457" y="4007797"/>
                  <a:pt x="2070757" y="3998184"/>
                  <a:pt x="2070757" y="3986188"/>
                </a:cubicBezTo>
                <a:cubicBezTo>
                  <a:pt x="2070757" y="3974685"/>
                  <a:pt x="2068457" y="3965441"/>
                  <a:pt x="2063855" y="3958457"/>
                </a:cubicBezTo>
                <a:cubicBezTo>
                  <a:pt x="2059254" y="3951473"/>
                  <a:pt x="2053009" y="3946666"/>
                  <a:pt x="2045121" y="3944037"/>
                </a:cubicBezTo>
                <a:cubicBezTo>
                  <a:pt x="2039534" y="3942229"/>
                  <a:pt x="2023348" y="3941325"/>
                  <a:pt x="1996562" y="3941325"/>
                </a:cubicBezTo>
                <a:close/>
                <a:moveTo>
                  <a:pt x="3012427" y="3936395"/>
                </a:moveTo>
                <a:cubicBezTo>
                  <a:pt x="2988071" y="3936395"/>
                  <a:pt x="2968239" y="3946502"/>
                  <a:pt x="2952933" y="3966715"/>
                </a:cubicBezTo>
                <a:cubicBezTo>
                  <a:pt x="2937627" y="3986927"/>
                  <a:pt x="2929974" y="4018232"/>
                  <a:pt x="2929974" y="4060630"/>
                </a:cubicBezTo>
                <a:cubicBezTo>
                  <a:pt x="2929974" y="4102206"/>
                  <a:pt x="2937874" y="4133387"/>
                  <a:pt x="2953673" y="4154175"/>
                </a:cubicBezTo>
                <a:cubicBezTo>
                  <a:pt x="2969471" y="4174963"/>
                  <a:pt x="2989057" y="4185357"/>
                  <a:pt x="3012427" y="4185357"/>
                </a:cubicBezTo>
                <a:cubicBezTo>
                  <a:pt x="3035963" y="4185357"/>
                  <a:pt x="3055465" y="4175045"/>
                  <a:pt x="3070935" y="4154422"/>
                </a:cubicBezTo>
                <a:cubicBezTo>
                  <a:pt x="3086407" y="4133798"/>
                  <a:pt x="3094141" y="4102123"/>
                  <a:pt x="3094141" y="4059397"/>
                </a:cubicBezTo>
                <a:cubicBezTo>
                  <a:pt x="3094141" y="4017493"/>
                  <a:pt x="3086611" y="3986516"/>
                  <a:pt x="3071551" y="3966468"/>
                </a:cubicBezTo>
                <a:cubicBezTo>
                  <a:pt x="3056493" y="3946420"/>
                  <a:pt x="3036785" y="3936395"/>
                  <a:pt x="3012427" y="3936395"/>
                </a:cubicBezTo>
                <a:close/>
                <a:moveTo>
                  <a:pt x="2317103" y="3936395"/>
                </a:moveTo>
                <a:cubicBezTo>
                  <a:pt x="2292746" y="3936395"/>
                  <a:pt x="2272914" y="3946502"/>
                  <a:pt x="2257608" y="3966715"/>
                </a:cubicBezTo>
                <a:cubicBezTo>
                  <a:pt x="2242302" y="3986927"/>
                  <a:pt x="2234649" y="4018232"/>
                  <a:pt x="2234649" y="4060630"/>
                </a:cubicBezTo>
                <a:cubicBezTo>
                  <a:pt x="2234649" y="4102206"/>
                  <a:pt x="2242549" y="4133387"/>
                  <a:pt x="2258348" y="4154175"/>
                </a:cubicBezTo>
                <a:cubicBezTo>
                  <a:pt x="2274147" y="4174963"/>
                  <a:pt x="2293732" y="4185357"/>
                  <a:pt x="2317103" y="4185357"/>
                </a:cubicBezTo>
                <a:cubicBezTo>
                  <a:pt x="2340638" y="4185357"/>
                  <a:pt x="2360141" y="4175045"/>
                  <a:pt x="2375611" y="4154422"/>
                </a:cubicBezTo>
                <a:cubicBezTo>
                  <a:pt x="2391081" y="4133798"/>
                  <a:pt x="2398816" y="4102123"/>
                  <a:pt x="2398816" y="4059397"/>
                </a:cubicBezTo>
                <a:cubicBezTo>
                  <a:pt x="2398816" y="4017493"/>
                  <a:pt x="2391287" y="3986516"/>
                  <a:pt x="2376227" y="3966468"/>
                </a:cubicBezTo>
                <a:cubicBezTo>
                  <a:pt x="2361168" y="3946420"/>
                  <a:pt x="2341459" y="3936395"/>
                  <a:pt x="2317103" y="3936395"/>
                </a:cubicBezTo>
                <a:close/>
                <a:moveTo>
                  <a:pt x="4957125" y="3880194"/>
                </a:moveTo>
                <a:lnTo>
                  <a:pt x="5176999" y="3880194"/>
                </a:lnTo>
                <a:lnTo>
                  <a:pt x="5176999" y="3941325"/>
                </a:lnTo>
                <a:lnTo>
                  <a:pt x="5016777" y="3941325"/>
                </a:lnTo>
                <a:lnTo>
                  <a:pt x="5016777" y="4021437"/>
                </a:lnTo>
                <a:lnTo>
                  <a:pt x="5165661" y="4021437"/>
                </a:lnTo>
                <a:lnTo>
                  <a:pt x="5165661" y="4082321"/>
                </a:lnTo>
                <a:lnTo>
                  <a:pt x="5016777" y="4082321"/>
                </a:lnTo>
                <a:lnTo>
                  <a:pt x="5016777" y="4180427"/>
                </a:lnTo>
                <a:lnTo>
                  <a:pt x="5182423" y="4180427"/>
                </a:lnTo>
                <a:lnTo>
                  <a:pt x="5182423" y="4241558"/>
                </a:lnTo>
                <a:lnTo>
                  <a:pt x="4957125" y="4241558"/>
                </a:lnTo>
                <a:close/>
                <a:moveTo>
                  <a:pt x="4662343" y="3880194"/>
                </a:moveTo>
                <a:lnTo>
                  <a:pt x="4720517" y="3880194"/>
                </a:lnTo>
                <a:lnTo>
                  <a:pt x="4841793" y="4121514"/>
                </a:lnTo>
                <a:lnTo>
                  <a:pt x="4841793" y="3880194"/>
                </a:lnTo>
                <a:lnTo>
                  <a:pt x="4897501" y="3880194"/>
                </a:lnTo>
                <a:lnTo>
                  <a:pt x="4897501" y="4241558"/>
                </a:lnTo>
                <a:lnTo>
                  <a:pt x="4837355" y="4241558"/>
                </a:lnTo>
                <a:lnTo>
                  <a:pt x="4718051" y="4005907"/>
                </a:lnTo>
                <a:lnTo>
                  <a:pt x="4718051" y="4241558"/>
                </a:lnTo>
                <a:lnTo>
                  <a:pt x="4662343" y="4241558"/>
                </a:lnTo>
                <a:close/>
                <a:moveTo>
                  <a:pt x="4545579" y="3880194"/>
                </a:moveTo>
                <a:lnTo>
                  <a:pt x="4605231" y="3880194"/>
                </a:lnTo>
                <a:lnTo>
                  <a:pt x="4605231" y="4241558"/>
                </a:lnTo>
                <a:lnTo>
                  <a:pt x="4545579" y="4241558"/>
                </a:lnTo>
                <a:close/>
                <a:moveTo>
                  <a:pt x="4252275" y="3880194"/>
                </a:moveTo>
                <a:lnTo>
                  <a:pt x="4311927" y="3880194"/>
                </a:lnTo>
                <a:lnTo>
                  <a:pt x="4311927" y="4022423"/>
                </a:lnTo>
                <a:lnTo>
                  <a:pt x="4429507" y="4022423"/>
                </a:lnTo>
                <a:lnTo>
                  <a:pt x="4429507" y="3880194"/>
                </a:lnTo>
                <a:lnTo>
                  <a:pt x="4489159" y="3880194"/>
                </a:lnTo>
                <a:lnTo>
                  <a:pt x="4489159" y="4241558"/>
                </a:lnTo>
                <a:lnTo>
                  <a:pt x="4429507" y="4241558"/>
                </a:lnTo>
                <a:lnTo>
                  <a:pt x="4429507" y="4083554"/>
                </a:lnTo>
                <a:lnTo>
                  <a:pt x="4311927" y="4083554"/>
                </a:lnTo>
                <a:lnTo>
                  <a:pt x="4311927" y="4241558"/>
                </a:lnTo>
                <a:lnTo>
                  <a:pt x="4252275" y="4241558"/>
                </a:lnTo>
                <a:close/>
                <a:moveTo>
                  <a:pt x="3746793" y="3880194"/>
                </a:moveTo>
                <a:lnTo>
                  <a:pt x="3810155" y="3880194"/>
                </a:lnTo>
                <a:lnTo>
                  <a:pt x="3928927" y="4241558"/>
                </a:lnTo>
                <a:lnTo>
                  <a:pt x="3864071" y="4241558"/>
                </a:lnTo>
                <a:lnTo>
                  <a:pt x="3838121" y="4159721"/>
                </a:lnTo>
                <a:lnTo>
                  <a:pt x="3719501" y="4159721"/>
                </a:lnTo>
                <a:lnTo>
                  <a:pt x="3695003" y="4241558"/>
                </a:lnTo>
                <a:lnTo>
                  <a:pt x="3631407" y="4241558"/>
                </a:lnTo>
                <a:close/>
                <a:moveTo>
                  <a:pt x="3317839" y="3880194"/>
                </a:moveTo>
                <a:lnTo>
                  <a:pt x="3407303" y="3880194"/>
                </a:lnTo>
                <a:lnTo>
                  <a:pt x="3461177" y="4126937"/>
                </a:lnTo>
                <a:lnTo>
                  <a:pt x="3514627" y="3880194"/>
                </a:lnTo>
                <a:lnTo>
                  <a:pt x="3604515" y="3880194"/>
                </a:lnTo>
                <a:lnTo>
                  <a:pt x="3604515" y="4241558"/>
                </a:lnTo>
                <a:lnTo>
                  <a:pt x="3548807" y="4241558"/>
                </a:lnTo>
                <a:lnTo>
                  <a:pt x="3548807" y="3956855"/>
                </a:lnTo>
                <a:lnTo>
                  <a:pt x="3489735" y="4241558"/>
                </a:lnTo>
                <a:lnTo>
                  <a:pt x="3432179" y="4241558"/>
                </a:lnTo>
                <a:lnTo>
                  <a:pt x="3373547" y="3956855"/>
                </a:lnTo>
                <a:lnTo>
                  <a:pt x="3373547" y="4241558"/>
                </a:lnTo>
                <a:lnTo>
                  <a:pt x="3317839" y="4241558"/>
                </a:lnTo>
                <a:close/>
                <a:moveTo>
                  <a:pt x="2611580" y="3880194"/>
                </a:moveTo>
                <a:lnTo>
                  <a:pt x="2846984" y="3880194"/>
                </a:lnTo>
                <a:lnTo>
                  <a:pt x="2846984" y="3941325"/>
                </a:lnTo>
                <a:lnTo>
                  <a:pt x="2759231" y="3941325"/>
                </a:lnTo>
                <a:lnTo>
                  <a:pt x="2759231" y="4241558"/>
                </a:lnTo>
                <a:lnTo>
                  <a:pt x="2699579" y="4241558"/>
                </a:lnTo>
                <a:lnTo>
                  <a:pt x="2699579" y="3941325"/>
                </a:lnTo>
                <a:lnTo>
                  <a:pt x="2611580" y="3941325"/>
                </a:lnTo>
                <a:close/>
                <a:moveTo>
                  <a:pt x="1890075" y="3880194"/>
                </a:moveTo>
                <a:lnTo>
                  <a:pt x="2016035" y="3880194"/>
                </a:lnTo>
                <a:cubicBezTo>
                  <a:pt x="2048244" y="3880194"/>
                  <a:pt x="2071250" y="3883440"/>
                  <a:pt x="2085054" y="3889931"/>
                </a:cubicBezTo>
                <a:cubicBezTo>
                  <a:pt x="2098858" y="3896422"/>
                  <a:pt x="2110197" y="3907679"/>
                  <a:pt x="2119071" y="3923701"/>
                </a:cubicBezTo>
                <a:cubicBezTo>
                  <a:pt x="2127944" y="3939723"/>
                  <a:pt x="2132381" y="3958909"/>
                  <a:pt x="2132381" y="3981258"/>
                </a:cubicBezTo>
                <a:cubicBezTo>
                  <a:pt x="2132381" y="4009523"/>
                  <a:pt x="2125603" y="4032283"/>
                  <a:pt x="2112045" y="4049537"/>
                </a:cubicBezTo>
                <a:cubicBezTo>
                  <a:pt x="2098488" y="4066792"/>
                  <a:pt x="2079220" y="4077638"/>
                  <a:pt x="2054242" y="4082075"/>
                </a:cubicBezTo>
                <a:cubicBezTo>
                  <a:pt x="2067060" y="4091277"/>
                  <a:pt x="2077659" y="4101343"/>
                  <a:pt x="2086040" y="4112271"/>
                </a:cubicBezTo>
                <a:cubicBezTo>
                  <a:pt x="2094421" y="4123199"/>
                  <a:pt x="2105842" y="4142795"/>
                  <a:pt x="2120303" y="4171060"/>
                </a:cubicBezTo>
                <a:lnTo>
                  <a:pt x="2156291" y="4241558"/>
                </a:lnTo>
                <a:lnTo>
                  <a:pt x="2084919" y="4241558"/>
                </a:lnTo>
                <a:lnTo>
                  <a:pt x="2041624" y="4162926"/>
                </a:lnTo>
                <a:cubicBezTo>
                  <a:pt x="2026044" y="4134497"/>
                  <a:pt x="2015460" y="4116708"/>
                  <a:pt x="2009873" y="4109559"/>
                </a:cubicBezTo>
                <a:cubicBezTo>
                  <a:pt x="2004285" y="4102411"/>
                  <a:pt x="1998369" y="4097481"/>
                  <a:pt x="1992125" y="4094770"/>
                </a:cubicBezTo>
                <a:cubicBezTo>
                  <a:pt x="1985880" y="4092058"/>
                  <a:pt x="1975856" y="4090702"/>
                  <a:pt x="1962052" y="4090702"/>
                </a:cubicBezTo>
                <a:lnTo>
                  <a:pt x="1949727" y="4090702"/>
                </a:lnTo>
                <a:lnTo>
                  <a:pt x="1949727" y="4241558"/>
                </a:lnTo>
                <a:lnTo>
                  <a:pt x="1890075" y="4241558"/>
                </a:lnTo>
                <a:close/>
                <a:moveTo>
                  <a:pt x="1611455" y="3880194"/>
                </a:moveTo>
                <a:lnTo>
                  <a:pt x="1846859" y="3880194"/>
                </a:lnTo>
                <a:lnTo>
                  <a:pt x="1846859" y="3941325"/>
                </a:lnTo>
                <a:lnTo>
                  <a:pt x="1759106" y="3941325"/>
                </a:lnTo>
                <a:lnTo>
                  <a:pt x="1759106" y="4241558"/>
                </a:lnTo>
                <a:lnTo>
                  <a:pt x="1699454" y="4241558"/>
                </a:lnTo>
                <a:lnTo>
                  <a:pt x="1699454" y="3941325"/>
                </a:lnTo>
                <a:lnTo>
                  <a:pt x="1611455" y="3941325"/>
                </a:lnTo>
                <a:close/>
                <a:moveTo>
                  <a:pt x="1338118" y="3880194"/>
                </a:moveTo>
                <a:lnTo>
                  <a:pt x="1396291" y="3880194"/>
                </a:lnTo>
                <a:lnTo>
                  <a:pt x="1517568" y="4121514"/>
                </a:lnTo>
                <a:lnTo>
                  <a:pt x="1517568" y="3880194"/>
                </a:lnTo>
                <a:lnTo>
                  <a:pt x="1573276" y="3880194"/>
                </a:lnTo>
                <a:lnTo>
                  <a:pt x="1573276" y="4241558"/>
                </a:lnTo>
                <a:lnTo>
                  <a:pt x="1513131" y="4241558"/>
                </a:lnTo>
                <a:lnTo>
                  <a:pt x="1393826" y="4005907"/>
                </a:lnTo>
                <a:lnTo>
                  <a:pt x="1393826" y="4241558"/>
                </a:lnTo>
                <a:lnTo>
                  <a:pt x="1338118" y="4241558"/>
                </a:lnTo>
                <a:close/>
                <a:moveTo>
                  <a:pt x="1221353" y="3880194"/>
                </a:moveTo>
                <a:lnTo>
                  <a:pt x="1281005" y="3880194"/>
                </a:lnTo>
                <a:lnTo>
                  <a:pt x="1281005" y="4241558"/>
                </a:lnTo>
                <a:lnTo>
                  <a:pt x="1221353" y="4241558"/>
                </a:lnTo>
                <a:close/>
                <a:moveTo>
                  <a:pt x="4085559" y="3874032"/>
                </a:moveTo>
                <a:cubicBezTo>
                  <a:pt x="4118785" y="3874032"/>
                  <a:pt x="4146583" y="3885371"/>
                  <a:pt x="4168953" y="3908048"/>
                </a:cubicBezTo>
                <a:cubicBezTo>
                  <a:pt x="4184907" y="3924153"/>
                  <a:pt x="4196587" y="3948063"/>
                  <a:pt x="4203989" y="3979779"/>
                </a:cubicBezTo>
                <a:lnTo>
                  <a:pt x="4144831" y="3997034"/>
                </a:lnTo>
                <a:cubicBezTo>
                  <a:pt x="4141043" y="3977478"/>
                  <a:pt x="4133511" y="3962483"/>
                  <a:pt x="4122235" y="3952048"/>
                </a:cubicBezTo>
                <a:cubicBezTo>
                  <a:pt x="4110959" y="3941613"/>
                  <a:pt x="4097667" y="3936395"/>
                  <a:pt x="4082355" y="3936395"/>
                </a:cubicBezTo>
                <a:cubicBezTo>
                  <a:pt x="4060459" y="3936395"/>
                  <a:pt x="4042595" y="3945927"/>
                  <a:pt x="4028767" y="3964989"/>
                </a:cubicBezTo>
                <a:cubicBezTo>
                  <a:pt x="4014939" y="3984051"/>
                  <a:pt x="4008025" y="4015521"/>
                  <a:pt x="4008025" y="4059397"/>
                </a:cubicBezTo>
                <a:cubicBezTo>
                  <a:pt x="4008025" y="4104917"/>
                  <a:pt x="4014763" y="4137290"/>
                  <a:pt x="4028237" y="4156517"/>
                </a:cubicBezTo>
                <a:cubicBezTo>
                  <a:pt x="4041713" y="4175744"/>
                  <a:pt x="4059215" y="4185357"/>
                  <a:pt x="4080741" y="4185357"/>
                </a:cubicBezTo>
                <a:cubicBezTo>
                  <a:pt x="4096517" y="4185357"/>
                  <a:pt x="4110157" y="4179236"/>
                  <a:pt x="4121659" y="4166993"/>
                </a:cubicBezTo>
                <a:cubicBezTo>
                  <a:pt x="4133163" y="4154750"/>
                  <a:pt x="4141461" y="4135318"/>
                  <a:pt x="4146555" y="4108697"/>
                </a:cubicBezTo>
                <a:lnTo>
                  <a:pt x="4204483" y="4131128"/>
                </a:lnTo>
                <a:cubicBezTo>
                  <a:pt x="4195445" y="4171553"/>
                  <a:pt x="4180407" y="4201092"/>
                  <a:pt x="4159375" y="4219743"/>
                </a:cubicBezTo>
                <a:cubicBezTo>
                  <a:pt x="4138339" y="4238395"/>
                  <a:pt x="4112457" y="4247721"/>
                  <a:pt x="4081727" y="4247721"/>
                </a:cubicBezTo>
                <a:cubicBezTo>
                  <a:pt x="4043109" y="4247721"/>
                  <a:pt x="4011805" y="4232849"/>
                  <a:pt x="3987813" y="4203105"/>
                </a:cubicBezTo>
                <a:cubicBezTo>
                  <a:pt x="3960205" y="4168760"/>
                  <a:pt x="3946401" y="4122418"/>
                  <a:pt x="3946401" y="4064081"/>
                </a:cubicBezTo>
                <a:cubicBezTo>
                  <a:pt x="3946401" y="4002457"/>
                  <a:pt x="3960299" y="3954225"/>
                  <a:pt x="3988097" y="3919387"/>
                </a:cubicBezTo>
                <a:cubicBezTo>
                  <a:pt x="4012277" y="3889150"/>
                  <a:pt x="4044765" y="3874032"/>
                  <a:pt x="4085559" y="3874032"/>
                </a:cubicBezTo>
                <a:close/>
                <a:moveTo>
                  <a:pt x="3012057" y="3874032"/>
                </a:moveTo>
                <a:cubicBezTo>
                  <a:pt x="3054455" y="3874032"/>
                  <a:pt x="3089005" y="3890218"/>
                  <a:pt x="3115709" y="3922592"/>
                </a:cubicBezTo>
                <a:cubicBezTo>
                  <a:pt x="3142413" y="3954965"/>
                  <a:pt x="3155765" y="4001060"/>
                  <a:pt x="3155765" y="4060876"/>
                </a:cubicBezTo>
                <a:cubicBezTo>
                  <a:pt x="3155765" y="4121350"/>
                  <a:pt x="3141633" y="4168595"/>
                  <a:pt x="3113367" y="4202612"/>
                </a:cubicBezTo>
                <a:cubicBezTo>
                  <a:pt x="3088553" y="4232684"/>
                  <a:pt x="3054867" y="4247721"/>
                  <a:pt x="3012305" y="4247721"/>
                </a:cubicBezTo>
                <a:cubicBezTo>
                  <a:pt x="2969414" y="4247721"/>
                  <a:pt x="2935562" y="4232849"/>
                  <a:pt x="2910748" y="4203105"/>
                </a:cubicBezTo>
                <a:cubicBezTo>
                  <a:pt x="2882483" y="4169088"/>
                  <a:pt x="2868350" y="4122418"/>
                  <a:pt x="2868350" y="4063095"/>
                </a:cubicBezTo>
                <a:cubicBezTo>
                  <a:pt x="2868350" y="4020040"/>
                  <a:pt x="2874718" y="3984586"/>
                  <a:pt x="2887454" y="3956731"/>
                </a:cubicBezTo>
                <a:cubicBezTo>
                  <a:pt x="2900189" y="3928877"/>
                  <a:pt x="2916828" y="3908131"/>
                  <a:pt x="2937369" y="3894491"/>
                </a:cubicBezTo>
                <a:cubicBezTo>
                  <a:pt x="2957911" y="3880852"/>
                  <a:pt x="2982807" y="3874032"/>
                  <a:pt x="3012057" y="3874032"/>
                </a:cubicBezTo>
                <a:close/>
                <a:moveTo>
                  <a:pt x="2316733" y="3874032"/>
                </a:moveTo>
                <a:cubicBezTo>
                  <a:pt x="2359130" y="3874032"/>
                  <a:pt x="2393681" y="3890218"/>
                  <a:pt x="2420385" y="3922592"/>
                </a:cubicBezTo>
                <a:cubicBezTo>
                  <a:pt x="2447089" y="3954965"/>
                  <a:pt x="2460440" y="4001060"/>
                  <a:pt x="2460440" y="4060876"/>
                </a:cubicBezTo>
                <a:cubicBezTo>
                  <a:pt x="2460440" y="4121350"/>
                  <a:pt x="2446308" y="4168595"/>
                  <a:pt x="2418043" y="4202612"/>
                </a:cubicBezTo>
                <a:cubicBezTo>
                  <a:pt x="2393229" y="4232684"/>
                  <a:pt x="2359541" y="4247721"/>
                  <a:pt x="2316979" y="4247721"/>
                </a:cubicBezTo>
                <a:cubicBezTo>
                  <a:pt x="2274089" y="4247721"/>
                  <a:pt x="2240237" y="4232849"/>
                  <a:pt x="2215423" y="4203105"/>
                </a:cubicBezTo>
                <a:cubicBezTo>
                  <a:pt x="2187158" y="4169088"/>
                  <a:pt x="2173025" y="4122418"/>
                  <a:pt x="2173025" y="4063095"/>
                </a:cubicBezTo>
                <a:cubicBezTo>
                  <a:pt x="2173025" y="4020040"/>
                  <a:pt x="2179393" y="3984586"/>
                  <a:pt x="2192129" y="3956731"/>
                </a:cubicBezTo>
                <a:cubicBezTo>
                  <a:pt x="2204864" y="3928877"/>
                  <a:pt x="2221503" y="3908131"/>
                  <a:pt x="2242044" y="3894491"/>
                </a:cubicBezTo>
                <a:cubicBezTo>
                  <a:pt x="2262586" y="3880852"/>
                  <a:pt x="2287482" y="3874032"/>
                  <a:pt x="2316733" y="3874032"/>
                </a:cubicBezTo>
                <a:close/>
                <a:moveTo>
                  <a:pt x="3868781" y="2283478"/>
                </a:moveTo>
                <a:lnTo>
                  <a:pt x="4533707" y="2283478"/>
                </a:lnTo>
                <a:lnTo>
                  <a:pt x="4533707" y="2403285"/>
                </a:lnTo>
                <a:cubicBezTo>
                  <a:pt x="4434439" y="2532219"/>
                  <a:pt x="4347151" y="2700091"/>
                  <a:pt x="4271845" y="2906900"/>
                </a:cubicBezTo>
                <a:cubicBezTo>
                  <a:pt x="4196539" y="3113709"/>
                  <a:pt x="4153179" y="3318664"/>
                  <a:pt x="4141769" y="3521765"/>
                </a:cubicBezTo>
                <a:lnTo>
                  <a:pt x="4012549" y="3521765"/>
                </a:lnTo>
                <a:cubicBezTo>
                  <a:pt x="4014261" y="3416792"/>
                  <a:pt x="4030911" y="3294418"/>
                  <a:pt x="4062497" y="3154643"/>
                </a:cubicBezTo>
                <a:cubicBezTo>
                  <a:pt x="4094085" y="3014869"/>
                  <a:pt x="4137481" y="2881655"/>
                  <a:pt x="4192687" y="2755003"/>
                </a:cubicBezTo>
                <a:cubicBezTo>
                  <a:pt x="4247893" y="2628350"/>
                  <a:pt x="4307367" y="2520524"/>
                  <a:pt x="4371113" y="2431525"/>
                </a:cubicBezTo>
                <a:lnTo>
                  <a:pt x="3868781" y="2431525"/>
                </a:lnTo>
                <a:close/>
                <a:moveTo>
                  <a:pt x="3068681" y="2283478"/>
                </a:moveTo>
                <a:lnTo>
                  <a:pt x="3733607" y="2283478"/>
                </a:lnTo>
                <a:lnTo>
                  <a:pt x="3733607" y="2403285"/>
                </a:lnTo>
                <a:cubicBezTo>
                  <a:pt x="3634339" y="2532219"/>
                  <a:pt x="3547051" y="2700091"/>
                  <a:pt x="3471745" y="2906900"/>
                </a:cubicBezTo>
                <a:cubicBezTo>
                  <a:pt x="3396439" y="3113709"/>
                  <a:pt x="3353079" y="3318664"/>
                  <a:pt x="3341669" y="3521765"/>
                </a:cubicBezTo>
                <a:lnTo>
                  <a:pt x="3212449" y="3521765"/>
                </a:lnTo>
                <a:cubicBezTo>
                  <a:pt x="3214161" y="3416792"/>
                  <a:pt x="3230811" y="3294418"/>
                  <a:pt x="3262397" y="3154643"/>
                </a:cubicBezTo>
                <a:cubicBezTo>
                  <a:pt x="3293985" y="3014869"/>
                  <a:pt x="3337381" y="2881655"/>
                  <a:pt x="3392587" y="2755003"/>
                </a:cubicBezTo>
                <a:cubicBezTo>
                  <a:pt x="3447793" y="2628350"/>
                  <a:pt x="3507267" y="2520524"/>
                  <a:pt x="3571013" y="2431525"/>
                </a:cubicBezTo>
                <a:lnTo>
                  <a:pt x="3068681" y="2431525"/>
                </a:lnTo>
                <a:close/>
                <a:moveTo>
                  <a:pt x="5053975" y="2262084"/>
                </a:moveTo>
                <a:lnTo>
                  <a:pt x="5136127" y="2262084"/>
                </a:lnTo>
                <a:lnTo>
                  <a:pt x="5136127" y="3521765"/>
                </a:lnTo>
                <a:lnTo>
                  <a:pt x="5009475" y="3521765"/>
                </a:lnTo>
                <a:lnTo>
                  <a:pt x="5009475" y="2540207"/>
                </a:lnTo>
                <a:cubicBezTo>
                  <a:pt x="4980379" y="2574437"/>
                  <a:pt x="4941299" y="2609381"/>
                  <a:pt x="4892235" y="2645037"/>
                </a:cubicBezTo>
                <a:cubicBezTo>
                  <a:pt x="4843171" y="2680694"/>
                  <a:pt x="4798101" y="2707651"/>
                  <a:pt x="4757025" y="2725907"/>
                </a:cubicBezTo>
                <a:lnTo>
                  <a:pt x="4757025" y="2577004"/>
                </a:lnTo>
                <a:cubicBezTo>
                  <a:pt x="4826627" y="2537069"/>
                  <a:pt x="4888099" y="2488290"/>
                  <a:pt x="4941441" y="2430669"/>
                </a:cubicBezTo>
                <a:cubicBezTo>
                  <a:pt x="4994783" y="2373048"/>
                  <a:pt x="5032295" y="2316853"/>
                  <a:pt x="5053975" y="2262084"/>
                </a:cubicBezTo>
                <a:close/>
                <a:moveTo>
                  <a:pt x="2508864" y="2244969"/>
                </a:moveTo>
                <a:cubicBezTo>
                  <a:pt x="2585312" y="2244969"/>
                  <a:pt x="2652204" y="2260087"/>
                  <a:pt x="2709540" y="2290324"/>
                </a:cubicBezTo>
                <a:cubicBezTo>
                  <a:pt x="2766876" y="2320561"/>
                  <a:pt x="2811376" y="2363920"/>
                  <a:pt x="2843039" y="2420400"/>
                </a:cubicBezTo>
                <a:cubicBezTo>
                  <a:pt x="2874702" y="2476880"/>
                  <a:pt x="2891675" y="2543344"/>
                  <a:pt x="2893957" y="2619792"/>
                </a:cubicBezTo>
                <a:lnTo>
                  <a:pt x="2763025" y="2631773"/>
                </a:lnTo>
                <a:cubicBezTo>
                  <a:pt x="2756179" y="2550190"/>
                  <a:pt x="2731790" y="2489717"/>
                  <a:pt x="2689858" y="2450352"/>
                </a:cubicBezTo>
                <a:cubicBezTo>
                  <a:pt x="2647925" y="2410987"/>
                  <a:pt x="2589021" y="2391304"/>
                  <a:pt x="2513143" y="2391304"/>
                </a:cubicBezTo>
                <a:cubicBezTo>
                  <a:pt x="2436124" y="2391304"/>
                  <a:pt x="2377362" y="2408560"/>
                  <a:pt x="2336856" y="2443071"/>
                </a:cubicBezTo>
                <a:cubicBezTo>
                  <a:pt x="2296350" y="2477582"/>
                  <a:pt x="2276097" y="2522218"/>
                  <a:pt x="2276097" y="2576978"/>
                </a:cubicBezTo>
                <a:cubicBezTo>
                  <a:pt x="2276097" y="2627753"/>
                  <a:pt x="2290935" y="2667113"/>
                  <a:pt x="2320610" y="2695059"/>
                </a:cubicBezTo>
                <a:cubicBezTo>
                  <a:pt x="2350276" y="2723014"/>
                  <a:pt x="2417003" y="2751317"/>
                  <a:pt x="2520791" y="2779967"/>
                </a:cubicBezTo>
                <a:cubicBezTo>
                  <a:pt x="2622288" y="2808056"/>
                  <a:pt x="2693566" y="2832413"/>
                  <a:pt x="2734625" y="2853041"/>
                </a:cubicBezTo>
                <a:cubicBezTo>
                  <a:pt x="2797354" y="2885132"/>
                  <a:pt x="2844726" y="2927249"/>
                  <a:pt x="2876741" y="2979393"/>
                </a:cubicBezTo>
                <a:cubicBezTo>
                  <a:pt x="2908757" y="3031536"/>
                  <a:pt x="2924764" y="3093800"/>
                  <a:pt x="2924764" y="3166183"/>
                </a:cubicBezTo>
                <a:cubicBezTo>
                  <a:pt x="2924764" y="3237987"/>
                  <a:pt x="2907935" y="3303379"/>
                  <a:pt x="2874274" y="3362360"/>
                </a:cubicBezTo>
                <a:cubicBezTo>
                  <a:pt x="2840614" y="3421340"/>
                  <a:pt x="2794831" y="3466219"/>
                  <a:pt x="2736925" y="3496995"/>
                </a:cubicBezTo>
                <a:cubicBezTo>
                  <a:pt x="2679018" y="3527771"/>
                  <a:pt x="2609274" y="3543159"/>
                  <a:pt x="2527691" y="3543159"/>
                </a:cubicBezTo>
                <a:cubicBezTo>
                  <a:pt x="2400468" y="3543159"/>
                  <a:pt x="2299060" y="3504935"/>
                  <a:pt x="2223468" y="3428487"/>
                </a:cubicBezTo>
                <a:cubicBezTo>
                  <a:pt x="2147875" y="3352039"/>
                  <a:pt x="2108653" y="3248492"/>
                  <a:pt x="2105800" y="3117846"/>
                </a:cubicBezTo>
                <a:lnTo>
                  <a:pt x="2234165" y="3104153"/>
                </a:lnTo>
                <a:cubicBezTo>
                  <a:pt x="2241011" y="3173185"/>
                  <a:pt x="2256557" y="3226955"/>
                  <a:pt x="2280804" y="3265465"/>
                </a:cubicBezTo>
                <a:cubicBezTo>
                  <a:pt x="2305050" y="3303974"/>
                  <a:pt x="2339709" y="3334924"/>
                  <a:pt x="2384779" y="3358315"/>
                </a:cubicBezTo>
                <a:cubicBezTo>
                  <a:pt x="2429849" y="3381705"/>
                  <a:pt x="2480624" y="3393401"/>
                  <a:pt x="2537104" y="3393401"/>
                </a:cubicBezTo>
                <a:cubicBezTo>
                  <a:pt x="2618116" y="3393401"/>
                  <a:pt x="2681015" y="3373618"/>
                  <a:pt x="2725800" y="3334053"/>
                </a:cubicBezTo>
                <a:cubicBezTo>
                  <a:pt x="2770585" y="3294487"/>
                  <a:pt x="2792977" y="3243108"/>
                  <a:pt x="2792977" y="3179915"/>
                </a:cubicBezTo>
                <a:cubicBezTo>
                  <a:pt x="2792977" y="3142912"/>
                  <a:pt x="2784847" y="3110605"/>
                  <a:pt x="2768588" y="3082993"/>
                </a:cubicBezTo>
                <a:cubicBezTo>
                  <a:pt x="2752328" y="3055382"/>
                  <a:pt x="2727797" y="3032751"/>
                  <a:pt x="2694992" y="3015101"/>
                </a:cubicBezTo>
                <a:cubicBezTo>
                  <a:pt x="2662188" y="2997451"/>
                  <a:pt x="2591303" y="2972500"/>
                  <a:pt x="2482335" y="2940248"/>
                </a:cubicBezTo>
                <a:cubicBezTo>
                  <a:pt x="2385349" y="2911456"/>
                  <a:pt x="2316318" y="2882511"/>
                  <a:pt x="2275241" y="2853415"/>
                </a:cubicBezTo>
                <a:cubicBezTo>
                  <a:pt x="2234165" y="2824319"/>
                  <a:pt x="2202216" y="2787379"/>
                  <a:pt x="2179396" y="2742594"/>
                </a:cubicBezTo>
                <a:cubicBezTo>
                  <a:pt x="2156576" y="2697809"/>
                  <a:pt x="2145165" y="2647177"/>
                  <a:pt x="2145165" y="2590696"/>
                </a:cubicBezTo>
                <a:cubicBezTo>
                  <a:pt x="2145165" y="2489146"/>
                  <a:pt x="2177970" y="2406137"/>
                  <a:pt x="2243578" y="2341670"/>
                </a:cubicBezTo>
                <a:cubicBezTo>
                  <a:pt x="2309186" y="2277202"/>
                  <a:pt x="2397615" y="2244969"/>
                  <a:pt x="2508864" y="2244969"/>
                </a:cubicBezTo>
                <a:close/>
                <a:moveTo>
                  <a:pt x="1557539" y="2244969"/>
                </a:moveTo>
                <a:cubicBezTo>
                  <a:pt x="1656906" y="2244969"/>
                  <a:pt x="1742279" y="2275845"/>
                  <a:pt x="1813659" y="2337598"/>
                </a:cubicBezTo>
                <a:cubicBezTo>
                  <a:pt x="1885040" y="2399351"/>
                  <a:pt x="1935006" y="2489993"/>
                  <a:pt x="1963558" y="2609523"/>
                </a:cubicBezTo>
                <a:lnTo>
                  <a:pt x="1830059" y="2648033"/>
                </a:lnTo>
                <a:cubicBezTo>
                  <a:pt x="1784356" y="2474028"/>
                  <a:pt x="1692665" y="2387025"/>
                  <a:pt x="1554985" y="2387025"/>
                </a:cubicBezTo>
                <a:cubicBezTo>
                  <a:pt x="1486426" y="2387025"/>
                  <a:pt x="1427009" y="2404584"/>
                  <a:pt x="1376733" y="2439701"/>
                </a:cubicBezTo>
                <a:cubicBezTo>
                  <a:pt x="1326457" y="2474819"/>
                  <a:pt x="1286323" y="2529492"/>
                  <a:pt x="1256331" y="2603720"/>
                </a:cubicBezTo>
                <a:cubicBezTo>
                  <a:pt x="1226339" y="2677949"/>
                  <a:pt x="1211343" y="2771873"/>
                  <a:pt x="1211343" y="2885493"/>
                </a:cubicBezTo>
                <a:cubicBezTo>
                  <a:pt x="1211343" y="3057367"/>
                  <a:pt x="1241580" y="3186271"/>
                  <a:pt x="1302054" y="3272204"/>
                </a:cubicBezTo>
                <a:cubicBezTo>
                  <a:pt x="1362528" y="3358136"/>
                  <a:pt x="1442970" y="3401103"/>
                  <a:pt x="1543379" y="3401103"/>
                </a:cubicBezTo>
                <a:cubicBezTo>
                  <a:pt x="1617545" y="3401103"/>
                  <a:pt x="1681584" y="3374717"/>
                  <a:pt x="1735497" y="3321945"/>
                </a:cubicBezTo>
                <a:cubicBezTo>
                  <a:pt x="1789410" y="3269173"/>
                  <a:pt x="1825495" y="3189159"/>
                  <a:pt x="1843751" y="3081904"/>
                </a:cubicBezTo>
                <a:lnTo>
                  <a:pt x="1980673" y="3123836"/>
                </a:lnTo>
                <a:cubicBezTo>
                  <a:pt x="1950436" y="3264751"/>
                  <a:pt x="1897522" y="3369868"/>
                  <a:pt x="1821929" y="3439184"/>
                </a:cubicBezTo>
                <a:cubicBezTo>
                  <a:pt x="1746337" y="3508501"/>
                  <a:pt x="1654343" y="3543159"/>
                  <a:pt x="1545946" y="3543159"/>
                </a:cubicBezTo>
                <a:cubicBezTo>
                  <a:pt x="1450671" y="3543159"/>
                  <a:pt x="1369231" y="3519895"/>
                  <a:pt x="1301626" y="3473368"/>
                </a:cubicBezTo>
                <a:cubicBezTo>
                  <a:pt x="1234021" y="3426840"/>
                  <a:pt x="1178682" y="3352197"/>
                  <a:pt x="1135609" y="3249439"/>
                </a:cubicBezTo>
                <a:cubicBezTo>
                  <a:pt x="1092535" y="3146681"/>
                  <a:pt x="1070998" y="3025370"/>
                  <a:pt x="1070998" y="2885506"/>
                </a:cubicBezTo>
                <a:cubicBezTo>
                  <a:pt x="1070998" y="2747345"/>
                  <a:pt x="1092555" y="2630454"/>
                  <a:pt x="1135669" y="2534831"/>
                </a:cubicBezTo>
                <a:cubicBezTo>
                  <a:pt x="1178782" y="2439209"/>
                  <a:pt x="1237172" y="2366993"/>
                  <a:pt x="1310839" y="2318183"/>
                </a:cubicBezTo>
                <a:cubicBezTo>
                  <a:pt x="1384506" y="2269374"/>
                  <a:pt x="1466739" y="2244969"/>
                  <a:pt x="1557539" y="2244969"/>
                </a:cubicBezTo>
                <a:close/>
                <a:moveTo>
                  <a:pt x="1312413" y="1681317"/>
                </a:moveTo>
                <a:lnTo>
                  <a:pt x="1312413" y="1681318"/>
                </a:lnTo>
                <a:lnTo>
                  <a:pt x="1313057" y="1681913"/>
                </a:lnTo>
                <a:close/>
                <a:moveTo>
                  <a:pt x="3586641" y="1610668"/>
                </a:moveTo>
                <a:lnTo>
                  <a:pt x="3586641" y="1754454"/>
                </a:lnTo>
                <a:lnTo>
                  <a:pt x="3671979" y="1754454"/>
                </a:lnTo>
                <a:cubicBezTo>
                  <a:pt x="3698871" y="1754454"/>
                  <a:pt x="3718535" y="1748372"/>
                  <a:pt x="3730975" y="1736206"/>
                </a:cubicBezTo>
                <a:cubicBezTo>
                  <a:pt x="3743415" y="1724041"/>
                  <a:pt x="3749635" y="1705702"/>
                  <a:pt x="3749635" y="1681189"/>
                </a:cubicBezTo>
                <a:cubicBezTo>
                  <a:pt x="3749635" y="1665274"/>
                  <a:pt x="3746571" y="1651645"/>
                  <a:pt x="3740443" y="1640303"/>
                </a:cubicBezTo>
                <a:cubicBezTo>
                  <a:pt x="3734315" y="1628961"/>
                  <a:pt x="3726905" y="1621186"/>
                  <a:pt x="3718215" y="1616979"/>
                </a:cubicBezTo>
                <a:cubicBezTo>
                  <a:pt x="3709527" y="1612771"/>
                  <a:pt x="3693839" y="1610668"/>
                  <a:pt x="3671155" y="1610668"/>
                </a:cubicBezTo>
                <a:close/>
                <a:moveTo>
                  <a:pt x="4224815" y="1607649"/>
                </a:moveTo>
                <a:lnTo>
                  <a:pt x="4224815" y="1740734"/>
                </a:lnTo>
                <a:lnTo>
                  <a:pt x="4318661" y="1740734"/>
                </a:lnTo>
                <a:cubicBezTo>
                  <a:pt x="4339149" y="1740734"/>
                  <a:pt x="4354699" y="1738264"/>
                  <a:pt x="4365309" y="1733325"/>
                </a:cubicBezTo>
                <a:cubicBezTo>
                  <a:pt x="4375919" y="1728386"/>
                  <a:pt x="4384335" y="1720611"/>
                  <a:pt x="4390555" y="1710001"/>
                </a:cubicBezTo>
                <a:cubicBezTo>
                  <a:pt x="4396773" y="1699391"/>
                  <a:pt x="4399883" y="1687043"/>
                  <a:pt x="4399883" y="1672957"/>
                </a:cubicBezTo>
                <a:cubicBezTo>
                  <a:pt x="4399883" y="1652651"/>
                  <a:pt x="4393939" y="1636690"/>
                  <a:pt x="4382047" y="1625074"/>
                </a:cubicBezTo>
                <a:cubicBezTo>
                  <a:pt x="4370157" y="1613457"/>
                  <a:pt x="4352503" y="1607649"/>
                  <a:pt x="4329087" y="1607649"/>
                </a:cubicBezTo>
                <a:close/>
                <a:moveTo>
                  <a:pt x="3018301" y="1605454"/>
                </a:moveTo>
                <a:cubicBezTo>
                  <a:pt x="3014039" y="1631248"/>
                  <a:pt x="3008015" y="1656859"/>
                  <a:pt x="3000229" y="1682287"/>
                </a:cubicBezTo>
                <a:lnTo>
                  <a:pt x="2963531" y="1800279"/>
                </a:lnTo>
                <a:lnTo>
                  <a:pt x="3075899" y="1800279"/>
                </a:lnTo>
                <a:lnTo>
                  <a:pt x="3041615" y="1688872"/>
                </a:lnTo>
                <a:cubicBezTo>
                  <a:pt x="3031009" y="1654663"/>
                  <a:pt x="3023237" y="1626857"/>
                  <a:pt x="3018301" y="1605454"/>
                </a:cubicBezTo>
                <a:close/>
                <a:moveTo>
                  <a:pt x="4181185" y="1563196"/>
                </a:moveTo>
                <a:lnTo>
                  <a:pt x="4327441" y="1563196"/>
                </a:lnTo>
                <a:cubicBezTo>
                  <a:pt x="4357991" y="1563196"/>
                  <a:pt x="4380539" y="1566944"/>
                  <a:pt x="4395081" y="1574440"/>
                </a:cubicBezTo>
                <a:cubicBezTo>
                  <a:pt x="4409625" y="1581936"/>
                  <a:pt x="4421561" y="1594414"/>
                  <a:pt x="4430891" y="1611872"/>
                </a:cubicBezTo>
                <a:cubicBezTo>
                  <a:pt x="4440221" y="1629331"/>
                  <a:pt x="4444885" y="1649578"/>
                  <a:pt x="4444885" y="1672614"/>
                </a:cubicBezTo>
                <a:cubicBezTo>
                  <a:pt x="4444885" y="1702961"/>
                  <a:pt x="4436973" y="1727550"/>
                  <a:pt x="4421149" y="1746381"/>
                </a:cubicBezTo>
                <a:cubicBezTo>
                  <a:pt x="4405327" y="1765212"/>
                  <a:pt x="4382323" y="1777187"/>
                  <a:pt x="4352137" y="1782306"/>
                </a:cubicBezTo>
                <a:cubicBezTo>
                  <a:pt x="4364395" y="1789669"/>
                  <a:pt x="4373723" y="1797124"/>
                  <a:pt x="4380127" y="1804670"/>
                </a:cubicBezTo>
                <a:cubicBezTo>
                  <a:pt x="4393115" y="1820036"/>
                  <a:pt x="4404549" y="1837141"/>
                  <a:pt x="4414427" y="1855983"/>
                </a:cubicBezTo>
                <a:lnTo>
                  <a:pt x="4472051" y="1965469"/>
                </a:lnTo>
                <a:lnTo>
                  <a:pt x="4417171" y="1965469"/>
                </a:lnTo>
                <a:lnTo>
                  <a:pt x="4373181" y="1881824"/>
                </a:lnTo>
                <a:cubicBezTo>
                  <a:pt x="4356137" y="1849099"/>
                  <a:pt x="4343275" y="1827056"/>
                  <a:pt x="4334595" y="1815695"/>
                </a:cubicBezTo>
                <a:cubicBezTo>
                  <a:pt x="4325915" y="1804335"/>
                  <a:pt x="4317511" y="1796684"/>
                  <a:pt x="4309379" y="1792744"/>
                </a:cubicBezTo>
                <a:cubicBezTo>
                  <a:pt x="4301247" y="1788804"/>
                  <a:pt x="4289869" y="1786834"/>
                  <a:pt x="4275249" y="1786834"/>
                </a:cubicBezTo>
                <a:lnTo>
                  <a:pt x="4224815" y="1786834"/>
                </a:lnTo>
                <a:lnTo>
                  <a:pt x="4224815" y="1965469"/>
                </a:lnTo>
                <a:lnTo>
                  <a:pt x="4181185" y="1965469"/>
                </a:lnTo>
                <a:close/>
                <a:moveTo>
                  <a:pt x="3847811" y="1563196"/>
                </a:moveTo>
                <a:lnTo>
                  <a:pt x="3891441" y="1563196"/>
                </a:lnTo>
                <a:lnTo>
                  <a:pt x="3891441" y="1795340"/>
                </a:lnTo>
                <a:cubicBezTo>
                  <a:pt x="3891441" y="1831744"/>
                  <a:pt x="3894275" y="1858087"/>
                  <a:pt x="3899947" y="1874368"/>
                </a:cubicBezTo>
                <a:cubicBezTo>
                  <a:pt x="3905617" y="1890649"/>
                  <a:pt x="3914901" y="1903043"/>
                  <a:pt x="3927799" y="1911549"/>
                </a:cubicBezTo>
                <a:cubicBezTo>
                  <a:pt x="3940695" y="1920056"/>
                  <a:pt x="3956383" y="1924309"/>
                  <a:pt x="3974859" y="1924309"/>
                </a:cubicBezTo>
                <a:cubicBezTo>
                  <a:pt x="4005957" y="1924309"/>
                  <a:pt x="4028503" y="1915528"/>
                  <a:pt x="4042499" y="1897966"/>
                </a:cubicBezTo>
                <a:cubicBezTo>
                  <a:pt x="4056493" y="1880405"/>
                  <a:pt x="4063491" y="1846196"/>
                  <a:pt x="4063491" y="1795340"/>
                </a:cubicBezTo>
                <a:lnTo>
                  <a:pt x="4063491" y="1563196"/>
                </a:lnTo>
                <a:lnTo>
                  <a:pt x="4107119" y="1563196"/>
                </a:lnTo>
                <a:lnTo>
                  <a:pt x="4107119" y="1795614"/>
                </a:lnTo>
                <a:cubicBezTo>
                  <a:pt x="4107119" y="1834580"/>
                  <a:pt x="4103329" y="1866547"/>
                  <a:pt x="4095745" y="1891518"/>
                </a:cubicBezTo>
                <a:cubicBezTo>
                  <a:pt x="4088163" y="1916488"/>
                  <a:pt x="4074365" y="1936200"/>
                  <a:pt x="4054353" y="1950652"/>
                </a:cubicBezTo>
                <a:cubicBezTo>
                  <a:pt x="4034343" y="1965103"/>
                  <a:pt x="4008895" y="1972329"/>
                  <a:pt x="3978015" y="1972329"/>
                </a:cubicBezTo>
                <a:cubicBezTo>
                  <a:pt x="3934521" y="1972329"/>
                  <a:pt x="3901947" y="1959341"/>
                  <a:pt x="3880293" y="1933364"/>
                </a:cubicBezTo>
                <a:cubicBezTo>
                  <a:pt x="3858637" y="1907387"/>
                  <a:pt x="3847811" y="1861471"/>
                  <a:pt x="3847811" y="1795614"/>
                </a:cubicBezTo>
                <a:close/>
                <a:moveTo>
                  <a:pt x="3543011" y="1563196"/>
                </a:moveTo>
                <a:lnTo>
                  <a:pt x="3667315" y="1563196"/>
                </a:lnTo>
                <a:cubicBezTo>
                  <a:pt x="3696583" y="1563196"/>
                  <a:pt x="3718171" y="1565757"/>
                  <a:pt x="3732073" y="1570879"/>
                </a:cubicBezTo>
                <a:cubicBezTo>
                  <a:pt x="3751099" y="1577831"/>
                  <a:pt x="3766283" y="1590728"/>
                  <a:pt x="3777623" y="1609570"/>
                </a:cubicBezTo>
                <a:cubicBezTo>
                  <a:pt x="3788967" y="1628412"/>
                  <a:pt x="3794637" y="1651554"/>
                  <a:pt x="3794637" y="1678994"/>
                </a:cubicBezTo>
                <a:cubicBezTo>
                  <a:pt x="3794637" y="1715215"/>
                  <a:pt x="3785399" y="1744759"/>
                  <a:pt x="3766923" y="1767625"/>
                </a:cubicBezTo>
                <a:cubicBezTo>
                  <a:pt x="3748445" y="1790492"/>
                  <a:pt x="3716523" y="1801926"/>
                  <a:pt x="3671155" y="1801926"/>
                </a:cubicBezTo>
                <a:lnTo>
                  <a:pt x="3586641" y="1801926"/>
                </a:lnTo>
                <a:lnTo>
                  <a:pt x="3586641" y="1965469"/>
                </a:lnTo>
                <a:lnTo>
                  <a:pt x="3543011" y="1965469"/>
                </a:lnTo>
                <a:close/>
                <a:moveTo>
                  <a:pt x="3208537" y="1563196"/>
                </a:moveTo>
                <a:lnTo>
                  <a:pt x="3253265" y="1563196"/>
                </a:lnTo>
                <a:lnTo>
                  <a:pt x="3426687" y="1879659"/>
                </a:lnTo>
                <a:lnTo>
                  <a:pt x="3426687" y="1563196"/>
                </a:lnTo>
                <a:lnTo>
                  <a:pt x="3468397" y="1563196"/>
                </a:lnTo>
                <a:lnTo>
                  <a:pt x="3468397" y="1965469"/>
                </a:lnTo>
                <a:lnTo>
                  <a:pt x="3423669" y="1965469"/>
                </a:lnTo>
                <a:lnTo>
                  <a:pt x="3250521" y="1648947"/>
                </a:lnTo>
                <a:lnTo>
                  <a:pt x="3250521" y="1965469"/>
                </a:lnTo>
                <a:lnTo>
                  <a:pt x="3208537" y="1965469"/>
                </a:lnTo>
                <a:close/>
                <a:moveTo>
                  <a:pt x="2598663" y="1563196"/>
                </a:moveTo>
                <a:lnTo>
                  <a:pt x="2642293" y="1563196"/>
                </a:lnTo>
                <a:lnTo>
                  <a:pt x="2642293" y="1762686"/>
                </a:lnTo>
                <a:lnTo>
                  <a:pt x="2806184" y="1563196"/>
                </a:lnTo>
                <a:lnTo>
                  <a:pt x="2865382" y="1563196"/>
                </a:lnTo>
                <a:lnTo>
                  <a:pt x="2726912" y="1726362"/>
                </a:lnTo>
                <a:lnTo>
                  <a:pt x="2869758" y="1962721"/>
                </a:lnTo>
                <a:lnTo>
                  <a:pt x="2996109" y="1563196"/>
                </a:lnTo>
                <a:lnTo>
                  <a:pt x="3042773" y="1563196"/>
                </a:lnTo>
                <a:lnTo>
                  <a:pt x="3177865" y="1965469"/>
                </a:lnTo>
                <a:lnTo>
                  <a:pt x="3127919" y="1965469"/>
                </a:lnTo>
                <a:lnTo>
                  <a:pt x="3089551" y="1843635"/>
                </a:lnTo>
                <a:lnTo>
                  <a:pt x="2950772" y="1843635"/>
                </a:lnTo>
                <a:lnTo>
                  <a:pt x="2914915" y="1965469"/>
                </a:lnTo>
                <a:lnTo>
                  <a:pt x="2871419" y="1965469"/>
                </a:lnTo>
                <a:lnTo>
                  <a:pt x="2868889" y="1965469"/>
                </a:lnTo>
                <a:lnTo>
                  <a:pt x="2813794" y="1965469"/>
                </a:lnTo>
                <a:lnTo>
                  <a:pt x="2696621" y="1762047"/>
                </a:lnTo>
                <a:lnTo>
                  <a:pt x="2642293" y="1826073"/>
                </a:lnTo>
                <a:lnTo>
                  <a:pt x="2642293" y="1965469"/>
                </a:lnTo>
                <a:lnTo>
                  <a:pt x="2598663" y="1965469"/>
                </a:lnTo>
                <a:close/>
                <a:moveTo>
                  <a:pt x="2176112" y="1563196"/>
                </a:moveTo>
                <a:lnTo>
                  <a:pt x="2437617" y="1563196"/>
                </a:lnTo>
                <a:lnTo>
                  <a:pt x="2437617" y="1610668"/>
                </a:lnTo>
                <a:lnTo>
                  <a:pt x="2328405" y="1610668"/>
                </a:lnTo>
                <a:lnTo>
                  <a:pt x="2328405" y="1965469"/>
                </a:lnTo>
                <a:lnTo>
                  <a:pt x="2284775" y="1965469"/>
                </a:lnTo>
                <a:lnTo>
                  <a:pt x="2284775" y="1610668"/>
                </a:lnTo>
                <a:lnTo>
                  <a:pt x="2176112" y="1610668"/>
                </a:lnTo>
                <a:close/>
                <a:moveTo>
                  <a:pt x="2084667" y="1563196"/>
                </a:moveTo>
                <a:lnTo>
                  <a:pt x="2128297" y="1563196"/>
                </a:lnTo>
                <a:lnTo>
                  <a:pt x="2128297" y="1965469"/>
                </a:lnTo>
                <a:lnTo>
                  <a:pt x="2084667" y="1965469"/>
                </a:lnTo>
                <a:close/>
                <a:moveTo>
                  <a:pt x="1960842" y="1563196"/>
                </a:moveTo>
                <a:lnTo>
                  <a:pt x="2004472" y="1563196"/>
                </a:lnTo>
                <a:lnTo>
                  <a:pt x="2004472" y="1965469"/>
                </a:lnTo>
                <a:lnTo>
                  <a:pt x="1960842" y="1965469"/>
                </a:lnTo>
                <a:close/>
                <a:moveTo>
                  <a:pt x="3200397" y="320412"/>
                </a:moveTo>
                <a:lnTo>
                  <a:pt x="3129017" y="322217"/>
                </a:lnTo>
                <a:lnTo>
                  <a:pt x="3104419" y="371950"/>
                </a:lnTo>
                <a:cubicBezTo>
                  <a:pt x="3060563" y="474591"/>
                  <a:pt x="3033709" y="612560"/>
                  <a:pt x="3033709" y="764276"/>
                </a:cubicBezTo>
                <a:lnTo>
                  <a:pt x="3035211" y="785582"/>
                </a:lnTo>
                <a:lnTo>
                  <a:pt x="2952646" y="789751"/>
                </a:lnTo>
                <a:lnTo>
                  <a:pt x="2911961" y="795960"/>
                </a:lnTo>
                <a:lnTo>
                  <a:pt x="2867118" y="799965"/>
                </a:lnTo>
                <a:lnTo>
                  <a:pt x="2789750" y="814612"/>
                </a:lnTo>
                <a:lnTo>
                  <a:pt x="2734552" y="823036"/>
                </a:lnTo>
                <a:lnTo>
                  <a:pt x="2730889" y="804142"/>
                </a:lnTo>
                <a:cubicBezTo>
                  <a:pt x="2691622" y="657597"/>
                  <a:pt x="2629976" y="531279"/>
                  <a:pt x="2561048" y="443487"/>
                </a:cubicBezTo>
                <a:lnTo>
                  <a:pt x="2524415" y="401813"/>
                </a:lnTo>
                <a:lnTo>
                  <a:pt x="2455003" y="418544"/>
                </a:lnTo>
                <a:lnTo>
                  <a:pt x="2386522" y="438761"/>
                </a:lnTo>
                <a:lnTo>
                  <a:pt x="2375634" y="493169"/>
                </a:lnTo>
                <a:cubicBezTo>
                  <a:pt x="2359837" y="603662"/>
                  <a:pt x="2369608" y="743880"/>
                  <a:pt x="2408876" y="890428"/>
                </a:cubicBezTo>
                <a:lnTo>
                  <a:pt x="2415529" y="909715"/>
                </a:lnTo>
                <a:lnTo>
                  <a:pt x="2383243" y="921531"/>
                </a:lnTo>
                <a:lnTo>
                  <a:pt x="2371311" y="925383"/>
                </a:lnTo>
                <a:lnTo>
                  <a:pt x="2356039" y="931488"/>
                </a:lnTo>
                <a:lnTo>
                  <a:pt x="2257197" y="967665"/>
                </a:lnTo>
                <a:lnTo>
                  <a:pt x="2216504" y="987267"/>
                </a:lnTo>
                <a:lnTo>
                  <a:pt x="2202907" y="992702"/>
                </a:lnTo>
                <a:lnTo>
                  <a:pt x="2165987" y="1011603"/>
                </a:lnTo>
                <a:lnTo>
                  <a:pt x="2135850" y="1026120"/>
                </a:lnTo>
                <a:lnTo>
                  <a:pt x="2126688" y="1007313"/>
                </a:lnTo>
                <a:cubicBezTo>
                  <a:pt x="2050830" y="875923"/>
                  <a:pt x="1958590" y="769864"/>
                  <a:pt x="1869290" y="702904"/>
                </a:cubicBezTo>
                <a:lnTo>
                  <a:pt x="1823119" y="672131"/>
                </a:lnTo>
                <a:lnTo>
                  <a:pt x="1760401" y="706257"/>
                </a:lnTo>
                <a:lnTo>
                  <a:pt x="1699487" y="743510"/>
                </a:lnTo>
                <a:lnTo>
                  <a:pt x="1703051" y="798881"/>
                </a:lnTo>
                <a:cubicBezTo>
                  <a:pt x="1716391" y="909698"/>
                  <a:pt x="1762119" y="1042610"/>
                  <a:pt x="1837978" y="1174000"/>
                </a:cubicBezTo>
                <a:lnTo>
                  <a:pt x="1848369" y="1189388"/>
                </a:lnTo>
                <a:lnTo>
                  <a:pt x="1845588" y="1191078"/>
                </a:lnTo>
                <a:lnTo>
                  <a:pt x="1807264" y="1219737"/>
                </a:lnTo>
                <a:lnTo>
                  <a:pt x="1786584" y="1233110"/>
                </a:lnTo>
                <a:lnTo>
                  <a:pt x="1733593" y="1274827"/>
                </a:lnTo>
                <a:lnTo>
                  <a:pt x="1659045" y="1330572"/>
                </a:lnTo>
                <a:lnTo>
                  <a:pt x="1609370" y="1375720"/>
                </a:lnTo>
                <a:lnTo>
                  <a:pt x="1595663" y="1359937"/>
                </a:lnTo>
                <a:cubicBezTo>
                  <a:pt x="1488383" y="1252657"/>
                  <a:pt x="1371836" y="1174085"/>
                  <a:pt x="1268246" y="1132520"/>
                </a:cubicBezTo>
                <a:lnTo>
                  <a:pt x="1215685" y="1114746"/>
                </a:lnTo>
                <a:lnTo>
                  <a:pt x="1163939" y="1163942"/>
                </a:lnTo>
                <a:lnTo>
                  <a:pt x="1114741" y="1215690"/>
                </a:lnTo>
                <a:lnTo>
                  <a:pt x="1132515" y="1268252"/>
                </a:lnTo>
                <a:cubicBezTo>
                  <a:pt x="1174081" y="1371841"/>
                  <a:pt x="1252651" y="1488388"/>
                  <a:pt x="1359932" y="1595666"/>
                </a:cubicBezTo>
                <a:lnTo>
                  <a:pt x="1375717" y="1609374"/>
                </a:lnTo>
                <a:lnTo>
                  <a:pt x="1330572" y="1659046"/>
                </a:lnTo>
                <a:lnTo>
                  <a:pt x="1313318" y="1682120"/>
                </a:lnTo>
                <a:lnTo>
                  <a:pt x="1287770" y="1711798"/>
                </a:lnTo>
                <a:lnTo>
                  <a:pt x="1235248" y="1786522"/>
                </a:lnTo>
                <a:lnTo>
                  <a:pt x="1191078" y="1845589"/>
                </a:lnTo>
                <a:lnTo>
                  <a:pt x="1189386" y="1848374"/>
                </a:lnTo>
                <a:lnTo>
                  <a:pt x="1173994" y="1837982"/>
                </a:lnTo>
                <a:cubicBezTo>
                  <a:pt x="1042604" y="1762124"/>
                  <a:pt x="909693" y="1716393"/>
                  <a:pt x="798877" y="1703056"/>
                </a:cubicBezTo>
                <a:lnTo>
                  <a:pt x="743505" y="1699491"/>
                </a:lnTo>
                <a:lnTo>
                  <a:pt x="706252" y="1760404"/>
                </a:lnTo>
                <a:lnTo>
                  <a:pt x="672127" y="1823124"/>
                </a:lnTo>
                <a:lnTo>
                  <a:pt x="702898" y="1869294"/>
                </a:lnTo>
                <a:cubicBezTo>
                  <a:pt x="769858" y="1958595"/>
                  <a:pt x="875917" y="2050837"/>
                  <a:pt x="1007308" y="2126693"/>
                </a:cubicBezTo>
                <a:lnTo>
                  <a:pt x="1026117" y="2135856"/>
                </a:lnTo>
                <a:lnTo>
                  <a:pt x="1011662" y="2165862"/>
                </a:lnTo>
                <a:lnTo>
                  <a:pt x="1008355" y="2172324"/>
                </a:lnTo>
                <a:lnTo>
                  <a:pt x="1006377" y="2176834"/>
                </a:lnTo>
                <a:lnTo>
                  <a:pt x="967664" y="2257197"/>
                </a:lnTo>
                <a:lnTo>
                  <a:pt x="950127" y="2305114"/>
                </a:lnTo>
                <a:lnTo>
                  <a:pt x="941377" y="2325066"/>
                </a:lnTo>
                <a:lnTo>
                  <a:pt x="940596" y="2324822"/>
                </a:lnTo>
                <a:lnTo>
                  <a:pt x="940596" y="2324823"/>
                </a:lnTo>
                <a:lnTo>
                  <a:pt x="941677" y="2325160"/>
                </a:lnTo>
                <a:lnTo>
                  <a:pt x="936371" y="2337261"/>
                </a:lnTo>
                <a:lnTo>
                  <a:pt x="921503" y="2383319"/>
                </a:lnTo>
                <a:lnTo>
                  <a:pt x="909714" y="2415528"/>
                </a:lnTo>
                <a:lnTo>
                  <a:pt x="890423" y="2408875"/>
                </a:lnTo>
                <a:cubicBezTo>
                  <a:pt x="743877" y="2369609"/>
                  <a:pt x="603659" y="2359837"/>
                  <a:pt x="493165" y="2375635"/>
                </a:cubicBezTo>
                <a:lnTo>
                  <a:pt x="438759" y="2386521"/>
                </a:lnTo>
                <a:lnTo>
                  <a:pt x="418541" y="2455001"/>
                </a:lnTo>
                <a:lnTo>
                  <a:pt x="401810" y="2524417"/>
                </a:lnTo>
                <a:lnTo>
                  <a:pt x="443484" y="2561050"/>
                </a:lnTo>
                <a:cubicBezTo>
                  <a:pt x="531275" y="2629977"/>
                  <a:pt x="657593" y="2691623"/>
                  <a:pt x="804140" y="2730890"/>
                </a:cubicBezTo>
                <a:lnTo>
                  <a:pt x="823036" y="2734553"/>
                </a:lnTo>
                <a:lnTo>
                  <a:pt x="816780" y="2775543"/>
                </a:lnTo>
                <a:lnTo>
                  <a:pt x="808124" y="2815886"/>
                </a:lnTo>
                <a:lnTo>
                  <a:pt x="806669" y="2829020"/>
                </a:lnTo>
                <a:lnTo>
                  <a:pt x="806257" y="2828926"/>
                </a:lnTo>
                <a:lnTo>
                  <a:pt x="799966" y="2885717"/>
                </a:lnTo>
                <a:lnTo>
                  <a:pt x="789751" y="2952646"/>
                </a:lnTo>
                <a:lnTo>
                  <a:pt x="785581" y="3035214"/>
                </a:lnTo>
                <a:lnTo>
                  <a:pt x="764269" y="3033711"/>
                </a:lnTo>
                <a:cubicBezTo>
                  <a:pt x="612553" y="3033713"/>
                  <a:pt x="474583" y="3060564"/>
                  <a:pt x="371944" y="3104422"/>
                </a:cubicBezTo>
                <a:lnTo>
                  <a:pt x="322208" y="3129020"/>
                </a:lnTo>
                <a:lnTo>
                  <a:pt x="320404" y="3200397"/>
                </a:lnTo>
                <a:lnTo>
                  <a:pt x="322208" y="3271776"/>
                </a:lnTo>
                <a:lnTo>
                  <a:pt x="371944" y="3296374"/>
                </a:lnTo>
                <a:cubicBezTo>
                  <a:pt x="474584" y="3340232"/>
                  <a:pt x="612553" y="3367085"/>
                  <a:pt x="764269" y="3367085"/>
                </a:cubicBezTo>
                <a:lnTo>
                  <a:pt x="785581" y="3365583"/>
                </a:lnTo>
                <a:lnTo>
                  <a:pt x="789751" y="3448154"/>
                </a:lnTo>
                <a:lnTo>
                  <a:pt x="794867" y="3481680"/>
                </a:lnTo>
                <a:lnTo>
                  <a:pt x="799533" y="3533925"/>
                </a:lnTo>
                <a:lnTo>
                  <a:pt x="816591" y="3624019"/>
                </a:lnTo>
                <a:lnTo>
                  <a:pt x="816779" y="3625249"/>
                </a:lnTo>
                <a:lnTo>
                  <a:pt x="808124" y="3584912"/>
                </a:lnTo>
                <a:lnTo>
                  <a:pt x="807686" y="3580968"/>
                </a:lnTo>
                <a:lnTo>
                  <a:pt x="806669" y="3571779"/>
                </a:lnTo>
                <a:lnTo>
                  <a:pt x="804339" y="3572303"/>
                </a:lnTo>
                <a:lnTo>
                  <a:pt x="804339" y="3572304"/>
                </a:lnTo>
                <a:lnTo>
                  <a:pt x="806668" y="3571780"/>
                </a:lnTo>
                <a:lnTo>
                  <a:pt x="807686" y="3580968"/>
                </a:lnTo>
                <a:lnTo>
                  <a:pt x="808124" y="3584912"/>
                </a:lnTo>
                <a:lnTo>
                  <a:pt x="816779" y="3625252"/>
                </a:lnTo>
                <a:lnTo>
                  <a:pt x="816779" y="3625249"/>
                </a:lnTo>
                <a:lnTo>
                  <a:pt x="816780" y="3625256"/>
                </a:lnTo>
                <a:lnTo>
                  <a:pt x="823035" y="3666244"/>
                </a:lnTo>
                <a:lnTo>
                  <a:pt x="804139" y="3669907"/>
                </a:lnTo>
                <a:cubicBezTo>
                  <a:pt x="657593" y="3709174"/>
                  <a:pt x="531275" y="3770819"/>
                  <a:pt x="443483" y="3839749"/>
                </a:cubicBezTo>
                <a:lnTo>
                  <a:pt x="401809" y="3876381"/>
                </a:lnTo>
                <a:lnTo>
                  <a:pt x="418540" y="3945794"/>
                </a:lnTo>
                <a:lnTo>
                  <a:pt x="438759" y="4014275"/>
                </a:lnTo>
                <a:lnTo>
                  <a:pt x="493165" y="4025162"/>
                </a:lnTo>
                <a:cubicBezTo>
                  <a:pt x="603658" y="4040960"/>
                  <a:pt x="743876" y="4031189"/>
                  <a:pt x="890423" y="3991922"/>
                </a:cubicBezTo>
                <a:lnTo>
                  <a:pt x="909712" y="3985269"/>
                </a:lnTo>
                <a:lnTo>
                  <a:pt x="921506" y="4017492"/>
                </a:lnTo>
                <a:lnTo>
                  <a:pt x="927587" y="4036326"/>
                </a:lnTo>
                <a:lnTo>
                  <a:pt x="937224" y="4060436"/>
                </a:lnTo>
                <a:lnTo>
                  <a:pt x="967664" y="4143603"/>
                </a:lnTo>
                <a:lnTo>
                  <a:pt x="984148" y="4177822"/>
                </a:lnTo>
                <a:lnTo>
                  <a:pt x="990303" y="4193220"/>
                </a:lnTo>
                <a:lnTo>
                  <a:pt x="1011700" y="4235018"/>
                </a:lnTo>
                <a:lnTo>
                  <a:pt x="1026116" y="4264942"/>
                </a:lnTo>
                <a:lnTo>
                  <a:pt x="1007305" y="4274106"/>
                </a:lnTo>
                <a:cubicBezTo>
                  <a:pt x="875914" y="4349964"/>
                  <a:pt x="769856" y="4442203"/>
                  <a:pt x="702896" y="4531505"/>
                </a:cubicBezTo>
                <a:lnTo>
                  <a:pt x="672124" y="4577675"/>
                </a:lnTo>
                <a:lnTo>
                  <a:pt x="706250" y="4640393"/>
                </a:lnTo>
                <a:lnTo>
                  <a:pt x="743503" y="4701307"/>
                </a:lnTo>
                <a:lnTo>
                  <a:pt x="798874" y="4697742"/>
                </a:lnTo>
                <a:cubicBezTo>
                  <a:pt x="909691" y="4684402"/>
                  <a:pt x="1042602" y="4638674"/>
                  <a:pt x="1173992" y="4562816"/>
                </a:cubicBezTo>
                <a:lnTo>
                  <a:pt x="1189384" y="4552423"/>
                </a:lnTo>
                <a:lnTo>
                  <a:pt x="1191078" y="4555212"/>
                </a:lnTo>
                <a:lnTo>
                  <a:pt x="1219690" y="4593474"/>
                </a:lnTo>
                <a:lnTo>
                  <a:pt x="1236908" y="4620098"/>
                </a:lnTo>
                <a:lnTo>
                  <a:pt x="1245163" y="4630412"/>
                </a:lnTo>
                <a:lnTo>
                  <a:pt x="1245167" y="4630410"/>
                </a:lnTo>
                <a:lnTo>
                  <a:pt x="1236909" y="4620096"/>
                </a:lnTo>
                <a:lnTo>
                  <a:pt x="1235964" y="4618631"/>
                </a:lnTo>
                <a:lnTo>
                  <a:pt x="1286611" y="4682965"/>
                </a:lnTo>
                <a:lnTo>
                  <a:pt x="1330572" y="4741755"/>
                </a:lnTo>
                <a:lnTo>
                  <a:pt x="1375715" y="4791425"/>
                </a:lnTo>
                <a:lnTo>
                  <a:pt x="1359930" y="4805132"/>
                </a:lnTo>
                <a:cubicBezTo>
                  <a:pt x="1252652" y="4912412"/>
                  <a:pt x="1174080" y="5028958"/>
                  <a:pt x="1132515" y="5132547"/>
                </a:cubicBezTo>
                <a:lnTo>
                  <a:pt x="1114740" y="5185109"/>
                </a:lnTo>
                <a:lnTo>
                  <a:pt x="1163936" y="5236857"/>
                </a:lnTo>
                <a:lnTo>
                  <a:pt x="1215685" y="5286053"/>
                </a:lnTo>
                <a:lnTo>
                  <a:pt x="1268246" y="5268280"/>
                </a:lnTo>
                <a:cubicBezTo>
                  <a:pt x="1371835" y="5226714"/>
                  <a:pt x="1488382" y="5148143"/>
                  <a:pt x="1595662" y="5040862"/>
                </a:cubicBezTo>
                <a:lnTo>
                  <a:pt x="1609368" y="5025078"/>
                </a:lnTo>
                <a:lnTo>
                  <a:pt x="1659045" y="5070228"/>
                </a:lnTo>
                <a:lnTo>
                  <a:pt x="1667763" y="5076747"/>
                </a:lnTo>
                <a:lnTo>
                  <a:pt x="1671261" y="5079909"/>
                </a:lnTo>
                <a:lnTo>
                  <a:pt x="1681906" y="5087737"/>
                </a:lnTo>
                <a:lnTo>
                  <a:pt x="1681817" y="5087834"/>
                </a:lnTo>
                <a:lnTo>
                  <a:pt x="1711371" y="5113270"/>
                </a:lnTo>
                <a:lnTo>
                  <a:pt x="1798580" y="5174571"/>
                </a:lnTo>
                <a:lnTo>
                  <a:pt x="1807260" y="5181060"/>
                </a:lnTo>
                <a:lnTo>
                  <a:pt x="1790054" y="5169933"/>
                </a:lnTo>
                <a:lnTo>
                  <a:pt x="1790053" y="5169935"/>
                </a:lnTo>
                <a:lnTo>
                  <a:pt x="1807286" y="5181080"/>
                </a:lnTo>
                <a:lnTo>
                  <a:pt x="1845589" y="5209722"/>
                </a:lnTo>
                <a:lnTo>
                  <a:pt x="1848370" y="5211413"/>
                </a:lnTo>
                <a:lnTo>
                  <a:pt x="1837978" y="5226803"/>
                </a:lnTo>
                <a:cubicBezTo>
                  <a:pt x="1762121" y="5358193"/>
                  <a:pt x="1716390" y="5491103"/>
                  <a:pt x="1703053" y="5601920"/>
                </a:cubicBezTo>
                <a:lnTo>
                  <a:pt x="1699487" y="5657292"/>
                </a:lnTo>
                <a:lnTo>
                  <a:pt x="1760401" y="5694543"/>
                </a:lnTo>
                <a:lnTo>
                  <a:pt x="1823120" y="5728671"/>
                </a:lnTo>
                <a:lnTo>
                  <a:pt x="1869291" y="5697899"/>
                </a:lnTo>
                <a:cubicBezTo>
                  <a:pt x="1958591" y="5630938"/>
                  <a:pt x="2050831" y="5524880"/>
                  <a:pt x="2126689" y="5393490"/>
                </a:cubicBezTo>
                <a:lnTo>
                  <a:pt x="2135852" y="5374681"/>
                </a:lnTo>
                <a:lnTo>
                  <a:pt x="2165881" y="5389147"/>
                </a:lnTo>
                <a:lnTo>
                  <a:pt x="2209818" y="5411639"/>
                </a:lnTo>
                <a:lnTo>
                  <a:pt x="2222127" y="5416444"/>
                </a:lnTo>
                <a:lnTo>
                  <a:pt x="2222128" y="5416441"/>
                </a:lnTo>
                <a:lnTo>
                  <a:pt x="2209819" y="5411636"/>
                </a:lnTo>
                <a:lnTo>
                  <a:pt x="2178226" y="5395463"/>
                </a:lnTo>
                <a:lnTo>
                  <a:pt x="2186758" y="5399204"/>
                </a:lnTo>
                <a:lnTo>
                  <a:pt x="2257197" y="5433136"/>
                </a:lnTo>
                <a:lnTo>
                  <a:pt x="2299200" y="5448510"/>
                </a:lnTo>
                <a:lnTo>
                  <a:pt x="2324947" y="5459800"/>
                </a:lnTo>
                <a:lnTo>
                  <a:pt x="2325159" y="5459118"/>
                </a:lnTo>
                <a:lnTo>
                  <a:pt x="2337261" y="5464425"/>
                </a:lnTo>
                <a:lnTo>
                  <a:pt x="2337607" y="5464536"/>
                </a:lnTo>
                <a:lnTo>
                  <a:pt x="2338427" y="5464741"/>
                </a:lnTo>
                <a:lnTo>
                  <a:pt x="2338414" y="5464798"/>
                </a:lnTo>
                <a:lnTo>
                  <a:pt x="2383234" y="5479266"/>
                </a:lnTo>
                <a:lnTo>
                  <a:pt x="2415526" y="5491086"/>
                </a:lnTo>
                <a:lnTo>
                  <a:pt x="2408875" y="5510372"/>
                </a:lnTo>
                <a:cubicBezTo>
                  <a:pt x="2369609" y="5656919"/>
                  <a:pt x="2359837" y="5797137"/>
                  <a:pt x="2375635" y="5907630"/>
                </a:cubicBezTo>
                <a:lnTo>
                  <a:pt x="2386522" y="5962038"/>
                </a:lnTo>
                <a:lnTo>
                  <a:pt x="2455001" y="5982255"/>
                </a:lnTo>
                <a:lnTo>
                  <a:pt x="2524417" y="5998986"/>
                </a:lnTo>
                <a:lnTo>
                  <a:pt x="2561048" y="5957312"/>
                </a:lnTo>
                <a:cubicBezTo>
                  <a:pt x="2629976" y="5869521"/>
                  <a:pt x="2691623" y="5743203"/>
                  <a:pt x="2730891" y="5596656"/>
                </a:cubicBezTo>
                <a:lnTo>
                  <a:pt x="2734553" y="5577764"/>
                </a:lnTo>
                <a:lnTo>
                  <a:pt x="2775603" y="5584029"/>
                </a:lnTo>
                <a:lnTo>
                  <a:pt x="2815884" y="5592672"/>
                </a:lnTo>
                <a:lnTo>
                  <a:pt x="2829017" y="5594128"/>
                </a:lnTo>
                <a:lnTo>
                  <a:pt x="2828591" y="5596023"/>
                </a:lnTo>
                <a:lnTo>
                  <a:pt x="2828591" y="5596024"/>
                </a:lnTo>
                <a:lnTo>
                  <a:pt x="2828862" y="5594823"/>
                </a:lnTo>
                <a:lnTo>
                  <a:pt x="2892599" y="5601885"/>
                </a:lnTo>
                <a:lnTo>
                  <a:pt x="2952646" y="5611049"/>
                </a:lnTo>
                <a:lnTo>
                  <a:pt x="3035211" y="5615218"/>
                </a:lnTo>
                <a:lnTo>
                  <a:pt x="3033711" y="5636522"/>
                </a:lnTo>
                <a:cubicBezTo>
                  <a:pt x="3033709" y="5788239"/>
                  <a:pt x="3060563" y="5926208"/>
                  <a:pt x="3104419" y="6028847"/>
                </a:cubicBezTo>
                <a:lnTo>
                  <a:pt x="3129019" y="6078583"/>
                </a:lnTo>
                <a:lnTo>
                  <a:pt x="3200399" y="6080388"/>
                </a:lnTo>
                <a:lnTo>
                  <a:pt x="3271775" y="6078583"/>
                </a:lnTo>
                <a:lnTo>
                  <a:pt x="3296375" y="6028848"/>
                </a:lnTo>
                <a:cubicBezTo>
                  <a:pt x="3340233" y="5926207"/>
                  <a:pt x="3367085" y="5788240"/>
                  <a:pt x="3367085" y="5636523"/>
                </a:cubicBezTo>
                <a:lnTo>
                  <a:pt x="3365585" y="5615219"/>
                </a:lnTo>
                <a:lnTo>
                  <a:pt x="3448155" y="5611049"/>
                </a:lnTo>
                <a:lnTo>
                  <a:pt x="3478483" y="5606421"/>
                </a:lnTo>
                <a:lnTo>
                  <a:pt x="3533499" y="5601509"/>
                </a:lnTo>
                <a:lnTo>
                  <a:pt x="3571809" y="5594255"/>
                </a:lnTo>
                <a:lnTo>
                  <a:pt x="3571779" y="5594130"/>
                </a:lnTo>
                <a:lnTo>
                  <a:pt x="3584913" y="5592675"/>
                </a:lnTo>
                <a:lnTo>
                  <a:pt x="3625233" y="5584024"/>
                </a:lnTo>
                <a:lnTo>
                  <a:pt x="3666245" y="5577765"/>
                </a:lnTo>
                <a:lnTo>
                  <a:pt x="3669907" y="5596659"/>
                </a:lnTo>
                <a:cubicBezTo>
                  <a:pt x="3709175" y="5743205"/>
                  <a:pt x="3770821" y="5869522"/>
                  <a:pt x="3839749" y="5957315"/>
                </a:cubicBezTo>
                <a:lnTo>
                  <a:pt x="3876381" y="5998989"/>
                </a:lnTo>
                <a:lnTo>
                  <a:pt x="3945797" y="5982258"/>
                </a:lnTo>
                <a:lnTo>
                  <a:pt x="4014275" y="5962039"/>
                </a:lnTo>
                <a:lnTo>
                  <a:pt x="4025163" y="5907633"/>
                </a:lnTo>
                <a:cubicBezTo>
                  <a:pt x="4040961" y="5797140"/>
                  <a:pt x="4031189" y="5656922"/>
                  <a:pt x="3991923" y="5510374"/>
                </a:cubicBezTo>
                <a:lnTo>
                  <a:pt x="3985271" y="5491086"/>
                </a:lnTo>
                <a:lnTo>
                  <a:pt x="4017551" y="5479272"/>
                </a:lnTo>
                <a:lnTo>
                  <a:pt x="4051377" y="5468352"/>
                </a:lnTo>
                <a:lnTo>
                  <a:pt x="4051377" y="5468351"/>
                </a:lnTo>
                <a:lnTo>
                  <a:pt x="4037295" y="5472896"/>
                </a:lnTo>
                <a:lnTo>
                  <a:pt x="4062507" y="5462818"/>
                </a:lnTo>
                <a:lnTo>
                  <a:pt x="4143603" y="5433136"/>
                </a:lnTo>
                <a:lnTo>
                  <a:pt x="4176981" y="5417057"/>
                </a:lnTo>
                <a:lnTo>
                  <a:pt x="4192505" y="5410852"/>
                </a:lnTo>
                <a:lnTo>
                  <a:pt x="4190977" y="5411634"/>
                </a:lnTo>
                <a:lnTo>
                  <a:pt x="4178669" y="5416439"/>
                </a:lnTo>
                <a:lnTo>
                  <a:pt x="4178669" y="5416442"/>
                </a:lnTo>
                <a:lnTo>
                  <a:pt x="4190975" y="5411639"/>
                </a:lnTo>
                <a:lnTo>
                  <a:pt x="4234805" y="5389202"/>
                </a:lnTo>
                <a:lnTo>
                  <a:pt x="4264945" y="5374684"/>
                </a:lnTo>
                <a:lnTo>
                  <a:pt x="4274105" y="5393488"/>
                </a:lnTo>
                <a:cubicBezTo>
                  <a:pt x="4349963" y="5524879"/>
                  <a:pt x="4442203" y="5630938"/>
                  <a:pt x="4531505" y="5697898"/>
                </a:cubicBezTo>
                <a:lnTo>
                  <a:pt x="4577675" y="5728671"/>
                </a:lnTo>
                <a:lnTo>
                  <a:pt x="4640393" y="5694544"/>
                </a:lnTo>
                <a:lnTo>
                  <a:pt x="4701307" y="5657292"/>
                </a:lnTo>
                <a:lnTo>
                  <a:pt x="4697741" y="5601921"/>
                </a:lnTo>
                <a:cubicBezTo>
                  <a:pt x="4684403" y="5491102"/>
                  <a:pt x="4638673" y="5358192"/>
                  <a:pt x="4562815" y="5226803"/>
                </a:cubicBezTo>
                <a:lnTo>
                  <a:pt x="4552425" y="5211415"/>
                </a:lnTo>
                <a:lnTo>
                  <a:pt x="4555211" y="5209722"/>
                </a:lnTo>
                <a:lnTo>
                  <a:pt x="4593549" y="5181053"/>
                </a:lnTo>
                <a:lnTo>
                  <a:pt x="4618017" y="5165232"/>
                </a:lnTo>
                <a:lnTo>
                  <a:pt x="4618395" y="5164987"/>
                </a:lnTo>
                <a:lnTo>
                  <a:pt x="4620097" y="5163886"/>
                </a:lnTo>
                <a:lnTo>
                  <a:pt x="4630413" y="5155629"/>
                </a:lnTo>
                <a:lnTo>
                  <a:pt x="4620097" y="5163885"/>
                </a:lnTo>
                <a:lnTo>
                  <a:pt x="4618395" y="5164987"/>
                </a:lnTo>
                <a:lnTo>
                  <a:pt x="4618019" y="5165230"/>
                </a:lnTo>
                <a:lnTo>
                  <a:pt x="4680699" y="5115885"/>
                </a:lnTo>
                <a:lnTo>
                  <a:pt x="4741755" y="5070228"/>
                </a:lnTo>
                <a:lnTo>
                  <a:pt x="4791429" y="5025082"/>
                </a:lnTo>
                <a:lnTo>
                  <a:pt x="4805135" y="5040865"/>
                </a:lnTo>
                <a:cubicBezTo>
                  <a:pt x="4912415" y="5148144"/>
                  <a:pt x="5028961" y="5226715"/>
                  <a:pt x="5132549" y="5268282"/>
                </a:cubicBezTo>
                <a:lnTo>
                  <a:pt x="5185111" y="5286057"/>
                </a:lnTo>
                <a:lnTo>
                  <a:pt x="5236861" y="5236858"/>
                </a:lnTo>
                <a:lnTo>
                  <a:pt x="5286055" y="5185110"/>
                </a:lnTo>
                <a:lnTo>
                  <a:pt x="5268283" y="5132550"/>
                </a:lnTo>
                <a:cubicBezTo>
                  <a:pt x="5226717" y="5028960"/>
                  <a:pt x="5148145" y="4912414"/>
                  <a:pt x="5040867" y="4805134"/>
                </a:cubicBezTo>
                <a:lnTo>
                  <a:pt x="5025083" y="4791427"/>
                </a:lnTo>
                <a:lnTo>
                  <a:pt x="5070229" y="4741755"/>
                </a:lnTo>
                <a:lnTo>
                  <a:pt x="5076749" y="4733033"/>
                </a:lnTo>
                <a:lnTo>
                  <a:pt x="5076755" y="4733027"/>
                </a:lnTo>
                <a:lnTo>
                  <a:pt x="5076753" y="4733029"/>
                </a:lnTo>
                <a:lnTo>
                  <a:pt x="5077115" y="4732628"/>
                </a:lnTo>
                <a:lnTo>
                  <a:pt x="5079913" y="4729535"/>
                </a:lnTo>
                <a:lnTo>
                  <a:pt x="5087739" y="4718890"/>
                </a:lnTo>
                <a:lnTo>
                  <a:pt x="5088947" y="4720003"/>
                </a:lnTo>
                <a:lnTo>
                  <a:pt x="5088947" y="4720002"/>
                </a:lnTo>
                <a:lnTo>
                  <a:pt x="5087739" y="4718889"/>
                </a:lnTo>
                <a:lnTo>
                  <a:pt x="5079911" y="4729534"/>
                </a:lnTo>
                <a:lnTo>
                  <a:pt x="5077115" y="4732628"/>
                </a:lnTo>
                <a:lnTo>
                  <a:pt x="5076755" y="4733027"/>
                </a:lnTo>
                <a:lnTo>
                  <a:pt x="5084867" y="4722179"/>
                </a:lnTo>
                <a:lnTo>
                  <a:pt x="5112845" y="4689674"/>
                </a:lnTo>
                <a:lnTo>
                  <a:pt x="5170329" y="4607892"/>
                </a:lnTo>
                <a:lnTo>
                  <a:pt x="5181057" y="4593545"/>
                </a:lnTo>
                <a:lnTo>
                  <a:pt x="5163885" y="4620101"/>
                </a:lnTo>
                <a:lnTo>
                  <a:pt x="5155627" y="4630416"/>
                </a:lnTo>
                <a:lnTo>
                  <a:pt x="5155629" y="4630417"/>
                </a:lnTo>
                <a:lnTo>
                  <a:pt x="5163885" y="4620101"/>
                </a:lnTo>
                <a:lnTo>
                  <a:pt x="5181063" y="4593537"/>
                </a:lnTo>
                <a:lnTo>
                  <a:pt x="5209723" y="4555211"/>
                </a:lnTo>
                <a:lnTo>
                  <a:pt x="5211413" y="4552427"/>
                </a:lnTo>
                <a:lnTo>
                  <a:pt x="5226801" y="4562819"/>
                </a:lnTo>
                <a:cubicBezTo>
                  <a:pt x="5358193" y="4638677"/>
                  <a:pt x="5491103" y="4684405"/>
                  <a:pt x="5601921" y="4697745"/>
                </a:cubicBezTo>
                <a:lnTo>
                  <a:pt x="5657291" y="4701310"/>
                </a:lnTo>
                <a:lnTo>
                  <a:pt x="5694543" y="4640395"/>
                </a:lnTo>
                <a:lnTo>
                  <a:pt x="5728671" y="4577678"/>
                </a:lnTo>
                <a:lnTo>
                  <a:pt x="5697897" y="4531507"/>
                </a:lnTo>
                <a:cubicBezTo>
                  <a:pt x="5630939" y="4442206"/>
                  <a:pt x="5524879" y="4349967"/>
                  <a:pt x="5393489" y="4274108"/>
                </a:cubicBezTo>
                <a:lnTo>
                  <a:pt x="5374683" y="4264946"/>
                </a:lnTo>
                <a:lnTo>
                  <a:pt x="5389185" y="4234839"/>
                </a:lnTo>
                <a:lnTo>
                  <a:pt x="5396845" y="4219874"/>
                </a:lnTo>
                <a:lnTo>
                  <a:pt x="5410469" y="4193263"/>
                </a:lnTo>
                <a:lnTo>
                  <a:pt x="5410437" y="4193324"/>
                </a:lnTo>
                <a:lnTo>
                  <a:pt x="5396845" y="4219874"/>
                </a:lnTo>
                <a:lnTo>
                  <a:pt x="5393243" y="4226911"/>
                </a:lnTo>
                <a:lnTo>
                  <a:pt x="5395659" y="4221404"/>
                </a:lnTo>
                <a:lnTo>
                  <a:pt x="5433137" y="4143603"/>
                </a:lnTo>
                <a:lnTo>
                  <a:pt x="5450115" y="4097213"/>
                </a:lnTo>
                <a:lnTo>
                  <a:pt x="5459521" y="4075762"/>
                </a:lnTo>
                <a:lnTo>
                  <a:pt x="5459123" y="4075638"/>
                </a:lnTo>
                <a:lnTo>
                  <a:pt x="5464427" y="4063537"/>
                </a:lnTo>
                <a:lnTo>
                  <a:pt x="5479285" y="4017518"/>
                </a:lnTo>
                <a:lnTo>
                  <a:pt x="5491087" y="3985268"/>
                </a:lnTo>
                <a:lnTo>
                  <a:pt x="5510377" y="3991922"/>
                </a:lnTo>
                <a:cubicBezTo>
                  <a:pt x="5656923" y="4031189"/>
                  <a:pt x="5797141" y="4040959"/>
                  <a:pt x="5907635" y="4025162"/>
                </a:cubicBezTo>
                <a:lnTo>
                  <a:pt x="5962041" y="4014274"/>
                </a:lnTo>
                <a:lnTo>
                  <a:pt x="5982259" y="3945794"/>
                </a:lnTo>
                <a:lnTo>
                  <a:pt x="5998989" y="3876381"/>
                </a:lnTo>
                <a:lnTo>
                  <a:pt x="5957315" y="3839749"/>
                </a:lnTo>
                <a:cubicBezTo>
                  <a:pt x="5869525" y="3770820"/>
                  <a:pt x="5743205" y="3709174"/>
                  <a:pt x="5596659" y="3669907"/>
                </a:cubicBezTo>
                <a:lnTo>
                  <a:pt x="5577765" y="3666244"/>
                </a:lnTo>
                <a:lnTo>
                  <a:pt x="5584023" y="3625242"/>
                </a:lnTo>
                <a:lnTo>
                  <a:pt x="5592675" y="3584913"/>
                </a:lnTo>
                <a:lnTo>
                  <a:pt x="5594131" y="3571780"/>
                </a:lnTo>
                <a:lnTo>
                  <a:pt x="5595021" y="3571981"/>
                </a:lnTo>
                <a:lnTo>
                  <a:pt x="5595021" y="3571980"/>
                </a:lnTo>
                <a:lnTo>
                  <a:pt x="5594435" y="3571848"/>
                </a:lnTo>
                <a:lnTo>
                  <a:pt x="5600431" y="3517727"/>
                </a:lnTo>
                <a:lnTo>
                  <a:pt x="5611049" y="3448154"/>
                </a:lnTo>
                <a:lnTo>
                  <a:pt x="5615219" y="3365584"/>
                </a:lnTo>
                <a:lnTo>
                  <a:pt x="5636525" y="3367084"/>
                </a:lnTo>
                <a:cubicBezTo>
                  <a:pt x="5788239" y="3367084"/>
                  <a:pt x="5926209" y="3340231"/>
                  <a:pt x="6028849" y="3296374"/>
                </a:cubicBezTo>
                <a:lnTo>
                  <a:pt x="6078583" y="3271776"/>
                </a:lnTo>
                <a:lnTo>
                  <a:pt x="6080389" y="3200396"/>
                </a:lnTo>
                <a:lnTo>
                  <a:pt x="6078583" y="3129020"/>
                </a:lnTo>
                <a:lnTo>
                  <a:pt x="6028849" y="3104421"/>
                </a:lnTo>
                <a:cubicBezTo>
                  <a:pt x="5926209" y="3060564"/>
                  <a:pt x="5788241" y="3033712"/>
                  <a:pt x="5636525" y="3033712"/>
                </a:cubicBezTo>
                <a:lnTo>
                  <a:pt x="5615219" y="3035211"/>
                </a:lnTo>
                <a:lnTo>
                  <a:pt x="5611049" y="2952646"/>
                </a:lnTo>
                <a:lnTo>
                  <a:pt x="5605347" y="2915284"/>
                </a:lnTo>
                <a:lnTo>
                  <a:pt x="5601085" y="2867547"/>
                </a:lnTo>
                <a:lnTo>
                  <a:pt x="5585501" y="2785252"/>
                </a:lnTo>
                <a:lnTo>
                  <a:pt x="5584025" y="2775578"/>
                </a:lnTo>
                <a:lnTo>
                  <a:pt x="5592673" y="2815887"/>
                </a:lnTo>
                <a:lnTo>
                  <a:pt x="5592673" y="2815885"/>
                </a:lnTo>
                <a:lnTo>
                  <a:pt x="5584025" y="2775575"/>
                </a:lnTo>
                <a:lnTo>
                  <a:pt x="5577765" y="2734553"/>
                </a:lnTo>
                <a:lnTo>
                  <a:pt x="5596659" y="2730890"/>
                </a:lnTo>
                <a:cubicBezTo>
                  <a:pt x="5743205" y="2691623"/>
                  <a:pt x="5869523" y="2629977"/>
                  <a:pt x="5957315" y="2561050"/>
                </a:cubicBezTo>
                <a:lnTo>
                  <a:pt x="5998987" y="2524417"/>
                </a:lnTo>
                <a:lnTo>
                  <a:pt x="5982257" y="2455001"/>
                </a:lnTo>
                <a:lnTo>
                  <a:pt x="5962039" y="2386522"/>
                </a:lnTo>
                <a:lnTo>
                  <a:pt x="5907633" y="2375634"/>
                </a:lnTo>
                <a:cubicBezTo>
                  <a:pt x="5797139" y="2359837"/>
                  <a:pt x="5656921" y="2369608"/>
                  <a:pt x="5510375" y="2408875"/>
                </a:cubicBezTo>
                <a:lnTo>
                  <a:pt x="5491085" y="2415527"/>
                </a:lnTo>
                <a:lnTo>
                  <a:pt x="5479283" y="2383279"/>
                </a:lnTo>
                <a:lnTo>
                  <a:pt x="5475101" y="2370329"/>
                </a:lnTo>
                <a:lnTo>
                  <a:pt x="5468477" y="2353758"/>
                </a:lnTo>
                <a:lnTo>
                  <a:pt x="5433135" y="2257197"/>
                </a:lnTo>
                <a:lnTo>
                  <a:pt x="5413989" y="2217451"/>
                </a:lnTo>
                <a:lnTo>
                  <a:pt x="5408455" y="2203606"/>
                </a:lnTo>
                <a:lnTo>
                  <a:pt x="5389221" y="2166033"/>
                </a:lnTo>
                <a:lnTo>
                  <a:pt x="5374681" y="2135854"/>
                </a:lnTo>
                <a:lnTo>
                  <a:pt x="5393487" y="2126692"/>
                </a:lnTo>
                <a:cubicBezTo>
                  <a:pt x="5524877" y="2050835"/>
                  <a:pt x="5630935" y="1958594"/>
                  <a:pt x="5697897" y="1869292"/>
                </a:cubicBezTo>
                <a:lnTo>
                  <a:pt x="5728669" y="1823122"/>
                </a:lnTo>
                <a:lnTo>
                  <a:pt x="5694541" y="1760403"/>
                </a:lnTo>
                <a:lnTo>
                  <a:pt x="5657289" y="1699489"/>
                </a:lnTo>
                <a:lnTo>
                  <a:pt x="5601919" y="1703055"/>
                </a:lnTo>
                <a:cubicBezTo>
                  <a:pt x="5491101" y="1716392"/>
                  <a:pt x="5358189" y="1762123"/>
                  <a:pt x="5226801" y="1837981"/>
                </a:cubicBezTo>
                <a:lnTo>
                  <a:pt x="5211413" y="1848371"/>
                </a:lnTo>
                <a:lnTo>
                  <a:pt x="5209723" y="1845589"/>
                </a:lnTo>
                <a:lnTo>
                  <a:pt x="5181063" y="1807263"/>
                </a:lnTo>
                <a:lnTo>
                  <a:pt x="5168091" y="1787205"/>
                </a:lnTo>
                <a:lnTo>
                  <a:pt x="5127657" y="1735845"/>
                </a:lnTo>
                <a:lnTo>
                  <a:pt x="5070229" y="1659046"/>
                </a:lnTo>
                <a:lnTo>
                  <a:pt x="5025083" y="1609372"/>
                </a:lnTo>
                <a:lnTo>
                  <a:pt x="5040865" y="1595667"/>
                </a:lnTo>
                <a:cubicBezTo>
                  <a:pt x="5148145" y="1488388"/>
                  <a:pt x="5226715" y="1371840"/>
                  <a:pt x="5268281" y="1268253"/>
                </a:cubicBezTo>
                <a:lnTo>
                  <a:pt x="5286055" y="1215690"/>
                </a:lnTo>
                <a:lnTo>
                  <a:pt x="5236859" y="1163941"/>
                </a:lnTo>
                <a:lnTo>
                  <a:pt x="5185111" y="1114746"/>
                </a:lnTo>
                <a:lnTo>
                  <a:pt x="5132549" y="1132520"/>
                </a:lnTo>
                <a:cubicBezTo>
                  <a:pt x="5028959" y="1174084"/>
                  <a:pt x="4912413" y="1252657"/>
                  <a:pt x="4805135" y="1359937"/>
                </a:cubicBezTo>
                <a:lnTo>
                  <a:pt x="4791429" y="1375719"/>
                </a:lnTo>
                <a:lnTo>
                  <a:pt x="4741755" y="1330572"/>
                </a:lnTo>
                <a:lnTo>
                  <a:pt x="4716719" y="1311852"/>
                </a:lnTo>
                <a:lnTo>
                  <a:pt x="4689247" y="1288203"/>
                </a:lnTo>
                <a:lnTo>
                  <a:pt x="4620095" y="1239597"/>
                </a:lnTo>
                <a:lnTo>
                  <a:pt x="4555211" y="1191078"/>
                </a:lnTo>
                <a:lnTo>
                  <a:pt x="4552425" y="1189386"/>
                </a:lnTo>
                <a:lnTo>
                  <a:pt x="4562815" y="1173999"/>
                </a:lnTo>
                <a:cubicBezTo>
                  <a:pt x="4638675" y="1042610"/>
                  <a:pt x="4684403" y="909700"/>
                  <a:pt x="4697743" y="798881"/>
                </a:cubicBezTo>
                <a:lnTo>
                  <a:pt x="4701307" y="743509"/>
                </a:lnTo>
                <a:lnTo>
                  <a:pt x="4640393" y="706257"/>
                </a:lnTo>
                <a:lnTo>
                  <a:pt x="4577675" y="672131"/>
                </a:lnTo>
                <a:lnTo>
                  <a:pt x="4531505" y="702904"/>
                </a:lnTo>
                <a:cubicBezTo>
                  <a:pt x="4442203" y="769864"/>
                  <a:pt x="4349965" y="875922"/>
                  <a:pt x="4274105" y="1007313"/>
                </a:cubicBezTo>
                <a:lnTo>
                  <a:pt x="4264945" y="1026118"/>
                </a:lnTo>
                <a:lnTo>
                  <a:pt x="4234731" y="1011563"/>
                </a:lnTo>
                <a:lnTo>
                  <a:pt x="4232817" y="1010583"/>
                </a:lnTo>
                <a:lnTo>
                  <a:pt x="4231481" y="1009997"/>
                </a:lnTo>
                <a:lnTo>
                  <a:pt x="4143603" y="967664"/>
                </a:lnTo>
                <a:lnTo>
                  <a:pt x="4091227" y="948495"/>
                </a:lnTo>
                <a:lnTo>
                  <a:pt x="4075645" y="941661"/>
                </a:lnTo>
                <a:lnTo>
                  <a:pt x="4075639" y="941681"/>
                </a:lnTo>
                <a:lnTo>
                  <a:pt x="4063537" y="936376"/>
                </a:lnTo>
                <a:lnTo>
                  <a:pt x="4017593" y="921545"/>
                </a:lnTo>
                <a:lnTo>
                  <a:pt x="3985271" y="909714"/>
                </a:lnTo>
                <a:lnTo>
                  <a:pt x="3991923" y="890428"/>
                </a:lnTo>
                <a:cubicBezTo>
                  <a:pt x="4031189" y="743880"/>
                  <a:pt x="4040961" y="603661"/>
                  <a:pt x="4025163" y="493169"/>
                </a:cubicBezTo>
                <a:lnTo>
                  <a:pt x="4014275" y="438762"/>
                </a:lnTo>
                <a:lnTo>
                  <a:pt x="3945795" y="418544"/>
                </a:lnTo>
                <a:lnTo>
                  <a:pt x="3876381" y="401812"/>
                </a:lnTo>
                <a:lnTo>
                  <a:pt x="3839749" y="443487"/>
                </a:lnTo>
                <a:cubicBezTo>
                  <a:pt x="3770821" y="531278"/>
                  <a:pt x="3709175" y="657597"/>
                  <a:pt x="3669907" y="804142"/>
                </a:cubicBezTo>
                <a:lnTo>
                  <a:pt x="3666245" y="823035"/>
                </a:lnTo>
                <a:lnTo>
                  <a:pt x="3625205" y="816772"/>
                </a:lnTo>
                <a:lnTo>
                  <a:pt x="3584913" y="808128"/>
                </a:lnTo>
                <a:lnTo>
                  <a:pt x="3571781" y="806671"/>
                </a:lnTo>
                <a:lnTo>
                  <a:pt x="3572001" y="805688"/>
                </a:lnTo>
                <a:lnTo>
                  <a:pt x="3572001" y="805687"/>
                </a:lnTo>
                <a:lnTo>
                  <a:pt x="3571785" y="806651"/>
                </a:lnTo>
                <a:lnTo>
                  <a:pt x="3524735" y="801438"/>
                </a:lnTo>
                <a:lnTo>
                  <a:pt x="3448155" y="789751"/>
                </a:lnTo>
                <a:lnTo>
                  <a:pt x="3365583" y="785581"/>
                </a:lnTo>
                <a:lnTo>
                  <a:pt x="3367083" y="764276"/>
                </a:lnTo>
                <a:cubicBezTo>
                  <a:pt x="3367083" y="612560"/>
                  <a:pt x="3340231" y="474591"/>
                  <a:pt x="3296373" y="371951"/>
                </a:cubicBezTo>
                <a:lnTo>
                  <a:pt x="3271775" y="322217"/>
                </a:lnTo>
                <a:close/>
                <a:moveTo>
                  <a:pt x="3200397" y="228971"/>
                </a:moveTo>
                <a:lnTo>
                  <a:pt x="3296615" y="231404"/>
                </a:lnTo>
                <a:lnTo>
                  <a:pt x="3296615" y="231404"/>
                </a:lnTo>
                <a:lnTo>
                  <a:pt x="3297743" y="231433"/>
                </a:lnTo>
                <a:lnTo>
                  <a:pt x="3299555" y="233404"/>
                </a:lnTo>
                <a:lnTo>
                  <a:pt x="3302355" y="235310"/>
                </a:lnTo>
                <a:lnTo>
                  <a:pt x="3313633" y="248727"/>
                </a:lnTo>
                <a:lnTo>
                  <a:pt x="3336221" y="273308"/>
                </a:lnTo>
                <a:lnTo>
                  <a:pt x="3340357" y="280516"/>
                </a:lnTo>
                <a:lnTo>
                  <a:pt x="3346849" y="288241"/>
                </a:lnTo>
                <a:lnTo>
                  <a:pt x="3367507" y="325595"/>
                </a:lnTo>
                <a:lnTo>
                  <a:pt x="3366165" y="325492"/>
                </a:lnTo>
                <a:lnTo>
                  <a:pt x="3387823" y="363240"/>
                </a:lnTo>
                <a:cubicBezTo>
                  <a:pt x="3422399" y="440849"/>
                  <a:pt x="3447023" y="539850"/>
                  <a:pt x="3457175" y="650333"/>
                </a:cubicBezTo>
                <a:lnTo>
                  <a:pt x="3459527" y="702320"/>
                </a:lnTo>
                <a:lnTo>
                  <a:pt x="3597523" y="717608"/>
                </a:lnTo>
                <a:lnTo>
                  <a:pt x="3596685" y="720251"/>
                </a:lnTo>
                <a:lnTo>
                  <a:pt x="3596687" y="720250"/>
                </a:lnTo>
                <a:lnTo>
                  <a:pt x="3612377" y="670765"/>
                </a:lnTo>
                <a:cubicBezTo>
                  <a:pt x="3650777" y="566673"/>
                  <a:pt x="3700185" y="477419"/>
                  <a:pt x="3753669" y="411403"/>
                </a:cubicBezTo>
                <a:lnTo>
                  <a:pt x="3784359" y="380548"/>
                </a:lnTo>
                <a:lnTo>
                  <a:pt x="3783037" y="380299"/>
                </a:lnTo>
                <a:lnTo>
                  <a:pt x="3812659" y="349565"/>
                </a:lnTo>
                <a:lnTo>
                  <a:pt x="3820931" y="343784"/>
                </a:lnTo>
                <a:lnTo>
                  <a:pt x="3826791" y="337892"/>
                </a:lnTo>
                <a:lnTo>
                  <a:pt x="3854971" y="319994"/>
                </a:lnTo>
                <a:lnTo>
                  <a:pt x="3869337" y="309954"/>
                </a:lnTo>
                <a:lnTo>
                  <a:pt x="3872533" y="308839"/>
                </a:lnTo>
                <a:lnTo>
                  <a:pt x="3874795" y="307402"/>
                </a:lnTo>
                <a:lnTo>
                  <a:pt x="3875891" y="307668"/>
                </a:lnTo>
                <a:lnTo>
                  <a:pt x="3875891" y="307666"/>
                </a:lnTo>
                <a:lnTo>
                  <a:pt x="3969459" y="330220"/>
                </a:lnTo>
                <a:lnTo>
                  <a:pt x="3969461" y="330220"/>
                </a:lnTo>
                <a:lnTo>
                  <a:pt x="3974989" y="331852"/>
                </a:lnTo>
                <a:lnTo>
                  <a:pt x="4061769" y="357471"/>
                </a:lnTo>
                <a:lnTo>
                  <a:pt x="4062853" y="357793"/>
                </a:lnTo>
                <a:lnTo>
                  <a:pt x="4064095" y="360170"/>
                </a:lnTo>
                <a:lnTo>
                  <a:pt x="4066305" y="362731"/>
                </a:lnTo>
                <a:lnTo>
                  <a:pt x="4073713" y="378584"/>
                </a:lnTo>
                <a:lnTo>
                  <a:pt x="4089183" y="408199"/>
                </a:lnTo>
                <a:lnTo>
                  <a:pt x="4091315" y="416243"/>
                </a:lnTo>
                <a:lnTo>
                  <a:pt x="4095581" y="425373"/>
                </a:lnTo>
                <a:lnTo>
                  <a:pt x="4105867" y="466802"/>
                </a:lnTo>
                <a:lnTo>
                  <a:pt x="4104599" y="466358"/>
                </a:lnTo>
                <a:lnTo>
                  <a:pt x="4115751" y="508423"/>
                </a:lnTo>
                <a:cubicBezTo>
                  <a:pt x="4129063" y="592336"/>
                  <a:pt x="4127225" y="694336"/>
                  <a:pt x="4108435" y="803682"/>
                </a:cubicBezTo>
                <a:lnTo>
                  <a:pt x="4097495" y="853399"/>
                </a:lnTo>
                <a:lnTo>
                  <a:pt x="4097497" y="853399"/>
                </a:lnTo>
                <a:lnTo>
                  <a:pt x="4097875" y="851677"/>
                </a:lnTo>
                <a:lnTo>
                  <a:pt x="4225025" y="907433"/>
                </a:lnTo>
                <a:lnTo>
                  <a:pt x="4253057" y="863589"/>
                </a:lnTo>
                <a:cubicBezTo>
                  <a:pt x="4317089" y="772983"/>
                  <a:pt x="4387915" y="699558"/>
                  <a:pt x="4456663" y="649635"/>
                </a:cubicBezTo>
                <a:lnTo>
                  <a:pt x="4494293" y="627775"/>
                </a:lnTo>
                <a:lnTo>
                  <a:pt x="4493079" y="627192"/>
                </a:lnTo>
                <a:lnTo>
                  <a:pt x="4529647" y="605169"/>
                </a:lnTo>
                <a:lnTo>
                  <a:pt x="4539133" y="601727"/>
                </a:lnTo>
                <a:lnTo>
                  <a:pt x="4546319" y="597552"/>
                </a:lnTo>
                <a:lnTo>
                  <a:pt x="4578169" y="587557"/>
                </a:lnTo>
                <a:lnTo>
                  <a:pt x="4594645" y="581578"/>
                </a:lnTo>
                <a:lnTo>
                  <a:pt x="4598023" y="581329"/>
                </a:lnTo>
                <a:lnTo>
                  <a:pt x="4600577" y="580527"/>
                </a:lnTo>
                <a:lnTo>
                  <a:pt x="4601569" y="581066"/>
                </a:lnTo>
                <a:lnTo>
                  <a:pt x="4601569" y="581066"/>
                </a:lnTo>
                <a:lnTo>
                  <a:pt x="4686113" y="627068"/>
                </a:lnTo>
                <a:lnTo>
                  <a:pt x="4686113" y="627067"/>
                </a:lnTo>
                <a:lnTo>
                  <a:pt x="4691029" y="630074"/>
                </a:lnTo>
                <a:lnTo>
                  <a:pt x="4768221" y="677282"/>
                </a:lnTo>
                <a:lnTo>
                  <a:pt x="4769187" y="677873"/>
                </a:lnTo>
                <a:lnTo>
                  <a:pt x="4769771" y="680491"/>
                </a:lnTo>
                <a:lnTo>
                  <a:pt x="4771241" y="683537"/>
                </a:lnTo>
                <a:lnTo>
                  <a:pt x="4774295" y="700768"/>
                </a:lnTo>
                <a:lnTo>
                  <a:pt x="4781571" y="733377"/>
                </a:lnTo>
                <a:lnTo>
                  <a:pt x="4781551" y="741699"/>
                </a:lnTo>
                <a:lnTo>
                  <a:pt x="4783309" y="751623"/>
                </a:lnTo>
                <a:lnTo>
                  <a:pt x="4782521" y="794301"/>
                </a:lnTo>
                <a:lnTo>
                  <a:pt x="4781409" y="793541"/>
                </a:lnTo>
                <a:lnTo>
                  <a:pt x="4781295" y="837061"/>
                </a:lnTo>
                <a:cubicBezTo>
                  <a:pt x="4772433" y="921561"/>
                  <a:pt x="4744259" y="1019611"/>
                  <a:pt x="4697809" y="1120368"/>
                </a:cubicBezTo>
                <a:lnTo>
                  <a:pt x="4674175" y="1165946"/>
                </a:lnTo>
                <a:lnTo>
                  <a:pt x="4745433" y="1216032"/>
                </a:lnTo>
                <a:lnTo>
                  <a:pt x="4784643" y="1249784"/>
                </a:lnTo>
                <a:lnTo>
                  <a:pt x="4822001" y="1215662"/>
                </a:lnTo>
                <a:cubicBezTo>
                  <a:pt x="4907303" y="1144717"/>
                  <a:pt x="4994717" y="1092124"/>
                  <a:pt x="5074045" y="1061696"/>
                </a:cubicBezTo>
                <a:lnTo>
                  <a:pt x="5116051" y="1050319"/>
                </a:lnTo>
                <a:lnTo>
                  <a:pt x="5115029" y="1049442"/>
                </a:lnTo>
                <a:lnTo>
                  <a:pt x="5156051" y="1037636"/>
                </a:lnTo>
                <a:lnTo>
                  <a:pt x="5166103" y="1036764"/>
                </a:lnTo>
                <a:lnTo>
                  <a:pt x="5174123" y="1034593"/>
                </a:lnTo>
                <a:lnTo>
                  <a:pt x="5207479" y="1033182"/>
                </a:lnTo>
                <a:lnTo>
                  <a:pt x="5224939" y="1031671"/>
                </a:lnTo>
                <a:lnTo>
                  <a:pt x="5228267" y="1032303"/>
                </a:lnTo>
                <a:lnTo>
                  <a:pt x="5230943" y="1032189"/>
                </a:lnTo>
                <a:lnTo>
                  <a:pt x="5231759" y="1032968"/>
                </a:lnTo>
                <a:lnTo>
                  <a:pt x="5231761" y="1032968"/>
                </a:lnTo>
                <a:lnTo>
                  <a:pt x="5301517" y="1099283"/>
                </a:lnTo>
                <a:lnTo>
                  <a:pt x="5301517" y="1099284"/>
                </a:lnTo>
                <a:lnTo>
                  <a:pt x="5305489" y="1103461"/>
                </a:lnTo>
                <a:lnTo>
                  <a:pt x="5367831" y="1169039"/>
                </a:lnTo>
                <a:lnTo>
                  <a:pt x="5368611" y="1169859"/>
                </a:lnTo>
                <a:lnTo>
                  <a:pt x="5368495" y="1172537"/>
                </a:lnTo>
                <a:lnTo>
                  <a:pt x="5369129" y="1175861"/>
                </a:lnTo>
                <a:lnTo>
                  <a:pt x="5367619" y="1193294"/>
                </a:lnTo>
                <a:lnTo>
                  <a:pt x="5366209" y="1226676"/>
                </a:lnTo>
                <a:lnTo>
                  <a:pt x="5364033" y="1234708"/>
                </a:lnTo>
                <a:lnTo>
                  <a:pt x="5363165" y="1244749"/>
                </a:lnTo>
                <a:lnTo>
                  <a:pt x="5351357" y="1285770"/>
                </a:lnTo>
                <a:lnTo>
                  <a:pt x="5350481" y="1284749"/>
                </a:lnTo>
                <a:lnTo>
                  <a:pt x="5339105" y="1326757"/>
                </a:lnTo>
                <a:cubicBezTo>
                  <a:pt x="5308677" y="1406083"/>
                  <a:pt x="5256085" y="1493499"/>
                  <a:pt x="5185139" y="1578800"/>
                </a:cubicBezTo>
                <a:lnTo>
                  <a:pt x="5147869" y="1619605"/>
                </a:lnTo>
                <a:lnTo>
                  <a:pt x="5147871" y="1619606"/>
                </a:lnTo>
                <a:lnTo>
                  <a:pt x="5150301" y="1616944"/>
                </a:lnTo>
                <a:lnTo>
                  <a:pt x="5236127" y="1725962"/>
                </a:lnTo>
                <a:lnTo>
                  <a:pt x="5280433" y="1702988"/>
                </a:lnTo>
                <a:cubicBezTo>
                  <a:pt x="5381191" y="1656541"/>
                  <a:pt x="5479239" y="1628367"/>
                  <a:pt x="5563739" y="1619506"/>
                </a:cubicBezTo>
                <a:lnTo>
                  <a:pt x="5607257" y="1619389"/>
                </a:lnTo>
                <a:lnTo>
                  <a:pt x="5606497" y="1618277"/>
                </a:lnTo>
                <a:lnTo>
                  <a:pt x="5649177" y="1617491"/>
                </a:lnTo>
                <a:lnTo>
                  <a:pt x="5659113" y="1619251"/>
                </a:lnTo>
                <a:lnTo>
                  <a:pt x="5667423" y="1619229"/>
                </a:lnTo>
                <a:lnTo>
                  <a:pt x="5700005" y="1626499"/>
                </a:lnTo>
                <a:lnTo>
                  <a:pt x="5717263" y="1629559"/>
                </a:lnTo>
                <a:lnTo>
                  <a:pt x="5720313" y="1631030"/>
                </a:lnTo>
                <a:lnTo>
                  <a:pt x="5722927" y="1631614"/>
                </a:lnTo>
                <a:lnTo>
                  <a:pt x="5723515" y="1632577"/>
                </a:lnTo>
                <a:lnTo>
                  <a:pt x="5723517" y="1632578"/>
                </a:lnTo>
                <a:lnTo>
                  <a:pt x="5773731" y="1714682"/>
                </a:lnTo>
                <a:lnTo>
                  <a:pt x="5776487" y="1719745"/>
                </a:lnTo>
                <a:lnTo>
                  <a:pt x="5819733" y="1799225"/>
                </a:lnTo>
                <a:lnTo>
                  <a:pt x="5820273" y="1800218"/>
                </a:lnTo>
                <a:lnTo>
                  <a:pt x="5819469" y="1802777"/>
                </a:lnTo>
                <a:lnTo>
                  <a:pt x="5819221" y="1806150"/>
                </a:lnTo>
                <a:lnTo>
                  <a:pt x="5813251" y="1822599"/>
                </a:lnTo>
                <a:lnTo>
                  <a:pt x="5803247" y="1854480"/>
                </a:lnTo>
                <a:lnTo>
                  <a:pt x="5799067" y="1861675"/>
                </a:lnTo>
                <a:lnTo>
                  <a:pt x="5795629" y="1871148"/>
                </a:lnTo>
                <a:lnTo>
                  <a:pt x="5773607" y="1907716"/>
                </a:lnTo>
                <a:lnTo>
                  <a:pt x="5773025" y="1906503"/>
                </a:lnTo>
                <a:lnTo>
                  <a:pt x="5751165" y="1944134"/>
                </a:lnTo>
                <a:cubicBezTo>
                  <a:pt x="5701241" y="2012882"/>
                  <a:pt x="5627817" y="2083709"/>
                  <a:pt x="5537211" y="2147741"/>
                </a:cubicBezTo>
                <a:lnTo>
                  <a:pt x="5495221" y="2174587"/>
                </a:lnTo>
                <a:lnTo>
                  <a:pt x="5546733" y="2303448"/>
                </a:lnTo>
                <a:lnTo>
                  <a:pt x="5544407" y="2303960"/>
                </a:lnTo>
                <a:lnTo>
                  <a:pt x="5544407" y="2303961"/>
                </a:lnTo>
                <a:lnTo>
                  <a:pt x="5597119" y="2292365"/>
                </a:lnTo>
                <a:cubicBezTo>
                  <a:pt x="5706465" y="2273574"/>
                  <a:pt x="5808465" y="2271736"/>
                  <a:pt x="5892379" y="2285047"/>
                </a:cubicBezTo>
                <a:lnTo>
                  <a:pt x="5934445" y="2296199"/>
                </a:lnTo>
                <a:lnTo>
                  <a:pt x="5933997" y="2294927"/>
                </a:lnTo>
                <a:lnTo>
                  <a:pt x="5975427" y="2305213"/>
                </a:lnTo>
                <a:lnTo>
                  <a:pt x="5984569" y="2309486"/>
                </a:lnTo>
                <a:lnTo>
                  <a:pt x="5992601" y="2311615"/>
                </a:lnTo>
                <a:lnTo>
                  <a:pt x="6022191" y="2327070"/>
                </a:lnTo>
                <a:lnTo>
                  <a:pt x="6038069" y="2334492"/>
                </a:lnTo>
                <a:lnTo>
                  <a:pt x="6040635" y="2336703"/>
                </a:lnTo>
                <a:lnTo>
                  <a:pt x="6043009" y="2337943"/>
                </a:lnTo>
                <a:lnTo>
                  <a:pt x="6043327" y="2339025"/>
                </a:lnTo>
                <a:lnTo>
                  <a:pt x="6043329" y="2339026"/>
                </a:lnTo>
                <a:lnTo>
                  <a:pt x="6070581" y="2431334"/>
                </a:lnTo>
                <a:lnTo>
                  <a:pt x="6070581" y="2431335"/>
                </a:lnTo>
                <a:lnTo>
                  <a:pt x="6071931" y="2436939"/>
                </a:lnTo>
                <a:lnTo>
                  <a:pt x="6093133" y="2524902"/>
                </a:lnTo>
                <a:lnTo>
                  <a:pt x="6093399" y="2526003"/>
                </a:lnTo>
                <a:lnTo>
                  <a:pt x="6091961" y="2528267"/>
                </a:lnTo>
                <a:lnTo>
                  <a:pt x="6090847" y="2531460"/>
                </a:lnTo>
                <a:lnTo>
                  <a:pt x="6080823" y="2545803"/>
                </a:lnTo>
                <a:lnTo>
                  <a:pt x="6062909" y="2574008"/>
                </a:lnTo>
                <a:lnTo>
                  <a:pt x="6057009" y="2579877"/>
                </a:lnTo>
                <a:lnTo>
                  <a:pt x="6051237" y="2588136"/>
                </a:lnTo>
                <a:lnTo>
                  <a:pt x="6020499" y="2617759"/>
                </a:lnTo>
                <a:lnTo>
                  <a:pt x="6020253" y="2616437"/>
                </a:lnTo>
                <a:lnTo>
                  <a:pt x="5989397" y="2647128"/>
                </a:lnTo>
                <a:cubicBezTo>
                  <a:pt x="5923381" y="2700615"/>
                  <a:pt x="5834129" y="2750020"/>
                  <a:pt x="5730037" y="2788422"/>
                </a:cubicBezTo>
                <a:lnTo>
                  <a:pt x="5681963" y="2803664"/>
                </a:lnTo>
                <a:lnTo>
                  <a:pt x="5691679" y="2854976"/>
                </a:lnTo>
                <a:lnTo>
                  <a:pt x="5699389" y="2941307"/>
                </a:lnTo>
                <a:lnTo>
                  <a:pt x="5750467" y="2943620"/>
                </a:lnTo>
                <a:cubicBezTo>
                  <a:pt x="5860951" y="2953770"/>
                  <a:pt x="5959951" y="2978395"/>
                  <a:pt x="6037561" y="3012972"/>
                </a:cubicBezTo>
                <a:lnTo>
                  <a:pt x="6075307" y="3034630"/>
                </a:lnTo>
                <a:lnTo>
                  <a:pt x="6075205" y="3033288"/>
                </a:lnTo>
                <a:lnTo>
                  <a:pt x="6112559" y="3053946"/>
                </a:lnTo>
                <a:lnTo>
                  <a:pt x="6120285" y="3060437"/>
                </a:lnTo>
                <a:lnTo>
                  <a:pt x="6127491" y="3064575"/>
                </a:lnTo>
                <a:lnTo>
                  <a:pt x="6152075" y="3087161"/>
                </a:lnTo>
                <a:lnTo>
                  <a:pt x="6165491" y="3098440"/>
                </a:lnTo>
                <a:lnTo>
                  <a:pt x="6167395" y="3101240"/>
                </a:lnTo>
                <a:lnTo>
                  <a:pt x="6169367" y="3103052"/>
                </a:lnTo>
                <a:lnTo>
                  <a:pt x="6169395" y="3104178"/>
                </a:lnTo>
                <a:lnTo>
                  <a:pt x="6169397" y="3104180"/>
                </a:lnTo>
                <a:lnTo>
                  <a:pt x="6171829" y="3200396"/>
                </a:lnTo>
                <a:lnTo>
                  <a:pt x="6171829" y="3200396"/>
                </a:lnTo>
                <a:lnTo>
                  <a:pt x="6171683" y="3206158"/>
                </a:lnTo>
                <a:lnTo>
                  <a:pt x="6169397" y="3296612"/>
                </a:lnTo>
                <a:lnTo>
                  <a:pt x="6169367" y="3297743"/>
                </a:lnTo>
                <a:lnTo>
                  <a:pt x="6167391" y="3299556"/>
                </a:lnTo>
                <a:lnTo>
                  <a:pt x="6165489" y="3302354"/>
                </a:lnTo>
                <a:lnTo>
                  <a:pt x="6152095" y="3313614"/>
                </a:lnTo>
                <a:lnTo>
                  <a:pt x="6127493" y="3336221"/>
                </a:lnTo>
                <a:lnTo>
                  <a:pt x="6120273" y="3340362"/>
                </a:lnTo>
                <a:lnTo>
                  <a:pt x="6112561" y="3346847"/>
                </a:lnTo>
                <a:lnTo>
                  <a:pt x="6075205" y="3367504"/>
                </a:lnTo>
                <a:lnTo>
                  <a:pt x="6075307" y="3366164"/>
                </a:lnTo>
                <a:lnTo>
                  <a:pt x="6037561" y="3387823"/>
                </a:lnTo>
                <a:cubicBezTo>
                  <a:pt x="5959951" y="3422399"/>
                  <a:pt x="5860951" y="3447023"/>
                  <a:pt x="5750469" y="3457174"/>
                </a:cubicBezTo>
                <a:lnTo>
                  <a:pt x="5698777" y="3459515"/>
                </a:lnTo>
                <a:lnTo>
                  <a:pt x="5683477" y="3597613"/>
                </a:lnTo>
                <a:lnTo>
                  <a:pt x="5681017" y="3596833"/>
                </a:lnTo>
                <a:lnTo>
                  <a:pt x="5681017" y="3596834"/>
                </a:lnTo>
                <a:lnTo>
                  <a:pt x="5730037" y="3612377"/>
                </a:lnTo>
                <a:cubicBezTo>
                  <a:pt x="5834129" y="3650778"/>
                  <a:pt x="5923383" y="3700186"/>
                  <a:pt x="5989399" y="3753670"/>
                </a:cubicBezTo>
                <a:lnTo>
                  <a:pt x="6020253" y="3784360"/>
                </a:lnTo>
                <a:lnTo>
                  <a:pt x="6020503" y="3783037"/>
                </a:lnTo>
                <a:lnTo>
                  <a:pt x="6051237" y="3812659"/>
                </a:lnTo>
                <a:lnTo>
                  <a:pt x="6057019" y="3820930"/>
                </a:lnTo>
                <a:lnTo>
                  <a:pt x="6062911" y="3826791"/>
                </a:lnTo>
                <a:lnTo>
                  <a:pt x="6080809" y="3854970"/>
                </a:lnTo>
                <a:lnTo>
                  <a:pt x="6090849" y="3869336"/>
                </a:lnTo>
                <a:lnTo>
                  <a:pt x="6091965" y="3872534"/>
                </a:lnTo>
                <a:lnTo>
                  <a:pt x="6093399" y="3874795"/>
                </a:lnTo>
                <a:lnTo>
                  <a:pt x="6093135" y="3875891"/>
                </a:lnTo>
                <a:lnTo>
                  <a:pt x="6093135" y="3875893"/>
                </a:lnTo>
                <a:lnTo>
                  <a:pt x="6070583" y="3969461"/>
                </a:lnTo>
                <a:lnTo>
                  <a:pt x="6070583" y="3969462"/>
                </a:lnTo>
                <a:lnTo>
                  <a:pt x="6068951" y="3974988"/>
                </a:lnTo>
                <a:lnTo>
                  <a:pt x="6043331" y="4061768"/>
                </a:lnTo>
                <a:lnTo>
                  <a:pt x="6043009" y="4062853"/>
                </a:lnTo>
                <a:lnTo>
                  <a:pt x="6040633" y="4064094"/>
                </a:lnTo>
                <a:lnTo>
                  <a:pt x="6038071" y="4066304"/>
                </a:lnTo>
                <a:lnTo>
                  <a:pt x="6022219" y="4073713"/>
                </a:lnTo>
                <a:lnTo>
                  <a:pt x="5992603" y="4089182"/>
                </a:lnTo>
                <a:lnTo>
                  <a:pt x="5984559" y="4091315"/>
                </a:lnTo>
                <a:lnTo>
                  <a:pt x="5975429" y="4095581"/>
                </a:lnTo>
                <a:lnTo>
                  <a:pt x="5934001" y="4105868"/>
                </a:lnTo>
                <a:lnTo>
                  <a:pt x="5934445" y="4104598"/>
                </a:lnTo>
                <a:lnTo>
                  <a:pt x="5892379" y="4115750"/>
                </a:lnTo>
                <a:cubicBezTo>
                  <a:pt x="5808467" y="4129062"/>
                  <a:pt x="5706467" y="4127223"/>
                  <a:pt x="5597119" y="4108433"/>
                </a:cubicBezTo>
                <a:lnTo>
                  <a:pt x="5549519" y="4097961"/>
                </a:lnTo>
                <a:lnTo>
                  <a:pt x="5493707" y="4225243"/>
                </a:lnTo>
                <a:lnTo>
                  <a:pt x="5537213" y="4253058"/>
                </a:lnTo>
                <a:cubicBezTo>
                  <a:pt x="5627819" y="4317092"/>
                  <a:pt x="5701243" y="4387918"/>
                  <a:pt x="5751167" y="4456665"/>
                </a:cubicBezTo>
                <a:lnTo>
                  <a:pt x="5773027" y="4494295"/>
                </a:lnTo>
                <a:lnTo>
                  <a:pt x="5773611" y="4493081"/>
                </a:lnTo>
                <a:lnTo>
                  <a:pt x="5795633" y="4529649"/>
                </a:lnTo>
                <a:lnTo>
                  <a:pt x="5799075" y="4539135"/>
                </a:lnTo>
                <a:lnTo>
                  <a:pt x="5803249" y="4546320"/>
                </a:lnTo>
                <a:lnTo>
                  <a:pt x="5813243" y="4578172"/>
                </a:lnTo>
                <a:lnTo>
                  <a:pt x="5819223" y="4594647"/>
                </a:lnTo>
                <a:lnTo>
                  <a:pt x="5819473" y="4598025"/>
                </a:lnTo>
                <a:lnTo>
                  <a:pt x="5820275" y="4600580"/>
                </a:lnTo>
                <a:lnTo>
                  <a:pt x="5819735" y="4601570"/>
                </a:lnTo>
                <a:lnTo>
                  <a:pt x="5819735" y="4601571"/>
                </a:lnTo>
                <a:lnTo>
                  <a:pt x="5773735" y="4686115"/>
                </a:lnTo>
                <a:lnTo>
                  <a:pt x="5773733" y="4686115"/>
                </a:lnTo>
                <a:lnTo>
                  <a:pt x="5770727" y="4691032"/>
                </a:lnTo>
                <a:lnTo>
                  <a:pt x="5723519" y="4768224"/>
                </a:lnTo>
                <a:lnTo>
                  <a:pt x="5722929" y="4769190"/>
                </a:lnTo>
                <a:lnTo>
                  <a:pt x="5720311" y="4769773"/>
                </a:lnTo>
                <a:lnTo>
                  <a:pt x="5717265" y="4771244"/>
                </a:lnTo>
                <a:lnTo>
                  <a:pt x="5700035" y="4774297"/>
                </a:lnTo>
                <a:lnTo>
                  <a:pt x="5667423" y="4781575"/>
                </a:lnTo>
                <a:lnTo>
                  <a:pt x="5659103" y="4781552"/>
                </a:lnTo>
                <a:lnTo>
                  <a:pt x="5649181" y="4783311"/>
                </a:lnTo>
                <a:lnTo>
                  <a:pt x="5606501" y="4782524"/>
                </a:lnTo>
                <a:lnTo>
                  <a:pt x="5607259" y="4781414"/>
                </a:lnTo>
                <a:lnTo>
                  <a:pt x="5563741" y="4781297"/>
                </a:lnTo>
                <a:cubicBezTo>
                  <a:pt x="5479241" y="4772436"/>
                  <a:pt x="5381193" y="4744261"/>
                  <a:pt x="5280435" y="4697811"/>
                </a:cubicBezTo>
                <a:lnTo>
                  <a:pt x="5235255" y="4674385"/>
                </a:lnTo>
                <a:lnTo>
                  <a:pt x="5185017" y="4745859"/>
                </a:lnTo>
                <a:lnTo>
                  <a:pt x="5151335" y="4784989"/>
                </a:lnTo>
                <a:lnTo>
                  <a:pt x="5185141" y="4822001"/>
                </a:lnTo>
                <a:cubicBezTo>
                  <a:pt x="5256085" y="4907303"/>
                  <a:pt x="5308677" y="4994718"/>
                  <a:pt x="5339107" y="5074045"/>
                </a:cubicBezTo>
                <a:lnTo>
                  <a:pt x="5350483" y="5116051"/>
                </a:lnTo>
                <a:lnTo>
                  <a:pt x="5351361" y="5115029"/>
                </a:lnTo>
                <a:lnTo>
                  <a:pt x="5363167" y="5156050"/>
                </a:lnTo>
                <a:lnTo>
                  <a:pt x="5364037" y="5166103"/>
                </a:lnTo>
                <a:lnTo>
                  <a:pt x="5366209" y="5174124"/>
                </a:lnTo>
                <a:lnTo>
                  <a:pt x="5367619" y="5207477"/>
                </a:lnTo>
                <a:lnTo>
                  <a:pt x="5369131" y="5224939"/>
                </a:lnTo>
                <a:lnTo>
                  <a:pt x="5368499" y="5228267"/>
                </a:lnTo>
                <a:lnTo>
                  <a:pt x="5368611" y="5230941"/>
                </a:lnTo>
                <a:lnTo>
                  <a:pt x="5367833" y="5231759"/>
                </a:lnTo>
                <a:lnTo>
                  <a:pt x="5367835" y="5231761"/>
                </a:lnTo>
                <a:lnTo>
                  <a:pt x="5301519" y="5301516"/>
                </a:lnTo>
                <a:lnTo>
                  <a:pt x="5301519" y="5301518"/>
                </a:lnTo>
                <a:lnTo>
                  <a:pt x="5297341" y="5305489"/>
                </a:lnTo>
                <a:lnTo>
                  <a:pt x="5231763" y="5367830"/>
                </a:lnTo>
                <a:lnTo>
                  <a:pt x="5230943" y="5368610"/>
                </a:lnTo>
                <a:lnTo>
                  <a:pt x="5228263" y="5368496"/>
                </a:lnTo>
                <a:lnTo>
                  <a:pt x="5224943" y="5369130"/>
                </a:lnTo>
                <a:lnTo>
                  <a:pt x="5207509" y="5367620"/>
                </a:lnTo>
                <a:lnTo>
                  <a:pt x="5174125" y="5366208"/>
                </a:lnTo>
                <a:lnTo>
                  <a:pt x="5166091" y="5364033"/>
                </a:lnTo>
                <a:lnTo>
                  <a:pt x="5156053" y="5363162"/>
                </a:lnTo>
                <a:lnTo>
                  <a:pt x="5115033" y="5351357"/>
                </a:lnTo>
                <a:lnTo>
                  <a:pt x="5116051" y="5350480"/>
                </a:lnTo>
                <a:lnTo>
                  <a:pt x="5074047" y="5339105"/>
                </a:lnTo>
                <a:cubicBezTo>
                  <a:pt x="4994719" y="5308676"/>
                  <a:pt x="4907303" y="5256086"/>
                  <a:pt x="4822003" y="5185139"/>
                </a:cubicBezTo>
                <a:lnTo>
                  <a:pt x="4784223" y="5150634"/>
                </a:lnTo>
                <a:lnTo>
                  <a:pt x="4675063" y="5236566"/>
                </a:lnTo>
                <a:lnTo>
                  <a:pt x="4674179" y="5234861"/>
                </a:lnTo>
                <a:lnTo>
                  <a:pt x="4674177" y="5234862"/>
                </a:lnTo>
                <a:lnTo>
                  <a:pt x="4697809" y="5280436"/>
                </a:lnTo>
                <a:cubicBezTo>
                  <a:pt x="4744259" y="5381192"/>
                  <a:pt x="4772433" y="5479241"/>
                  <a:pt x="4781295" y="5563740"/>
                </a:cubicBezTo>
                <a:lnTo>
                  <a:pt x="4781411" y="5607259"/>
                </a:lnTo>
                <a:lnTo>
                  <a:pt x="4782523" y="5606500"/>
                </a:lnTo>
                <a:lnTo>
                  <a:pt x="4783309" y="5649179"/>
                </a:lnTo>
                <a:lnTo>
                  <a:pt x="4781549" y="5659114"/>
                </a:lnTo>
                <a:lnTo>
                  <a:pt x="4781571" y="5667425"/>
                </a:lnTo>
                <a:lnTo>
                  <a:pt x="4774301" y="5700007"/>
                </a:lnTo>
                <a:lnTo>
                  <a:pt x="4771243" y="5717265"/>
                </a:lnTo>
                <a:lnTo>
                  <a:pt x="4769769" y="5720314"/>
                </a:lnTo>
                <a:lnTo>
                  <a:pt x="4769187" y="5722928"/>
                </a:lnTo>
                <a:lnTo>
                  <a:pt x="4768223" y="5723516"/>
                </a:lnTo>
                <a:lnTo>
                  <a:pt x="4768223" y="5723517"/>
                </a:lnTo>
                <a:lnTo>
                  <a:pt x="4686113" y="5773733"/>
                </a:lnTo>
                <a:lnTo>
                  <a:pt x="4686113" y="5773734"/>
                </a:lnTo>
                <a:lnTo>
                  <a:pt x="4681051" y="5776488"/>
                </a:lnTo>
                <a:lnTo>
                  <a:pt x="4601571" y="5819734"/>
                </a:lnTo>
                <a:lnTo>
                  <a:pt x="4600577" y="5820274"/>
                </a:lnTo>
                <a:lnTo>
                  <a:pt x="4598019" y="5819471"/>
                </a:lnTo>
                <a:lnTo>
                  <a:pt x="4594645" y="5819222"/>
                </a:lnTo>
                <a:lnTo>
                  <a:pt x="4578195" y="5813252"/>
                </a:lnTo>
                <a:lnTo>
                  <a:pt x="4546317" y="5803248"/>
                </a:lnTo>
                <a:lnTo>
                  <a:pt x="4539121" y="5799068"/>
                </a:lnTo>
                <a:lnTo>
                  <a:pt x="4529649" y="5795630"/>
                </a:lnTo>
                <a:lnTo>
                  <a:pt x="4493081" y="5773609"/>
                </a:lnTo>
                <a:lnTo>
                  <a:pt x="4494293" y="5773027"/>
                </a:lnTo>
                <a:lnTo>
                  <a:pt x="4456663" y="5751166"/>
                </a:lnTo>
                <a:cubicBezTo>
                  <a:pt x="4387915" y="5701244"/>
                  <a:pt x="4317089" y="5627819"/>
                  <a:pt x="4253055" y="5537213"/>
                </a:cubicBezTo>
                <a:lnTo>
                  <a:pt x="4226477" y="5495640"/>
                </a:lnTo>
                <a:lnTo>
                  <a:pt x="4097457" y="5547215"/>
                </a:lnTo>
                <a:lnTo>
                  <a:pt x="4097119" y="5545678"/>
                </a:lnTo>
                <a:lnTo>
                  <a:pt x="4097117" y="5545679"/>
                </a:lnTo>
                <a:lnTo>
                  <a:pt x="4108433" y="5597120"/>
                </a:lnTo>
                <a:cubicBezTo>
                  <a:pt x="4127223" y="5706466"/>
                  <a:pt x="4129061" y="5808466"/>
                  <a:pt x="4115751" y="5892379"/>
                </a:cubicBezTo>
                <a:lnTo>
                  <a:pt x="4104599" y="5934445"/>
                </a:lnTo>
                <a:lnTo>
                  <a:pt x="4105871" y="5933999"/>
                </a:lnTo>
                <a:lnTo>
                  <a:pt x="4095585" y="5975428"/>
                </a:lnTo>
                <a:lnTo>
                  <a:pt x="4091313" y="5984569"/>
                </a:lnTo>
                <a:lnTo>
                  <a:pt x="4089183" y="5992602"/>
                </a:lnTo>
                <a:lnTo>
                  <a:pt x="4073727" y="6022192"/>
                </a:lnTo>
                <a:lnTo>
                  <a:pt x="4066305" y="6038070"/>
                </a:lnTo>
                <a:lnTo>
                  <a:pt x="4064095" y="6040635"/>
                </a:lnTo>
                <a:lnTo>
                  <a:pt x="4062855" y="6043009"/>
                </a:lnTo>
                <a:lnTo>
                  <a:pt x="4061773" y="6043328"/>
                </a:lnTo>
                <a:lnTo>
                  <a:pt x="4061771" y="6043329"/>
                </a:lnTo>
                <a:lnTo>
                  <a:pt x="3969463" y="6070582"/>
                </a:lnTo>
                <a:lnTo>
                  <a:pt x="3969461" y="6070581"/>
                </a:lnTo>
                <a:lnTo>
                  <a:pt x="3963859" y="6071931"/>
                </a:lnTo>
                <a:lnTo>
                  <a:pt x="3875895" y="6093133"/>
                </a:lnTo>
                <a:lnTo>
                  <a:pt x="3874795" y="6093399"/>
                </a:lnTo>
                <a:lnTo>
                  <a:pt x="3872533" y="6091961"/>
                </a:lnTo>
                <a:lnTo>
                  <a:pt x="3869339" y="6090847"/>
                </a:lnTo>
                <a:lnTo>
                  <a:pt x="3854995" y="6080823"/>
                </a:lnTo>
                <a:lnTo>
                  <a:pt x="3826791" y="6062909"/>
                </a:lnTo>
                <a:lnTo>
                  <a:pt x="3820921" y="6057010"/>
                </a:lnTo>
                <a:lnTo>
                  <a:pt x="3812661" y="6051236"/>
                </a:lnTo>
                <a:lnTo>
                  <a:pt x="3783039" y="6020501"/>
                </a:lnTo>
                <a:lnTo>
                  <a:pt x="3784361" y="6020252"/>
                </a:lnTo>
                <a:lnTo>
                  <a:pt x="3753671" y="5989398"/>
                </a:lnTo>
                <a:cubicBezTo>
                  <a:pt x="3700185" y="5923382"/>
                  <a:pt x="3650777" y="5834128"/>
                  <a:pt x="3612377" y="5730038"/>
                </a:cubicBezTo>
                <a:lnTo>
                  <a:pt x="3597275" y="5682410"/>
                </a:lnTo>
                <a:lnTo>
                  <a:pt x="3546071" y="5692103"/>
                </a:lnTo>
                <a:lnTo>
                  <a:pt x="3459467" y="5699838"/>
                </a:lnTo>
                <a:lnTo>
                  <a:pt x="3457175" y="5750466"/>
                </a:lnTo>
                <a:cubicBezTo>
                  <a:pt x="3447023" y="5860950"/>
                  <a:pt x="3422401" y="5959950"/>
                  <a:pt x="3387825" y="6037559"/>
                </a:cubicBezTo>
                <a:lnTo>
                  <a:pt x="3366165" y="6075306"/>
                </a:lnTo>
                <a:lnTo>
                  <a:pt x="3367509" y="6075204"/>
                </a:lnTo>
                <a:lnTo>
                  <a:pt x="3346851" y="6112559"/>
                </a:lnTo>
                <a:lnTo>
                  <a:pt x="3340357" y="6120283"/>
                </a:lnTo>
                <a:lnTo>
                  <a:pt x="3336221" y="6127491"/>
                </a:lnTo>
                <a:lnTo>
                  <a:pt x="3313635" y="6152072"/>
                </a:lnTo>
                <a:lnTo>
                  <a:pt x="3302357" y="6165489"/>
                </a:lnTo>
                <a:lnTo>
                  <a:pt x="3299557" y="6167394"/>
                </a:lnTo>
                <a:lnTo>
                  <a:pt x="3297745" y="6169365"/>
                </a:lnTo>
                <a:lnTo>
                  <a:pt x="3296617" y="6169393"/>
                </a:lnTo>
                <a:lnTo>
                  <a:pt x="3296615" y="6169395"/>
                </a:lnTo>
                <a:lnTo>
                  <a:pt x="3200399" y="6171828"/>
                </a:lnTo>
                <a:lnTo>
                  <a:pt x="3200397" y="6171828"/>
                </a:lnTo>
                <a:lnTo>
                  <a:pt x="3194637" y="6171682"/>
                </a:lnTo>
                <a:lnTo>
                  <a:pt x="3104183" y="6169395"/>
                </a:lnTo>
                <a:lnTo>
                  <a:pt x="3103051" y="6169366"/>
                </a:lnTo>
                <a:lnTo>
                  <a:pt x="3101237" y="6167391"/>
                </a:lnTo>
                <a:lnTo>
                  <a:pt x="3098441" y="6165489"/>
                </a:lnTo>
                <a:lnTo>
                  <a:pt x="3087181" y="6152094"/>
                </a:lnTo>
                <a:lnTo>
                  <a:pt x="3064573" y="6127492"/>
                </a:lnTo>
                <a:lnTo>
                  <a:pt x="3060431" y="6120273"/>
                </a:lnTo>
                <a:lnTo>
                  <a:pt x="3053947" y="6112558"/>
                </a:lnTo>
                <a:lnTo>
                  <a:pt x="3033289" y="6075203"/>
                </a:lnTo>
                <a:lnTo>
                  <a:pt x="3034631" y="6075305"/>
                </a:lnTo>
                <a:lnTo>
                  <a:pt x="3012971" y="6037558"/>
                </a:lnTo>
                <a:cubicBezTo>
                  <a:pt x="2978395" y="5959951"/>
                  <a:pt x="2953771" y="5860950"/>
                  <a:pt x="2943619" y="5750466"/>
                </a:cubicBezTo>
                <a:lnTo>
                  <a:pt x="2941297" y="5699177"/>
                </a:lnTo>
                <a:lnTo>
                  <a:pt x="2803061" y="5683860"/>
                </a:lnTo>
                <a:lnTo>
                  <a:pt x="2788420" y="5730035"/>
                </a:lnTo>
                <a:cubicBezTo>
                  <a:pt x="2750019" y="5834127"/>
                  <a:pt x="2700611" y="5923380"/>
                  <a:pt x="2647126" y="5989394"/>
                </a:cubicBezTo>
                <a:lnTo>
                  <a:pt x="2616436" y="6020250"/>
                </a:lnTo>
                <a:lnTo>
                  <a:pt x="2617757" y="6020499"/>
                </a:lnTo>
                <a:lnTo>
                  <a:pt x="2588135" y="6051234"/>
                </a:lnTo>
                <a:lnTo>
                  <a:pt x="2579875" y="6057007"/>
                </a:lnTo>
                <a:lnTo>
                  <a:pt x="2574006" y="6062908"/>
                </a:lnTo>
                <a:lnTo>
                  <a:pt x="2545803" y="6080821"/>
                </a:lnTo>
                <a:lnTo>
                  <a:pt x="2531459" y="6090845"/>
                </a:lnTo>
                <a:lnTo>
                  <a:pt x="2528265" y="6091959"/>
                </a:lnTo>
                <a:lnTo>
                  <a:pt x="2526001" y="6093397"/>
                </a:lnTo>
                <a:lnTo>
                  <a:pt x="2524902" y="6093132"/>
                </a:lnTo>
                <a:lnTo>
                  <a:pt x="2436939" y="6071930"/>
                </a:lnTo>
                <a:lnTo>
                  <a:pt x="2431336" y="6070580"/>
                </a:lnTo>
                <a:lnTo>
                  <a:pt x="2431334" y="6070580"/>
                </a:lnTo>
                <a:lnTo>
                  <a:pt x="2339027" y="6043327"/>
                </a:lnTo>
                <a:lnTo>
                  <a:pt x="2339026" y="6043325"/>
                </a:lnTo>
                <a:lnTo>
                  <a:pt x="2337943" y="6043007"/>
                </a:lnTo>
                <a:lnTo>
                  <a:pt x="2336704" y="6040633"/>
                </a:lnTo>
                <a:lnTo>
                  <a:pt x="2334492" y="6038067"/>
                </a:lnTo>
                <a:lnTo>
                  <a:pt x="2327071" y="6022189"/>
                </a:lnTo>
                <a:lnTo>
                  <a:pt x="2311615" y="5992600"/>
                </a:lnTo>
                <a:lnTo>
                  <a:pt x="2309485" y="5984567"/>
                </a:lnTo>
                <a:lnTo>
                  <a:pt x="2305212" y="5975426"/>
                </a:lnTo>
                <a:lnTo>
                  <a:pt x="2294927" y="5933997"/>
                </a:lnTo>
                <a:lnTo>
                  <a:pt x="2296198" y="5934443"/>
                </a:lnTo>
                <a:lnTo>
                  <a:pt x="2285047" y="5892376"/>
                </a:lnTo>
                <a:cubicBezTo>
                  <a:pt x="2271736" y="5808463"/>
                  <a:pt x="2273574" y="5706462"/>
                  <a:pt x="2292363" y="5597117"/>
                </a:cubicBezTo>
                <a:lnTo>
                  <a:pt x="2302771" y="5549808"/>
                </a:lnTo>
                <a:lnTo>
                  <a:pt x="2175397" y="5493953"/>
                </a:lnTo>
                <a:lnTo>
                  <a:pt x="2147739" y="5537213"/>
                </a:lnTo>
                <a:cubicBezTo>
                  <a:pt x="2083706" y="5627819"/>
                  <a:pt x="2012879" y="5701243"/>
                  <a:pt x="1944131" y="5751166"/>
                </a:cubicBezTo>
                <a:lnTo>
                  <a:pt x="1906501" y="5773027"/>
                </a:lnTo>
                <a:lnTo>
                  <a:pt x="1907713" y="5773608"/>
                </a:lnTo>
                <a:lnTo>
                  <a:pt x="1871145" y="5795631"/>
                </a:lnTo>
                <a:lnTo>
                  <a:pt x="1861673" y="5799069"/>
                </a:lnTo>
                <a:lnTo>
                  <a:pt x="1854477" y="5803249"/>
                </a:lnTo>
                <a:lnTo>
                  <a:pt x="1822598" y="5813253"/>
                </a:lnTo>
                <a:lnTo>
                  <a:pt x="1806147" y="5819223"/>
                </a:lnTo>
                <a:lnTo>
                  <a:pt x="1802776" y="5819471"/>
                </a:lnTo>
                <a:lnTo>
                  <a:pt x="1800217" y="5820275"/>
                </a:lnTo>
                <a:lnTo>
                  <a:pt x="1799222" y="5819734"/>
                </a:lnTo>
                <a:lnTo>
                  <a:pt x="1719744" y="5776487"/>
                </a:lnTo>
                <a:lnTo>
                  <a:pt x="1714682" y="5773734"/>
                </a:lnTo>
                <a:lnTo>
                  <a:pt x="1714681" y="5773734"/>
                </a:lnTo>
                <a:lnTo>
                  <a:pt x="1632570" y="5723517"/>
                </a:lnTo>
                <a:lnTo>
                  <a:pt x="1632570" y="5723516"/>
                </a:lnTo>
                <a:lnTo>
                  <a:pt x="1631607" y="5722928"/>
                </a:lnTo>
                <a:lnTo>
                  <a:pt x="1631024" y="5720315"/>
                </a:lnTo>
                <a:lnTo>
                  <a:pt x="1629552" y="5717265"/>
                </a:lnTo>
                <a:lnTo>
                  <a:pt x="1626493" y="5700007"/>
                </a:lnTo>
                <a:lnTo>
                  <a:pt x="1619223" y="5667425"/>
                </a:lnTo>
                <a:lnTo>
                  <a:pt x="1619245" y="5659115"/>
                </a:lnTo>
                <a:lnTo>
                  <a:pt x="1617483" y="5649179"/>
                </a:lnTo>
                <a:lnTo>
                  <a:pt x="1618271" y="5606500"/>
                </a:lnTo>
                <a:lnTo>
                  <a:pt x="1619383" y="5607259"/>
                </a:lnTo>
                <a:lnTo>
                  <a:pt x="1619500" y="5563740"/>
                </a:lnTo>
                <a:cubicBezTo>
                  <a:pt x="1628360" y="5479240"/>
                  <a:pt x="1656535" y="5381192"/>
                  <a:pt x="1702985" y="5280435"/>
                </a:cubicBezTo>
                <a:lnTo>
                  <a:pt x="1727726" y="5232722"/>
                </a:lnTo>
                <a:lnTo>
                  <a:pt x="1727724" y="5232721"/>
                </a:lnTo>
                <a:lnTo>
                  <a:pt x="1726315" y="5235439"/>
                </a:lnTo>
                <a:lnTo>
                  <a:pt x="1655184" y="5185442"/>
                </a:lnTo>
                <a:lnTo>
                  <a:pt x="1615685" y="5151443"/>
                </a:lnTo>
                <a:lnTo>
                  <a:pt x="1578794" y="5185138"/>
                </a:lnTo>
                <a:cubicBezTo>
                  <a:pt x="1493494" y="5256083"/>
                  <a:pt x="1406077" y="5308675"/>
                  <a:pt x="1326751" y="5339104"/>
                </a:cubicBezTo>
                <a:lnTo>
                  <a:pt x="1284744" y="5350479"/>
                </a:lnTo>
                <a:lnTo>
                  <a:pt x="1285764" y="5351355"/>
                </a:lnTo>
                <a:lnTo>
                  <a:pt x="1244743" y="5363161"/>
                </a:lnTo>
                <a:lnTo>
                  <a:pt x="1234705" y="5364032"/>
                </a:lnTo>
                <a:lnTo>
                  <a:pt x="1226672" y="5366207"/>
                </a:lnTo>
                <a:lnTo>
                  <a:pt x="1193289" y="5367618"/>
                </a:lnTo>
                <a:lnTo>
                  <a:pt x="1175855" y="5369128"/>
                </a:lnTo>
                <a:lnTo>
                  <a:pt x="1172533" y="5368495"/>
                </a:lnTo>
                <a:lnTo>
                  <a:pt x="1169855" y="5368609"/>
                </a:lnTo>
                <a:lnTo>
                  <a:pt x="1169033" y="5367830"/>
                </a:lnTo>
                <a:lnTo>
                  <a:pt x="1103456" y="5305485"/>
                </a:lnTo>
                <a:lnTo>
                  <a:pt x="1099279" y="5301516"/>
                </a:lnTo>
                <a:lnTo>
                  <a:pt x="1099278" y="5301515"/>
                </a:lnTo>
                <a:lnTo>
                  <a:pt x="1032963" y="5231759"/>
                </a:lnTo>
                <a:lnTo>
                  <a:pt x="1032963" y="5231757"/>
                </a:lnTo>
                <a:lnTo>
                  <a:pt x="1032184" y="5230940"/>
                </a:lnTo>
                <a:lnTo>
                  <a:pt x="1032298" y="5228264"/>
                </a:lnTo>
                <a:lnTo>
                  <a:pt x="1031665" y="5224937"/>
                </a:lnTo>
                <a:lnTo>
                  <a:pt x="1033176" y="5207476"/>
                </a:lnTo>
                <a:lnTo>
                  <a:pt x="1034588" y="5174123"/>
                </a:lnTo>
                <a:lnTo>
                  <a:pt x="1036760" y="5166100"/>
                </a:lnTo>
                <a:lnTo>
                  <a:pt x="1037630" y="5156049"/>
                </a:lnTo>
                <a:lnTo>
                  <a:pt x="1049437" y="5115027"/>
                </a:lnTo>
                <a:lnTo>
                  <a:pt x="1050315" y="5116048"/>
                </a:lnTo>
                <a:lnTo>
                  <a:pt x="1061690" y="5074042"/>
                </a:lnTo>
                <a:cubicBezTo>
                  <a:pt x="1092119" y="4994716"/>
                  <a:pt x="1144711" y="4907300"/>
                  <a:pt x="1215656" y="4821998"/>
                </a:cubicBezTo>
                <a:lnTo>
                  <a:pt x="1252061" y="4782141"/>
                </a:lnTo>
                <a:lnTo>
                  <a:pt x="1252059" y="4782138"/>
                </a:lnTo>
                <a:lnTo>
                  <a:pt x="1250113" y="4784269"/>
                </a:lnTo>
                <a:lnTo>
                  <a:pt x="1164166" y="4675093"/>
                </a:lnTo>
                <a:lnTo>
                  <a:pt x="1120359" y="4697808"/>
                </a:lnTo>
                <a:cubicBezTo>
                  <a:pt x="1019602" y="4744259"/>
                  <a:pt x="921552" y="4772434"/>
                  <a:pt x="837054" y="4781294"/>
                </a:cubicBezTo>
                <a:lnTo>
                  <a:pt x="793535" y="4781410"/>
                </a:lnTo>
                <a:lnTo>
                  <a:pt x="794293" y="4782521"/>
                </a:lnTo>
                <a:lnTo>
                  <a:pt x="751614" y="4783308"/>
                </a:lnTo>
                <a:lnTo>
                  <a:pt x="741691" y="4781550"/>
                </a:lnTo>
                <a:lnTo>
                  <a:pt x="733369" y="4781572"/>
                </a:lnTo>
                <a:lnTo>
                  <a:pt x="700759" y="4774295"/>
                </a:lnTo>
                <a:lnTo>
                  <a:pt x="683529" y="4771240"/>
                </a:lnTo>
                <a:lnTo>
                  <a:pt x="680483" y="4769769"/>
                </a:lnTo>
                <a:lnTo>
                  <a:pt x="677866" y="4769186"/>
                </a:lnTo>
                <a:lnTo>
                  <a:pt x="677275" y="4768221"/>
                </a:lnTo>
                <a:lnTo>
                  <a:pt x="630067" y="4691029"/>
                </a:lnTo>
                <a:lnTo>
                  <a:pt x="627060" y="4686113"/>
                </a:lnTo>
                <a:lnTo>
                  <a:pt x="581058" y="4601569"/>
                </a:lnTo>
                <a:lnTo>
                  <a:pt x="581059" y="4601568"/>
                </a:lnTo>
                <a:lnTo>
                  <a:pt x="580519" y="4600577"/>
                </a:lnTo>
                <a:lnTo>
                  <a:pt x="581321" y="4598022"/>
                </a:lnTo>
                <a:lnTo>
                  <a:pt x="581571" y="4594644"/>
                </a:lnTo>
                <a:lnTo>
                  <a:pt x="587550" y="4578170"/>
                </a:lnTo>
                <a:lnTo>
                  <a:pt x="597545" y="4546318"/>
                </a:lnTo>
                <a:lnTo>
                  <a:pt x="601720" y="4539132"/>
                </a:lnTo>
                <a:lnTo>
                  <a:pt x="605163" y="4529647"/>
                </a:lnTo>
                <a:lnTo>
                  <a:pt x="627184" y="4493079"/>
                </a:lnTo>
                <a:lnTo>
                  <a:pt x="627768" y="4494293"/>
                </a:lnTo>
                <a:lnTo>
                  <a:pt x="649628" y="4456663"/>
                </a:lnTo>
                <a:cubicBezTo>
                  <a:pt x="699551" y="4387915"/>
                  <a:pt x="772975" y="4317090"/>
                  <a:pt x="863580" y="4253058"/>
                </a:cubicBezTo>
                <a:lnTo>
                  <a:pt x="906970" y="4225317"/>
                </a:lnTo>
                <a:lnTo>
                  <a:pt x="906969" y="4225315"/>
                </a:lnTo>
                <a:lnTo>
                  <a:pt x="905215" y="4226436"/>
                </a:lnTo>
                <a:lnTo>
                  <a:pt x="853649" y="4097440"/>
                </a:lnTo>
                <a:lnTo>
                  <a:pt x="803678" y="4108433"/>
                </a:lnTo>
                <a:cubicBezTo>
                  <a:pt x="694332" y="4127224"/>
                  <a:pt x="592331" y="4129061"/>
                  <a:pt x="508418" y="4115749"/>
                </a:cubicBezTo>
                <a:lnTo>
                  <a:pt x="466352" y="4104598"/>
                </a:lnTo>
                <a:lnTo>
                  <a:pt x="466798" y="4105867"/>
                </a:lnTo>
                <a:lnTo>
                  <a:pt x="425369" y="4095581"/>
                </a:lnTo>
                <a:lnTo>
                  <a:pt x="416239" y="4091314"/>
                </a:lnTo>
                <a:lnTo>
                  <a:pt x="408196" y="4089182"/>
                </a:lnTo>
                <a:lnTo>
                  <a:pt x="378580" y="4073712"/>
                </a:lnTo>
                <a:lnTo>
                  <a:pt x="362728" y="4066303"/>
                </a:lnTo>
                <a:lnTo>
                  <a:pt x="360166" y="4064094"/>
                </a:lnTo>
                <a:lnTo>
                  <a:pt x="357789" y="4062853"/>
                </a:lnTo>
                <a:lnTo>
                  <a:pt x="357467" y="4061768"/>
                </a:lnTo>
                <a:lnTo>
                  <a:pt x="331848" y="3974989"/>
                </a:lnTo>
                <a:lnTo>
                  <a:pt x="330216" y="3969462"/>
                </a:lnTo>
                <a:lnTo>
                  <a:pt x="330215" y="3969461"/>
                </a:lnTo>
                <a:lnTo>
                  <a:pt x="307662" y="3875892"/>
                </a:lnTo>
                <a:lnTo>
                  <a:pt x="307664" y="3875891"/>
                </a:lnTo>
                <a:lnTo>
                  <a:pt x="307399" y="3874794"/>
                </a:lnTo>
                <a:lnTo>
                  <a:pt x="308834" y="3872533"/>
                </a:lnTo>
                <a:lnTo>
                  <a:pt x="309950" y="3869336"/>
                </a:lnTo>
                <a:lnTo>
                  <a:pt x="319990" y="3854970"/>
                </a:lnTo>
                <a:lnTo>
                  <a:pt x="337887" y="3826790"/>
                </a:lnTo>
                <a:lnTo>
                  <a:pt x="343779" y="3820930"/>
                </a:lnTo>
                <a:lnTo>
                  <a:pt x="349560" y="3812659"/>
                </a:lnTo>
                <a:lnTo>
                  <a:pt x="380296" y="3783037"/>
                </a:lnTo>
                <a:lnTo>
                  <a:pt x="380545" y="3784360"/>
                </a:lnTo>
                <a:lnTo>
                  <a:pt x="411399" y="3753669"/>
                </a:lnTo>
                <a:cubicBezTo>
                  <a:pt x="477415" y="3700185"/>
                  <a:pt x="566669" y="3650777"/>
                  <a:pt x="670761" y="3612377"/>
                </a:cubicBezTo>
                <a:lnTo>
                  <a:pt x="721313" y="3596348"/>
                </a:lnTo>
                <a:lnTo>
                  <a:pt x="721313" y="3596347"/>
                </a:lnTo>
                <a:lnTo>
                  <a:pt x="718542" y="3597226"/>
                </a:lnTo>
                <a:lnTo>
                  <a:pt x="708938" y="3546498"/>
                </a:lnTo>
                <a:lnTo>
                  <a:pt x="701166" y="3459477"/>
                </a:lnTo>
                <a:lnTo>
                  <a:pt x="650325" y="3457175"/>
                </a:lnTo>
                <a:cubicBezTo>
                  <a:pt x="539842" y="3447024"/>
                  <a:pt x="440842" y="3422400"/>
                  <a:pt x="363233" y="3387823"/>
                </a:cubicBezTo>
                <a:lnTo>
                  <a:pt x="325485" y="3366165"/>
                </a:lnTo>
                <a:lnTo>
                  <a:pt x="325588" y="3367506"/>
                </a:lnTo>
                <a:lnTo>
                  <a:pt x="288233" y="3346847"/>
                </a:lnTo>
                <a:lnTo>
                  <a:pt x="280519" y="3340364"/>
                </a:lnTo>
                <a:lnTo>
                  <a:pt x="273301" y="3336221"/>
                </a:lnTo>
                <a:lnTo>
                  <a:pt x="248698" y="3313614"/>
                </a:lnTo>
                <a:lnTo>
                  <a:pt x="235303" y="3302355"/>
                </a:lnTo>
                <a:lnTo>
                  <a:pt x="233401" y="3299558"/>
                </a:lnTo>
                <a:lnTo>
                  <a:pt x="231426" y="3297743"/>
                </a:lnTo>
                <a:lnTo>
                  <a:pt x="231397" y="3296613"/>
                </a:lnTo>
                <a:lnTo>
                  <a:pt x="229110" y="3206159"/>
                </a:lnTo>
                <a:lnTo>
                  <a:pt x="228964" y="3200398"/>
                </a:lnTo>
                <a:lnTo>
                  <a:pt x="228964" y="3200396"/>
                </a:lnTo>
                <a:lnTo>
                  <a:pt x="231396" y="3104181"/>
                </a:lnTo>
                <a:lnTo>
                  <a:pt x="231398" y="3104181"/>
                </a:lnTo>
                <a:lnTo>
                  <a:pt x="231426" y="3103053"/>
                </a:lnTo>
                <a:lnTo>
                  <a:pt x="233398" y="3101240"/>
                </a:lnTo>
                <a:lnTo>
                  <a:pt x="235303" y="3098441"/>
                </a:lnTo>
                <a:lnTo>
                  <a:pt x="248719" y="3087163"/>
                </a:lnTo>
                <a:lnTo>
                  <a:pt x="273301" y="3064575"/>
                </a:lnTo>
                <a:lnTo>
                  <a:pt x="280509" y="3060438"/>
                </a:lnTo>
                <a:lnTo>
                  <a:pt x="288233" y="3053946"/>
                </a:lnTo>
                <a:lnTo>
                  <a:pt x="325588" y="3033287"/>
                </a:lnTo>
                <a:lnTo>
                  <a:pt x="325485" y="3034632"/>
                </a:lnTo>
                <a:lnTo>
                  <a:pt x="363232" y="3012971"/>
                </a:lnTo>
                <a:cubicBezTo>
                  <a:pt x="440842" y="2978395"/>
                  <a:pt x="539842" y="2953772"/>
                  <a:pt x="650325" y="2943620"/>
                </a:cubicBezTo>
                <a:lnTo>
                  <a:pt x="704711" y="2941158"/>
                </a:lnTo>
                <a:lnTo>
                  <a:pt x="704711" y="2941156"/>
                </a:lnTo>
                <a:lnTo>
                  <a:pt x="701912" y="2941284"/>
                </a:lnTo>
                <a:lnTo>
                  <a:pt x="717216" y="2803150"/>
                </a:lnTo>
                <a:lnTo>
                  <a:pt x="670761" y="2788420"/>
                </a:lnTo>
                <a:cubicBezTo>
                  <a:pt x="566670" y="2750020"/>
                  <a:pt x="477416" y="2700614"/>
                  <a:pt x="411401" y="2647128"/>
                </a:cubicBezTo>
                <a:lnTo>
                  <a:pt x="380545" y="2616436"/>
                </a:lnTo>
                <a:lnTo>
                  <a:pt x="380298" y="2617759"/>
                </a:lnTo>
                <a:lnTo>
                  <a:pt x="349562" y="2588137"/>
                </a:lnTo>
                <a:lnTo>
                  <a:pt x="343789" y="2579877"/>
                </a:lnTo>
                <a:lnTo>
                  <a:pt x="337889" y="2574008"/>
                </a:lnTo>
                <a:lnTo>
                  <a:pt x="319976" y="2545803"/>
                </a:lnTo>
                <a:lnTo>
                  <a:pt x="309951" y="2531460"/>
                </a:lnTo>
                <a:lnTo>
                  <a:pt x="308838" y="2528265"/>
                </a:lnTo>
                <a:lnTo>
                  <a:pt x="307400" y="2526003"/>
                </a:lnTo>
                <a:lnTo>
                  <a:pt x="307665" y="2524902"/>
                </a:lnTo>
                <a:lnTo>
                  <a:pt x="328867" y="2436938"/>
                </a:lnTo>
                <a:lnTo>
                  <a:pt x="330216" y="2431335"/>
                </a:lnTo>
                <a:lnTo>
                  <a:pt x="330216" y="2431334"/>
                </a:lnTo>
                <a:lnTo>
                  <a:pt x="357470" y="2339025"/>
                </a:lnTo>
                <a:lnTo>
                  <a:pt x="357472" y="2339025"/>
                </a:lnTo>
                <a:lnTo>
                  <a:pt x="357790" y="2337943"/>
                </a:lnTo>
                <a:lnTo>
                  <a:pt x="360164" y="2336704"/>
                </a:lnTo>
                <a:lnTo>
                  <a:pt x="362729" y="2334493"/>
                </a:lnTo>
                <a:lnTo>
                  <a:pt x="378605" y="2327071"/>
                </a:lnTo>
                <a:lnTo>
                  <a:pt x="408197" y="2311617"/>
                </a:lnTo>
                <a:lnTo>
                  <a:pt x="416230" y="2309487"/>
                </a:lnTo>
                <a:lnTo>
                  <a:pt x="425371" y="2305213"/>
                </a:lnTo>
                <a:lnTo>
                  <a:pt x="466800" y="2294929"/>
                </a:lnTo>
                <a:lnTo>
                  <a:pt x="466354" y="2296199"/>
                </a:lnTo>
                <a:lnTo>
                  <a:pt x="508420" y="2285047"/>
                </a:lnTo>
                <a:cubicBezTo>
                  <a:pt x="536391" y="2280611"/>
                  <a:pt x="566372" y="2277857"/>
                  <a:pt x="597964" y="2276853"/>
                </a:cubicBezTo>
                <a:cubicBezTo>
                  <a:pt x="645354" y="2275347"/>
                  <a:pt x="696369" y="2277780"/>
                  <a:pt x="749668" y="2284375"/>
                </a:cubicBezTo>
                <a:lnTo>
                  <a:pt x="853477" y="2304770"/>
                </a:lnTo>
                <a:lnTo>
                  <a:pt x="854056" y="2303446"/>
                </a:lnTo>
                <a:lnTo>
                  <a:pt x="851382" y="2302859"/>
                </a:lnTo>
                <a:lnTo>
                  <a:pt x="907178" y="2175616"/>
                </a:lnTo>
                <a:lnTo>
                  <a:pt x="909170" y="2176889"/>
                </a:lnTo>
                <a:lnTo>
                  <a:pt x="909169" y="2176888"/>
                </a:lnTo>
                <a:lnTo>
                  <a:pt x="907179" y="2175615"/>
                </a:lnTo>
                <a:lnTo>
                  <a:pt x="907178" y="2175616"/>
                </a:lnTo>
                <a:lnTo>
                  <a:pt x="863583" y="2147743"/>
                </a:lnTo>
                <a:cubicBezTo>
                  <a:pt x="772978" y="2083710"/>
                  <a:pt x="699553" y="2012883"/>
                  <a:pt x="649630" y="1944135"/>
                </a:cubicBezTo>
                <a:lnTo>
                  <a:pt x="627770" y="1906504"/>
                </a:lnTo>
                <a:lnTo>
                  <a:pt x="627187" y="1907718"/>
                </a:lnTo>
                <a:lnTo>
                  <a:pt x="605166" y="1871149"/>
                </a:lnTo>
                <a:lnTo>
                  <a:pt x="601728" y="1861678"/>
                </a:lnTo>
                <a:lnTo>
                  <a:pt x="597548" y="1854482"/>
                </a:lnTo>
                <a:lnTo>
                  <a:pt x="587543" y="1822602"/>
                </a:lnTo>
                <a:lnTo>
                  <a:pt x="581574" y="1806152"/>
                </a:lnTo>
                <a:lnTo>
                  <a:pt x="581325" y="1802780"/>
                </a:lnTo>
                <a:lnTo>
                  <a:pt x="580522" y="1800220"/>
                </a:lnTo>
                <a:lnTo>
                  <a:pt x="581062" y="1799226"/>
                </a:lnTo>
                <a:lnTo>
                  <a:pt x="624309" y="1719746"/>
                </a:lnTo>
                <a:lnTo>
                  <a:pt x="627063" y="1714684"/>
                </a:lnTo>
                <a:lnTo>
                  <a:pt x="677279" y="1632579"/>
                </a:lnTo>
                <a:lnTo>
                  <a:pt x="677867" y="1631616"/>
                </a:lnTo>
                <a:lnTo>
                  <a:pt x="680482" y="1631032"/>
                </a:lnTo>
                <a:lnTo>
                  <a:pt x="683532" y="1629561"/>
                </a:lnTo>
                <a:lnTo>
                  <a:pt x="700789" y="1626500"/>
                </a:lnTo>
                <a:lnTo>
                  <a:pt x="733371" y="1619231"/>
                </a:lnTo>
                <a:lnTo>
                  <a:pt x="741682" y="1619253"/>
                </a:lnTo>
                <a:lnTo>
                  <a:pt x="751617" y="1617492"/>
                </a:lnTo>
                <a:lnTo>
                  <a:pt x="794297" y="1618280"/>
                </a:lnTo>
                <a:lnTo>
                  <a:pt x="793537" y="1619391"/>
                </a:lnTo>
                <a:lnTo>
                  <a:pt x="837057" y="1619507"/>
                </a:lnTo>
                <a:cubicBezTo>
                  <a:pt x="921556" y="1628368"/>
                  <a:pt x="1019605" y="1656543"/>
                  <a:pt x="1120361" y="1702990"/>
                </a:cubicBezTo>
                <a:lnTo>
                  <a:pt x="1168154" y="1727771"/>
                </a:lnTo>
                <a:lnTo>
                  <a:pt x="1168155" y="1727770"/>
                </a:lnTo>
                <a:lnTo>
                  <a:pt x="1165754" y="1726526"/>
                </a:lnTo>
                <a:lnTo>
                  <a:pt x="1215599" y="1655615"/>
                </a:lnTo>
                <a:lnTo>
                  <a:pt x="1249667" y="1616037"/>
                </a:lnTo>
                <a:lnTo>
                  <a:pt x="1215657" y="1578801"/>
                </a:lnTo>
                <a:cubicBezTo>
                  <a:pt x="1144712" y="1493498"/>
                  <a:pt x="1092119" y="1406084"/>
                  <a:pt x="1061692" y="1326757"/>
                </a:cubicBezTo>
                <a:lnTo>
                  <a:pt x="1050316" y="1284750"/>
                </a:lnTo>
                <a:lnTo>
                  <a:pt x="1049440" y="1285770"/>
                </a:lnTo>
                <a:lnTo>
                  <a:pt x="1037633" y="1244749"/>
                </a:lnTo>
                <a:lnTo>
                  <a:pt x="1036763" y="1234708"/>
                </a:lnTo>
                <a:lnTo>
                  <a:pt x="1034588" y="1226678"/>
                </a:lnTo>
                <a:lnTo>
                  <a:pt x="1033176" y="1193295"/>
                </a:lnTo>
                <a:lnTo>
                  <a:pt x="1031667" y="1175861"/>
                </a:lnTo>
                <a:lnTo>
                  <a:pt x="1032300" y="1172539"/>
                </a:lnTo>
                <a:lnTo>
                  <a:pt x="1032186" y="1169859"/>
                </a:lnTo>
                <a:lnTo>
                  <a:pt x="1032965" y="1169038"/>
                </a:lnTo>
                <a:lnTo>
                  <a:pt x="1095309" y="1103461"/>
                </a:lnTo>
                <a:lnTo>
                  <a:pt x="1099279" y="1099285"/>
                </a:lnTo>
                <a:lnTo>
                  <a:pt x="1099280" y="1099284"/>
                </a:lnTo>
                <a:lnTo>
                  <a:pt x="1169035" y="1032968"/>
                </a:lnTo>
                <a:lnTo>
                  <a:pt x="1169036" y="1032968"/>
                </a:lnTo>
                <a:lnTo>
                  <a:pt x="1169854" y="1032191"/>
                </a:lnTo>
                <a:lnTo>
                  <a:pt x="1172530" y="1032304"/>
                </a:lnTo>
                <a:lnTo>
                  <a:pt x="1175858" y="1031671"/>
                </a:lnTo>
                <a:lnTo>
                  <a:pt x="1193319" y="1033181"/>
                </a:lnTo>
                <a:lnTo>
                  <a:pt x="1226672" y="1034592"/>
                </a:lnTo>
                <a:lnTo>
                  <a:pt x="1234693" y="1036766"/>
                </a:lnTo>
                <a:lnTo>
                  <a:pt x="1244746" y="1037636"/>
                </a:lnTo>
                <a:lnTo>
                  <a:pt x="1285768" y="1049443"/>
                </a:lnTo>
                <a:lnTo>
                  <a:pt x="1284746" y="1050320"/>
                </a:lnTo>
                <a:lnTo>
                  <a:pt x="1326752" y="1061696"/>
                </a:lnTo>
                <a:cubicBezTo>
                  <a:pt x="1406079" y="1092125"/>
                  <a:pt x="1493494" y="1144716"/>
                  <a:pt x="1578795" y="1215662"/>
                </a:cubicBezTo>
                <a:lnTo>
                  <a:pt x="1618430" y="1251864"/>
                </a:lnTo>
                <a:lnTo>
                  <a:pt x="1618432" y="1251863"/>
                </a:lnTo>
                <a:lnTo>
                  <a:pt x="1616888" y="1250452"/>
                </a:lnTo>
                <a:lnTo>
                  <a:pt x="1725926" y="1164613"/>
                </a:lnTo>
                <a:lnTo>
                  <a:pt x="1702985" y="1120367"/>
                </a:lnTo>
                <a:cubicBezTo>
                  <a:pt x="1656534" y="1019611"/>
                  <a:pt x="1628360" y="921561"/>
                  <a:pt x="1619500" y="837061"/>
                </a:cubicBezTo>
                <a:lnTo>
                  <a:pt x="1619383" y="793542"/>
                </a:lnTo>
                <a:lnTo>
                  <a:pt x="1618273" y="794301"/>
                </a:lnTo>
                <a:lnTo>
                  <a:pt x="1617485" y="751622"/>
                </a:lnTo>
                <a:lnTo>
                  <a:pt x="1619244" y="741699"/>
                </a:lnTo>
                <a:lnTo>
                  <a:pt x="1619222" y="733377"/>
                </a:lnTo>
                <a:lnTo>
                  <a:pt x="1626499" y="700766"/>
                </a:lnTo>
                <a:lnTo>
                  <a:pt x="1629552" y="683536"/>
                </a:lnTo>
                <a:lnTo>
                  <a:pt x="1631023" y="680491"/>
                </a:lnTo>
                <a:lnTo>
                  <a:pt x="1631608" y="677873"/>
                </a:lnTo>
                <a:lnTo>
                  <a:pt x="1632572" y="677283"/>
                </a:lnTo>
                <a:lnTo>
                  <a:pt x="1709764" y="630074"/>
                </a:lnTo>
                <a:lnTo>
                  <a:pt x="1714680" y="627068"/>
                </a:lnTo>
                <a:lnTo>
                  <a:pt x="1714681" y="627068"/>
                </a:lnTo>
                <a:lnTo>
                  <a:pt x="1799224" y="581066"/>
                </a:lnTo>
                <a:lnTo>
                  <a:pt x="1799225" y="581065"/>
                </a:lnTo>
                <a:lnTo>
                  <a:pt x="1800217" y="580526"/>
                </a:lnTo>
                <a:lnTo>
                  <a:pt x="1802772" y="581328"/>
                </a:lnTo>
                <a:lnTo>
                  <a:pt x="1806149" y="581578"/>
                </a:lnTo>
                <a:lnTo>
                  <a:pt x="1822623" y="587557"/>
                </a:lnTo>
                <a:lnTo>
                  <a:pt x="1854475" y="597553"/>
                </a:lnTo>
                <a:lnTo>
                  <a:pt x="1861661" y="601727"/>
                </a:lnTo>
                <a:lnTo>
                  <a:pt x="1871146" y="605170"/>
                </a:lnTo>
                <a:lnTo>
                  <a:pt x="1907715" y="627192"/>
                </a:lnTo>
                <a:lnTo>
                  <a:pt x="1906500" y="627775"/>
                </a:lnTo>
                <a:lnTo>
                  <a:pt x="1944132" y="649635"/>
                </a:lnTo>
                <a:cubicBezTo>
                  <a:pt x="2012880" y="699559"/>
                  <a:pt x="2083704" y="772983"/>
                  <a:pt x="2147738" y="863588"/>
                </a:cubicBezTo>
                <a:lnTo>
                  <a:pt x="2174623" y="905640"/>
                </a:lnTo>
                <a:lnTo>
                  <a:pt x="2303462" y="854137"/>
                </a:lnTo>
                <a:lnTo>
                  <a:pt x="2303958" y="856392"/>
                </a:lnTo>
                <a:lnTo>
                  <a:pt x="2303959" y="856392"/>
                </a:lnTo>
                <a:lnTo>
                  <a:pt x="2292363" y="803681"/>
                </a:lnTo>
                <a:cubicBezTo>
                  <a:pt x="2273573" y="694337"/>
                  <a:pt x="2271735" y="592336"/>
                  <a:pt x="2285047" y="508422"/>
                </a:cubicBezTo>
                <a:lnTo>
                  <a:pt x="2296199" y="466357"/>
                </a:lnTo>
                <a:lnTo>
                  <a:pt x="2294930" y="466802"/>
                </a:lnTo>
                <a:lnTo>
                  <a:pt x="2305216" y="425374"/>
                </a:lnTo>
                <a:lnTo>
                  <a:pt x="2309481" y="416244"/>
                </a:lnTo>
                <a:lnTo>
                  <a:pt x="2311614" y="408200"/>
                </a:lnTo>
                <a:lnTo>
                  <a:pt x="2327083" y="378584"/>
                </a:lnTo>
                <a:lnTo>
                  <a:pt x="2334493" y="362732"/>
                </a:lnTo>
                <a:lnTo>
                  <a:pt x="2336702" y="360170"/>
                </a:lnTo>
                <a:lnTo>
                  <a:pt x="2337943" y="357792"/>
                </a:lnTo>
                <a:lnTo>
                  <a:pt x="2339028" y="357471"/>
                </a:lnTo>
                <a:lnTo>
                  <a:pt x="2425809" y="331851"/>
                </a:lnTo>
                <a:lnTo>
                  <a:pt x="2431336" y="330220"/>
                </a:lnTo>
                <a:lnTo>
                  <a:pt x="2431336" y="330220"/>
                </a:lnTo>
                <a:lnTo>
                  <a:pt x="2524905" y="307667"/>
                </a:lnTo>
                <a:lnTo>
                  <a:pt x="2524905" y="307668"/>
                </a:lnTo>
                <a:lnTo>
                  <a:pt x="2526002" y="307403"/>
                </a:lnTo>
                <a:lnTo>
                  <a:pt x="2528263" y="308839"/>
                </a:lnTo>
                <a:lnTo>
                  <a:pt x="2531461" y="309953"/>
                </a:lnTo>
                <a:lnTo>
                  <a:pt x="2545826" y="319994"/>
                </a:lnTo>
                <a:lnTo>
                  <a:pt x="2574006" y="337892"/>
                </a:lnTo>
                <a:lnTo>
                  <a:pt x="2579866" y="343783"/>
                </a:lnTo>
                <a:lnTo>
                  <a:pt x="2588139" y="349565"/>
                </a:lnTo>
                <a:lnTo>
                  <a:pt x="2617761" y="380300"/>
                </a:lnTo>
                <a:lnTo>
                  <a:pt x="2616436" y="380549"/>
                </a:lnTo>
                <a:lnTo>
                  <a:pt x="2647128" y="411403"/>
                </a:lnTo>
                <a:cubicBezTo>
                  <a:pt x="2700611" y="477419"/>
                  <a:pt x="2750020" y="566673"/>
                  <a:pt x="2788419" y="670766"/>
                </a:cubicBezTo>
                <a:lnTo>
                  <a:pt x="2803712" y="718994"/>
                </a:lnTo>
                <a:lnTo>
                  <a:pt x="2854545" y="709369"/>
                </a:lnTo>
                <a:lnTo>
                  <a:pt x="2941297" y="701623"/>
                </a:lnTo>
                <a:lnTo>
                  <a:pt x="2943618" y="650333"/>
                </a:lnTo>
                <a:cubicBezTo>
                  <a:pt x="2953770" y="539849"/>
                  <a:pt x="2978395" y="440849"/>
                  <a:pt x="3012971" y="363240"/>
                </a:cubicBezTo>
                <a:lnTo>
                  <a:pt x="3034629" y="325493"/>
                </a:lnTo>
                <a:lnTo>
                  <a:pt x="3033289" y="325594"/>
                </a:lnTo>
                <a:lnTo>
                  <a:pt x="3053947" y="288241"/>
                </a:lnTo>
                <a:lnTo>
                  <a:pt x="3060431" y="280526"/>
                </a:lnTo>
                <a:lnTo>
                  <a:pt x="3064573" y="273308"/>
                </a:lnTo>
                <a:lnTo>
                  <a:pt x="3087179" y="248704"/>
                </a:lnTo>
                <a:lnTo>
                  <a:pt x="3098439" y="235310"/>
                </a:lnTo>
                <a:lnTo>
                  <a:pt x="3101237" y="233408"/>
                </a:lnTo>
                <a:lnTo>
                  <a:pt x="3103051" y="231434"/>
                </a:lnTo>
                <a:lnTo>
                  <a:pt x="3104181" y="231403"/>
                </a:lnTo>
                <a:lnTo>
                  <a:pt x="3194635" y="229118"/>
                </a:lnTo>
                <a:lnTo>
                  <a:pt x="3200395" y="228972"/>
                </a:lnTo>
                <a:close/>
                <a:moveTo>
                  <a:pt x="3200399" y="91440"/>
                </a:moveTo>
                <a:cubicBezTo>
                  <a:pt x="1483369" y="91440"/>
                  <a:pt x="91440" y="1483369"/>
                  <a:pt x="91440" y="3200400"/>
                </a:cubicBezTo>
                <a:cubicBezTo>
                  <a:pt x="91440" y="4917431"/>
                  <a:pt x="1483369" y="6309360"/>
                  <a:pt x="3200399" y="6309360"/>
                </a:cubicBezTo>
                <a:cubicBezTo>
                  <a:pt x="4917431" y="6309360"/>
                  <a:pt x="6309359" y="4917431"/>
                  <a:pt x="6309359" y="3200400"/>
                </a:cubicBezTo>
                <a:cubicBezTo>
                  <a:pt x="6309359" y="1483369"/>
                  <a:pt x="4917431" y="91440"/>
                  <a:pt x="3200399" y="91440"/>
                </a:cubicBezTo>
                <a:close/>
                <a:moveTo>
                  <a:pt x="3200399" y="0"/>
                </a:moveTo>
                <a:cubicBezTo>
                  <a:pt x="4967931" y="0"/>
                  <a:pt x="6400799" y="1432868"/>
                  <a:pt x="6400799" y="3200400"/>
                </a:cubicBezTo>
                <a:cubicBezTo>
                  <a:pt x="6400799" y="4967932"/>
                  <a:pt x="4967931" y="6400800"/>
                  <a:pt x="3200399" y="6400800"/>
                </a:cubicBezTo>
                <a:cubicBezTo>
                  <a:pt x="1432868" y="6400800"/>
                  <a:pt x="0" y="4967932"/>
                  <a:pt x="0" y="3200400"/>
                </a:cubicBezTo>
                <a:cubicBezTo>
                  <a:pt x="0" y="1432868"/>
                  <a:pt x="1432868" y="0"/>
                  <a:pt x="3200399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N" dirty="0">
              <a:solidFill>
                <a:srgbClr val="00206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3351" y="1111623"/>
            <a:ext cx="5852160" cy="5300823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05511" y="1111624"/>
            <a:ext cx="5852160" cy="5300822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85106-A67F-4BD9-8543-20311978E5DC}" type="datetimeFigureOut">
              <a:rPr lang="en-IN" smtClean="0"/>
              <a:t>21-04-2023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0D82F-57A4-433C-9177-0951B9A08CF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234098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0F4C456E-7040-95FE-B22F-C17CC21C8A6E}"/>
              </a:ext>
            </a:extLst>
          </p:cNvPr>
          <p:cNvSpPr>
            <a:spLocks noChangeAspect="1"/>
          </p:cNvSpPr>
          <p:nvPr/>
        </p:nvSpPr>
        <p:spPr>
          <a:xfrm>
            <a:off x="11277599" y="5943600"/>
            <a:ext cx="914400" cy="914400"/>
          </a:xfrm>
          <a:custGeom>
            <a:avLst/>
            <a:gdLst/>
            <a:ahLst/>
            <a:cxnLst/>
            <a:rect l="l" t="t" r="r" b="b"/>
            <a:pathLst>
              <a:path w="6400799" h="6400800">
                <a:moveTo>
                  <a:pt x="4618019" y="5165230"/>
                </a:moveTo>
                <a:lnTo>
                  <a:pt x="4618017" y="5165232"/>
                </a:lnTo>
                <a:lnTo>
                  <a:pt x="4618015" y="5165233"/>
                </a:lnTo>
                <a:close/>
                <a:moveTo>
                  <a:pt x="1770381" y="5155624"/>
                </a:moveTo>
                <a:lnTo>
                  <a:pt x="1770052" y="5156145"/>
                </a:lnTo>
                <a:lnTo>
                  <a:pt x="1770053" y="5156145"/>
                </a:lnTo>
                <a:lnTo>
                  <a:pt x="1770381" y="5155628"/>
                </a:lnTo>
                <a:lnTo>
                  <a:pt x="1777025" y="5160947"/>
                </a:lnTo>
                <a:lnTo>
                  <a:pt x="1777058" y="5160968"/>
                </a:lnTo>
                <a:close/>
                <a:moveTo>
                  <a:pt x="2806398" y="4574096"/>
                </a:moveTo>
                <a:lnTo>
                  <a:pt x="2766254" y="4708190"/>
                </a:lnTo>
                <a:lnTo>
                  <a:pt x="2847309" y="4708190"/>
                </a:lnTo>
                <a:close/>
                <a:moveTo>
                  <a:pt x="3045103" y="4550925"/>
                </a:moveTo>
                <a:lnTo>
                  <a:pt x="3045103" y="4642622"/>
                </a:lnTo>
                <a:lnTo>
                  <a:pt x="3089471" y="4642622"/>
                </a:lnTo>
                <a:cubicBezTo>
                  <a:pt x="3116587" y="4642622"/>
                  <a:pt x="3133841" y="4641430"/>
                  <a:pt x="3141235" y="4639048"/>
                </a:cubicBezTo>
                <a:cubicBezTo>
                  <a:pt x="3148631" y="4636665"/>
                  <a:pt x="3154629" y="4631858"/>
                  <a:pt x="3159231" y="4624628"/>
                </a:cubicBezTo>
                <a:cubicBezTo>
                  <a:pt x="3163831" y="4617397"/>
                  <a:pt x="3166133" y="4607784"/>
                  <a:pt x="3166133" y="4595788"/>
                </a:cubicBezTo>
                <a:cubicBezTo>
                  <a:pt x="3166133" y="4584284"/>
                  <a:pt x="3163831" y="4575041"/>
                  <a:pt x="3159231" y="4568057"/>
                </a:cubicBezTo>
                <a:cubicBezTo>
                  <a:pt x="3154629" y="4561073"/>
                  <a:pt x="3148385" y="4556266"/>
                  <a:pt x="3140497" y="4553637"/>
                </a:cubicBezTo>
                <a:cubicBezTo>
                  <a:pt x="3134909" y="4551829"/>
                  <a:pt x="3118723" y="4550925"/>
                  <a:pt x="3091937" y="4550925"/>
                </a:cubicBezTo>
                <a:close/>
                <a:moveTo>
                  <a:pt x="2158254" y="4492752"/>
                </a:moveTo>
                <a:lnTo>
                  <a:pt x="2217906" y="4492752"/>
                </a:lnTo>
                <a:lnTo>
                  <a:pt x="2217906" y="4790027"/>
                </a:lnTo>
                <a:lnTo>
                  <a:pt x="2366790" y="4790027"/>
                </a:lnTo>
                <a:lnTo>
                  <a:pt x="2366790" y="4851158"/>
                </a:lnTo>
                <a:lnTo>
                  <a:pt x="2158254" y="4851158"/>
                </a:lnTo>
                <a:close/>
                <a:moveTo>
                  <a:pt x="3690793" y="4489794"/>
                </a:moveTo>
                <a:lnTo>
                  <a:pt x="3748967" y="4489794"/>
                </a:lnTo>
                <a:lnTo>
                  <a:pt x="3870243" y="4731114"/>
                </a:lnTo>
                <a:lnTo>
                  <a:pt x="3870243" y="4489794"/>
                </a:lnTo>
                <a:lnTo>
                  <a:pt x="3925951" y="4489794"/>
                </a:lnTo>
                <a:lnTo>
                  <a:pt x="3925951" y="4851158"/>
                </a:lnTo>
                <a:lnTo>
                  <a:pt x="3865805" y="4851158"/>
                </a:lnTo>
                <a:lnTo>
                  <a:pt x="3746501" y="4615507"/>
                </a:lnTo>
                <a:lnTo>
                  <a:pt x="3746501" y="4851158"/>
                </a:lnTo>
                <a:lnTo>
                  <a:pt x="3690793" y="4851158"/>
                </a:lnTo>
                <a:close/>
                <a:moveTo>
                  <a:pt x="3574029" y="4489794"/>
                </a:moveTo>
                <a:lnTo>
                  <a:pt x="3633681" y="4489794"/>
                </a:lnTo>
                <a:lnTo>
                  <a:pt x="3633681" y="4851158"/>
                </a:lnTo>
                <a:lnTo>
                  <a:pt x="3574029" y="4851158"/>
                </a:lnTo>
                <a:close/>
                <a:moveTo>
                  <a:pt x="3281219" y="4489794"/>
                </a:moveTo>
                <a:lnTo>
                  <a:pt x="3339391" y="4489794"/>
                </a:lnTo>
                <a:lnTo>
                  <a:pt x="3460667" y="4731114"/>
                </a:lnTo>
                <a:lnTo>
                  <a:pt x="3460667" y="4489794"/>
                </a:lnTo>
                <a:lnTo>
                  <a:pt x="3516375" y="4489794"/>
                </a:lnTo>
                <a:lnTo>
                  <a:pt x="3516375" y="4851158"/>
                </a:lnTo>
                <a:lnTo>
                  <a:pt x="3456231" y="4851158"/>
                </a:lnTo>
                <a:lnTo>
                  <a:pt x="3336927" y="4615507"/>
                </a:lnTo>
                <a:lnTo>
                  <a:pt x="3336927" y="4851158"/>
                </a:lnTo>
                <a:lnTo>
                  <a:pt x="3281219" y="4851158"/>
                </a:lnTo>
                <a:close/>
                <a:moveTo>
                  <a:pt x="2985451" y="4489794"/>
                </a:moveTo>
                <a:lnTo>
                  <a:pt x="3111409" y="4489794"/>
                </a:lnTo>
                <a:cubicBezTo>
                  <a:pt x="3143619" y="4489794"/>
                  <a:pt x="3166625" y="4493040"/>
                  <a:pt x="3180429" y="4499531"/>
                </a:cubicBezTo>
                <a:cubicBezTo>
                  <a:pt x="3194233" y="4506022"/>
                  <a:pt x="3205571" y="4517279"/>
                  <a:pt x="3214445" y="4533301"/>
                </a:cubicBezTo>
                <a:cubicBezTo>
                  <a:pt x="3223319" y="4549323"/>
                  <a:pt x="3227757" y="4568509"/>
                  <a:pt x="3227757" y="4590858"/>
                </a:cubicBezTo>
                <a:cubicBezTo>
                  <a:pt x="3227757" y="4619123"/>
                  <a:pt x="3220977" y="4641882"/>
                  <a:pt x="3207421" y="4659137"/>
                </a:cubicBezTo>
                <a:cubicBezTo>
                  <a:pt x="3193863" y="4676392"/>
                  <a:pt x="3174595" y="4687238"/>
                  <a:pt x="3149617" y="4691675"/>
                </a:cubicBezTo>
                <a:cubicBezTo>
                  <a:pt x="3162435" y="4700877"/>
                  <a:pt x="3173035" y="4710943"/>
                  <a:pt x="3181415" y="4721871"/>
                </a:cubicBezTo>
                <a:cubicBezTo>
                  <a:pt x="3189795" y="4732799"/>
                  <a:pt x="3201217" y="4752395"/>
                  <a:pt x="3215679" y="4780660"/>
                </a:cubicBezTo>
                <a:lnTo>
                  <a:pt x="3251667" y="4851158"/>
                </a:lnTo>
                <a:lnTo>
                  <a:pt x="3180295" y="4851158"/>
                </a:lnTo>
                <a:lnTo>
                  <a:pt x="3136999" y="4772526"/>
                </a:lnTo>
                <a:cubicBezTo>
                  <a:pt x="3121419" y="4744096"/>
                  <a:pt x="3110835" y="4726308"/>
                  <a:pt x="3105247" y="4719159"/>
                </a:cubicBezTo>
                <a:cubicBezTo>
                  <a:pt x="3099659" y="4712011"/>
                  <a:pt x="3093745" y="4707081"/>
                  <a:pt x="3087499" y="4704369"/>
                </a:cubicBezTo>
                <a:cubicBezTo>
                  <a:pt x="3081255" y="4701658"/>
                  <a:pt x="3071231" y="4700302"/>
                  <a:pt x="3057427" y="4700302"/>
                </a:cubicBezTo>
                <a:lnTo>
                  <a:pt x="3045103" y="4700302"/>
                </a:lnTo>
                <a:lnTo>
                  <a:pt x="3045103" y="4851158"/>
                </a:lnTo>
                <a:lnTo>
                  <a:pt x="2985451" y="4851158"/>
                </a:lnTo>
                <a:close/>
                <a:moveTo>
                  <a:pt x="2775243" y="4489794"/>
                </a:moveTo>
                <a:lnTo>
                  <a:pt x="2838605" y="4489794"/>
                </a:lnTo>
                <a:lnTo>
                  <a:pt x="2957377" y="4851158"/>
                </a:lnTo>
                <a:lnTo>
                  <a:pt x="2892522" y="4851158"/>
                </a:lnTo>
                <a:lnTo>
                  <a:pt x="2866570" y="4769321"/>
                </a:lnTo>
                <a:lnTo>
                  <a:pt x="2747952" y="4769321"/>
                </a:lnTo>
                <a:lnTo>
                  <a:pt x="2723452" y="4851158"/>
                </a:lnTo>
                <a:lnTo>
                  <a:pt x="2659856" y="4851158"/>
                </a:lnTo>
                <a:close/>
                <a:moveTo>
                  <a:pt x="2413950" y="4489794"/>
                </a:moveTo>
                <a:lnTo>
                  <a:pt x="2633825" y="4489794"/>
                </a:lnTo>
                <a:lnTo>
                  <a:pt x="2633825" y="4550925"/>
                </a:lnTo>
                <a:lnTo>
                  <a:pt x="2473602" y="4550925"/>
                </a:lnTo>
                <a:lnTo>
                  <a:pt x="2473602" y="4631037"/>
                </a:lnTo>
                <a:lnTo>
                  <a:pt x="2622486" y="4631037"/>
                </a:lnTo>
                <a:lnTo>
                  <a:pt x="2622486" y="4691921"/>
                </a:lnTo>
                <a:lnTo>
                  <a:pt x="2473602" y="4691921"/>
                </a:lnTo>
                <a:lnTo>
                  <a:pt x="2473602" y="4790027"/>
                </a:lnTo>
                <a:lnTo>
                  <a:pt x="2639248" y="4790027"/>
                </a:lnTo>
                <a:lnTo>
                  <a:pt x="2639248" y="4851158"/>
                </a:lnTo>
                <a:lnTo>
                  <a:pt x="2413950" y="4851158"/>
                </a:lnTo>
                <a:close/>
                <a:moveTo>
                  <a:pt x="4122381" y="4483632"/>
                </a:moveTo>
                <a:cubicBezTo>
                  <a:pt x="4157711" y="4483632"/>
                  <a:pt x="4186019" y="4492629"/>
                  <a:pt x="4207299" y="4510623"/>
                </a:cubicBezTo>
                <a:cubicBezTo>
                  <a:pt x="4228579" y="4528617"/>
                  <a:pt x="4242259" y="4555033"/>
                  <a:pt x="4248341" y="4589872"/>
                </a:cubicBezTo>
                <a:lnTo>
                  <a:pt x="4189181" y="4603429"/>
                </a:lnTo>
                <a:cubicBezTo>
                  <a:pt x="4184745" y="4584860"/>
                  <a:pt x="4176611" y="4570645"/>
                  <a:pt x="4164779" y="4560785"/>
                </a:cubicBezTo>
                <a:cubicBezTo>
                  <a:pt x="4152947" y="4550925"/>
                  <a:pt x="4138813" y="4545995"/>
                  <a:pt x="4122381" y="4545995"/>
                </a:cubicBezTo>
                <a:cubicBezTo>
                  <a:pt x="4096909" y="4545995"/>
                  <a:pt x="4076287" y="4555896"/>
                  <a:pt x="4060511" y="4575698"/>
                </a:cubicBezTo>
                <a:cubicBezTo>
                  <a:pt x="4044735" y="4595500"/>
                  <a:pt x="4036847" y="4625696"/>
                  <a:pt x="4036847" y="4666286"/>
                </a:cubicBezTo>
                <a:cubicBezTo>
                  <a:pt x="4036847" y="4709833"/>
                  <a:pt x="4045391" y="4742946"/>
                  <a:pt x="4062483" y="4765624"/>
                </a:cubicBezTo>
                <a:cubicBezTo>
                  <a:pt x="4077107" y="4785179"/>
                  <a:pt x="4096909" y="4794957"/>
                  <a:pt x="4121887" y="4794957"/>
                </a:cubicBezTo>
                <a:cubicBezTo>
                  <a:pt x="4133555" y="4794957"/>
                  <a:pt x="4145675" y="4792213"/>
                  <a:pt x="4158247" y="4786726"/>
                </a:cubicBezTo>
                <a:cubicBezTo>
                  <a:pt x="4170817" y="4781239"/>
                  <a:pt x="4182033" y="4773745"/>
                  <a:pt x="4191893" y="4764245"/>
                </a:cubicBezTo>
                <a:lnTo>
                  <a:pt x="4191893" y="4718543"/>
                </a:lnTo>
                <a:lnTo>
                  <a:pt x="4123367" y="4718543"/>
                </a:lnTo>
                <a:lnTo>
                  <a:pt x="4123367" y="4657412"/>
                </a:lnTo>
                <a:lnTo>
                  <a:pt x="4252285" y="4657412"/>
                </a:lnTo>
                <a:lnTo>
                  <a:pt x="4252285" y="4801366"/>
                </a:lnTo>
                <a:cubicBezTo>
                  <a:pt x="4239303" y="4816648"/>
                  <a:pt x="4220897" y="4829795"/>
                  <a:pt x="4197069" y="4840805"/>
                </a:cubicBezTo>
                <a:cubicBezTo>
                  <a:pt x="4173241" y="4851815"/>
                  <a:pt x="4149331" y="4857320"/>
                  <a:pt x="4125339" y="4857320"/>
                </a:cubicBezTo>
                <a:cubicBezTo>
                  <a:pt x="4096087" y="4857320"/>
                  <a:pt x="4070287" y="4850131"/>
                  <a:pt x="4047939" y="4835752"/>
                </a:cubicBezTo>
                <a:cubicBezTo>
                  <a:pt x="4025591" y="4821373"/>
                  <a:pt x="4007883" y="4799846"/>
                  <a:pt x="3994819" y="4771170"/>
                </a:cubicBezTo>
                <a:cubicBezTo>
                  <a:pt x="3981755" y="4742494"/>
                  <a:pt x="3975223" y="4708765"/>
                  <a:pt x="3975223" y="4669983"/>
                </a:cubicBezTo>
                <a:cubicBezTo>
                  <a:pt x="3975223" y="4630215"/>
                  <a:pt x="3981837" y="4596198"/>
                  <a:pt x="3995065" y="4567933"/>
                </a:cubicBezTo>
                <a:cubicBezTo>
                  <a:pt x="4008293" y="4539669"/>
                  <a:pt x="4025467" y="4518552"/>
                  <a:pt x="4046583" y="4504584"/>
                </a:cubicBezTo>
                <a:cubicBezTo>
                  <a:pt x="4067699" y="4490616"/>
                  <a:pt x="4092965" y="4483632"/>
                  <a:pt x="4122381" y="4483632"/>
                </a:cubicBezTo>
                <a:close/>
                <a:moveTo>
                  <a:pt x="5415569" y="4180914"/>
                </a:moveTo>
                <a:lnTo>
                  <a:pt x="5411861" y="4190407"/>
                </a:lnTo>
                <a:lnTo>
                  <a:pt x="5411867" y="4190394"/>
                </a:lnTo>
                <a:close/>
                <a:moveTo>
                  <a:pt x="5416445" y="4178669"/>
                </a:moveTo>
                <a:lnTo>
                  <a:pt x="5416443" y="4178671"/>
                </a:lnTo>
                <a:lnTo>
                  <a:pt x="5417353" y="4179147"/>
                </a:lnTo>
                <a:lnTo>
                  <a:pt x="5417353" y="4179146"/>
                </a:lnTo>
                <a:close/>
                <a:moveTo>
                  <a:pt x="3777949" y="3964496"/>
                </a:moveTo>
                <a:lnTo>
                  <a:pt x="3737803" y="4098590"/>
                </a:lnTo>
                <a:lnTo>
                  <a:pt x="3818859" y="4098590"/>
                </a:lnTo>
                <a:close/>
                <a:moveTo>
                  <a:pt x="1949727" y="3941325"/>
                </a:moveTo>
                <a:lnTo>
                  <a:pt x="1949727" y="4033022"/>
                </a:lnTo>
                <a:lnTo>
                  <a:pt x="1994097" y="4033022"/>
                </a:lnTo>
                <a:cubicBezTo>
                  <a:pt x="2021211" y="4033022"/>
                  <a:pt x="2038466" y="4031831"/>
                  <a:pt x="2045861" y="4029448"/>
                </a:cubicBezTo>
                <a:cubicBezTo>
                  <a:pt x="2053256" y="4027065"/>
                  <a:pt x="2059254" y="4022258"/>
                  <a:pt x="2063855" y="4015028"/>
                </a:cubicBezTo>
                <a:cubicBezTo>
                  <a:pt x="2068457" y="4007797"/>
                  <a:pt x="2070757" y="3998184"/>
                  <a:pt x="2070757" y="3986188"/>
                </a:cubicBezTo>
                <a:cubicBezTo>
                  <a:pt x="2070757" y="3974685"/>
                  <a:pt x="2068457" y="3965441"/>
                  <a:pt x="2063855" y="3958457"/>
                </a:cubicBezTo>
                <a:cubicBezTo>
                  <a:pt x="2059254" y="3951473"/>
                  <a:pt x="2053009" y="3946666"/>
                  <a:pt x="2045121" y="3944037"/>
                </a:cubicBezTo>
                <a:cubicBezTo>
                  <a:pt x="2039534" y="3942229"/>
                  <a:pt x="2023348" y="3941325"/>
                  <a:pt x="1996562" y="3941325"/>
                </a:cubicBezTo>
                <a:close/>
                <a:moveTo>
                  <a:pt x="3012427" y="3936395"/>
                </a:moveTo>
                <a:cubicBezTo>
                  <a:pt x="2988071" y="3936395"/>
                  <a:pt x="2968239" y="3946502"/>
                  <a:pt x="2952933" y="3966715"/>
                </a:cubicBezTo>
                <a:cubicBezTo>
                  <a:pt x="2937627" y="3986927"/>
                  <a:pt x="2929974" y="4018232"/>
                  <a:pt x="2929974" y="4060630"/>
                </a:cubicBezTo>
                <a:cubicBezTo>
                  <a:pt x="2929974" y="4102206"/>
                  <a:pt x="2937874" y="4133387"/>
                  <a:pt x="2953673" y="4154175"/>
                </a:cubicBezTo>
                <a:cubicBezTo>
                  <a:pt x="2969471" y="4174963"/>
                  <a:pt x="2989057" y="4185357"/>
                  <a:pt x="3012427" y="4185357"/>
                </a:cubicBezTo>
                <a:cubicBezTo>
                  <a:pt x="3035963" y="4185357"/>
                  <a:pt x="3055465" y="4175045"/>
                  <a:pt x="3070935" y="4154422"/>
                </a:cubicBezTo>
                <a:cubicBezTo>
                  <a:pt x="3086407" y="4133798"/>
                  <a:pt x="3094141" y="4102123"/>
                  <a:pt x="3094141" y="4059397"/>
                </a:cubicBezTo>
                <a:cubicBezTo>
                  <a:pt x="3094141" y="4017493"/>
                  <a:pt x="3086611" y="3986516"/>
                  <a:pt x="3071551" y="3966468"/>
                </a:cubicBezTo>
                <a:cubicBezTo>
                  <a:pt x="3056493" y="3946420"/>
                  <a:pt x="3036785" y="3936395"/>
                  <a:pt x="3012427" y="3936395"/>
                </a:cubicBezTo>
                <a:close/>
                <a:moveTo>
                  <a:pt x="2317103" y="3936395"/>
                </a:moveTo>
                <a:cubicBezTo>
                  <a:pt x="2292746" y="3936395"/>
                  <a:pt x="2272914" y="3946502"/>
                  <a:pt x="2257608" y="3966715"/>
                </a:cubicBezTo>
                <a:cubicBezTo>
                  <a:pt x="2242302" y="3986927"/>
                  <a:pt x="2234649" y="4018232"/>
                  <a:pt x="2234649" y="4060630"/>
                </a:cubicBezTo>
                <a:cubicBezTo>
                  <a:pt x="2234649" y="4102206"/>
                  <a:pt x="2242549" y="4133387"/>
                  <a:pt x="2258348" y="4154175"/>
                </a:cubicBezTo>
                <a:cubicBezTo>
                  <a:pt x="2274147" y="4174963"/>
                  <a:pt x="2293732" y="4185357"/>
                  <a:pt x="2317103" y="4185357"/>
                </a:cubicBezTo>
                <a:cubicBezTo>
                  <a:pt x="2340638" y="4185357"/>
                  <a:pt x="2360141" y="4175045"/>
                  <a:pt x="2375611" y="4154422"/>
                </a:cubicBezTo>
                <a:cubicBezTo>
                  <a:pt x="2391081" y="4133798"/>
                  <a:pt x="2398816" y="4102123"/>
                  <a:pt x="2398816" y="4059397"/>
                </a:cubicBezTo>
                <a:cubicBezTo>
                  <a:pt x="2398816" y="4017493"/>
                  <a:pt x="2391287" y="3986516"/>
                  <a:pt x="2376227" y="3966468"/>
                </a:cubicBezTo>
                <a:cubicBezTo>
                  <a:pt x="2361168" y="3946420"/>
                  <a:pt x="2341459" y="3936395"/>
                  <a:pt x="2317103" y="3936395"/>
                </a:cubicBezTo>
                <a:close/>
                <a:moveTo>
                  <a:pt x="4957125" y="3880194"/>
                </a:moveTo>
                <a:lnTo>
                  <a:pt x="5176999" y="3880194"/>
                </a:lnTo>
                <a:lnTo>
                  <a:pt x="5176999" y="3941325"/>
                </a:lnTo>
                <a:lnTo>
                  <a:pt x="5016777" y="3941325"/>
                </a:lnTo>
                <a:lnTo>
                  <a:pt x="5016777" y="4021437"/>
                </a:lnTo>
                <a:lnTo>
                  <a:pt x="5165661" y="4021437"/>
                </a:lnTo>
                <a:lnTo>
                  <a:pt x="5165661" y="4082321"/>
                </a:lnTo>
                <a:lnTo>
                  <a:pt x="5016777" y="4082321"/>
                </a:lnTo>
                <a:lnTo>
                  <a:pt x="5016777" y="4180427"/>
                </a:lnTo>
                <a:lnTo>
                  <a:pt x="5182423" y="4180427"/>
                </a:lnTo>
                <a:lnTo>
                  <a:pt x="5182423" y="4241558"/>
                </a:lnTo>
                <a:lnTo>
                  <a:pt x="4957125" y="4241558"/>
                </a:lnTo>
                <a:close/>
                <a:moveTo>
                  <a:pt x="4662343" y="3880194"/>
                </a:moveTo>
                <a:lnTo>
                  <a:pt x="4720517" y="3880194"/>
                </a:lnTo>
                <a:lnTo>
                  <a:pt x="4841793" y="4121514"/>
                </a:lnTo>
                <a:lnTo>
                  <a:pt x="4841793" y="3880194"/>
                </a:lnTo>
                <a:lnTo>
                  <a:pt x="4897501" y="3880194"/>
                </a:lnTo>
                <a:lnTo>
                  <a:pt x="4897501" y="4241558"/>
                </a:lnTo>
                <a:lnTo>
                  <a:pt x="4837355" y="4241558"/>
                </a:lnTo>
                <a:lnTo>
                  <a:pt x="4718051" y="4005907"/>
                </a:lnTo>
                <a:lnTo>
                  <a:pt x="4718051" y="4241558"/>
                </a:lnTo>
                <a:lnTo>
                  <a:pt x="4662343" y="4241558"/>
                </a:lnTo>
                <a:close/>
                <a:moveTo>
                  <a:pt x="4545579" y="3880194"/>
                </a:moveTo>
                <a:lnTo>
                  <a:pt x="4605231" y="3880194"/>
                </a:lnTo>
                <a:lnTo>
                  <a:pt x="4605231" y="4241558"/>
                </a:lnTo>
                <a:lnTo>
                  <a:pt x="4545579" y="4241558"/>
                </a:lnTo>
                <a:close/>
                <a:moveTo>
                  <a:pt x="4252275" y="3880194"/>
                </a:moveTo>
                <a:lnTo>
                  <a:pt x="4311927" y="3880194"/>
                </a:lnTo>
                <a:lnTo>
                  <a:pt x="4311927" y="4022423"/>
                </a:lnTo>
                <a:lnTo>
                  <a:pt x="4429507" y="4022423"/>
                </a:lnTo>
                <a:lnTo>
                  <a:pt x="4429507" y="3880194"/>
                </a:lnTo>
                <a:lnTo>
                  <a:pt x="4489159" y="3880194"/>
                </a:lnTo>
                <a:lnTo>
                  <a:pt x="4489159" y="4241558"/>
                </a:lnTo>
                <a:lnTo>
                  <a:pt x="4429507" y="4241558"/>
                </a:lnTo>
                <a:lnTo>
                  <a:pt x="4429507" y="4083554"/>
                </a:lnTo>
                <a:lnTo>
                  <a:pt x="4311927" y="4083554"/>
                </a:lnTo>
                <a:lnTo>
                  <a:pt x="4311927" y="4241558"/>
                </a:lnTo>
                <a:lnTo>
                  <a:pt x="4252275" y="4241558"/>
                </a:lnTo>
                <a:close/>
                <a:moveTo>
                  <a:pt x="3746793" y="3880194"/>
                </a:moveTo>
                <a:lnTo>
                  <a:pt x="3810155" y="3880194"/>
                </a:lnTo>
                <a:lnTo>
                  <a:pt x="3928927" y="4241558"/>
                </a:lnTo>
                <a:lnTo>
                  <a:pt x="3864071" y="4241558"/>
                </a:lnTo>
                <a:lnTo>
                  <a:pt x="3838121" y="4159721"/>
                </a:lnTo>
                <a:lnTo>
                  <a:pt x="3719501" y="4159721"/>
                </a:lnTo>
                <a:lnTo>
                  <a:pt x="3695003" y="4241558"/>
                </a:lnTo>
                <a:lnTo>
                  <a:pt x="3631407" y="4241558"/>
                </a:lnTo>
                <a:close/>
                <a:moveTo>
                  <a:pt x="3317839" y="3880194"/>
                </a:moveTo>
                <a:lnTo>
                  <a:pt x="3407303" y="3880194"/>
                </a:lnTo>
                <a:lnTo>
                  <a:pt x="3461177" y="4126937"/>
                </a:lnTo>
                <a:lnTo>
                  <a:pt x="3514627" y="3880194"/>
                </a:lnTo>
                <a:lnTo>
                  <a:pt x="3604515" y="3880194"/>
                </a:lnTo>
                <a:lnTo>
                  <a:pt x="3604515" y="4241558"/>
                </a:lnTo>
                <a:lnTo>
                  <a:pt x="3548807" y="4241558"/>
                </a:lnTo>
                <a:lnTo>
                  <a:pt x="3548807" y="3956855"/>
                </a:lnTo>
                <a:lnTo>
                  <a:pt x="3489735" y="4241558"/>
                </a:lnTo>
                <a:lnTo>
                  <a:pt x="3432179" y="4241558"/>
                </a:lnTo>
                <a:lnTo>
                  <a:pt x="3373547" y="3956855"/>
                </a:lnTo>
                <a:lnTo>
                  <a:pt x="3373547" y="4241558"/>
                </a:lnTo>
                <a:lnTo>
                  <a:pt x="3317839" y="4241558"/>
                </a:lnTo>
                <a:close/>
                <a:moveTo>
                  <a:pt x="2611580" y="3880194"/>
                </a:moveTo>
                <a:lnTo>
                  <a:pt x="2846984" y="3880194"/>
                </a:lnTo>
                <a:lnTo>
                  <a:pt x="2846984" y="3941325"/>
                </a:lnTo>
                <a:lnTo>
                  <a:pt x="2759231" y="3941325"/>
                </a:lnTo>
                <a:lnTo>
                  <a:pt x="2759231" y="4241558"/>
                </a:lnTo>
                <a:lnTo>
                  <a:pt x="2699579" y="4241558"/>
                </a:lnTo>
                <a:lnTo>
                  <a:pt x="2699579" y="3941325"/>
                </a:lnTo>
                <a:lnTo>
                  <a:pt x="2611580" y="3941325"/>
                </a:lnTo>
                <a:close/>
                <a:moveTo>
                  <a:pt x="1890075" y="3880194"/>
                </a:moveTo>
                <a:lnTo>
                  <a:pt x="2016035" y="3880194"/>
                </a:lnTo>
                <a:cubicBezTo>
                  <a:pt x="2048244" y="3880194"/>
                  <a:pt x="2071250" y="3883440"/>
                  <a:pt x="2085054" y="3889931"/>
                </a:cubicBezTo>
                <a:cubicBezTo>
                  <a:pt x="2098858" y="3896422"/>
                  <a:pt x="2110197" y="3907679"/>
                  <a:pt x="2119071" y="3923701"/>
                </a:cubicBezTo>
                <a:cubicBezTo>
                  <a:pt x="2127944" y="3939723"/>
                  <a:pt x="2132381" y="3958909"/>
                  <a:pt x="2132381" y="3981258"/>
                </a:cubicBezTo>
                <a:cubicBezTo>
                  <a:pt x="2132381" y="4009523"/>
                  <a:pt x="2125603" y="4032283"/>
                  <a:pt x="2112045" y="4049537"/>
                </a:cubicBezTo>
                <a:cubicBezTo>
                  <a:pt x="2098488" y="4066792"/>
                  <a:pt x="2079220" y="4077638"/>
                  <a:pt x="2054242" y="4082075"/>
                </a:cubicBezTo>
                <a:cubicBezTo>
                  <a:pt x="2067060" y="4091277"/>
                  <a:pt x="2077659" y="4101343"/>
                  <a:pt x="2086040" y="4112271"/>
                </a:cubicBezTo>
                <a:cubicBezTo>
                  <a:pt x="2094421" y="4123199"/>
                  <a:pt x="2105842" y="4142795"/>
                  <a:pt x="2120303" y="4171060"/>
                </a:cubicBezTo>
                <a:lnTo>
                  <a:pt x="2156291" y="4241558"/>
                </a:lnTo>
                <a:lnTo>
                  <a:pt x="2084919" y="4241558"/>
                </a:lnTo>
                <a:lnTo>
                  <a:pt x="2041624" y="4162926"/>
                </a:lnTo>
                <a:cubicBezTo>
                  <a:pt x="2026044" y="4134497"/>
                  <a:pt x="2015460" y="4116708"/>
                  <a:pt x="2009873" y="4109559"/>
                </a:cubicBezTo>
                <a:cubicBezTo>
                  <a:pt x="2004285" y="4102411"/>
                  <a:pt x="1998369" y="4097481"/>
                  <a:pt x="1992125" y="4094770"/>
                </a:cubicBezTo>
                <a:cubicBezTo>
                  <a:pt x="1985880" y="4092058"/>
                  <a:pt x="1975856" y="4090702"/>
                  <a:pt x="1962052" y="4090702"/>
                </a:cubicBezTo>
                <a:lnTo>
                  <a:pt x="1949727" y="4090702"/>
                </a:lnTo>
                <a:lnTo>
                  <a:pt x="1949727" y="4241558"/>
                </a:lnTo>
                <a:lnTo>
                  <a:pt x="1890075" y="4241558"/>
                </a:lnTo>
                <a:close/>
                <a:moveTo>
                  <a:pt x="1611455" y="3880194"/>
                </a:moveTo>
                <a:lnTo>
                  <a:pt x="1846859" y="3880194"/>
                </a:lnTo>
                <a:lnTo>
                  <a:pt x="1846859" y="3941325"/>
                </a:lnTo>
                <a:lnTo>
                  <a:pt x="1759106" y="3941325"/>
                </a:lnTo>
                <a:lnTo>
                  <a:pt x="1759106" y="4241558"/>
                </a:lnTo>
                <a:lnTo>
                  <a:pt x="1699454" y="4241558"/>
                </a:lnTo>
                <a:lnTo>
                  <a:pt x="1699454" y="3941325"/>
                </a:lnTo>
                <a:lnTo>
                  <a:pt x="1611455" y="3941325"/>
                </a:lnTo>
                <a:close/>
                <a:moveTo>
                  <a:pt x="1338118" y="3880194"/>
                </a:moveTo>
                <a:lnTo>
                  <a:pt x="1396291" y="3880194"/>
                </a:lnTo>
                <a:lnTo>
                  <a:pt x="1517568" y="4121514"/>
                </a:lnTo>
                <a:lnTo>
                  <a:pt x="1517568" y="3880194"/>
                </a:lnTo>
                <a:lnTo>
                  <a:pt x="1573276" y="3880194"/>
                </a:lnTo>
                <a:lnTo>
                  <a:pt x="1573276" y="4241558"/>
                </a:lnTo>
                <a:lnTo>
                  <a:pt x="1513131" y="4241558"/>
                </a:lnTo>
                <a:lnTo>
                  <a:pt x="1393826" y="4005907"/>
                </a:lnTo>
                <a:lnTo>
                  <a:pt x="1393826" y="4241558"/>
                </a:lnTo>
                <a:lnTo>
                  <a:pt x="1338118" y="4241558"/>
                </a:lnTo>
                <a:close/>
                <a:moveTo>
                  <a:pt x="1221353" y="3880194"/>
                </a:moveTo>
                <a:lnTo>
                  <a:pt x="1281005" y="3880194"/>
                </a:lnTo>
                <a:lnTo>
                  <a:pt x="1281005" y="4241558"/>
                </a:lnTo>
                <a:lnTo>
                  <a:pt x="1221353" y="4241558"/>
                </a:lnTo>
                <a:close/>
                <a:moveTo>
                  <a:pt x="4085559" y="3874032"/>
                </a:moveTo>
                <a:cubicBezTo>
                  <a:pt x="4118785" y="3874032"/>
                  <a:pt x="4146583" y="3885371"/>
                  <a:pt x="4168953" y="3908048"/>
                </a:cubicBezTo>
                <a:cubicBezTo>
                  <a:pt x="4184907" y="3924153"/>
                  <a:pt x="4196587" y="3948063"/>
                  <a:pt x="4203989" y="3979779"/>
                </a:cubicBezTo>
                <a:lnTo>
                  <a:pt x="4144831" y="3997034"/>
                </a:lnTo>
                <a:cubicBezTo>
                  <a:pt x="4141043" y="3977478"/>
                  <a:pt x="4133511" y="3962483"/>
                  <a:pt x="4122235" y="3952048"/>
                </a:cubicBezTo>
                <a:cubicBezTo>
                  <a:pt x="4110959" y="3941613"/>
                  <a:pt x="4097667" y="3936395"/>
                  <a:pt x="4082355" y="3936395"/>
                </a:cubicBezTo>
                <a:cubicBezTo>
                  <a:pt x="4060459" y="3936395"/>
                  <a:pt x="4042595" y="3945927"/>
                  <a:pt x="4028767" y="3964989"/>
                </a:cubicBezTo>
                <a:cubicBezTo>
                  <a:pt x="4014939" y="3984051"/>
                  <a:pt x="4008025" y="4015521"/>
                  <a:pt x="4008025" y="4059397"/>
                </a:cubicBezTo>
                <a:cubicBezTo>
                  <a:pt x="4008025" y="4104917"/>
                  <a:pt x="4014763" y="4137290"/>
                  <a:pt x="4028237" y="4156517"/>
                </a:cubicBezTo>
                <a:cubicBezTo>
                  <a:pt x="4041713" y="4175744"/>
                  <a:pt x="4059215" y="4185357"/>
                  <a:pt x="4080741" y="4185357"/>
                </a:cubicBezTo>
                <a:cubicBezTo>
                  <a:pt x="4096517" y="4185357"/>
                  <a:pt x="4110157" y="4179236"/>
                  <a:pt x="4121659" y="4166993"/>
                </a:cubicBezTo>
                <a:cubicBezTo>
                  <a:pt x="4133163" y="4154750"/>
                  <a:pt x="4141461" y="4135318"/>
                  <a:pt x="4146555" y="4108697"/>
                </a:cubicBezTo>
                <a:lnTo>
                  <a:pt x="4204483" y="4131128"/>
                </a:lnTo>
                <a:cubicBezTo>
                  <a:pt x="4195445" y="4171553"/>
                  <a:pt x="4180407" y="4201092"/>
                  <a:pt x="4159375" y="4219743"/>
                </a:cubicBezTo>
                <a:cubicBezTo>
                  <a:pt x="4138339" y="4238395"/>
                  <a:pt x="4112457" y="4247721"/>
                  <a:pt x="4081727" y="4247721"/>
                </a:cubicBezTo>
                <a:cubicBezTo>
                  <a:pt x="4043109" y="4247721"/>
                  <a:pt x="4011805" y="4232849"/>
                  <a:pt x="3987813" y="4203105"/>
                </a:cubicBezTo>
                <a:cubicBezTo>
                  <a:pt x="3960205" y="4168760"/>
                  <a:pt x="3946401" y="4122418"/>
                  <a:pt x="3946401" y="4064081"/>
                </a:cubicBezTo>
                <a:cubicBezTo>
                  <a:pt x="3946401" y="4002457"/>
                  <a:pt x="3960299" y="3954225"/>
                  <a:pt x="3988097" y="3919387"/>
                </a:cubicBezTo>
                <a:cubicBezTo>
                  <a:pt x="4012277" y="3889150"/>
                  <a:pt x="4044765" y="3874032"/>
                  <a:pt x="4085559" y="3874032"/>
                </a:cubicBezTo>
                <a:close/>
                <a:moveTo>
                  <a:pt x="3012057" y="3874032"/>
                </a:moveTo>
                <a:cubicBezTo>
                  <a:pt x="3054455" y="3874032"/>
                  <a:pt x="3089005" y="3890218"/>
                  <a:pt x="3115709" y="3922592"/>
                </a:cubicBezTo>
                <a:cubicBezTo>
                  <a:pt x="3142413" y="3954965"/>
                  <a:pt x="3155765" y="4001060"/>
                  <a:pt x="3155765" y="4060876"/>
                </a:cubicBezTo>
                <a:cubicBezTo>
                  <a:pt x="3155765" y="4121350"/>
                  <a:pt x="3141633" y="4168595"/>
                  <a:pt x="3113367" y="4202612"/>
                </a:cubicBezTo>
                <a:cubicBezTo>
                  <a:pt x="3088553" y="4232684"/>
                  <a:pt x="3054867" y="4247721"/>
                  <a:pt x="3012305" y="4247721"/>
                </a:cubicBezTo>
                <a:cubicBezTo>
                  <a:pt x="2969414" y="4247721"/>
                  <a:pt x="2935562" y="4232849"/>
                  <a:pt x="2910748" y="4203105"/>
                </a:cubicBezTo>
                <a:cubicBezTo>
                  <a:pt x="2882483" y="4169088"/>
                  <a:pt x="2868350" y="4122418"/>
                  <a:pt x="2868350" y="4063095"/>
                </a:cubicBezTo>
                <a:cubicBezTo>
                  <a:pt x="2868350" y="4020040"/>
                  <a:pt x="2874718" y="3984586"/>
                  <a:pt x="2887454" y="3956731"/>
                </a:cubicBezTo>
                <a:cubicBezTo>
                  <a:pt x="2900189" y="3928877"/>
                  <a:pt x="2916828" y="3908131"/>
                  <a:pt x="2937369" y="3894491"/>
                </a:cubicBezTo>
                <a:cubicBezTo>
                  <a:pt x="2957911" y="3880852"/>
                  <a:pt x="2982807" y="3874032"/>
                  <a:pt x="3012057" y="3874032"/>
                </a:cubicBezTo>
                <a:close/>
                <a:moveTo>
                  <a:pt x="2316733" y="3874032"/>
                </a:moveTo>
                <a:cubicBezTo>
                  <a:pt x="2359130" y="3874032"/>
                  <a:pt x="2393681" y="3890218"/>
                  <a:pt x="2420385" y="3922592"/>
                </a:cubicBezTo>
                <a:cubicBezTo>
                  <a:pt x="2447089" y="3954965"/>
                  <a:pt x="2460440" y="4001060"/>
                  <a:pt x="2460440" y="4060876"/>
                </a:cubicBezTo>
                <a:cubicBezTo>
                  <a:pt x="2460440" y="4121350"/>
                  <a:pt x="2446308" y="4168595"/>
                  <a:pt x="2418043" y="4202612"/>
                </a:cubicBezTo>
                <a:cubicBezTo>
                  <a:pt x="2393229" y="4232684"/>
                  <a:pt x="2359541" y="4247721"/>
                  <a:pt x="2316979" y="4247721"/>
                </a:cubicBezTo>
                <a:cubicBezTo>
                  <a:pt x="2274089" y="4247721"/>
                  <a:pt x="2240237" y="4232849"/>
                  <a:pt x="2215423" y="4203105"/>
                </a:cubicBezTo>
                <a:cubicBezTo>
                  <a:pt x="2187158" y="4169088"/>
                  <a:pt x="2173025" y="4122418"/>
                  <a:pt x="2173025" y="4063095"/>
                </a:cubicBezTo>
                <a:cubicBezTo>
                  <a:pt x="2173025" y="4020040"/>
                  <a:pt x="2179393" y="3984586"/>
                  <a:pt x="2192129" y="3956731"/>
                </a:cubicBezTo>
                <a:cubicBezTo>
                  <a:pt x="2204864" y="3928877"/>
                  <a:pt x="2221503" y="3908131"/>
                  <a:pt x="2242044" y="3894491"/>
                </a:cubicBezTo>
                <a:cubicBezTo>
                  <a:pt x="2262586" y="3880852"/>
                  <a:pt x="2287482" y="3874032"/>
                  <a:pt x="2316733" y="3874032"/>
                </a:cubicBezTo>
                <a:close/>
                <a:moveTo>
                  <a:pt x="3868781" y="2283478"/>
                </a:moveTo>
                <a:lnTo>
                  <a:pt x="4533707" y="2283478"/>
                </a:lnTo>
                <a:lnTo>
                  <a:pt x="4533707" y="2403285"/>
                </a:lnTo>
                <a:cubicBezTo>
                  <a:pt x="4434439" y="2532219"/>
                  <a:pt x="4347151" y="2700091"/>
                  <a:pt x="4271845" y="2906900"/>
                </a:cubicBezTo>
                <a:cubicBezTo>
                  <a:pt x="4196539" y="3113709"/>
                  <a:pt x="4153179" y="3318664"/>
                  <a:pt x="4141769" y="3521765"/>
                </a:cubicBezTo>
                <a:lnTo>
                  <a:pt x="4012549" y="3521765"/>
                </a:lnTo>
                <a:cubicBezTo>
                  <a:pt x="4014261" y="3416792"/>
                  <a:pt x="4030911" y="3294418"/>
                  <a:pt x="4062497" y="3154643"/>
                </a:cubicBezTo>
                <a:cubicBezTo>
                  <a:pt x="4094085" y="3014869"/>
                  <a:pt x="4137481" y="2881655"/>
                  <a:pt x="4192687" y="2755003"/>
                </a:cubicBezTo>
                <a:cubicBezTo>
                  <a:pt x="4247893" y="2628350"/>
                  <a:pt x="4307367" y="2520524"/>
                  <a:pt x="4371113" y="2431525"/>
                </a:cubicBezTo>
                <a:lnTo>
                  <a:pt x="3868781" y="2431525"/>
                </a:lnTo>
                <a:close/>
                <a:moveTo>
                  <a:pt x="3068681" y="2283478"/>
                </a:moveTo>
                <a:lnTo>
                  <a:pt x="3733607" y="2283478"/>
                </a:lnTo>
                <a:lnTo>
                  <a:pt x="3733607" y="2403285"/>
                </a:lnTo>
                <a:cubicBezTo>
                  <a:pt x="3634339" y="2532219"/>
                  <a:pt x="3547051" y="2700091"/>
                  <a:pt x="3471745" y="2906900"/>
                </a:cubicBezTo>
                <a:cubicBezTo>
                  <a:pt x="3396439" y="3113709"/>
                  <a:pt x="3353079" y="3318664"/>
                  <a:pt x="3341669" y="3521765"/>
                </a:cubicBezTo>
                <a:lnTo>
                  <a:pt x="3212449" y="3521765"/>
                </a:lnTo>
                <a:cubicBezTo>
                  <a:pt x="3214161" y="3416792"/>
                  <a:pt x="3230811" y="3294418"/>
                  <a:pt x="3262397" y="3154643"/>
                </a:cubicBezTo>
                <a:cubicBezTo>
                  <a:pt x="3293985" y="3014869"/>
                  <a:pt x="3337381" y="2881655"/>
                  <a:pt x="3392587" y="2755003"/>
                </a:cubicBezTo>
                <a:cubicBezTo>
                  <a:pt x="3447793" y="2628350"/>
                  <a:pt x="3507267" y="2520524"/>
                  <a:pt x="3571013" y="2431525"/>
                </a:cubicBezTo>
                <a:lnTo>
                  <a:pt x="3068681" y="2431525"/>
                </a:lnTo>
                <a:close/>
                <a:moveTo>
                  <a:pt x="5053975" y="2262084"/>
                </a:moveTo>
                <a:lnTo>
                  <a:pt x="5136127" y="2262084"/>
                </a:lnTo>
                <a:lnTo>
                  <a:pt x="5136127" y="3521765"/>
                </a:lnTo>
                <a:lnTo>
                  <a:pt x="5009475" y="3521765"/>
                </a:lnTo>
                <a:lnTo>
                  <a:pt x="5009475" y="2540207"/>
                </a:lnTo>
                <a:cubicBezTo>
                  <a:pt x="4980379" y="2574437"/>
                  <a:pt x="4941299" y="2609381"/>
                  <a:pt x="4892235" y="2645037"/>
                </a:cubicBezTo>
                <a:cubicBezTo>
                  <a:pt x="4843171" y="2680694"/>
                  <a:pt x="4798101" y="2707651"/>
                  <a:pt x="4757025" y="2725907"/>
                </a:cubicBezTo>
                <a:lnTo>
                  <a:pt x="4757025" y="2577004"/>
                </a:lnTo>
                <a:cubicBezTo>
                  <a:pt x="4826627" y="2537069"/>
                  <a:pt x="4888099" y="2488290"/>
                  <a:pt x="4941441" y="2430669"/>
                </a:cubicBezTo>
                <a:cubicBezTo>
                  <a:pt x="4994783" y="2373048"/>
                  <a:pt x="5032295" y="2316853"/>
                  <a:pt x="5053975" y="2262084"/>
                </a:cubicBezTo>
                <a:close/>
                <a:moveTo>
                  <a:pt x="2508864" y="2244969"/>
                </a:moveTo>
                <a:cubicBezTo>
                  <a:pt x="2585312" y="2244969"/>
                  <a:pt x="2652204" y="2260087"/>
                  <a:pt x="2709540" y="2290324"/>
                </a:cubicBezTo>
                <a:cubicBezTo>
                  <a:pt x="2766876" y="2320561"/>
                  <a:pt x="2811376" y="2363920"/>
                  <a:pt x="2843039" y="2420400"/>
                </a:cubicBezTo>
                <a:cubicBezTo>
                  <a:pt x="2874702" y="2476880"/>
                  <a:pt x="2891675" y="2543344"/>
                  <a:pt x="2893957" y="2619792"/>
                </a:cubicBezTo>
                <a:lnTo>
                  <a:pt x="2763025" y="2631773"/>
                </a:lnTo>
                <a:cubicBezTo>
                  <a:pt x="2756179" y="2550190"/>
                  <a:pt x="2731790" y="2489717"/>
                  <a:pt x="2689858" y="2450352"/>
                </a:cubicBezTo>
                <a:cubicBezTo>
                  <a:pt x="2647925" y="2410987"/>
                  <a:pt x="2589021" y="2391304"/>
                  <a:pt x="2513143" y="2391304"/>
                </a:cubicBezTo>
                <a:cubicBezTo>
                  <a:pt x="2436124" y="2391304"/>
                  <a:pt x="2377362" y="2408560"/>
                  <a:pt x="2336856" y="2443071"/>
                </a:cubicBezTo>
                <a:cubicBezTo>
                  <a:pt x="2296350" y="2477582"/>
                  <a:pt x="2276097" y="2522218"/>
                  <a:pt x="2276097" y="2576978"/>
                </a:cubicBezTo>
                <a:cubicBezTo>
                  <a:pt x="2276097" y="2627753"/>
                  <a:pt x="2290935" y="2667113"/>
                  <a:pt x="2320610" y="2695059"/>
                </a:cubicBezTo>
                <a:cubicBezTo>
                  <a:pt x="2350276" y="2723014"/>
                  <a:pt x="2417003" y="2751317"/>
                  <a:pt x="2520791" y="2779967"/>
                </a:cubicBezTo>
                <a:cubicBezTo>
                  <a:pt x="2622288" y="2808056"/>
                  <a:pt x="2693566" y="2832413"/>
                  <a:pt x="2734625" y="2853041"/>
                </a:cubicBezTo>
                <a:cubicBezTo>
                  <a:pt x="2797354" y="2885132"/>
                  <a:pt x="2844726" y="2927249"/>
                  <a:pt x="2876741" y="2979393"/>
                </a:cubicBezTo>
                <a:cubicBezTo>
                  <a:pt x="2908757" y="3031536"/>
                  <a:pt x="2924764" y="3093800"/>
                  <a:pt x="2924764" y="3166183"/>
                </a:cubicBezTo>
                <a:cubicBezTo>
                  <a:pt x="2924764" y="3237987"/>
                  <a:pt x="2907935" y="3303379"/>
                  <a:pt x="2874274" y="3362360"/>
                </a:cubicBezTo>
                <a:cubicBezTo>
                  <a:pt x="2840614" y="3421340"/>
                  <a:pt x="2794831" y="3466219"/>
                  <a:pt x="2736925" y="3496995"/>
                </a:cubicBezTo>
                <a:cubicBezTo>
                  <a:pt x="2679018" y="3527771"/>
                  <a:pt x="2609274" y="3543159"/>
                  <a:pt x="2527691" y="3543159"/>
                </a:cubicBezTo>
                <a:cubicBezTo>
                  <a:pt x="2400468" y="3543159"/>
                  <a:pt x="2299060" y="3504935"/>
                  <a:pt x="2223468" y="3428487"/>
                </a:cubicBezTo>
                <a:cubicBezTo>
                  <a:pt x="2147875" y="3352039"/>
                  <a:pt x="2108653" y="3248492"/>
                  <a:pt x="2105800" y="3117846"/>
                </a:cubicBezTo>
                <a:lnTo>
                  <a:pt x="2234165" y="3104153"/>
                </a:lnTo>
                <a:cubicBezTo>
                  <a:pt x="2241011" y="3173185"/>
                  <a:pt x="2256557" y="3226955"/>
                  <a:pt x="2280804" y="3265465"/>
                </a:cubicBezTo>
                <a:cubicBezTo>
                  <a:pt x="2305050" y="3303974"/>
                  <a:pt x="2339709" y="3334924"/>
                  <a:pt x="2384779" y="3358315"/>
                </a:cubicBezTo>
                <a:cubicBezTo>
                  <a:pt x="2429849" y="3381705"/>
                  <a:pt x="2480624" y="3393401"/>
                  <a:pt x="2537104" y="3393401"/>
                </a:cubicBezTo>
                <a:cubicBezTo>
                  <a:pt x="2618116" y="3393401"/>
                  <a:pt x="2681015" y="3373618"/>
                  <a:pt x="2725800" y="3334053"/>
                </a:cubicBezTo>
                <a:cubicBezTo>
                  <a:pt x="2770585" y="3294487"/>
                  <a:pt x="2792977" y="3243108"/>
                  <a:pt x="2792977" y="3179915"/>
                </a:cubicBezTo>
                <a:cubicBezTo>
                  <a:pt x="2792977" y="3142912"/>
                  <a:pt x="2784847" y="3110605"/>
                  <a:pt x="2768588" y="3082993"/>
                </a:cubicBezTo>
                <a:cubicBezTo>
                  <a:pt x="2752328" y="3055382"/>
                  <a:pt x="2727797" y="3032751"/>
                  <a:pt x="2694992" y="3015101"/>
                </a:cubicBezTo>
                <a:cubicBezTo>
                  <a:pt x="2662188" y="2997451"/>
                  <a:pt x="2591303" y="2972500"/>
                  <a:pt x="2482335" y="2940248"/>
                </a:cubicBezTo>
                <a:cubicBezTo>
                  <a:pt x="2385349" y="2911456"/>
                  <a:pt x="2316318" y="2882511"/>
                  <a:pt x="2275241" y="2853415"/>
                </a:cubicBezTo>
                <a:cubicBezTo>
                  <a:pt x="2234165" y="2824319"/>
                  <a:pt x="2202216" y="2787379"/>
                  <a:pt x="2179396" y="2742594"/>
                </a:cubicBezTo>
                <a:cubicBezTo>
                  <a:pt x="2156576" y="2697809"/>
                  <a:pt x="2145165" y="2647177"/>
                  <a:pt x="2145165" y="2590696"/>
                </a:cubicBezTo>
                <a:cubicBezTo>
                  <a:pt x="2145165" y="2489146"/>
                  <a:pt x="2177970" y="2406137"/>
                  <a:pt x="2243578" y="2341670"/>
                </a:cubicBezTo>
                <a:cubicBezTo>
                  <a:pt x="2309186" y="2277202"/>
                  <a:pt x="2397615" y="2244969"/>
                  <a:pt x="2508864" y="2244969"/>
                </a:cubicBezTo>
                <a:close/>
                <a:moveTo>
                  <a:pt x="1557539" y="2244969"/>
                </a:moveTo>
                <a:cubicBezTo>
                  <a:pt x="1656906" y="2244969"/>
                  <a:pt x="1742279" y="2275845"/>
                  <a:pt x="1813659" y="2337598"/>
                </a:cubicBezTo>
                <a:cubicBezTo>
                  <a:pt x="1885040" y="2399351"/>
                  <a:pt x="1935006" y="2489993"/>
                  <a:pt x="1963558" y="2609523"/>
                </a:cubicBezTo>
                <a:lnTo>
                  <a:pt x="1830059" y="2648033"/>
                </a:lnTo>
                <a:cubicBezTo>
                  <a:pt x="1784356" y="2474028"/>
                  <a:pt x="1692665" y="2387025"/>
                  <a:pt x="1554985" y="2387025"/>
                </a:cubicBezTo>
                <a:cubicBezTo>
                  <a:pt x="1486426" y="2387025"/>
                  <a:pt x="1427009" y="2404584"/>
                  <a:pt x="1376733" y="2439701"/>
                </a:cubicBezTo>
                <a:cubicBezTo>
                  <a:pt x="1326457" y="2474819"/>
                  <a:pt x="1286323" y="2529492"/>
                  <a:pt x="1256331" y="2603720"/>
                </a:cubicBezTo>
                <a:cubicBezTo>
                  <a:pt x="1226339" y="2677949"/>
                  <a:pt x="1211343" y="2771873"/>
                  <a:pt x="1211343" y="2885493"/>
                </a:cubicBezTo>
                <a:cubicBezTo>
                  <a:pt x="1211343" y="3057367"/>
                  <a:pt x="1241580" y="3186271"/>
                  <a:pt x="1302054" y="3272204"/>
                </a:cubicBezTo>
                <a:cubicBezTo>
                  <a:pt x="1362528" y="3358136"/>
                  <a:pt x="1442970" y="3401103"/>
                  <a:pt x="1543379" y="3401103"/>
                </a:cubicBezTo>
                <a:cubicBezTo>
                  <a:pt x="1617545" y="3401103"/>
                  <a:pt x="1681584" y="3374717"/>
                  <a:pt x="1735497" y="3321945"/>
                </a:cubicBezTo>
                <a:cubicBezTo>
                  <a:pt x="1789410" y="3269173"/>
                  <a:pt x="1825495" y="3189159"/>
                  <a:pt x="1843751" y="3081904"/>
                </a:cubicBezTo>
                <a:lnTo>
                  <a:pt x="1980673" y="3123836"/>
                </a:lnTo>
                <a:cubicBezTo>
                  <a:pt x="1950436" y="3264751"/>
                  <a:pt x="1897522" y="3369868"/>
                  <a:pt x="1821929" y="3439184"/>
                </a:cubicBezTo>
                <a:cubicBezTo>
                  <a:pt x="1746337" y="3508501"/>
                  <a:pt x="1654343" y="3543159"/>
                  <a:pt x="1545946" y="3543159"/>
                </a:cubicBezTo>
                <a:cubicBezTo>
                  <a:pt x="1450671" y="3543159"/>
                  <a:pt x="1369231" y="3519895"/>
                  <a:pt x="1301626" y="3473368"/>
                </a:cubicBezTo>
                <a:cubicBezTo>
                  <a:pt x="1234021" y="3426840"/>
                  <a:pt x="1178682" y="3352197"/>
                  <a:pt x="1135609" y="3249439"/>
                </a:cubicBezTo>
                <a:cubicBezTo>
                  <a:pt x="1092535" y="3146681"/>
                  <a:pt x="1070998" y="3025370"/>
                  <a:pt x="1070998" y="2885506"/>
                </a:cubicBezTo>
                <a:cubicBezTo>
                  <a:pt x="1070998" y="2747345"/>
                  <a:pt x="1092555" y="2630454"/>
                  <a:pt x="1135669" y="2534831"/>
                </a:cubicBezTo>
                <a:cubicBezTo>
                  <a:pt x="1178782" y="2439209"/>
                  <a:pt x="1237172" y="2366993"/>
                  <a:pt x="1310839" y="2318183"/>
                </a:cubicBezTo>
                <a:cubicBezTo>
                  <a:pt x="1384506" y="2269374"/>
                  <a:pt x="1466739" y="2244969"/>
                  <a:pt x="1557539" y="2244969"/>
                </a:cubicBezTo>
                <a:close/>
                <a:moveTo>
                  <a:pt x="1312413" y="1681317"/>
                </a:moveTo>
                <a:lnTo>
                  <a:pt x="1312413" y="1681318"/>
                </a:lnTo>
                <a:lnTo>
                  <a:pt x="1313057" y="1681913"/>
                </a:lnTo>
                <a:close/>
                <a:moveTo>
                  <a:pt x="3586641" y="1610668"/>
                </a:moveTo>
                <a:lnTo>
                  <a:pt x="3586641" y="1754454"/>
                </a:lnTo>
                <a:lnTo>
                  <a:pt x="3671979" y="1754454"/>
                </a:lnTo>
                <a:cubicBezTo>
                  <a:pt x="3698871" y="1754454"/>
                  <a:pt x="3718535" y="1748372"/>
                  <a:pt x="3730975" y="1736206"/>
                </a:cubicBezTo>
                <a:cubicBezTo>
                  <a:pt x="3743415" y="1724041"/>
                  <a:pt x="3749635" y="1705702"/>
                  <a:pt x="3749635" y="1681189"/>
                </a:cubicBezTo>
                <a:cubicBezTo>
                  <a:pt x="3749635" y="1665274"/>
                  <a:pt x="3746571" y="1651645"/>
                  <a:pt x="3740443" y="1640303"/>
                </a:cubicBezTo>
                <a:cubicBezTo>
                  <a:pt x="3734315" y="1628961"/>
                  <a:pt x="3726905" y="1621186"/>
                  <a:pt x="3718215" y="1616979"/>
                </a:cubicBezTo>
                <a:cubicBezTo>
                  <a:pt x="3709527" y="1612771"/>
                  <a:pt x="3693839" y="1610668"/>
                  <a:pt x="3671155" y="1610668"/>
                </a:cubicBezTo>
                <a:close/>
                <a:moveTo>
                  <a:pt x="4224815" y="1607649"/>
                </a:moveTo>
                <a:lnTo>
                  <a:pt x="4224815" y="1740734"/>
                </a:lnTo>
                <a:lnTo>
                  <a:pt x="4318661" y="1740734"/>
                </a:lnTo>
                <a:cubicBezTo>
                  <a:pt x="4339149" y="1740734"/>
                  <a:pt x="4354699" y="1738264"/>
                  <a:pt x="4365309" y="1733325"/>
                </a:cubicBezTo>
                <a:cubicBezTo>
                  <a:pt x="4375919" y="1728386"/>
                  <a:pt x="4384335" y="1720611"/>
                  <a:pt x="4390555" y="1710001"/>
                </a:cubicBezTo>
                <a:cubicBezTo>
                  <a:pt x="4396773" y="1699391"/>
                  <a:pt x="4399883" y="1687043"/>
                  <a:pt x="4399883" y="1672957"/>
                </a:cubicBezTo>
                <a:cubicBezTo>
                  <a:pt x="4399883" y="1652651"/>
                  <a:pt x="4393939" y="1636690"/>
                  <a:pt x="4382047" y="1625074"/>
                </a:cubicBezTo>
                <a:cubicBezTo>
                  <a:pt x="4370157" y="1613457"/>
                  <a:pt x="4352503" y="1607649"/>
                  <a:pt x="4329087" y="1607649"/>
                </a:cubicBezTo>
                <a:close/>
                <a:moveTo>
                  <a:pt x="3018301" y="1605454"/>
                </a:moveTo>
                <a:cubicBezTo>
                  <a:pt x="3014039" y="1631248"/>
                  <a:pt x="3008015" y="1656859"/>
                  <a:pt x="3000229" y="1682287"/>
                </a:cubicBezTo>
                <a:lnTo>
                  <a:pt x="2963531" y="1800279"/>
                </a:lnTo>
                <a:lnTo>
                  <a:pt x="3075899" y="1800279"/>
                </a:lnTo>
                <a:lnTo>
                  <a:pt x="3041615" y="1688872"/>
                </a:lnTo>
                <a:cubicBezTo>
                  <a:pt x="3031009" y="1654663"/>
                  <a:pt x="3023237" y="1626857"/>
                  <a:pt x="3018301" y="1605454"/>
                </a:cubicBezTo>
                <a:close/>
                <a:moveTo>
                  <a:pt x="4181185" y="1563196"/>
                </a:moveTo>
                <a:lnTo>
                  <a:pt x="4327441" y="1563196"/>
                </a:lnTo>
                <a:cubicBezTo>
                  <a:pt x="4357991" y="1563196"/>
                  <a:pt x="4380539" y="1566944"/>
                  <a:pt x="4395081" y="1574440"/>
                </a:cubicBezTo>
                <a:cubicBezTo>
                  <a:pt x="4409625" y="1581936"/>
                  <a:pt x="4421561" y="1594414"/>
                  <a:pt x="4430891" y="1611872"/>
                </a:cubicBezTo>
                <a:cubicBezTo>
                  <a:pt x="4440221" y="1629331"/>
                  <a:pt x="4444885" y="1649578"/>
                  <a:pt x="4444885" y="1672614"/>
                </a:cubicBezTo>
                <a:cubicBezTo>
                  <a:pt x="4444885" y="1702961"/>
                  <a:pt x="4436973" y="1727550"/>
                  <a:pt x="4421149" y="1746381"/>
                </a:cubicBezTo>
                <a:cubicBezTo>
                  <a:pt x="4405327" y="1765212"/>
                  <a:pt x="4382323" y="1777187"/>
                  <a:pt x="4352137" y="1782306"/>
                </a:cubicBezTo>
                <a:cubicBezTo>
                  <a:pt x="4364395" y="1789669"/>
                  <a:pt x="4373723" y="1797124"/>
                  <a:pt x="4380127" y="1804670"/>
                </a:cubicBezTo>
                <a:cubicBezTo>
                  <a:pt x="4393115" y="1820036"/>
                  <a:pt x="4404549" y="1837141"/>
                  <a:pt x="4414427" y="1855983"/>
                </a:cubicBezTo>
                <a:lnTo>
                  <a:pt x="4472051" y="1965469"/>
                </a:lnTo>
                <a:lnTo>
                  <a:pt x="4417171" y="1965469"/>
                </a:lnTo>
                <a:lnTo>
                  <a:pt x="4373181" y="1881824"/>
                </a:lnTo>
                <a:cubicBezTo>
                  <a:pt x="4356137" y="1849099"/>
                  <a:pt x="4343275" y="1827056"/>
                  <a:pt x="4334595" y="1815695"/>
                </a:cubicBezTo>
                <a:cubicBezTo>
                  <a:pt x="4325915" y="1804335"/>
                  <a:pt x="4317511" y="1796684"/>
                  <a:pt x="4309379" y="1792744"/>
                </a:cubicBezTo>
                <a:cubicBezTo>
                  <a:pt x="4301247" y="1788804"/>
                  <a:pt x="4289869" y="1786834"/>
                  <a:pt x="4275249" y="1786834"/>
                </a:cubicBezTo>
                <a:lnTo>
                  <a:pt x="4224815" y="1786834"/>
                </a:lnTo>
                <a:lnTo>
                  <a:pt x="4224815" y="1965469"/>
                </a:lnTo>
                <a:lnTo>
                  <a:pt x="4181185" y="1965469"/>
                </a:lnTo>
                <a:close/>
                <a:moveTo>
                  <a:pt x="3847811" y="1563196"/>
                </a:moveTo>
                <a:lnTo>
                  <a:pt x="3891441" y="1563196"/>
                </a:lnTo>
                <a:lnTo>
                  <a:pt x="3891441" y="1795340"/>
                </a:lnTo>
                <a:cubicBezTo>
                  <a:pt x="3891441" y="1831744"/>
                  <a:pt x="3894275" y="1858087"/>
                  <a:pt x="3899947" y="1874368"/>
                </a:cubicBezTo>
                <a:cubicBezTo>
                  <a:pt x="3905617" y="1890649"/>
                  <a:pt x="3914901" y="1903043"/>
                  <a:pt x="3927799" y="1911549"/>
                </a:cubicBezTo>
                <a:cubicBezTo>
                  <a:pt x="3940695" y="1920056"/>
                  <a:pt x="3956383" y="1924309"/>
                  <a:pt x="3974859" y="1924309"/>
                </a:cubicBezTo>
                <a:cubicBezTo>
                  <a:pt x="4005957" y="1924309"/>
                  <a:pt x="4028503" y="1915528"/>
                  <a:pt x="4042499" y="1897966"/>
                </a:cubicBezTo>
                <a:cubicBezTo>
                  <a:pt x="4056493" y="1880405"/>
                  <a:pt x="4063491" y="1846196"/>
                  <a:pt x="4063491" y="1795340"/>
                </a:cubicBezTo>
                <a:lnTo>
                  <a:pt x="4063491" y="1563196"/>
                </a:lnTo>
                <a:lnTo>
                  <a:pt x="4107119" y="1563196"/>
                </a:lnTo>
                <a:lnTo>
                  <a:pt x="4107119" y="1795614"/>
                </a:lnTo>
                <a:cubicBezTo>
                  <a:pt x="4107119" y="1834580"/>
                  <a:pt x="4103329" y="1866547"/>
                  <a:pt x="4095745" y="1891518"/>
                </a:cubicBezTo>
                <a:cubicBezTo>
                  <a:pt x="4088163" y="1916488"/>
                  <a:pt x="4074365" y="1936200"/>
                  <a:pt x="4054353" y="1950652"/>
                </a:cubicBezTo>
                <a:cubicBezTo>
                  <a:pt x="4034343" y="1965103"/>
                  <a:pt x="4008895" y="1972329"/>
                  <a:pt x="3978015" y="1972329"/>
                </a:cubicBezTo>
                <a:cubicBezTo>
                  <a:pt x="3934521" y="1972329"/>
                  <a:pt x="3901947" y="1959341"/>
                  <a:pt x="3880293" y="1933364"/>
                </a:cubicBezTo>
                <a:cubicBezTo>
                  <a:pt x="3858637" y="1907387"/>
                  <a:pt x="3847811" y="1861471"/>
                  <a:pt x="3847811" y="1795614"/>
                </a:cubicBezTo>
                <a:close/>
                <a:moveTo>
                  <a:pt x="3543011" y="1563196"/>
                </a:moveTo>
                <a:lnTo>
                  <a:pt x="3667315" y="1563196"/>
                </a:lnTo>
                <a:cubicBezTo>
                  <a:pt x="3696583" y="1563196"/>
                  <a:pt x="3718171" y="1565757"/>
                  <a:pt x="3732073" y="1570879"/>
                </a:cubicBezTo>
                <a:cubicBezTo>
                  <a:pt x="3751099" y="1577831"/>
                  <a:pt x="3766283" y="1590728"/>
                  <a:pt x="3777623" y="1609570"/>
                </a:cubicBezTo>
                <a:cubicBezTo>
                  <a:pt x="3788967" y="1628412"/>
                  <a:pt x="3794637" y="1651554"/>
                  <a:pt x="3794637" y="1678994"/>
                </a:cubicBezTo>
                <a:cubicBezTo>
                  <a:pt x="3794637" y="1715215"/>
                  <a:pt x="3785399" y="1744759"/>
                  <a:pt x="3766923" y="1767625"/>
                </a:cubicBezTo>
                <a:cubicBezTo>
                  <a:pt x="3748445" y="1790492"/>
                  <a:pt x="3716523" y="1801926"/>
                  <a:pt x="3671155" y="1801926"/>
                </a:cubicBezTo>
                <a:lnTo>
                  <a:pt x="3586641" y="1801926"/>
                </a:lnTo>
                <a:lnTo>
                  <a:pt x="3586641" y="1965469"/>
                </a:lnTo>
                <a:lnTo>
                  <a:pt x="3543011" y="1965469"/>
                </a:lnTo>
                <a:close/>
                <a:moveTo>
                  <a:pt x="3208537" y="1563196"/>
                </a:moveTo>
                <a:lnTo>
                  <a:pt x="3253265" y="1563196"/>
                </a:lnTo>
                <a:lnTo>
                  <a:pt x="3426687" y="1879659"/>
                </a:lnTo>
                <a:lnTo>
                  <a:pt x="3426687" y="1563196"/>
                </a:lnTo>
                <a:lnTo>
                  <a:pt x="3468397" y="1563196"/>
                </a:lnTo>
                <a:lnTo>
                  <a:pt x="3468397" y="1965469"/>
                </a:lnTo>
                <a:lnTo>
                  <a:pt x="3423669" y="1965469"/>
                </a:lnTo>
                <a:lnTo>
                  <a:pt x="3250521" y="1648947"/>
                </a:lnTo>
                <a:lnTo>
                  <a:pt x="3250521" y="1965469"/>
                </a:lnTo>
                <a:lnTo>
                  <a:pt x="3208537" y="1965469"/>
                </a:lnTo>
                <a:close/>
                <a:moveTo>
                  <a:pt x="2598663" y="1563196"/>
                </a:moveTo>
                <a:lnTo>
                  <a:pt x="2642293" y="1563196"/>
                </a:lnTo>
                <a:lnTo>
                  <a:pt x="2642293" y="1762686"/>
                </a:lnTo>
                <a:lnTo>
                  <a:pt x="2806184" y="1563196"/>
                </a:lnTo>
                <a:lnTo>
                  <a:pt x="2865382" y="1563196"/>
                </a:lnTo>
                <a:lnTo>
                  <a:pt x="2726912" y="1726362"/>
                </a:lnTo>
                <a:lnTo>
                  <a:pt x="2869758" y="1962721"/>
                </a:lnTo>
                <a:lnTo>
                  <a:pt x="2996109" y="1563196"/>
                </a:lnTo>
                <a:lnTo>
                  <a:pt x="3042773" y="1563196"/>
                </a:lnTo>
                <a:lnTo>
                  <a:pt x="3177865" y="1965469"/>
                </a:lnTo>
                <a:lnTo>
                  <a:pt x="3127919" y="1965469"/>
                </a:lnTo>
                <a:lnTo>
                  <a:pt x="3089551" y="1843635"/>
                </a:lnTo>
                <a:lnTo>
                  <a:pt x="2950772" y="1843635"/>
                </a:lnTo>
                <a:lnTo>
                  <a:pt x="2914915" y="1965469"/>
                </a:lnTo>
                <a:lnTo>
                  <a:pt x="2871419" y="1965469"/>
                </a:lnTo>
                <a:lnTo>
                  <a:pt x="2868889" y="1965469"/>
                </a:lnTo>
                <a:lnTo>
                  <a:pt x="2813794" y="1965469"/>
                </a:lnTo>
                <a:lnTo>
                  <a:pt x="2696621" y="1762047"/>
                </a:lnTo>
                <a:lnTo>
                  <a:pt x="2642293" y="1826073"/>
                </a:lnTo>
                <a:lnTo>
                  <a:pt x="2642293" y="1965469"/>
                </a:lnTo>
                <a:lnTo>
                  <a:pt x="2598663" y="1965469"/>
                </a:lnTo>
                <a:close/>
                <a:moveTo>
                  <a:pt x="2176112" y="1563196"/>
                </a:moveTo>
                <a:lnTo>
                  <a:pt x="2437617" y="1563196"/>
                </a:lnTo>
                <a:lnTo>
                  <a:pt x="2437617" y="1610668"/>
                </a:lnTo>
                <a:lnTo>
                  <a:pt x="2328405" y="1610668"/>
                </a:lnTo>
                <a:lnTo>
                  <a:pt x="2328405" y="1965469"/>
                </a:lnTo>
                <a:lnTo>
                  <a:pt x="2284775" y="1965469"/>
                </a:lnTo>
                <a:lnTo>
                  <a:pt x="2284775" y="1610668"/>
                </a:lnTo>
                <a:lnTo>
                  <a:pt x="2176112" y="1610668"/>
                </a:lnTo>
                <a:close/>
                <a:moveTo>
                  <a:pt x="2084667" y="1563196"/>
                </a:moveTo>
                <a:lnTo>
                  <a:pt x="2128297" y="1563196"/>
                </a:lnTo>
                <a:lnTo>
                  <a:pt x="2128297" y="1965469"/>
                </a:lnTo>
                <a:lnTo>
                  <a:pt x="2084667" y="1965469"/>
                </a:lnTo>
                <a:close/>
                <a:moveTo>
                  <a:pt x="1960842" y="1563196"/>
                </a:moveTo>
                <a:lnTo>
                  <a:pt x="2004472" y="1563196"/>
                </a:lnTo>
                <a:lnTo>
                  <a:pt x="2004472" y="1965469"/>
                </a:lnTo>
                <a:lnTo>
                  <a:pt x="1960842" y="1965469"/>
                </a:lnTo>
                <a:close/>
                <a:moveTo>
                  <a:pt x="3200397" y="320412"/>
                </a:moveTo>
                <a:lnTo>
                  <a:pt x="3129017" y="322217"/>
                </a:lnTo>
                <a:lnTo>
                  <a:pt x="3104419" y="371950"/>
                </a:lnTo>
                <a:cubicBezTo>
                  <a:pt x="3060563" y="474591"/>
                  <a:pt x="3033709" y="612560"/>
                  <a:pt x="3033709" y="764276"/>
                </a:cubicBezTo>
                <a:lnTo>
                  <a:pt x="3035211" y="785582"/>
                </a:lnTo>
                <a:lnTo>
                  <a:pt x="2952646" y="789751"/>
                </a:lnTo>
                <a:lnTo>
                  <a:pt x="2911961" y="795960"/>
                </a:lnTo>
                <a:lnTo>
                  <a:pt x="2867118" y="799965"/>
                </a:lnTo>
                <a:lnTo>
                  <a:pt x="2789750" y="814612"/>
                </a:lnTo>
                <a:lnTo>
                  <a:pt x="2734552" y="823036"/>
                </a:lnTo>
                <a:lnTo>
                  <a:pt x="2730889" y="804142"/>
                </a:lnTo>
                <a:cubicBezTo>
                  <a:pt x="2691622" y="657597"/>
                  <a:pt x="2629976" y="531279"/>
                  <a:pt x="2561048" y="443487"/>
                </a:cubicBezTo>
                <a:lnTo>
                  <a:pt x="2524415" y="401813"/>
                </a:lnTo>
                <a:lnTo>
                  <a:pt x="2455003" y="418544"/>
                </a:lnTo>
                <a:lnTo>
                  <a:pt x="2386522" y="438761"/>
                </a:lnTo>
                <a:lnTo>
                  <a:pt x="2375634" y="493169"/>
                </a:lnTo>
                <a:cubicBezTo>
                  <a:pt x="2359837" y="603662"/>
                  <a:pt x="2369608" y="743880"/>
                  <a:pt x="2408876" y="890428"/>
                </a:cubicBezTo>
                <a:lnTo>
                  <a:pt x="2415529" y="909715"/>
                </a:lnTo>
                <a:lnTo>
                  <a:pt x="2383243" y="921531"/>
                </a:lnTo>
                <a:lnTo>
                  <a:pt x="2371311" y="925383"/>
                </a:lnTo>
                <a:lnTo>
                  <a:pt x="2356039" y="931488"/>
                </a:lnTo>
                <a:lnTo>
                  <a:pt x="2257197" y="967665"/>
                </a:lnTo>
                <a:lnTo>
                  <a:pt x="2216504" y="987267"/>
                </a:lnTo>
                <a:lnTo>
                  <a:pt x="2202907" y="992702"/>
                </a:lnTo>
                <a:lnTo>
                  <a:pt x="2165987" y="1011603"/>
                </a:lnTo>
                <a:lnTo>
                  <a:pt x="2135850" y="1026120"/>
                </a:lnTo>
                <a:lnTo>
                  <a:pt x="2126688" y="1007313"/>
                </a:lnTo>
                <a:cubicBezTo>
                  <a:pt x="2050830" y="875923"/>
                  <a:pt x="1958590" y="769864"/>
                  <a:pt x="1869290" y="702904"/>
                </a:cubicBezTo>
                <a:lnTo>
                  <a:pt x="1823119" y="672131"/>
                </a:lnTo>
                <a:lnTo>
                  <a:pt x="1760401" y="706257"/>
                </a:lnTo>
                <a:lnTo>
                  <a:pt x="1699487" y="743510"/>
                </a:lnTo>
                <a:lnTo>
                  <a:pt x="1703051" y="798881"/>
                </a:lnTo>
                <a:cubicBezTo>
                  <a:pt x="1716391" y="909698"/>
                  <a:pt x="1762119" y="1042610"/>
                  <a:pt x="1837978" y="1174000"/>
                </a:cubicBezTo>
                <a:lnTo>
                  <a:pt x="1848369" y="1189388"/>
                </a:lnTo>
                <a:lnTo>
                  <a:pt x="1845588" y="1191078"/>
                </a:lnTo>
                <a:lnTo>
                  <a:pt x="1807264" y="1219737"/>
                </a:lnTo>
                <a:lnTo>
                  <a:pt x="1786584" y="1233110"/>
                </a:lnTo>
                <a:lnTo>
                  <a:pt x="1733593" y="1274827"/>
                </a:lnTo>
                <a:lnTo>
                  <a:pt x="1659045" y="1330572"/>
                </a:lnTo>
                <a:lnTo>
                  <a:pt x="1609370" y="1375720"/>
                </a:lnTo>
                <a:lnTo>
                  <a:pt x="1595663" y="1359937"/>
                </a:lnTo>
                <a:cubicBezTo>
                  <a:pt x="1488383" y="1252657"/>
                  <a:pt x="1371836" y="1174085"/>
                  <a:pt x="1268246" y="1132520"/>
                </a:cubicBezTo>
                <a:lnTo>
                  <a:pt x="1215685" y="1114746"/>
                </a:lnTo>
                <a:lnTo>
                  <a:pt x="1163939" y="1163942"/>
                </a:lnTo>
                <a:lnTo>
                  <a:pt x="1114741" y="1215690"/>
                </a:lnTo>
                <a:lnTo>
                  <a:pt x="1132515" y="1268252"/>
                </a:lnTo>
                <a:cubicBezTo>
                  <a:pt x="1174081" y="1371841"/>
                  <a:pt x="1252651" y="1488388"/>
                  <a:pt x="1359932" y="1595666"/>
                </a:cubicBezTo>
                <a:lnTo>
                  <a:pt x="1375717" y="1609374"/>
                </a:lnTo>
                <a:lnTo>
                  <a:pt x="1330572" y="1659046"/>
                </a:lnTo>
                <a:lnTo>
                  <a:pt x="1313318" y="1682120"/>
                </a:lnTo>
                <a:lnTo>
                  <a:pt x="1287770" y="1711798"/>
                </a:lnTo>
                <a:lnTo>
                  <a:pt x="1235248" y="1786522"/>
                </a:lnTo>
                <a:lnTo>
                  <a:pt x="1191078" y="1845589"/>
                </a:lnTo>
                <a:lnTo>
                  <a:pt x="1189386" y="1848374"/>
                </a:lnTo>
                <a:lnTo>
                  <a:pt x="1173994" y="1837982"/>
                </a:lnTo>
                <a:cubicBezTo>
                  <a:pt x="1042604" y="1762124"/>
                  <a:pt x="909693" y="1716393"/>
                  <a:pt x="798877" y="1703056"/>
                </a:cubicBezTo>
                <a:lnTo>
                  <a:pt x="743505" y="1699491"/>
                </a:lnTo>
                <a:lnTo>
                  <a:pt x="706252" y="1760404"/>
                </a:lnTo>
                <a:lnTo>
                  <a:pt x="672127" y="1823124"/>
                </a:lnTo>
                <a:lnTo>
                  <a:pt x="702898" y="1869294"/>
                </a:lnTo>
                <a:cubicBezTo>
                  <a:pt x="769858" y="1958595"/>
                  <a:pt x="875917" y="2050837"/>
                  <a:pt x="1007308" y="2126693"/>
                </a:cubicBezTo>
                <a:lnTo>
                  <a:pt x="1026117" y="2135856"/>
                </a:lnTo>
                <a:lnTo>
                  <a:pt x="1011662" y="2165862"/>
                </a:lnTo>
                <a:lnTo>
                  <a:pt x="1008355" y="2172324"/>
                </a:lnTo>
                <a:lnTo>
                  <a:pt x="1006377" y="2176834"/>
                </a:lnTo>
                <a:lnTo>
                  <a:pt x="967664" y="2257197"/>
                </a:lnTo>
                <a:lnTo>
                  <a:pt x="950127" y="2305114"/>
                </a:lnTo>
                <a:lnTo>
                  <a:pt x="941377" y="2325066"/>
                </a:lnTo>
                <a:lnTo>
                  <a:pt x="940596" y="2324822"/>
                </a:lnTo>
                <a:lnTo>
                  <a:pt x="940596" y="2324823"/>
                </a:lnTo>
                <a:lnTo>
                  <a:pt x="941677" y="2325160"/>
                </a:lnTo>
                <a:lnTo>
                  <a:pt x="936371" y="2337261"/>
                </a:lnTo>
                <a:lnTo>
                  <a:pt x="921503" y="2383319"/>
                </a:lnTo>
                <a:lnTo>
                  <a:pt x="909714" y="2415528"/>
                </a:lnTo>
                <a:lnTo>
                  <a:pt x="890423" y="2408875"/>
                </a:lnTo>
                <a:cubicBezTo>
                  <a:pt x="743877" y="2369609"/>
                  <a:pt x="603659" y="2359837"/>
                  <a:pt x="493165" y="2375635"/>
                </a:cubicBezTo>
                <a:lnTo>
                  <a:pt x="438759" y="2386521"/>
                </a:lnTo>
                <a:lnTo>
                  <a:pt x="418541" y="2455001"/>
                </a:lnTo>
                <a:lnTo>
                  <a:pt x="401810" y="2524417"/>
                </a:lnTo>
                <a:lnTo>
                  <a:pt x="443484" y="2561050"/>
                </a:lnTo>
                <a:cubicBezTo>
                  <a:pt x="531275" y="2629977"/>
                  <a:pt x="657593" y="2691623"/>
                  <a:pt x="804140" y="2730890"/>
                </a:cubicBezTo>
                <a:lnTo>
                  <a:pt x="823036" y="2734553"/>
                </a:lnTo>
                <a:lnTo>
                  <a:pt x="816780" y="2775543"/>
                </a:lnTo>
                <a:lnTo>
                  <a:pt x="808124" y="2815886"/>
                </a:lnTo>
                <a:lnTo>
                  <a:pt x="806669" y="2829020"/>
                </a:lnTo>
                <a:lnTo>
                  <a:pt x="806257" y="2828926"/>
                </a:lnTo>
                <a:lnTo>
                  <a:pt x="799966" y="2885717"/>
                </a:lnTo>
                <a:lnTo>
                  <a:pt x="789751" y="2952646"/>
                </a:lnTo>
                <a:lnTo>
                  <a:pt x="785581" y="3035214"/>
                </a:lnTo>
                <a:lnTo>
                  <a:pt x="764269" y="3033711"/>
                </a:lnTo>
                <a:cubicBezTo>
                  <a:pt x="612553" y="3033713"/>
                  <a:pt x="474583" y="3060564"/>
                  <a:pt x="371944" y="3104422"/>
                </a:cubicBezTo>
                <a:lnTo>
                  <a:pt x="322208" y="3129020"/>
                </a:lnTo>
                <a:lnTo>
                  <a:pt x="320404" y="3200397"/>
                </a:lnTo>
                <a:lnTo>
                  <a:pt x="322208" y="3271776"/>
                </a:lnTo>
                <a:lnTo>
                  <a:pt x="371944" y="3296374"/>
                </a:lnTo>
                <a:cubicBezTo>
                  <a:pt x="474584" y="3340232"/>
                  <a:pt x="612553" y="3367085"/>
                  <a:pt x="764269" y="3367085"/>
                </a:cubicBezTo>
                <a:lnTo>
                  <a:pt x="785581" y="3365583"/>
                </a:lnTo>
                <a:lnTo>
                  <a:pt x="789751" y="3448154"/>
                </a:lnTo>
                <a:lnTo>
                  <a:pt x="794867" y="3481680"/>
                </a:lnTo>
                <a:lnTo>
                  <a:pt x="799533" y="3533925"/>
                </a:lnTo>
                <a:lnTo>
                  <a:pt x="816591" y="3624019"/>
                </a:lnTo>
                <a:lnTo>
                  <a:pt x="816779" y="3625249"/>
                </a:lnTo>
                <a:lnTo>
                  <a:pt x="808124" y="3584912"/>
                </a:lnTo>
                <a:lnTo>
                  <a:pt x="807686" y="3580968"/>
                </a:lnTo>
                <a:lnTo>
                  <a:pt x="806669" y="3571779"/>
                </a:lnTo>
                <a:lnTo>
                  <a:pt x="804339" y="3572303"/>
                </a:lnTo>
                <a:lnTo>
                  <a:pt x="804339" y="3572304"/>
                </a:lnTo>
                <a:lnTo>
                  <a:pt x="806668" y="3571780"/>
                </a:lnTo>
                <a:lnTo>
                  <a:pt x="807686" y="3580968"/>
                </a:lnTo>
                <a:lnTo>
                  <a:pt x="808124" y="3584912"/>
                </a:lnTo>
                <a:lnTo>
                  <a:pt x="816779" y="3625252"/>
                </a:lnTo>
                <a:lnTo>
                  <a:pt x="816779" y="3625249"/>
                </a:lnTo>
                <a:lnTo>
                  <a:pt x="816780" y="3625256"/>
                </a:lnTo>
                <a:lnTo>
                  <a:pt x="823035" y="3666244"/>
                </a:lnTo>
                <a:lnTo>
                  <a:pt x="804139" y="3669907"/>
                </a:lnTo>
                <a:cubicBezTo>
                  <a:pt x="657593" y="3709174"/>
                  <a:pt x="531275" y="3770819"/>
                  <a:pt x="443483" y="3839749"/>
                </a:cubicBezTo>
                <a:lnTo>
                  <a:pt x="401809" y="3876381"/>
                </a:lnTo>
                <a:lnTo>
                  <a:pt x="418540" y="3945794"/>
                </a:lnTo>
                <a:lnTo>
                  <a:pt x="438759" y="4014275"/>
                </a:lnTo>
                <a:lnTo>
                  <a:pt x="493165" y="4025162"/>
                </a:lnTo>
                <a:cubicBezTo>
                  <a:pt x="603658" y="4040960"/>
                  <a:pt x="743876" y="4031189"/>
                  <a:pt x="890423" y="3991922"/>
                </a:cubicBezTo>
                <a:lnTo>
                  <a:pt x="909712" y="3985269"/>
                </a:lnTo>
                <a:lnTo>
                  <a:pt x="921506" y="4017492"/>
                </a:lnTo>
                <a:lnTo>
                  <a:pt x="927587" y="4036326"/>
                </a:lnTo>
                <a:lnTo>
                  <a:pt x="937224" y="4060436"/>
                </a:lnTo>
                <a:lnTo>
                  <a:pt x="967664" y="4143603"/>
                </a:lnTo>
                <a:lnTo>
                  <a:pt x="984148" y="4177822"/>
                </a:lnTo>
                <a:lnTo>
                  <a:pt x="990303" y="4193220"/>
                </a:lnTo>
                <a:lnTo>
                  <a:pt x="1011700" y="4235018"/>
                </a:lnTo>
                <a:lnTo>
                  <a:pt x="1026116" y="4264942"/>
                </a:lnTo>
                <a:lnTo>
                  <a:pt x="1007305" y="4274106"/>
                </a:lnTo>
                <a:cubicBezTo>
                  <a:pt x="875914" y="4349964"/>
                  <a:pt x="769856" y="4442203"/>
                  <a:pt x="702896" y="4531505"/>
                </a:cubicBezTo>
                <a:lnTo>
                  <a:pt x="672124" y="4577675"/>
                </a:lnTo>
                <a:lnTo>
                  <a:pt x="706250" y="4640393"/>
                </a:lnTo>
                <a:lnTo>
                  <a:pt x="743503" y="4701307"/>
                </a:lnTo>
                <a:lnTo>
                  <a:pt x="798874" y="4697742"/>
                </a:lnTo>
                <a:cubicBezTo>
                  <a:pt x="909691" y="4684402"/>
                  <a:pt x="1042602" y="4638674"/>
                  <a:pt x="1173992" y="4562816"/>
                </a:cubicBezTo>
                <a:lnTo>
                  <a:pt x="1189384" y="4552423"/>
                </a:lnTo>
                <a:lnTo>
                  <a:pt x="1191078" y="4555212"/>
                </a:lnTo>
                <a:lnTo>
                  <a:pt x="1219690" y="4593474"/>
                </a:lnTo>
                <a:lnTo>
                  <a:pt x="1236908" y="4620098"/>
                </a:lnTo>
                <a:lnTo>
                  <a:pt x="1245163" y="4630412"/>
                </a:lnTo>
                <a:lnTo>
                  <a:pt x="1245167" y="4630410"/>
                </a:lnTo>
                <a:lnTo>
                  <a:pt x="1236909" y="4620096"/>
                </a:lnTo>
                <a:lnTo>
                  <a:pt x="1235964" y="4618631"/>
                </a:lnTo>
                <a:lnTo>
                  <a:pt x="1286611" y="4682965"/>
                </a:lnTo>
                <a:lnTo>
                  <a:pt x="1330572" y="4741755"/>
                </a:lnTo>
                <a:lnTo>
                  <a:pt x="1375715" y="4791425"/>
                </a:lnTo>
                <a:lnTo>
                  <a:pt x="1359930" y="4805132"/>
                </a:lnTo>
                <a:cubicBezTo>
                  <a:pt x="1252652" y="4912412"/>
                  <a:pt x="1174080" y="5028958"/>
                  <a:pt x="1132515" y="5132547"/>
                </a:cubicBezTo>
                <a:lnTo>
                  <a:pt x="1114740" y="5185109"/>
                </a:lnTo>
                <a:lnTo>
                  <a:pt x="1163936" y="5236857"/>
                </a:lnTo>
                <a:lnTo>
                  <a:pt x="1215685" y="5286053"/>
                </a:lnTo>
                <a:lnTo>
                  <a:pt x="1268246" y="5268280"/>
                </a:lnTo>
                <a:cubicBezTo>
                  <a:pt x="1371835" y="5226714"/>
                  <a:pt x="1488382" y="5148143"/>
                  <a:pt x="1595662" y="5040862"/>
                </a:cubicBezTo>
                <a:lnTo>
                  <a:pt x="1609368" y="5025078"/>
                </a:lnTo>
                <a:lnTo>
                  <a:pt x="1659045" y="5070228"/>
                </a:lnTo>
                <a:lnTo>
                  <a:pt x="1667763" y="5076747"/>
                </a:lnTo>
                <a:lnTo>
                  <a:pt x="1671261" y="5079909"/>
                </a:lnTo>
                <a:lnTo>
                  <a:pt x="1681906" y="5087737"/>
                </a:lnTo>
                <a:lnTo>
                  <a:pt x="1681817" y="5087834"/>
                </a:lnTo>
                <a:lnTo>
                  <a:pt x="1711371" y="5113270"/>
                </a:lnTo>
                <a:lnTo>
                  <a:pt x="1798580" y="5174571"/>
                </a:lnTo>
                <a:lnTo>
                  <a:pt x="1807260" y="5181060"/>
                </a:lnTo>
                <a:lnTo>
                  <a:pt x="1790054" y="5169933"/>
                </a:lnTo>
                <a:lnTo>
                  <a:pt x="1790053" y="5169935"/>
                </a:lnTo>
                <a:lnTo>
                  <a:pt x="1807286" y="5181080"/>
                </a:lnTo>
                <a:lnTo>
                  <a:pt x="1845589" y="5209722"/>
                </a:lnTo>
                <a:lnTo>
                  <a:pt x="1848370" y="5211413"/>
                </a:lnTo>
                <a:lnTo>
                  <a:pt x="1837978" y="5226803"/>
                </a:lnTo>
                <a:cubicBezTo>
                  <a:pt x="1762121" y="5358193"/>
                  <a:pt x="1716390" y="5491103"/>
                  <a:pt x="1703053" y="5601920"/>
                </a:cubicBezTo>
                <a:lnTo>
                  <a:pt x="1699487" y="5657292"/>
                </a:lnTo>
                <a:lnTo>
                  <a:pt x="1760401" y="5694543"/>
                </a:lnTo>
                <a:lnTo>
                  <a:pt x="1823120" y="5728671"/>
                </a:lnTo>
                <a:lnTo>
                  <a:pt x="1869291" y="5697899"/>
                </a:lnTo>
                <a:cubicBezTo>
                  <a:pt x="1958591" y="5630938"/>
                  <a:pt x="2050831" y="5524880"/>
                  <a:pt x="2126689" y="5393490"/>
                </a:cubicBezTo>
                <a:lnTo>
                  <a:pt x="2135852" y="5374681"/>
                </a:lnTo>
                <a:lnTo>
                  <a:pt x="2165881" y="5389147"/>
                </a:lnTo>
                <a:lnTo>
                  <a:pt x="2209818" y="5411639"/>
                </a:lnTo>
                <a:lnTo>
                  <a:pt x="2222127" y="5416444"/>
                </a:lnTo>
                <a:lnTo>
                  <a:pt x="2222128" y="5416441"/>
                </a:lnTo>
                <a:lnTo>
                  <a:pt x="2209819" y="5411636"/>
                </a:lnTo>
                <a:lnTo>
                  <a:pt x="2178226" y="5395463"/>
                </a:lnTo>
                <a:lnTo>
                  <a:pt x="2186758" y="5399204"/>
                </a:lnTo>
                <a:lnTo>
                  <a:pt x="2257197" y="5433136"/>
                </a:lnTo>
                <a:lnTo>
                  <a:pt x="2299200" y="5448510"/>
                </a:lnTo>
                <a:lnTo>
                  <a:pt x="2324947" y="5459800"/>
                </a:lnTo>
                <a:lnTo>
                  <a:pt x="2325159" y="5459118"/>
                </a:lnTo>
                <a:lnTo>
                  <a:pt x="2337261" y="5464425"/>
                </a:lnTo>
                <a:lnTo>
                  <a:pt x="2337607" y="5464536"/>
                </a:lnTo>
                <a:lnTo>
                  <a:pt x="2338427" y="5464741"/>
                </a:lnTo>
                <a:lnTo>
                  <a:pt x="2338414" y="5464798"/>
                </a:lnTo>
                <a:lnTo>
                  <a:pt x="2383234" y="5479266"/>
                </a:lnTo>
                <a:lnTo>
                  <a:pt x="2415526" y="5491086"/>
                </a:lnTo>
                <a:lnTo>
                  <a:pt x="2408875" y="5510372"/>
                </a:lnTo>
                <a:cubicBezTo>
                  <a:pt x="2369609" y="5656919"/>
                  <a:pt x="2359837" y="5797137"/>
                  <a:pt x="2375635" y="5907630"/>
                </a:cubicBezTo>
                <a:lnTo>
                  <a:pt x="2386522" y="5962038"/>
                </a:lnTo>
                <a:lnTo>
                  <a:pt x="2455001" y="5982255"/>
                </a:lnTo>
                <a:lnTo>
                  <a:pt x="2524417" y="5998986"/>
                </a:lnTo>
                <a:lnTo>
                  <a:pt x="2561048" y="5957312"/>
                </a:lnTo>
                <a:cubicBezTo>
                  <a:pt x="2629976" y="5869521"/>
                  <a:pt x="2691623" y="5743203"/>
                  <a:pt x="2730891" y="5596656"/>
                </a:cubicBezTo>
                <a:lnTo>
                  <a:pt x="2734553" y="5577764"/>
                </a:lnTo>
                <a:lnTo>
                  <a:pt x="2775603" y="5584029"/>
                </a:lnTo>
                <a:lnTo>
                  <a:pt x="2815884" y="5592672"/>
                </a:lnTo>
                <a:lnTo>
                  <a:pt x="2829017" y="5594128"/>
                </a:lnTo>
                <a:lnTo>
                  <a:pt x="2828591" y="5596023"/>
                </a:lnTo>
                <a:lnTo>
                  <a:pt x="2828591" y="5596024"/>
                </a:lnTo>
                <a:lnTo>
                  <a:pt x="2828862" y="5594823"/>
                </a:lnTo>
                <a:lnTo>
                  <a:pt x="2892599" y="5601885"/>
                </a:lnTo>
                <a:lnTo>
                  <a:pt x="2952646" y="5611049"/>
                </a:lnTo>
                <a:lnTo>
                  <a:pt x="3035211" y="5615218"/>
                </a:lnTo>
                <a:lnTo>
                  <a:pt x="3033711" y="5636522"/>
                </a:lnTo>
                <a:cubicBezTo>
                  <a:pt x="3033709" y="5788239"/>
                  <a:pt x="3060563" y="5926208"/>
                  <a:pt x="3104419" y="6028847"/>
                </a:cubicBezTo>
                <a:lnTo>
                  <a:pt x="3129019" y="6078583"/>
                </a:lnTo>
                <a:lnTo>
                  <a:pt x="3200399" y="6080388"/>
                </a:lnTo>
                <a:lnTo>
                  <a:pt x="3271775" y="6078583"/>
                </a:lnTo>
                <a:lnTo>
                  <a:pt x="3296375" y="6028848"/>
                </a:lnTo>
                <a:cubicBezTo>
                  <a:pt x="3340233" y="5926207"/>
                  <a:pt x="3367085" y="5788240"/>
                  <a:pt x="3367085" y="5636523"/>
                </a:cubicBezTo>
                <a:lnTo>
                  <a:pt x="3365585" y="5615219"/>
                </a:lnTo>
                <a:lnTo>
                  <a:pt x="3448155" y="5611049"/>
                </a:lnTo>
                <a:lnTo>
                  <a:pt x="3478483" y="5606421"/>
                </a:lnTo>
                <a:lnTo>
                  <a:pt x="3533499" y="5601509"/>
                </a:lnTo>
                <a:lnTo>
                  <a:pt x="3571809" y="5594255"/>
                </a:lnTo>
                <a:lnTo>
                  <a:pt x="3571779" y="5594130"/>
                </a:lnTo>
                <a:lnTo>
                  <a:pt x="3584913" y="5592675"/>
                </a:lnTo>
                <a:lnTo>
                  <a:pt x="3625233" y="5584024"/>
                </a:lnTo>
                <a:lnTo>
                  <a:pt x="3666245" y="5577765"/>
                </a:lnTo>
                <a:lnTo>
                  <a:pt x="3669907" y="5596659"/>
                </a:lnTo>
                <a:cubicBezTo>
                  <a:pt x="3709175" y="5743205"/>
                  <a:pt x="3770821" y="5869522"/>
                  <a:pt x="3839749" y="5957315"/>
                </a:cubicBezTo>
                <a:lnTo>
                  <a:pt x="3876381" y="5998989"/>
                </a:lnTo>
                <a:lnTo>
                  <a:pt x="3945797" y="5982258"/>
                </a:lnTo>
                <a:lnTo>
                  <a:pt x="4014275" y="5962039"/>
                </a:lnTo>
                <a:lnTo>
                  <a:pt x="4025163" y="5907633"/>
                </a:lnTo>
                <a:cubicBezTo>
                  <a:pt x="4040961" y="5797140"/>
                  <a:pt x="4031189" y="5656922"/>
                  <a:pt x="3991923" y="5510374"/>
                </a:cubicBezTo>
                <a:lnTo>
                  <a:pt x="3985271" y="5491086"/>
                </a:lnTo>
                <a:lnTo>
                  <a:pt x="4017551" y="5479272"/>
                </a:lnTo>
                <a:lnTo>
                  <a:pt x="4051377" y="5468352"/>
                </a:lnTo>
                <a:lnTo>
                  <a:pt x="4051377" y="5468351"/>
                </a:lnTo>
                <a:lnTo>
                  <a:pt x="4037295" y="5472896"/>
                </a:lnTo>
                <a:lnTo>
                  <a:pt x="4062507" y="5462818"/>
                </a:lnTo>
                <a:lnTo>
                  <a:pt x="4143603" y="5433136"/>
                </a:lnTo>
                <a:lnTo>
                  <a:pt x="4176981" y="5417057"/>
                </a:lnTo>
                <a:lnTo>
                  <a:pt x="4192505" y="5410852"/>
                </a:lnTo>
                <a:lnTo>
                  <a:pt x="4190977" y="5411634"/>
                </a:lnTo>
                <a:lnTo>
                  <a:pt x="4178669" y="5416439"/>
                </a:lnTo>
                <a:lnTo>
                  <a:pt x="4178669" y="5416442"/>
                </a:lnTo>
                <a:lnTo>
                  <a:pt x="4190975" y="5411639"/>
                </a:lnTo>
                <a:lnTo>
                  <a:pt x="4234805" y="5389202"/>
                </a:lnTo>
                <a:lnTo>
                  <a:pt x="4264945" y="5374684"/>
                </a:lnTo>
                <a:lnTo>
                  <a:pt x="4274105" y="5393488"/>
                </a:lnTo>
                <a:cubicBezTo>
                  <a:pt x="4349963" y="5524879"/>
                  <a:pt x="4442203" y="5630938"/>
                  <a:pt x="4531505" y="5697898"/>
                </a:cubicBezTo>
                <a:lnTo>
                  <a:pt x="4577675" y="5728671"/>
                </a:lnTo>
                <a:lnTo>
                  <a:pt x="4640393" y="5694544"/>
                </a:lnTo>
                <a:lnTo>
                  <a:pt x="4701307" y="5657292"/>
                </a:lnTo>
                <a:lnTo>
                  <a:pt x="4697741" y="5601921"/>
                </a:lnTo>
                <a:cubicBezTo>
                  <a:pt x="4684403" y="5491102"/>
                  <a:pt x="4638673" y="5358192"/>
                  <a:pt x="4562815" y="5226803"/>
                </a:cubicBezTo>
                <a:lnTo>
                  <a:pt x="4552425" y="5211415"/>
                </a:lnTo>
                <a:lnTo>
                  <a:pt x="4555211" y="5209722"/>
                </a:lnTo>
                <a:lnTo>
                  <a:pt x="4593549" y="5181053"/>
                </a:lnTo>
                <a:lnTo>
                  <a:pt x="4618017" y="5165232"/>
                </a:lnTo>
                <a:lnTo>
                  <a:pt x="4618395" y="5164987"/>
                </a:lnTo>
                <a:lnTo>
                  <a:pt x="4620097" y="5163886"/>
                </a:lnTo>
                <a:lnTo>
                  <a:pt x="4630413" y="5155629"/>
                </a:lnTo>
                <a:lnTo>
                  <a:pt x="4620097" y="5163885"/>
                </a:lnTo>
                <a:lnTo>
                  <a:pt x="4618395" y="5164987"/>
                </a:lnTo>
                <a:lnTo>
                  <a:pt x="4618019" y="5165230"/>
                </a:lnTo>
                <a:lnTo>
                  <a:pt x="4680699" y="5115885"/>
                </a:lnTo>
                <a:lnTo>
                  <a:pt x="4741755" y="5070228"/>
                </a:lnTo>
                <a:lnTo>
                  <a:pt x="4791429" y="5025082"/>
                </a:lnTo>
                <a:lnTo>
                  <a:pt x="4805135" y="5040865"/>
                </a:lnTo>
                <a:cubicBezTo>
                  <a:pt x="4912415" y="5148144"/>
                  <a:pt x="5028961" y="5226715"/>
                  <a:pt x="5132549" y="5268282"/>
                </a:cubicBezTo>
                <a:lnTo>
                  <a:pt x="5185111" y="5286057"/>
                </a:lnTo>
                <a:lnTo>
                  <a:pt x="5236861" y="5236858"/>
                </a:lnTo>
                <a:lnTo>
                  <a:pt x="5286055" y="5185110"/>
                </a:lnTo>
                <a:lnTo>
                  <a:pt x="5268283" y="5132550"/>
                </a:lnTo>
                <a:cubicBezTo>
                  <a:pt x="5226717" y="5028960"/>
                  <a:pt x="5148145" y="4912414"/>
                  <a:pt x="5040867" y="4805134"/>
                </a:cubicBezTo>
                <a:lnTo>
                  <a:pt x="5025083" y="4791427"/>
                </a:lnTo>
                <a:lnTo>
                  <a:pt x="5070229" y="4741755"/>
                </a:lnTo>
                <a:lnTo>
                  <a:pt x="5076749" y="4733033"/>
                </a:lnTo>
                <a:lnTo>
                  <a:pt x="5076755" y="4733027"/>
                </a:lnTo>
                <a:lnTo>
                  <a:pt x="5076753" y="4733029"/>
                </a:lnTo>
                <a:lnTo>
                  <a:pt x="5077115" y="4732628"/>
                </a:lnTo>
                <a:lnTo>
                  <a:pt x="5079913" y="4729535"/>
                </a:lnTo>
                <a:lnTo>
                  <a:pt x="5087739" y="4718890"/>
                </a:lnTo>
                <a:lnTo>
                  <a:pt x="5088947" y="4720003"/>
                </a:lnTo>
                <a:lnTo>
                  <a:pt x="5088947" y="4720002"/>
                </a:lnTo>
                <a:lnTo>
                  <a:pt x="5087739" y="4718889"/>
                </a:lnTo>
                <a:lnTo>
                  <a:pt x="5079911" y="4729534"/>
                </a:lnTo>
                <a:lnTo>
                  <a:pt x="5077115" y="4732628"/>
                </a:lnTo>
                <a:lnTo>
                  <a:pt x="5076755" y="4733027"/>
                </a:lnTo>
                <a:lnTo>
                  <a:pt x="5084867" y="4722179"/>
                </a:lnTo>
                <a:lnTo>
                  <a:pt x="5112845" y="4689674"/>
                </a:lnTo>
                <a:lnTo>
                  <a:pt x="5170329" y="4607892"/>
                </a:lnTo>
                <a:lnTo>
                  <a:pt x="5181057" y="4593545"/>
                </a:lnTo>
                <a:lnTo>
                  <a:pt x="5163885" y="4620101"/>
                </a:lnTo>
                <a:lnTo>
                  <a:pt x="5155627" y="4630416"/>
                </a:lnTo>
                <a:lnTo>
                  <a:pt x="5155629" y="4630417"/>
                </a:lnTo>
                <a:lnTo>
                  <a:pt x="5163885" y="4620101"/>
                </a:lnTo>
                <a:lnTo>
                  <a:pt x="5181063" y="4593537"/>
                </a:lnTo>
                <a:lnTo>
                  <a:pt x="5209723" y="4555211"/>
                </a:lnTo>
                <a:lnTo>
                  <a:pt x="5211413" y="4552427"/>
                </a:lnTo>
                <a:lnTo>
                  <a:pt x="5226801" y="4562819"/>
                </a:lnTo>
                <a:cubicBezTo>
                  <a:pt x="5358193" y="4638677"/>
                  <a:pt x="5491103" y="4684405"/>
                  <a:pt x="5601921" y="4697745"/>
                </a:cubicBezTo>
                <a:lnTo>
                  <a:pt x="5657291" y="4701310"/>
                </a:lnTo>
                <a:lnTo>
                  <a:pt x="5694543" y="4640395"/>
                </a:lnTo>
                <a:lnTo>
                  <a:pt x="5728671" y="4577678"/>
                </a:lnTo>
                <a:lnTo>
                  <a:pt x="5697897" y="4531507"/>
                </a:lnTo>
                <a:cubicBezTo>
                  <a:pt x="5630939" y="4442206"/>
                  <a:pt x="5524879" y="4349967"/>
                  <a:pt x="5393489" y="4274108"/>
                </a:cubicBezTo>
                <a:lnTo>
                  <a:pt x="5374683" y="4264946"/>
                </a:lnTo>
                <a:lnTo>
                  <a:pt x="5389185" y="4234839"/>
                </a:lnTo>
                <a:lnTo>
                  <a:pt x="5396845" y="4219874"/>
                </a:lnTo>
                <a:lnTo>
                  <a:pt x="5410469" y="4193263"/>
                </a:lnTo>
                <a:lnTo>
                  <a:pt x="5410437" y="4193324"/>
                </a:lnTo>
                <a:lnTo>
                  <a:pt x="5396845" y="4219874"/>
                </a:lnTo>
                <a:lnTo>
                  <a:pt x="5393243" y="4226911"/>
                </a:lnTo>
                <a:lnTo>
                  <a:pt x="5395659" y="4221404"/>
                </a:lnTo>
                <a:lnTo>
                  <a:pt x="5433137" y="4143603"/>
                </a:lnTo>
                <a:lnTo>
                  <a:pt x="5450115" y="4097213"/>
                </a:lnTo>
                <a:lnTo>
                  <a:pt x="5459521" y="4075762"/>
                </a:lnTo>
                <a:lnTo>
                  <a:pt x="5459123" y="4075638"/>
                </a:lnTo>
                <a:lnTo>
                  <a:pt x="5464427" y="4063537"/>
                </a:lnTo>
                <a:lnTo>
                  <a:pt x="5479285" y="4017518"/>
                </a:lnTo>
                <a:lnTo>
                  <a:pt x="5491087" y="3985268"/>
                </a:lnTo>
                <a:lnTo>
                  <a:pt x="5510377" y="3991922"/>
                </a:lnTo>
                <a:cubicBezTo>
                  <a:pt x="5656923" y="4031189"/>
                  <a:pt x="5797141" y="4040959"/>
                  <a:pt x="5907635" y="4025162"/>
                </a:cubicBezTo>
                <a:lnTo>
                  <a:pt x="5962041" y="4014274"/>
                </a:lnTo>
                <a:lnTo>
                  <a:pt x="5982259" y="3945794"/>
                </a:lnTo>
                <a:lnTo>
                  <a:pt x="5998989" y="3876381"/>
                </a:lnTo>
                <a:lnTo>
                  <a:pt x="5957315" y="3839749"/>
                </a:lnTo>
                <a:cubicBezTo>
                  <a:pt x="5869525" y="3770820"/>
                  <a:pt x="5743205" y="3709174"/>
                  <a:pt x="5596659" y="3669907"/>
                </a:cubicBezTo>
                <a:lnTo>
                  <a:pt x="5577765" y="3666244"/>
                </a:lnTo>
                <a:lnTo>
                  <a:pt x="5584023" y="3625242"/>
                </a:lnTo>
                <a:lnTo>
                  <a:pt x="5592675" y="3584913"/>
                </a:lnTo>
                <a:lnTo>
                  <a:pt x="5594131" y="3571780"/>
                </a:lnTo>
                <a:lnTo>
                  <a:pt x="5595021" y="3571981"/>
                </a:lnTo>
                <a:lnTo>
                  <a:pt x="5595021" y="3571980"/>
                </a:lnTo>
                <a:lnTo>
                  <a:pt x="5594435" y="3571848"/>
                </a:lnTo>
                <a:lnTo>
                  <a:pt x="5600431" y="3517727"/>
                </a:lnTo>
                <a:lnTo>
                  <a:pt x="5611049" y="3448154"/>
                </a:lnTo>
                <a:lnTo>
                  <a:pt x="5615219" y="3365584"/>
                </a:lnTo>
                <a:lnTo>
                  <a:pt x="5636525" y="3367084"/>
                </a:lnTo>
                <a:cubicBezTo>
                  <a:pt x="5788239" y="3367084"/>
                  <a:pt x="5926209" y="3340231"/>
                  <a:pt x="6028849" y="3296374"/>
                </a:cubicBezTo>
                <a:lnTo>
                  <a:pt x="6078583" y="3271776"/>
                </a:lnTo>
                <a:lnTo>
                  <a:pt x="6080389" y="3200396"/>
                </a:lnTo>
                <a:lnTo>
                  <a:pt x="6078583" y="3129020"/>
                </a:lnTo>
                <a:lnTo>
                  <a:pt x="6028849" y="3104421"/>
                </a:lnTo>
                <a:cubicBezTo>
                  <a:pt x="5926209" y="3060564"/>
                  <a:pt x="5788241" y="3033712"/>
                  <a:pt x="5636525" y="3033712"/>
                </a:cubicBezTo>
                <a:lnTo>
                  <a:pt x="5615219" y="3035211"/>
                </a:lnTo>
                <a:lnTo>
                  <a:pt x="5611049" y="2952646"/>
                </a:lnTo>
                <a:lnTo>
                  <a:pt x="5605347" y="2915284"/>
                </a:lnTo>
                <a:lnTo>
                  <a:pt x="5601085" y="2867547"/>
                </a:lnTo>
                <a:lnTo>
                  <a:pt x="5585501" y="2785252"/>
                </a:lnTo>
                <a:lnTo>
                  <a:pt x="5584025" y="2775578"/>
                </a:lnTo>
                <a:lnTo>
                  <a:pt x="5592673" y="2815887"/>
                </a:lnTo>
                <a:lnTo>
                  <a:pt x="5592673" y="2815885"/>
                </a:lnTo>
                <a:lnTo>
                  <a:pt x="5584025" y="2775575"/>
                </a:lnTo>
                <a:lnTo>
                  <a:pt x="5577765" y="2734553"/>
                </a:lnTo>
                <a:lnTo>
                  <a:pt x="5596659" y="2730890"/>
                </a:lnTo>
                <a:cubicBezTo>
                  <a:pt x="5743205" y="2691623"/>
                  <a:pt x="5869523" y="2629977"/>
                  <a:pt x="5957315" y="2561050"/>
                </a:cubicBezTo>
                <a:lnTo>
                  <a:pt x="5998987" y="2524417"/>
                </a:lnTo>
                <a:lnTo>
                  <a:pt x="5982257" y="2455001"/>
                </a:lnTo>
                <a:lnTo>
                  <a:pt x="5962039" y="2386522"/>
                </a:lnTo>
                <a:lnTo>
                  <a:pt x="5907633" y="2375634"/>
                </a:lnTo>
                <a:cubicBezTo>
                  <a:pt x="5797139" y="2359837"/>
                  <a:pt x="5656921" y="2369608"/>
                  <a:pt x="5510375" y="2408875"/>
                </a:cubicBezTo>
                <a:lnTo>
                  <a:pt x="5491085" y="2415527"/>
                </a:lnTo>
                <a:lnTo>
                  <a:pt x="5479283" y="2383279"/>
                </a:lnTo>
                <a:lnTo>
                  <a:pt x="5475101" y="2370329"/>
                </a:lnTo>
                <a:lnTo>
                  <a:pt x="5468477" y="2353758"/>
                </a:lnTo>
                <a:lnTo>
                  <a:pt x="5433135" y="2257197"/>
                </a:lnTo>
                <a:lnTo>
                  <a:pt x="5413989" y="2217451"/>
                </a:lnTo>
                <a:lnTo>
                  <a:pt x="5408455" y="2203606"/>
                </a:lnTo>
                <a:lnTo>
                  <a:pt x="5389221" y="2166033"/>
                </a:lnTo>
                <a:lnTo>
                  <a:pt x="5374681" y="2135854"/>
                </a:lnTo>
                <a:lnTo>
                  <a:pt x="5393487" y="2126692"/>
                </a:lnTo>
                <a:cubicBezTo>
                  <a:pt x="5524877" y="2050835"/>
                  <a:pt x="5630935" y="1958594"/>
                  <a:pt x="5697897" y="1869292"/>
                </a:cubicBezTo>
                <a:lnTo>
                  <a:pt x="5728669" y="1823122"/>
                </a:lnTo>
                <a:lnTo>
                  <a:pt x="5694541" y="1760403"/>
                </a:lnTo>
                <a:lnTo>
                  <a:pt x="5657289" y="1699489"/>
                </a:lnTo>
                <a:lnTo>
                  <a:pt x="5601919" y="1703055"/>
                </a:lnTo>
                <a:cubicBezTo>
                  <a:pt x="5491101" y="1716392"/>
                  <a:pt x="5358189" y="1762123"/>
                  <a:pt x="5226801" y="1837981"/>
                </a:cubicBezTo>
                <a:lnTo>
                  <a:pt x="5211413" y="1848371"/>
                </a:lnTo>
                <a:lnTo>
                  <a:pt x="5209723" y="1845589"/>
                </a:lnTo>
                <a:lnTo>
                  <a:pt x="5181063" y="1807263"/>
                </a:lnTo>
                <a:lnTo>
                  <a:pt x="5168091" y="1787205"/>
                </a:lnTo>
                <a:lnTo>
                  <a:pt x="5127657" y="1735845"/>
                </a:lnTo>
                <a:lnTo>
                  <a:pt x="5070229" y="1659046"/>
                </a:lnTo>
                <a:lnTo>
                  <a:pt x="5025083" y="1609372"/>
                </a:lnTo>
                <a:lnTo>
                  <a:pt x="5040865" y="1595667"/>
                </a:lnTo>
                <a:cubicBezTo>
                  <a:pt x="5148145" y="1488388"/>
                  <a:pt x="5226715" y="1371840"/>
                  <a:pt x="5268281" y="1268253"/>
                </a:cubicBezTo>
                <a:lnTo>
                  <a:pt x="5286055" y="1215690"/>
                </a:lnTo>
                <a:lnTo>
                  <a:pt x="5236859" y="1163941"/>
                </a:lnTo>
                <a:lnTo>
                  <a:pt x="5185111" y="1114746"/>
                </a:lnTo>
                <a:lnTo>
                  <a:pt x="5132549" y="1132520"/>
                </a:lnTo>
                <a:cubicBezTo>
                  <a:pt x="5028959" y="1174084"/>
                  <a:pt x="4912413" y="1252657"/>
                  <a:pt x="4805135" y="1359937"/>
                </a:cubicBezTo>
                <a:lnTo>
                  <a:pt x="4791429" y="1375719"/>
                </a:lnTo>
                <a:lnTo>
                  <a:pt x="4741755" y="1330572"/>
                </a:lnTo>
                <a:lnTo>
                  <a:pt x="4716719" y="1311852"/>
                </a:lnTo>
                <a:lnTo>
                  <a:pt x="4689247" y="1288203"/>
                </a:lnTo>
                <a:lnTo>
                  <a:pt x="4620095" y="1239597"/>
                </a:lnTo>
                <a:lnTo>
                  <a:pt x="4555211" y="1191078"/>
                </a:lnTo>
                <a:lnTo>
                  <a:pt x="4552425" y="1189386"/>
                </a:lnTo>
                <a:lnTo>
                  <a:pt x="4562815" y="1173999"/>
                </a:lnTo>
                <a:cubicBezTo>
                  <a:pt x="4638675" y="1042610"/>
                  <a:pt x="4684403" y="909700"/>
                  <a:pt x="4697743" y="798881"/>
                </a:cubicBezTo>
                <a:lnTo>
                  <a:pt x="4701307" y="743509"/>
                </a:lnTo>
                <a:lnTo>
                  <a:pt x="4640393" y="706257"/>
                </a:lnTo>
                <a:lnTo>
                  <a:pt x="4577675" y="672131"/>
                </a:lnTo>
                <a:lnTo>
                  <a:pt x="4531505" y="702904"/>
                </a:lnTo>
                <a:cubicBezTo>
                  <a:pt x="4442203" y="769864"/>
                  <a:pt x="4349965" y="875922"/>
                  <a:pt x="4274105" y="1007313"/>
                </a:cubicBezTo>
                <a:lnTo>
                  <a:pt x="4264945" y="1026118"/>
                </a:lnTo>
                <a:lnTo>
                  <a:pt x="4234731" y="1011563"/>
                </a:lnTo>
                <a:lnTo>
                  <a:pt x="4232817" y="1010583"/>
                </a:lnTo>
                <a:lnTo>
                  <a:pt x="4231481" y="1009997"/>
                </a:lnTo>
                <a:lnTo>
                  <a:pt x="4143603" y="967664"/>
                </a:lnTo>
                <a:lnTo>
                  <a:pt x="4091227" y="948495"/>
                </a:lnTo>
                <a:lnTo>
                  <a:pt x="4075645" y="941661"/>
                </a:lnTo>
                <a:lnTo>
                  <a:pt x="4075639" y="941681"/>
                </a:lnTo>
                <a:lnTo>
                  <a:pt x="4063537" y="936376"/>
                </a:lnTo>
                <a:lnTo>
                  <a:pt x="4017593" y="921545"/>
                </a:lnTo>
                <a:lnTo>
                  <a:pt x="3985271" y="909714"/>
                </a:lnTo>
                <a:lnTo>
                  <a:pt x="3991923" y="890428"/>
                </a:lnTo>
                <a:cubicBezTo>
                  <a:pt x="4031189" y="743880"/>
                  <a:pt x="4040961" y="603661"/>
                  <a:pt x="4025163" y="493169"/>
                </a:cubicBezTo>
                <a:lnTo>
                  <a:pt x="4014275" y="438762"/>
                </a:lnTo>
                <a:lnTo>
                  <a:pt x="3945795" y="418544"/>
                </a:lnTo>
                <a:lnTo>
                  <a:pt x="3876381" y="401812"/>
                </a:lnTo>
                <a:lnTo>
                  <a:pt x="3839749" y="443487"/>
                </a:lnTo>
                <a:cubicBezTo>
                  <a:pt x="3770821" y="531278"/>
                  <a:pt x="3709175" y="657597"/>
                  <a:pt x="3669907" y="804142"/>
                </a:cubicBezTo>
                <a:lnTo>
                  <a:pt x="3666245" y="823035"/>
                </a:lnTo>
                <a:lnTo>
                  <a:pt x="3625205" y="816772"/>
                </a:lnTo>
                <a:lnTo>
                  <a:pt x="3584913" y="808128"/>
                </a:lnTo>
                <a:lnTo>
                  <a:pt x="3571781" y="806671"/>
                </a:lnTo>
                <a:lnTo>
                  <a:pt x="3572001" y="805688"/>
                </a:lnTo>
                <a:lnTo>
                  <a:pt x="3572001" y="805687"/>
                </a:lnTo>
                <a:lnTo>
                  <a:pt x="3571785" y="806651"/>
                </a:lnTo>
                <a:lnTo>
                  <a:pt x="3524735" y="801438"/>
                </a:lnTo>
                <a:lnTo>
                  <a:pt x="3448155" y="789751"/>
                </a:lnTo>
                <a:lnTo>
                  <a:pt x="3365583" y="785581"/>
                </a:lnTo>
                <a:lnTo>
                  <a:pt x="3367083" y="764276"/>
                </a:lnTo>
                <a:cubicBezTo>
                  <a:pt x="3367083" y="612560"/>
                  <a:pt x="3340231" y="474591"/>
                  <a:pt x="3296373" y="371951"/>
                </a:cubicBezTo>
                <a:lnTo>
                  <a:pt x="3271775" y="322217"/>
                </a:lnTo>
                <a:close/>
                <a:moveTo>
                  <a:pt x="3200397" y="228971"/>
                </a:moveTo>
                <a:lnTo>
                  <a:pt x="3296615" y="231404"/>
                </a:lnTo>
                <a:lnTo>
                  <a:pt x="3296615" y="231404"/>
                </a:lnTo>
                <a:lnTo>
                  <a:pt x="3297743" y="231433"/>
                </a:lnTo>
                <a:lnTo>
                  <a:pt x="3299555" y="233404"/>
                </a:lnTo>
                <a:lnTo>
                  <a:pt x="3302355" y="235310"/>
                </a:lnTo>
                <a:lnTo>
                  <a:pt x="3313633" y="248727"/>
                </a:lnTo>
                <a:lnTo>
                  <a:pt x="3336221" y="273308"/>
                </a:lnTo>
                <a:lnTo>
                  <a:pt x="3340357" y="280516"/>
                </a:lnTo>
                <a:lnTo>
                  <a:pt x="3346849" y="288241"/>
                </a:lnTo>
                <a:lnTo>
                  <a:pt x="3367507" y="325595"/>
                </a:lnTo>
                <a:lnTo>
                  <a:pt x="3366165" y="325492"/>
                </a:lnTo>
                <a:lnTo>
                  <a:pt x="3387823" y="363240"/>
                </a:lnTo>
                <a:cubicBezTo>
                  <a:pt x="3422399" y="440849"/>
                  <a:pt x="3447023" y="539850"/>
                  <a:pt x="3457175" y="650333"/>
                </a:cubicBezTo>
                <a:lnTo>
                  <a:pt x="3459527" y="702320"/>
                </a:lnTo>
                <a:lnTo>
                  <a:pt x="3597523" y="717608"/>
                </a:lnTo>
                <a:lnTo>
                  <a:pt x="3596685" y="720251"/>
                </a:lnTo>
                <a:lnTo>
                  <a:pt x="3596687" y="720250"/>
                </a:lnTo>
                <a:lnTo>
                  <a:pt x="3612377" y="670765"/>
                </a:lnTo>
                <a:cubicBezTo>
                  <a:pt x="3650777" y="566673"/>
                  <a:pt x="3700185" y="477419"/>
                  <a:pt x="3753669" y="411403"/>
                </a:cubicBezTo>
                <a:lnTo>
                  <a:pt x="3784359" y="380548"/>
                </a:lnTo>
                <a:lnTo>
                  <a:pt x="3783037" y="380299"/>
                </a:lnTo>
                <a:lnTo>
                  <a:pt x="3812659" y="349565"/>
                </a:lnTo>
                <a:lnTo>
                  <a:pt x="3820931" y="343784"/>
                </a:lnTo>
                <a:lnTo>
                  <a:pt x="3826791" y="337892"/>
                </a:lnTo>
                <a:lnTo>
                  <a:pt x="3854971" y="319994"/>
                </a:lnTo>
                <a:lnTo>
                  <a:pt x="3869337" y="309954"/>
                </a:lnTo>
                <a:lnTo>
                  <a:pt x="3872533" y="308839"/>
                </a:lnTo>
                <a:lnTo>
                  <a:pt x="3874795" y="307402"/>
                </a:lnTo>
                <a:lnTo>
                  <a:pt x="3875891" y="307668"/>
                </a:lnTo>
                <a:lnTo>
                  <a:pt x="3875891" y="307666"/>
                </a:lnTo>
                <a:lnTo>
                  <a:pt x="3969459" y="330220"/>
                </a:lnTo>
                <a:lnTo>
                  <a:pt x="3969461" y="330220"/>
                </a:lnTo>
                <a:lnTo>
                  <a:pt x="3974989" y="331852"/>
                </a:lnTo>
                <a:lnTo>
                  <a:pt x="4061769" y="357471"/>
                </a:lnTo>
                <a:lnTo>
                  <a:pt x="4062853" y="357793"/>
                </a:lnTo>
                <a:lnTo>
                  <a:pt x="4064095" y="360170"/>
                </a:lnTo>
                <a:lnTo>
                  <a:pt x="4066305" y="362731"/>
                </a:lnTo>
                <a:lnTo>
                  <a:pt x="4073713" y="378584"/>
                </a:lnTo>
                <a:lnTo>
                  <a:pt x="4089183" y="408199"/>
                </a:lnTo>
                <a:lnTo>
                  <a:pt x="4091315" y="416243"/>
                </a:lnTo>
                <a:lnTo>
                  <a:pt x="4095581" y="425373"/>
                </a:lnTo>
                <a:lnTo>
                  <a:pt x="4105867" y="466802"/>
                </a:lnTo>
                <a:lnTo>
                  <a:pt x="4104599" y="466358"/>
                </a:lnTo>
                <a:lnTo>
                  <a:pt x="4115751" y="508423"/>
                </a:lnTo>
                <a:cubicBezTo>
                  <a:pt x="4129063" y="592336"/>
                  <a:pt x="4127225" y="694336"/>
                  <a:pt x="4108435" y="803682"/>
                </a:cubicBezTo>
                <a:lnTo>
                  <a:pt x="4097495" y="853399"/>
                </a:lnTo>
                <a:lnTo>
                  <a:pt x="4097497" y="853399"/>
                </a:lnTo>
                <a:lnTo>
                  <a:pt x="4097875" y="851677"/>
                </a:lnTo>
                <a:lnTo>
                  <a:pt x="4225025" y="907433"/>
                </a:lnTo>
                <a:lnTo>
                  <a:pt x="4253057" y="863589"/>
                </a:lnTo>
                <a:cubicBezTo>
                  <a:pt x="4317089" y="772983"/>
                  <a:pt x="4387915" y="699558"/>
                  <a:pt x="4456663" y="649635"/>
                </a:cubicBezTo>
                <a:lnTo>
                  <a:pt x="4494293" y="627775"/>
                </a:lnTo>
                <a:lnTo>
                  <a:pt x="4493079" y="627192"/>
                </a:lnTo>
                <a:lnTo>
                  <a:pt x="4529647" y="605169"/>
                </a:lnTo>
                <a:lnTo>
                  <a:pt x="4539133" y="601727"/>
                </a:lnTo>
                <a:lnTo>
                  <a:pt x="4546319" y="597552"/>
                </a:lnTo>
                <a:lnTo>
                  <a:pt x="4578169" y="587557"/>
                </a:lnTo>
                <a:lnTo>
                  <a:pt x="4594645" y="581578"/>
                </a:lnTo>
                <a:lnTo>
                  <a:pt x="4598023" y="581329"/>
                </a:lnTo>
                <a:lnTo>
                  <a:pt x="4600577" y="580527"/>
                </a:lnTo>
                <a:lnTo>
                  <a:pt x="4601569" y="581066"/>
                </a:lnTo>
                <a:lnTo>
                  <a:pt x="4601569" y="581066"/>
                </a:lnTo>
                <a:lnTo>
                  <a:pt x="4686113" y="627068"/>
                </a:lnTo>
                <a:lnTo>
                  <a:pt x="4686113" y="627067"/>
                </a:lnTo>
                <a:lnTo>
                  <a:pt x="4691029" y="630074"/>
                </a:lnTo>
                <a:lnTo>
                  <a:pt x="4768221" y="677282"/>
                </a:lnTo>
                <a:lnTo>
                  <a:pt x="4769187" y="677873"/>
                </a:lnTo>
                <a:lnTo>
                  <a:pt x="4769771" y="680491"/>
                </a:lnTo>
                <a:lnTo>
                  <a:pt x="4771241" y="683537"/>
                </a:lnTo>
                <a:lnTo>
                  <a:pt x="4774295" y="700768"/>
                </a:lnTo>
                <a:lnTo>
                  <a:pt x="4781571" y="733377"/>
                </a:lnTo>
                <a:lnTo>
                  <a:pt x="4781551" y="741699"/>
                </a:lnTo>
                <a:lnTo>
                  <a:pt x="4783309" y="751623"/>
                </a:lnTo>
                <a:lnTo>
                  <a:pt x="4782521" y="794301"/>
                </a:lnTo>
                <a:lnTo>
                  <a:pt x="4781409" y="793541"/>
                </a:lnTo>
                <a:lnTo>
                  <a:pt x="4781295" y="837061"/>
                </a:lnTo>
                <a:cubicBezTo>
                  <a:pt x="4772433" y="921561"/>
                  <a:pt x="4744259" y="1019611"/>
                  <a:pt x="4697809" y="1120368"/>
                </a:cubicBezTo>
                <a:lnTo>
                  <a:pt x="4674175" y="1165946"/>
                </a:lnTo>
                <a:lnTo>
                  <a:pt x="4745433" y="1216032"/>
                </a:lnTo>
                <a:lnTo>
                  <a:pt x="4784643" y="1249784"/>
                </a:lnTo>
                <a:lnTo>
                  <a:pt x="4822001" y="1215662"/>
                </a:lnTo>
                <a:cubicBezTo>
                  <a:pt x="4907303" y="1144717"/>
                  <a:pt x="4994717" y="1092124"/>
                  <a:pt x="5074045" y="1061696"/>
                </a:cubicBezTo>
                <a:lnTo>
                  <a:pt x="5116051" y="1050319"/>
                </a:lnTo>
                <a:lnTo>
                  <a:pt x="5115029" y="1049442"/>
                </a:lnTo>
                <a:lnTo>
                  <a:pt x="5156051" y="1037636"/>
                </a:lnTo>
                <a:lnTo>
                  <a:pt x="5166103" y="1036764"/>
                </a:lnTo>
                <a:lnTo>
                  <a:pt x="5174123" y="1034593"/>
                </a:lnTo>
                <a:lnTo>
                  <a:pt x="5207479" y="1033182"/>
                </a:lnTo>
                <a:lnTo>
                  <a:pt x="5224939" y="1031671"/>
                </a:lnTo>
                <a:lnTo>
                  <a:pt x="5228267" y="1032303"/>
                </a:lnTo>
                <a:lnTo>
                  <a:pt x="5230943" y="1032189"/>
                </a:lnTo>
                <a:lnTo>
                  <a:pt x="5231759" y="1032968"/>
                </a:lnTo>
                <a:lnTo>
                  <a:pt x="5231761" y="1032968"/>
                </a:lnTo>
                <a:lnTo>
                  <a:pt x="5301517" y="1099283"/>
                </a:lnTo>
                <a:lnTo>
                  <a:pt x="5301517" y="1099284"/>
                </a:lnTo>
                <a:lnTo>
                  <a:pt x="5305489" y="1103461"/>
                </a:lnTo>
                <a:lnTo>
                  <a:pt x="5367831" y="1169039"/>
                </a:lnTo>
                <a:lnTo>
                  <a:pt x="5368611" y="1169859"/>
                </a:lnTo>
                <a:lnTo>
                  <a:pt x="5368495" y="1172537"/>
                </a:lnTo>
                <a:lnTo>
                  <a:pt x="5369129" y="1175861"/>
                </a:lnTo>
                <a:lnTo>
                  <a:pt x="5367619" y="1193294"/>
                </a:lnTo>
                <a:lnTo>
                  <a:pt x="5366209" y="1226676"/>
                </a:lnTo>
                <a:lnTo>
                  <a:pt x="5364033" y="1234708"/>
                </a:lnTo>
                <a:lnTo>
                  <a:pt x="5363165" y="1244749"/>
                </a:lnTo>
                <a:lnTo>
                  <a:pt x="5351357" y="1285770"/>
                </a:lnTo>
                <a:lnTo>
                  <a:pt x="5350481" y="1284749"/>
                </a:lnTo>
                <a:lnTo>
                  <a:pt x="5339105" y="1326757"/>
                </a:lnTo>
                <a:cubicBezTo>
                  <a:pt x="5308677" y="1406083"/>
                  <a:pt x="5256085" y="1493499"/>
                  <a:pt x="5185139" y="1578800"/>
                </a:cubicBezTo>
                <a:lnTo>
                  <a:pt x="5147869" y="1619605"/>
                </a:lnTo>
                <a:lnTo>
                  <a:pt x="5147871" y="1619606"/>
                </a:lnTo>
                <a:lnTo>
                  <a:pt x="5150301" y="1616944"/>
                </a:lnTo>
                <a:lnTo>
                  <a:pt x="5236127" y="1725962"/>
                </a:lnTo>
                <a:lnTo>
                  <a:pt x="5280433" y="1702988"/>
                </a:lnTo>
                <a:cubicBezTo>
                  <a:pt x="5381191" y="1656541"/>
                  <a:pt x="5479239" y="1628367"/>
                  <a:pt x="5563739" y="1619506"/>
                </a:cubicBezTo>
                <a:lnTo>
                  <a:pt x="5607257" y="1619389"/>
                </a:lnTo>
                <a:lnTo>
                  <a:pt x="5606497" y="1618277"/>
                </a:lnTo>
                <a:lnTo>
                  <a:pt x="5649177" y="1617491"/>
                </a:lnTo>
                <a:lnTo>
                  <a:pt x="5659113" y="1619251"/>
                </a:lnTo>
                <a:lnTo>
                  <a:pt x="5667423" y="1619229"/>
                </a:lnTo>
                <a:lnTo>
                  <a:pt x="5700005" y="1626499"/>
                </a:lnTo>
                <a:lnTo>
                  <a:pt x="5717263" y="1629559"/>
                </a:lnTo>
                <a:lnTo>
                  <a:pt x="5720313" y="1631030"/>
                </a:lnTo>
                <a:lnTo>
                  <a:pt x="5722927" y="1631614"/>
                </a:lnTo>
                <a:lnTo>
                  <a:pt x="5723515" y="1632577"/>
                </a:lnTo>
                <a:lnTo>
                  <a:pt x="5723517" y="1632578"/>
                </a:lnTo>
                <a:lnTo>
                  <a:pt x="5773731" y="1714682"/>
                </a:lnTo>
                <a:lnTo>
                  <a:pt x="5776487" y="1719745"/>
                </a:lnTo>
                <a:lnTo>
                  <a:pt x="5819733" y="1799225"/>
                </a:lnTo>
                <a:lnTo>
                  <a:pt x="5820273" y="1800218"/>
                </a:lnTo>
                <a:lnTo>
                  <a:pt x="5819469" y="1802777"/>
                </a:lnTo>
                <a:lnTo>
                  <a:pt x="5819221" y="1806150"/>
                </a:lnTo>
                <a:lnTo>
                  <a:pt x="5813251" y="1822599"/>
                </a:lnTo>
                <a:lnTo>
                  <a:pt x="5803247" y="1854480"/>
                </a:lnTo>
                <a:lnTo>
                  <a:pt x="5799067" y="1861675"/>
                </a:lnTo>
                <a:lnTo>
                  <a:pt x="5795629" y="1871148"/>
                </a:lnTo>
                <a:lnTo>
                  <a:pt x="5773607" y="1907716"/>
                </a:lnTo>
                <a:lnTo>
                  <a:pt x="5773025" y="1906503"/>
                </a:lnTo>
                <a:lnTo>
                  <a:pt x="5751165" y="1944134"/>
                </a:lnTo>
                <a:cubicBezTo>
                  <a:pt x="5701241" y="2012882"/>
                  <a:pt x="5627817" y="2083709"/>
                  <a:pt x="5537211" y="2147741"/>
                </a:cubicBezTo>
                <a:lnTo>
                  <a:pt x="5495221" y="2174587"/>
                </a:lnTo>
                <a:lnTo>
                  <a:pt x="5546733" y="2303448"/>
                </a:lnTo>
                <a:lnTo>
                  <a:pt x="5544407" y="2303960"/>
                </a:lnTo>
                <a:lnTo>
                  <a:pt x="5544407" y="2303961"/>
                </a:lnTo>
                <a:lnTo>
                  <a:pt x="5597119" y="2292365"/>
                </a:lnTo>
                <a:cubicBezTo>
                  <a:pt x="5706465" y="2273574"/>
                  <a:pt x="5808465" y="2271736"/>
                  <a:pt x="5892379" y="2285047"/>
                </a:cubicBezTo>
                <a:lnTo>
                  <a:pt x="5934445" y="2296199"/>
                </a:lnTo>
                <a:lnTo>
                  <a:pt x="5933997" y="2294927"/>
                </a:lnTo>
                <a:lnTo>
                  <a:pt x="5975427" y="2305213"/>
                </a:lnTo>
                <a:lnTo>
                  <a:pt x="5984569" y="2309486"/>
                </a:lnTo>
                <a:lnTo>
                  <a:pt x="5992601" y="2311615"/>
                </a:lnTo>
                <a:lnTo>
                  <a:pt x="6022191" y="2327070"/>
                </a:lnTo>
                <a:lnTo>
                  <a:pt x="6038069" y="2334492"/>
                </a:lnTo>
                <a:lnTo>
                  <a:pt x="6040635" y="2336703"/>
                </a:lnTo>
                <a:lnTo>
                  <a:pt x="6043009" y="2337943"/>
                </a:lnTo>
                <a:lnTo>
                  <a:pt x="6043327" y="2339025"/>
                </a:lnTo>
                <a:lnTo>
                  <a:pt x="6043329" y="2339026"/>
                </a:lnTo>
                <a:lnTo>
                  <a:pt x="6070581" y="2431334"/>
                </a:lnTo>
                <a:lnTo>
                  <a:pt x="6070581" y="2431335"/>
                </a:lnTo>
                <a:lnTo>
                  <a:pt x="6071931" y="2436939"/>
                </a:lnTo>
                <a:lnTo>
                  <a:pt x="6093133" y="2524902"/>
                </a:lnTo>
                <a:lnTo>
                  <a:pt x="6093399" y="2526003"/>
                </a:lnTo>
                <a:lnTo>
                  <a:pt x="6091961" y="2528267"/>
                </a:lnTo>
                <a:lnTo>
                  <a:pt x="6090847" y="2531460"/>
                </a:lnTo>
                <a:lnTo>
                  <a:pt x="6080823" y="2545803"/>
                </a:lnTo>
                <a:lnTo>
                  <a:pt x="6062909" y="2574008"/>
                </a:lnTo>
                <a:lnTo>
                  <a:pt x="6057009" y="2579877"/>
                </a:lnTo>
                <a:lnTo>
                  <a:pt x="6051237" y="2588136"/>
                </a:lnTo>
                <a:lnTo>
                  <a:pt x="6020499" y="2617759"/>
                </a:lnTo>
                <a:lnTo>
                  <a:pt x="6020253" y="2616437"/>
                </a:lnTo>
                <a:lnTo>
                  <a:pt x="5989397" y="2647128"/>
                </a:lnTo>
                <a:cubicBezTo>
                  <a:pt x="5923381" y="2700615"/>
                  <a:pt x="5834129" y="2750020"/>
                  <a:pt x="5730037" y="2788422"/>
                </a:cubicBezTo>
                <a:lnTo>
                  <a:pt x="5681963" y="2803664"/>
                </a:lnTo>
                <a:lnTo>
                  <a:pt x="5691679" y="2854976"/>
                </a:lnTo>
                <a:lnTo>
                  <a:pt x="5699389" y="2941307"/>
                </a:lnTo>
                <a:lnTo>
                  <a:pt x="5750467" y="2943620"/>
                </a:lnTo>
                <a:cubicBezTo>
                  <a:pt x="5860951" y="2953770"/>
                  <a:pt x="5959951" y="2978395"/>
                  <a:pt x="6037561" y="3012972"/>
                </a:cubicBezTo>
                <a:lnTo>
                  <a:pt x="6075307" y="3034630"/>
                </a:lnTo>
                <a:lnTo>
                  <a:pt x="6075205" y="3033288"/>
                </a:lnTo>
                <a:lnTo>
                  <a:pt x="6112559" y="3053946"/>
                </a:lnTo>
                <a:lnTo>
                  <a:pt x="6120285" y="3060437"/>
                </a:lnTo>
                <a:lnTo>
                  <a:pt x="6127491" y="3064575"/>
                </a:lnTo>
                <a:lnTo>
                  <a:pt x="6152075" y="3087161"/>
                </a:lnTo>
                <a:lnTo>
                  <a:pt x="6165491" y="3098440"/>
                </a:lnTo>
                <a:lnTo>
                  <a:pt x="6167395" y="3101240"/>
                </a:lnTo>
                <a:lnTo>
                  <a:pt x="6169367" y="3103052"/>
                </a:lnTo>
                <a:lnTo>
                  <a:pt x="6169395" y="3104178"/>
                </a:lnTo>
                <a:lnTo>
                  <a:pt x="6169397" y="3104180"/>
                </a:lnTo>
                <a:lnTo>
                  <a:pt x="6171829" y="3200396"/>
                </a:lnTo>
                <a:lnTo>
                  <a:pt x="6171829" y="3200396"/>
                </a:lnTo>
                <a:lnTo>
                  <a:pt x="6171683" y="3206158"/>
                </a:lnTo>
                <a:lnTo>
                  <a:pt x="6169397" y="3296612"/>
                </a:lnTo>
                <a:lnTo>
                  <a:pt x="6169367" y="3297743"/>
                </a:lnTo>
                <a:lnTo>
                  <a:pt x="6167391" y="3299556"/>
                </a:lnTo>
                <a:lnTo>
                  <a:pt x="6165489" y="3302354"/>
                </a:lnTo>
                <a:lnTo>
                  <a:pt x="6152095" y="3313614"/>
                </a:lnTo>
                <a:lnTo>
                  <a:pt x="6127493" y="3336221"/>
                </a:lnTo>
                <a:lnTo>
                  <a:pt x="6120273" y="3340362"/>
                </a:lnTo>
                <a:lnTo>
                  <a:pt x="6112561" y="3346847"/>
                </a:lnTo>
                <a:lnTo>
                  <a:pt x="6075205" y="3367504"/>
                </a:lnTo>
                <a:lnTo>
                  <a:pt x="6075307" y="3366164"/>
                </a:lnTo>
                <a:lnTo>
                  <a:pt x="6037561" y="3387823"/>
                </a:lnTo>
                <a:cubicBezTo>
                  <a:pt x="5959951" y="3422399"/>
                  <a:pt x="5860951" y="3447023"/>
                  <a:pt x="5750469" y="3457174"/>
                </a:cubicBezTo>
                <a:lnTo>
                  <a:pt x="5698777" y="3459515"/>
                </a:lnTo>
                <a:lnTo>
                  <a:pt x="5683477" y="3597613"/>
                </a:lnTo>
                <a:lnTo>
                  <a:pt x="5681017" y="3596833"/>
                </a:lnTo>
                <a:lnTo>
                  <a:pt x="5681017" y="3596834"/>
                </a:lnTo>
                <a:lnTo>
                  <a:pt x="5730037" y="3612377"/>
                </a:lnTo>
                <a:cubicBezTo>
                  <a:pt x="5834129" y="3650778"/>
                  <a:pt x="5923383" y="3700186"/>
                  <a:pt x="5989399" y="3753670"/>
                </a:cubicBezTo>
                <a:lnTo>
                  <a:pt x="6020253" y="3784360"/>
                </a:lnTo>
                <a:lnTo>
                  <a:pt x="6020503" y="3783037"/>
                </a:lnTo>
                <a:lnTo>
                  <a:pt x="6051237" y="3812659"/>
                </a:lnTo>
                <a:lnTo>
                  <a:pt x="6057019" y="3820930"/>
                </a:lnTo>
                <a:lnTo>
                  <a:pt x="6062911" y="3826791"/>
                </a:lnTo>
                <a:lnTo>
                  <a:pt x="6080809" y="3854970"/>
                </a:lnTo>
                <a:lnTo>
                  <a:pt x="6090849" y="3869336"/>
                </a:lnTo>
                <a:lnTo>
                  <a:pt x="6091965" y="3872534"/>
                </a:lnTo>
                <a:lnTo>
                  <a:pt x="6093399" y="3874795"/>
                </a:lnTo>
                <a:lnTo>
                  <a:pt x="6093135" y="3875891"/>
                </a:lnTo>
                <a:lnTo>
                  <a:pt x="6093135" y="3875893"/>
                </a:lnTo>
                <a:lnTo>
                  <a:pt x="6070583" y="3969461"/>
                </a:lnTo>
                <a:lnTo>
                  <a:pt x="6070583" y="3969462"/>
                </a:lnTo>
                <a:lnTo>
                  <a:pt x="6068951" y="3974988"/>
                </a:lnTo>
                <a:lnTo>
                  <a:pt x="6043331" y="4061768"/>
                </a:lnTo>
                <a:lnTo>
                  <a:pt x="6043009" y="4062853"/>
                </a:lnTo>
                <a:lnTo>
                  <a:pt x="6040633" y="4064094"/>
                </a:lnTo>
                <a:lnTo>
                  <a:pt x="6038071" y="4066304"/>
                </a:lnTo>
                <a:lnTo>
                  <a:pt x="6022219" y="4073713"/>
                </a:lnTo>
                <a:lnTo>
                  <a:pt x="5992603" y="4089182"/>
                </a:lnTo>
                <a:lnTo>
                  <a:pt x="5984559" y="4091315"/>
                </a:lnTo>
                <a:lnTo>
                  <a:pt x="5975429" y="4095581"/>
                </a:lnTo>
                <a:lnTo>
                  <a:pt x="5934001" y="4105868"/>
                </a:lnTo>
                <a:lnTo>
                  <a:pt x="5934445" y="4104598"/>
                </a:lnTo>
                <a:lnTo>
                  <a:pt x="5892379" y="4115750"/>
                </a:lnTo>
                <a:cubicBezTo>
                  <a:pt x="5808467" y="4129062"/>
                  <a:pt x="5706467" y="4127223"/>
                  <a:pt x="5597119" y="4108433"/>
                </a:cubicBezTo>
                <a:lnTo>
                  <a:pt x="5549519" y="4097961"/>
                </a:lnTo>
                <a:lnTo>
                  <a:pt x="5493707" y="4225243"/>
                </a:lnTo>
                <a:lnTo>
                  <a:pt x="5537213" y="4253058"/>
                </a:lnTo>
                <a:cubicBezTo>
                  <a:pt x="5627819" y="4317092"/>
                  <a:pt x="5701243" y="4387918"/>
                  <a:pt x="5751167" y="4456665"/>
                </a:cubicBezTo>
                <a:lnTo>
                  <a:pt x="5773027" y="4494295"/>
                </a:lnTo>
                <a:lnTo>
                  <a:pt x="5773611" y="4493081"/>
                </a:lnTo>
                <a:lnTo>
                  <a:pt x="5795633" y="4529649"/>
                </a:lnTo>
                <a:lnTo>
                  <a:pt x="5799075" y="4539135"/>
                </a:lnTo>
                <a:lnTo>
                  <a:pt x="5803249" y="4546320"/>
                </a:lnTo>
                <a:lnTo>
                  <a:pt x="5813243" y="4578172"/>
                </a:lnTo>
                <a:lnTo>
                  <a:pt x="5819223" y="4594647"/>
                </a:lnTo>
                <a:lnTo>
                  <a:pt x="5819473" y="4598025"/>
                </a:lnTo>
                <a:lnTo>
                  <a:pt x="5820275" y="4600580"/>
                </a:lnTo>
                <a:lnTo>
                  <a:pt x="5819735" y="4601570"/>
                </a:lnTo>
                <a:lnTo>
                  <a:pt x="5819735" y="4601571"/>
                </a:lnTo>
                <a:lnTo>
                  <a:pt x="5773735" y="4686115"/>
                </a:lnTo>
                <a:lnTo>
                  <a:pt x="5773733" y="4686115"/>
                </a:lnTo>
                <a:lnTo>
                  <a:pt x="5770727" y="4691032"/>
                </a:lnTo>
                <a:lnTo>
                  <a:pt x="5723519" y="4768224"/>
                </a:lnTo>
                <a:lnTo>
                  <a:pt x="5722929" y="4769190"/>
                </a:lnTo>
                <a:lnTo>
                  <a:pt x="5720311" y="4769773"/>
                </a:lnTo>
                <a:lnTo>
                  <a:pt x="5717265" y="4771244"/>
                </a:lnTo>
                <a:lnTo>
                  <a:pt x="5700035" y="4774297"/>
                </a:lnTo>
                <a:lnTo>
                  <a:pt x="5667423" y="4781575"/>
                </a:lnTo>
                <a:lnTo>
                  <a:pt x="5659103" y="4781552"/>
                </a:lnTo>
                <a:lnTo>
                  <a:pt x="5649181" y="4783311"/>
                </a:lnTo>
                <a:lnTo>
                  <a:pt x="5606501" y="4782524"/>
                </a:lnTo>
                <a:lnTo>
                  <a:pt x="5607259" y="4781414"/>
                </a:lnTo>
                <a:lnTo>
                  <a:pt x="5563741" y="4781297"/>
                </a:lnTo>
                <a:cubicBezTo>
                  <a:pt x="5479241" y="4772436"/>
                  <a:pt x="5381193" y="4744261"/>
                  <a:pt x="5280435" y="4697811"/>
                </a:cubicBezTo>
                <a:lnTo>
                  <a:pt x="5235255" y="4674385"/>
                </a:lnTo>
                <a:lnTo>
                  <a:pt x="5185017" y="4745859"/>
                </a:lnTo>
                <a:lnTo>
                  <a:pt x="5151335" y="4784989"/>
                </a:lnTo>
                <a:lnTo>
                  <a:pt x="5185141" y="4822001"/>
                </a:lnTo>
                <a:cubicBezTo>
                  <a:pt x="5256085" y="4907303"/>
                  <a:pt x="5308677" y="4994718"/>
                  <a:pt x="5339107" y="5074045"/>
                </a:cubicBezTo>
                <a:lnTo>
                  <a:pt x="5350483" y="5116051"/>
                </a:lnTo>
                <a:lnTo>
                  <a:pt x="5351361" y="5115029"/>
                </a:lnTo>
                <a:lnTo>
                  <a:pt x="5363167" y="5156050"/>
                </a:lnTo>
                <a:lnTo>
                  <a:pt x="5364037" y="5166103"/>
                </a:lnTo>
                <a:lnTo>
                  <a:pt x="5366209" y="5174124"/>
                </a:lnTo>
                <a:lnTo>
                  <a:pt x="5367619" y="5207477"/>
                </a:lnTo>
                <a:lnTo>
                  <a:pt x="5369131" y="5224939"/>
                </a:lnTo>
                <a:lnTo>
                  <a:pt x="5368499" y="5228267"/>
                </a:lnTo>
                <a:lnTo>
                  <a:pt x="5368611" y="5230941"/>
                </a:lnTo>
                <a:lnTo>
                  <a:pt x="5367833" y="5231759"/>
                </a:lnTo>
                <a:lnTo>
                  <a:pt x="5367835" y="5231761"/>
                </a:lnTo>
                <a:lnTo>
                  <a:pt x="5301519" y="5301516"/>
                </a:lnTo>
                <a:lnTo>
                  <a:pt x="5301519" y="5301518"/>
                </a:lnTo>
                <a:lnTo>
                  <a:pt x="5297341" y="5305489"/>
                </a:lnTo>
                <a:lnTo>
                  <a:pt x="5231763" y="5367830"/>
                </a:lnTo>
                <a:lnTo>
                  <a:pt x="5230943" y="5368610"/>
                </a:lnTo>
                <a:lnTo>
                  <a:pt x="5228263" y="5368496"/>
                </a:lnTo>
                <a:lnTo>
                  <a:pt x="5224943" y="5369130"/>
                </a:lnTo>
                <a:lnTo>
                  <a:pt x="5207509" y="5367620"/>
                </a:lnTo>
                <a:lnTo>
                  <a:pt x="5174125" y="5366208"/>
                </a:lnTo>
                <a:lnTo>
                  <a:pt x="5166091" y="5364033"/>
                </a:lnTo>
                <a:lnTo>
                  <a:pt x="5156053" y="5363162"/>
                </a:lnTo>
                <a:lnTo>
                  <a:pt x="5115033" y="5351357"/>
                </a:lnTo>
                <a:lnTo>
                  <a:pt x="5116051" y="5350480"/>
                </a:lnTo>
                <a:lnTo>
                  <a:pt x="5074047" y="5339105"/>
                </a:lnTo>
                <a:cubicBezTo>
                  <a:pt x="4994719" y="5308676"/>
                  <a:pt x="4907303" y="5256086"/>
                  <a:pt x="4822003" y="5185139"/>
                </a:cubicBezTo>
                <a:lnTo>
                  <a:pt x="4784223" y="5150634"/>
                </a:lnTo>
                <a:lnTo>
                  <a:pt x="4675063" y="5236566"/>
                </a:lnTo>
                <a:lnTo>
                  <a:pt x="4674179" y="5234861"/>
                </a:lnTo>
                <a:lnTo>
                  <a:pt x="4674177" y="5234862"/>
                </a:lnTo>
                <a:lnTo>
                  <a:pt x="4697809" y="5280436"/>
                </a:lnTo>
                <a:cubicBezTo>
                  <a:pt x="4744259" y="5381192"/>
                  <a:pt x="4772433" y="5479241"/>
                  <a:pt x="4781295" y="5563740"/>
                </a:cubicBezTo>
                <a:lnTo>
                  <a:pt x="4781411" y="5607259"/>
                </a:lnTo>
                <a:lnTo>
                  <a:pt x="4782523" y="5606500"/>
                </a:lnTo>
                <a:lnTo>
                  <a:pt x="4783309" y="5649179"/>
                </a:lnTo>
                <a:lnTo>
                  <a:pt x="4781549" y="5659114"/>
                </a:lnTo>
                <a:lnTo>
                  <a:pt x="4781571" y="5667425"/>
                </a:lnTo>
                <a:lnTo>
                  <a:pt x="4774301" y="5700007"/>
                </a:lnTo>
                <a:lnTo>
                  <a:pt x="4771243" y="5717265"/>
                </a:lnTo>
                <a:lnTo>
                  <a:pt x="4769769" y="5720314"/>
                </a:lnTo>
                <a:lnTo>
                  <a:pt x="4769187" y="5722928"/>
                </a:lnTo>
                <a:lnTo>
                  <a:pt x="4768223" y="5723516"/>
                </a:lnTo>
                <a:lnTo>
                  <a:pt x="4768223" y="5723517"/>
                </a:lnTo>
                <a:lnTo>
                  <a:pt x="4686113" y="5773733"/>
                </a:lnTo>
                <a:lnTo>
                  <a:pt x="4686113" y="5773734"/>
                </a:lnTo>
                <a:lnTo>
                  <a:pt x="4681051" y="5776488"/>
                </a:lnTo>
                <a:lnTo>
                  <a:pt x="4601571" y="5819734"/>
                </a:lnTo>
                <a:lnTo>
                  <a:pt x="4600577" y="5820274"/>
                </a:lnTo>
                <a:lnTo>
                  <a:pt x="4598019" y="5819471"/>
                </a:lnTo>
                <a:lnTo>
                  <a:pt x="4594645" y="5819222"/>
                </a:lnTo>
                <a:lnTo>
                  <a:pt x="4578195" y="5813252"/>
                </a:lnTo>
                <a:lnTo>
                  <a:pt x="4546317" y="5803248"/>
                </a:lnTo>
                <a:lnTo>
                  <a:pt x="4539121" y="5799068"/>
                </a:lnTo>
                <a:lnTo>
                  <a:pt x="4529649" y="5795630"/>
                </a:lnTo>
                <a:lnTo>
                  <a:pt x="4493081" y="5773609"/>
                </a:lnTo>
                <a:lnTo>
                  <a:pt x="4494293" y="5773027"/>
                </a:lnTo>
                <a:lnTo>
                  <a:pt x="4456663" y="5751166"/>
                </a:lnTo>
                <a:cubicBezTo>
                  <a:pt x="4387915" y="5701244"/>
                  <a:pt x="4317089" y="5627819"/>
                  <a:pt x="4253055" y="5537213"/>
                </a:cubicBezTo>
                <a:lnTo>
                  <a:pt x="4226477" y="5495640"/>
                </a:lnTo>
                <a:lnTo>
                  <a:pt x="4097457" y="5547215"/>
                </a:lnTo>
                <a:lnTo>
                  <a:pt x="4097119" y="5545678"/>
                </a:lnTo>
                <a:lnTo>
                  <a:pt x="4097117" y="5545679"/>
                </a:lnTo>
                <a:lnTo>
                  <a:pt x="4108433" y="5597120"/>
                </a:lnTo>
                <a:cubicBezTo>
                  <a:pt x="4127223" y="5706466"/>
                  <a:pt x="4129061" y="5808466"/>
                  <a:pt x="4115751" y="5892379"/>
                </a:cubicBezTo>
                <a:lnTo>
                  <a:pt x="4104599" y="5934445"/>
                </a:lnTo>
                <a:lnTo>
                  <a:pt x="4105871" y="5933999"/>
                </a:lnTo>
                <a:lnTo>
                  <a:pt x="4095585" y="5975428"/>
                </a:lnTo>
                <a:lnTo>
                  <a:pt x="4091313" y="5984569"/>
                </a:lnTo>
                <a:lnTo>
                  <a:pt x="4089183" y="5992602"/>
                </a:lnTo>
                <a:lnTo>
                  <a:pt x="4073727" y="6022192"/>
                </a:lnTo>
                <a:lnTo>
                  <a:pt x="4066305" y="6038070"/>
                </a:lnTo>
                <a:lnTo>
                  <a:pt x="4064095" y="6040635"/>
                </a:lnTo>
                <a:lnTo>
                  <a:pt x="4062855" y="6043009"/>
                </a:lnTo>
                <a:lnTo>
                  <a:pt x="4061773" y="6043328"/>
                </a:lnTo>
                <a:lnTo>
                  <a:pt x="4061771" y="6043329"/>
                </a:lnTo>
                <a:lnTo>
                  <a:pt x="3969463" y="6070582"/>
                </a:lnTo>
                <a:lnTo>
                  <a:pt x="3969461" y="6070581"/>
                </a:lnTo>
                <a:lnTo>
                  <a:pt x="3963859" y="6071931"/>
                </a:lnTo>
                <a:lnTo>
                  <a:pt x="3875895" y="6093133"/>
                </a:lnTo>
                <a:lnTo>
                  <a:pt x="3874795" y="6093399"/>
                </a:lnTo>
                <a:lnTo>
                  <a:pt x="3872533" y="6091961"/>
                </a:lnTo>
                <a:lnTo>
                  <a:pt x="3869339" y="6090847"/>
                </a:lnTo>
                <a:lnTo>
                  <a:pt x="3854995" y="6080823"/>
                </a:lnTo>
                <a:lnTo>
                  <a:pt x="3826791" y="6062909"/>
                </a:lnTo>
                <a:lnTo>
                  <a:pt x="3820921" y="6057010"/>
                </a:lnTo>
                <a:lnTo>
                  <a:pt x="3812661" y="6051236"/>
                </a:lnTo>
                <a:lnTo>
                  <a:pt x="3783039" y="6020501"/>
                </a:lnTo>
                <a:lnTo>
                  <a:pt x="3784361" y="6020252"/>
                </a:lnTo>
                <a:lnTo>
                  <a:pt x="3753671" y="5989398"/>
                </a:lnTo>
                <a:cubicBezTo>
                  <a:pt x="3700185" y="5923382"/>
                  <a:pt x="3650777" y="5834128"/>
                  <a:pt x="3612377" y="5730038"/>
                </a:cubicBezTo>
                <a:lnTo>
                  <a:pt x="3597275" y="5682410"/>
                </a:lnTo>
                <a:lnTo>
                  <a:pt x="3546071" y="5692103"/>
                </a:lnTo>
                <a:lnTo>
                  <a:pt x="3459467" y="5699838"/>
                </a:lnTo>
                <a:lnTo>
                  <a:pt x="3457175" y="5750466"/>
                </a:lnTo>
                <a:cubicBezTo>
                  <a:pt x="3447023" y="5860950"/>
                  <a:pt x="3422401" y="5959950"/>
                  <a:pt x="3387825" y="6037559"/>
                </a:cubicBezTo>
                <a:lnTo>
                  <a:pt x="3366165" y="6075306"/>
                </a:lnTo>
                <a:lnTo>
                  <a:pt x="3367509" y="6075204"/>
                </a:lnTo>
                <a:lnTo>
                  <a:pt x="3346851" y="6112559"/>
                </a:lnTo>
                <a:lnTo>
                  <a:pt x="3340357" y="6120283"/>
                </a:lnTo>
                <a:lnTo>
                  <a:pt x="3336221" y="6127491"/>
                </a:lnTo>
                <a:lnTo>
                  <a:pt x="3313635" y="6152072"/>
                </a:lnTo>
                <a:lnTo>
                  <a:pt x="3302357" y="6165489"/>
                </a:lnTo>
                <a:lnTo>
                  <a:pt x="3299557" y="6167394"/>
                </a:lnTo>
                <a:lnTo>
                  <a:pt x="3297745" y="6169365"/>
                </a:lnTo>
                <a:lnTo>
                  <a:pt x="3296617" y="6169393"/>
                </a:lnTo>
                <a:lnTo>
                  <a:pt x="3296615" y="6169395"/>
                </a:lnTo>
                <a:lnTo>
                  <a:pt x="3200399" y="6171828"/>
                </a:lnTo>
                <a:lnTo>
                  <a:pt x="3200397" y="6171828"/>
                </a:lnTo>
                <a:lnTo>
                  <a:pt x="3194637" y="6171682"/>
                </a:lnTo>
                <a:lnTo>
                  <a:pt x="3104183" y="6169395"/>
                </a:lnTo>
                <a:lnTo>
                  <a:pt x="3103051" y="6169366"/>
                </a:lnTo>
                <a:lnTo>
                  <a:pt x="3101237" y="6167391"/>
                </a:lnTo>
                <a:lnTo>
                  <a:pt x="3098441" y="6165489"/>
                </a:lnTo>
                <a:lnTo>
                  <a:pt x="3087181" y="6152094"/>
                </a:lnTo>
                <a:lnTo>
                  <a:pt x="3064573" y="6127492"/>
                </a:lnTo>
                <a:lnTo>
                  <a:pt x="3060431" y="6120273"/>
                </a:lnTo>
                <a:lnTo>
                  <a:pt x="3053947" y="6112558"/>
                </a:lnTo>
                <a:lnTo>
                  <a:pt x="3033289" y="6075203"/>
                </a:lnTo>
                <a:lnTo>
                  <a:pt x="3034631" y="6075305"/>
                </a:lnTo>
                <a:lnTo>
                  <a:pt x="3012971" y="6037558"/>
                </a:lnTo>
                <a:cubicBezTo>
                  <a:pt x="2978395" y="5959951"/>
                  <a:pt x="2953771" y="5860950"/>
                  <a:pt x="2943619" y="5750466"/>
                </a:cubicBezTo>
                <a:lnTo>
                  <a:pt x="2941297" y="5699177"/>
                </a:lnTo>
                <a:lnTo>
                  <a:pt x="2803061" y="5683860"/>
                </a:lnTo>
                <a:lnTo>
                  <a:pt x="2788420" y="5730035"/>
                </a:lnTo>
                <a:cubicBezTo>
                  <a:pt x="2750019" y="5834127"/>
                  <a:pt x="2700611" y="5923380"/>
                  <a:pt x="2647126" y="5989394"/>
                </a:cubicBezTo>
                <a:lnTo>
                  <a:pt x="2616436" y="6020250"/>
                </a:lnTo>
                <a:lnTo>
                  <a:pt x="2617757" y="6020499"/>
                </a:lnTo>
                <a:lnTo>
                  <a:pt x="2588135" y="6051234"/>
                </a:lnTo>
                <a:lnTo>
                  <a:pt x="2579875" y="6057007"/>
                </a:lnTo>
                <a:lnTo>
                  <a:pt x="2574006" y="6062908"/>
                </a:lnTo>
                <a:lnTo>
                  <a:pt x="2545803" y="6080821"/>
                </a:lnTo>
                <a:lnTo>
                  <a:pt x="2531459" y="6090845"/>
                </a:lnTo>
                <a:lnTo>
                  <a:pt x="2528265" y="6091959"/>
                </a:lnTo>
                <a:lnTo>
                  <a:pt x="2526001" y="6093397"/>
                </a:lnTo>
                <a:lnTo>
                  <a:pt x="2524902" y="6093132"/>
                </a:lnTo>
                <a:lnTo>
                  <a:pt x="2436939" y="6071930"/>
                </a:lnTo>
                <a:lnTo>
                  <a:pt x="2431336" y="6070580"/>
                </a:lnTo>
                <a:lnTo>
                  <a:pt x="2431334" y="6070580"/>
                </a:lnTo>
                <a:lnTo>
                  <a:pt x="2339027" y="6043327"/>
                </a:lnTo>
                <a:lnTo>
                  <a:pt x="2339026" y="6043325"/>
                </a:lnTo>
                <a:lnTo>
                  <a:pt x="2337943" y="6043007"/>
                </a:lnTo>
                <a:lnTo>
                  <a:pt x="2336704" y="6040633"/>
                </a:lnTo>
                <a:lnTo>
                  <a:pt x="2334492" y="6038067"/>
                </a:lnTo>
                <a:lnTo>
                  <a:pt x="2327071" y="6022189"/>
                </a:lnTo>
                <a:lnTo>
                  <a:pt x="2311615" y="5992600"/>
                </a:lnTo>
                <a:lnTo>
                  <a:pt x="2309485" y="5984567"/>
                </a:lnTo>
                <a:lnTo>
                  <a:pt x="2305212" y="5975426"/>
                </a:lnTo>
                <a:lnTo>
                  <a:pt x="2294927" y="5933997"/>
                </a:lnTo>
                <a:lnTo>
                  <a:pt x="2296198" y="5934443"/>
                </a:lnTo>
                <a:lnTo>
                  <a:pt x="2285047" y="5892376"/>
                </a:lnTo>
                <a:cubicBezTo>
                  <a:pt x="2271736" y="5808463"/>
                  <a:pt x="2273574" y="5706462"/>
                  <a:pt x="2292363" y="5597117"/>
                </a:cubicBezTo>
                <a:lnTo>
                  <a:pt x="2302771" y="5549808"/>
                </a:lnTo>
                <a:lnTo>
                  <a:pt x="2175397" y="5493953"/>
                </a:lnTo>
                <a:lnTo>
                  <a:pt x="2147739" y="5537213"/>
                </a:lnTo>
                <a:cubicBezTo>
                  <a:pt x="2083706" y="5627819"/>
                  <a:pt x="2012879" y="5701243"/>
                  <a:pt x="1944131" y="5751166"/>
                </a:cubicBezTo>
                <a:lnTo>
                  <a:pt x="1906501" y="5773027"/>
                </a:lnTo>
                <a:lnTo>
                  <a:pt x="1907713" y="5773608"/>
                </a:lnTo>
                <a:lnTo>
                  <a:pt x="1871145" y="5795631"/>
                </a:lnTo>
                <a:lnTo>
                  <a:pt x="1861673" y="5799069"/>
                </a:lnTo>
                <a:lnTo>
                  <a:pt x="1854477" y="5803249"/>
                </a:lnTo>
                <a:lnTo>
                  <a:pt x="1822598" y="5813253"/>
                </a:lnTo>
                <a:lnTo>
                  <a:pt x="1806147" y="5819223"/>
                </a:lnTo>
                <a:lnTo>
                  <a:pt x="1802776" y="5819471"/>
                </a:lnTo>
                <a:lnTo>
                  <a:pt x="1800217" y="5820275"/>
                </a:lnTo>
                <a:lnTo>
                  <a:pt x="1799222" y="5819734"/>
                </a:lnTo>
                <a:lnTo>
                  <a:pt x="1719744" y="5776487"/>
                </a:lnTo>
                <a:lnTo>
                  <a:pt x="1714682" y="5773734"/>
                </a:lnTo>
                <a:lnTo>
                  <a:pt x="1714681" y="5773734"/>
                </a:lnTo>
                <a:lnTo>
                  <a:pt x="1632570" y="5723517"/>
                </a:lnTo>
                <a:lnTo>
                  <a:pt x="1632570" y="5723516"/>
                </a:lnTo>
                <a:lnTo>
                  <a:pt x="1631607" y="5722928"/>
                </a:lnTo>
                <a:lnTo>
                  <a:pt x="1631024" y="5720315"/>
                </a:lnTo>
                <a:lnTo>
                  <a:pt x="1629552" y="5717265"/>
                </a:lnTo>
                <a:lnTo>
                  <a:pt x="1626493" y="5700007"/>
                </a:lnTo>
                <a:lnTo>
                  <a:pt x="1619223" y="5667425"/>
                </a:lnTo>
                <a:lnTo>
                  <a:pt x="1619245" y="5659115"/>
                </a:lnTo>
                <a:lnTo>
                  <a:pt x="1617483" y="5649179"/>
                </a:lnTo>
                <a:lnTo>
                  <a:pt x="1618271" y="5606500"/>
                </a:lnTo>
                <a:lnTo>
                  <a:pt x="1619383" y="5607259"/>
                </a:lnTo>
                <a:lnTo>
                  <a:pt x="1619500" y="5563740"/>
                </a:lnTo>
                <a:cubicBezTo>
                  <a:pt x="1628360" y="5479240"/>
                  <a:pt x="1656535" y="5381192"/>
                  <a:pt x="1702985" y="5280435"/>
                </a:cubicBezTo>
                <a:lnTo>
                  <a:pt x="1727726" y="5232722"/>
                </a:lnTo>
                <a:lnTo>
                  <a:pt x="1727724" y="5232721"/>
                </a:lnTo>
                <a:lnTo>
                  <a:pt x="1726315" y="5235439"/>
                </a:lnTo>
                <a:lnTo>
                  <a:pt x="1655184" y="5185442"/>
                </a:lnTo>
                <a:lnTo>
                  <a:pt x="1615685" y="5151443"/>
                </a:lnTo>
                <a:lnTo>
                  <a:pt x="1578794" y="5185138"/>
                </a:lnTo>
                <a:cubicBezTo>
                  <a:pt x="1493494" y="5256083"/>
                  <a:pt x="1406077" y="5308675"/>
                  <a:pt x="1326751" y="5339104"/>
                </a:cubicBezTo>
                <a:lnTo>
                  <a:pt x="1284744" y="5350479"/>
                </a:lnTo>
                <a:lnTo>
                  <a:pt x="1285764" y="5351355"/>
                </a:lnTo>
                <a:lnTo>
                  <a:pt x="1244743" y="5363161"/>
                </a:lnTo>
                <a:lnTo>
                  <a:pt x="1234705" y="5364032"/>
                </a:lnTo>
                <a:lnTo>
                  <a:pt x="1226672" y="5366207"/>
                </a:lnTo>
                <a:lnTo>
                  <a:pt x="1193289" y="5367618"/>
                </a:lnTo>
                <a:lnTo>
                  <a:pt x="1175855" y="5369128"/>
                </a:lnTo>
                <a:lnTo>
                  <a:pt x="1172533" y="5368495"/>
                </a:lnTo>
                <a:lnTo>
                  <a:pt x="1169855" y="5368609"/>
                </a:lnTo>
                <a:lnTo>
                  <a:pt x="1169033" y="5367830"/>
                </a:lnTo>
                <a:lnTo>
                  <a:pt x="1103456" y="5305485"/>
                </a:lnTo>
                <a:lnTo>
                  <a:pt x="1099279" y="5301516"/>
                </a:lnTo>
                <a:lnTo>
                  <a:pt x="1099278" y="5301515"/>
                </a:lnTo>
                <a:lnTo>
                  <a:pt x="1032963" y="5231759"/>
                </a:lnTo>
                <a:lnTo>
                  <a:pt x="1032963" y="5231757"/>
                </a:lnTo>
                <a:lnTo>
                  <a:pt x="1032184" y="5230940"/>
                </a:lnTo>
                <a:lnTo>
                  <a:pt x="1032298" y="5228264"/>
                </a:lnTo>
                <a:lnTo>
                  <a:pt x="1031665" y="5224937"/>
                </a:lnTo>
                <a:lnTo>
                  <a:pt x="1033176" y="5207476"/>
                </a:lnTo>
                <a:lnTo>
                  <a:pt x="1034588" y="5174123"/>
                </a:lnTo>
                <a:lnTo>
                  <a:pt x="1036760" y="5166100"/>
                </a:lnTo>
                <a:lnTo>
                  <a:pt x="1037630" y="5156049"/>
                </a:lnTo>
                <a:lnTo>
                  <a:pt x="1049437" y="5115027"/>
                </a:lnTo>
                <a:lnTo>
                  <a:pt x="1050315" y="5116048"/>
                </a:lnTo>
                <a:lnTo>
                  <a:pt x="1061690" y="5074042"/>
                </a:lnTo>
                <a:cubicBezTo>
                  <a:pt x="1092119" y="4994716"/>
                  <a:pt x="1144711" y="4907300"/>
                  <a:pt x="1215656" y="4821998"/>
                </a:cubicBezTo>
                <a:lnTo>
                  <a:pt x="1252061" y="4782141"/>
                </a:lnTo>
                <a:lnTo>
                  <a:pt x="1252059" y="4782138"/>
                </a:lnTo>
                <a:lnTo>
                  <a:pt x="1250113" y="4784269"/>
                </a:lnTo>
                <a:lnTo>
                  <a:pt x="1164166" y="4675093"/>
                </a:lnTo>
                <a:lnTo>
                  <a:pt x="1120359" y="4697808"/>
                </a:lnTo>
                <a:cubicBezTo>
                  <a:pt x="1019602" y="4744259"/>
                  <a:pt x="921552" y="4772434"/>
                  <a:pt x="837054" y="4781294"/>
                </a:cubicBezTo>
                <a:lnTo>
                  <a:pt x="793535" y="4781410"/>
                </a:lnTo>
                <a:lnTo>
                  <a:pt x="794293" y="4782521"/>
                </a:lnTo>
                <a:lnTo>
                  <a:pt x="751614" y="4783308"/>
                </a:lnTo>
                <a:lnTo>
                  <a:pt x="741691" y="4781550"/>
                </a:lnTo>
                <a:lnTo>
                  <a:pt x="733369" y="4781572"/>
                </a:lnTo>
                <a:lnTo>
                  <a:pt x="700759" y="4774295"/>
                </a:lnTo>
                <a:lnTo>
                  <a:pt x="683529" y="4771240"/>
                </a:lnTo>
                <a:lnTo>
                  <a:pt x="680483" y="4769769"/>
                </a:lnTo>
                <a:lnTo>
                  <a:pt x="677866" y="4769186"/>
                </a:lnTo>
                <a:lnTo>
                  <a:pt x="677275" y="4768221"/>
                </a:lnTo>
                <a:lnTo>
                  <a:pt x="630067" y="4691029"/>
                </a:lnTo>
                <a:lnTo>
                  <a:pt x="627060" y="4686113"/>
                </a:lnTo>
                <a:lnTo>
                  <a:pt x="581058" y="4601569"/>
                </a:lnTo>
                <a:lnTo>
                  <a:pt x="581059" y="4601568"/>
                </a:lnTo>
                <a:lnTo>
                  <a:pt x="580519" y="4600577"/>
                </a:lnTo>
                <a:lnTo>
                  <a:pt x="581321" y="4598022"/>
                </a:lnTo>
                <a:lnTo>
                  <a:pt x="581571" y="4594644"/>
                </a:lnTo>
                <a:lnTo>
                  <a:pt x="587550" y="4578170"/>
                </a:lnTo>
                <a:lnTo>
                  <a:pt x="597545" y="4546318"/>
                </a:lnTo>
                <a:lnTo>
                  <a:pt x="601720" y="4539132"/>
                </a:lnTo>
                <a:lnTo>
                  <a:pt x="605163" y="4529647"/>
                </a:lnTo>
                <a:lnTo>
                  <a:pt x="627184" y="4493079"/>
                </a:lnTo>
                <a:lnTo>
                  <a:pt x="627768" y="4494293"/>
                </a:lnTo>
                <a:lnTo>
                  <a:pt x="649628" y="4456663"/>
                </a:lnTo>
                <a:cubicBezTo>
                  <a:pt x="699551" y="4387915"/>
                  <a:pt x="772975" y="4317090"/>
                  <a:pt x="863580" y="4253058"/>
                </a:cubicBezTo>
                <a:lnTo>
                  <a:pt x="906970" y="4225317"/>
                </a:lnTo>
                <a:lnTo>
                  <a:pt x="906969" y="4225315"/>
                </a:lnTo>
                <a:lnTo>
                  <a:pt x="905215" y="4226436"/>
                </a:lnTo>
                <a:lnTo>
                  <a:pt x="853649" y="4097440"/>
                </a:lnTo>
                <a:lnTo>
                  <a:pt x="803678" y="4108433"/>
                </a:lnTo>
                <a:cubicBezTo>
                  <a:pt x="694332" y="4127224"/>
                  <a:pt x="592331" y="4129061"/>
                  <a:pt x="508418" y="4115749"/>
                </a:cubicBezTo>
                <a:lnTo>
                  <a:pt x="466352" y="4104598"/>
                </a:lnTo>
                <a:lnTo>
                  <a:pt x="466798" y="4105867"/>
                </a:lnTo>
                <a:lnTo>
                  <a:pt x="425369" y="4095581"/>
                </a:lnTo>
                <a:lnTo>
                  <a:pt x="416239" y="4091314"/>
                </a:lnTo>
                <a:lnTo>
                  <a:pt x="408196" y="4089182"/>
                </a:lnTo>
                <a:lnTo>
                  <a:pt x="378580" y="4073712"/>
                </a:lnTo>
                <a:lnTo>
                  <a:pt x="362728" y="4066303"/>
                </a:lnTo>
                <a:lnTo>
                  <a:pt x="360166" y="4064094"/>
                </a:lnTo>
                <a:lnTo>
                  <a:pt x="357789" y="4062853"/>
                </a:lnTo>
                <a:lnTo>
                  <a:pt x="357467" y="4061768"/>
                </a:lnTo>
                <a:lnTo>
                  <a:pt x="331848" y="3974989"/>
                </a:lnTo>
                <a:lnTo>
                  <a:pt x="330216" y="3969462"/>
                </a:lnTo>
                <a:lnTo>
                  <a:pt x="330215" y="3969461"/>
                </a:lnTo>
                <a:lnTo>
                  <a:pt x="307662" y="3875892"/>
                </a:lnTo>
                <a:lnTo>
                  <a:pt x="307664" y="3875891"/>
                </a:lnTo>
                <a:lnTo>
                  <a:pt x="307399" y="3874794"/>
                </a:lnTo>
                <a:lnTo>
                  <a:pt x="308834" y="3872533"/>
                </a:lnTo>
                <a:lnTo>
                  <a:pt x="309950" y="3869336"/>
                </a:lnTo>
                <a:lnTo>
                  <a:pt x="319990" y="3854970"/>
                </a:lnTo>
                <a:lnTo>
                  <a:pt x="337887" y="3826790"/>
                </a:lnTo>
                <a:lnTo>
                  <a:pt x="343779" y="3820930"/>
                </a:lnTo>
                <a:lnTo>
                  <a:pt x="349560" y="3812659"/>
                </a:lnTo>
                <a:lnTo>
                  <a:pt x="380296" y="3783037"/>
                </a:lnTo>
                <a:lnTo>
                  <a:pt x="380545" y="3784360"/>
                </a:lnTo>
                <a:lnTo>
                  <a:pt x="411399" y="3753669"/>
                </a:lnTo>
                <a:cubicBezTo>
                  <a:pt x="477415" y="3700185"/>
                  <a:pt x="566669" y="3650777"/>
                  <a:pt x="670761" y="3612377"/>
                </a:cubicBezTo>
                <a:lnTo>
                  <a:pt x="721313" y="3596348"/>
                </a:lnTo>
                <a:lnTo>
                  <a:pt x="721313" y="3596347"/>
                </a:lnTo>
                <a:lnTo>
                  <a:pt x="718542" y="3597226"/>
                </a:lnTo>
                <a:lnTo>
                  <a:pt x="708938" y="3546498"/>
                </a:lnTo>
                <a:lnTo>
                  <a:pt x="701166" y="3459477"/>
                </a:lnTo>
                <a:lnTo>
                  <a:pt x="650325" y="3457175"/>
                </a:lnTo>
                <a:cubicBezTo>
                  <a:pt x="539842" y="3447024"/>
                  <a:pt x="440842" y="3422400"/>
                  <a:pt x="363233" y="3387823"/>
                </a:cubicBezTo>
                <a:lnTo>
                  <a:pt x="325485" y="3366165"/>
                </a:lnTo>
                <a:lnTo>
                  <a:pt x="325588" y="3367506"/>
                </a:lnTo>
                <a:lnTo>
                  <a:pt x="288233" y="3346847"/>
                </a:lnTo>
                <a:lnTo>
                  <a:pt x="280519" y="3340364"/>
                </a:lnTo>
                <a:lnTo>
                  <a:pt x="273301" y="3336221"/>
                </a:lnTo>
                <a:lnTo>
                  <a:pt x="248698" y="3313614"/>
                </a:lnTo>
                <a:lnTo>
                  <a:pt x="235303" y="3302355"/>
                </a:lnTo>
                <a:lnTo>
                  <a:pt x="233401" y="3299558"/>
                </a:lnTo>
                <a:lnTo>
                  <a:pt x="231426" y="3297743"/>
                </a:lnTo>
                <a:lnTo>
                  <a:pt x="231397" y="3296613"/>
                </a:lnTo>
                <a:lnTo>
                  <a:pt x="229110" y="3206159"/>
                </a:lnTo>
                <a:lnTo>
                  <a:pt x="228964" y="3200398"/>
                </a:lnTo>
                <a:lnTo>
                  <a:pt x="228964" y="3200396"/>
                </a:lnTo>
                <a:lnTo>
                  <a:pt x="231396" y="3104181"/>
                </a:lnTo>
                <a:lnTo>
                  <a:pt x="231398" y="3104181"/>
                </a:lnTo>
                <a:lnTo>
                  <a:pt x="231426" y="3103053"/>
                </a:lnTo>
                <a:lnTo>
                  <a:pt x="233398" y="3101240"/>
                </a:lnTo>
                <a:lnTo>
                  <a:pt x="235303" y="3098441"/>
                </a:lnTo>
                <a:lnTo>
                  <a:pt x="248719" y="3087163"/>
                </a:lnTo>
                <a:lnTo>
                  <a:pt x="273301" y="3064575"/>
                </a:lnTo>
                <a:lnTo>
                  <a:pt x="280509" y="3060438"/>
                </a:lnTo>
                <a:lnTo>
                  <a:pt x="288233" y="3053946"/>
                </a:lnTo>
                <a:lnTo>
                  <a:pt x="325588" y="3033287"/>
                </a:lnTo>
                <a:lnTo>
                  <a:pt x="325485" y="3034632"/>
                </a:lnTo>
                <a:lnTo>
                  <a:pt x="363232" y="3012971"/>
                </a:lnTo>
                <a:cubicBezTo>
                  <a:pt x="440842" y="2978395"/>
                  <a:pt x="539842" y="2953772"/>
                  <a:pt x="650325" y="2943620"/>
                </a:cubicBezTo>
                <a:lnTo>
                  <a:pt x="704711" y="2941158"/>
                </a:lnTo>
                <a:lnTo>
                  <a:pt x="704711" y="2941156"/>
                </a:lnTo>
                <a:lnTo>
                  <a:pt x="701912" y="2941284"/>
                </a:lnTo>
                <a:lnTo>
                  <a:pt x="717216" y="2803150"/>
                </a:lnTo>
                <a:lnTo>
                  <a:pt x="670761" y="2788420"/>
                </a:lnTo>
                <a:cubicBezTo>
                  <a:pt x="566670" y="2750020"/>
                  <a:pt x="477416" y="2700614"/>
                  <a:pt x="411401" y="2647128"/>
                </a:cubicBezTo>
                <a:lnTo>
                  <a:pt x="380545" y="2616436"/>
                </a:lnTo>
                <a:lnTo>
                  <a:pt x="380298" y="2617759"/>
                </a:lnTo>
                <a:lnTo>
                  <a:pt x="349562" y="2588137"/>
                </a:lnTo>
                <a:lnTo>
                  <a:pt x="343789" y="2579877"/>
                </a:lnTo>
                <a:lnTo>
                  <a:pt x="337889" y="2574008"/>
                </a:lnTo>
                <a:lnTo>
                  <a:pt x="319976" y="2545803"/>
                </a:lnTo>
                <a:lnTo>
                  <a:pt x="309951" y="2531460"/>
                </a:lnTo>
                <a:lnTo>
                  <a:pt x="308838" y="2528265"/>
                </a:lnTo>
                <a:lnTo>
                  <a:pt x="307400" y="2526003"/>
                </a:lnTo>
                <a:lnTo>
                  <a:pt x="307665" y="2524902"/>
                </a:lnTo>
                <a:lnTo>
                  <a:pt x="328867" y="2436938"/>
                </a:lnTo>
                <a:lnTo>
                  <a:pt x="330216" y="2431335"/>
                </a:lnTo>
                <a:lnTo>
                  <a:pt x="330216" y="2431334"/>
                </a:lnTo>
                <a:lnTo>
                  <a:pt x="357470" y="2339025"/>
                </a:lnTo>
                <a:lnTo>
                  <a:pt x="357472" y="2339025"/>
                </a:lnTo>
                <a:lnTo>
                  <a:pt x="357790" y="2337943"/>
                </a:lnTo>
                <a:lnTo>
                  <a:pt x="360164" y="2336704"/>
                </a:lnTo>
                <a:lnTo>
                  <a:pt x="362729" y="2334493"/>
                </a:lnTo>
                <a:lnTo>
                  <a:pt x="378605" y="2327071"/>
                </a:lnTo>
                <a:lnTo>
                  <a:pt x="408197" y="2311617"/>
                </a:lnTo>
                <a:lnTo>
                  <a:pt x="416230" y="2309487"/>
                </a:lnTo>
                <a:lnTo>
                  <a:pt x="425371" y="2305213"/>
                </a:lnTo>
                <a:lnTo>
                  <a:pt x="466800" y="2294929"/>
                </a:lnTo>
                <a:lnTo>
                  <a:pt x="466354" y="2296199"/>
                </a:lnTo>
                <a:lnTo>
                  <a:pt x="508420" y="2285047"/>
                </a:lnTo>
                <a:cubicBezTo>
                  <a:pt x="536391" y="2280611"/>
                  <a:pt x="566372" y="2277857"/>
                  <a:pt x="597964" y="2276853"/>
                </a:cubicBezTo>
                <a:cubicBezTo>
                  <a:pt x="645354" y="2275347"/>
                  <a:pt x="696369" y="2277780"/>
                  <a:pt x="749668" y="2284375"/>
                </a:cubicBezTo>
                <a:lnTo>
                  <a:pt x="853477" y="2304770"/>
                </a:lnTo>
                <a:lnTo>
                  <a:pt x="854056" y="2303446"/>
                </a:lnTo>
                <a:lnTo>
                  <a:pt x="851382" y="2302859"/>
                </a:lnTo>
                <a:lnTo>
                  <a:pt x="907178" y="2175616"/>
                </a:lnTo>
                <a:lnTo>
                  <a:pt x="909170" y="2176889"/>
                </a:lnTo>
                <a:lnTo>
                  <a:pt x="909169" y="2176888"/>
                </a:lnTo>
                <a:lnTo>
                  <a:pt x="907179" y="2175615"/>
                </a:lnTo>
                <a:lnTo>
                  <a:pt x="907178" y="2175616"/>
                </a:lnTo>
                <a:lnTo>
                  <a:pt x="863583" y="2147743"/>
                </a:lnTo>
                <a:cubicBezTo>
                  <a:pt x="772978" y="2083710"/>
                  <a:pt x="699553" y="2012883"/>
                  <a:pt x="649630" y="1944135"/>
                </a:cubicBezTo>
                <a:lnTo>
                  <a:pt x="627770" y="1906504"/>
                </a:lnTo>
                <a:lnTo>
                  <a:pt x="627187" y="1907718"/>
                </a:lnTo>
                <a:lnTo>
                  <a:pt x="605166" y="1871149"/>
                </a:lnTo>
                <a:lnTo>
                  <a:pt x="601728" y="1861678"/>
                </a:lnTo>
                <a:lnTo>
                  <a:pt x="597548" y="1854482"/>
                </a:lnTo>
                <a:lnTo>
                  <a:pt x="587543" y="1822602"/>
                </a:lnTo>
                <a:lnTo>
                  <a:pt x="581574" y="1806152"/>
                </a:lnTo>
                <a:lnTo>
                  <a:pt x="581325" y="1802780"/>
                </a:lnTo>
                <a:lnTo>
                  <a:pt x="580522" y="1800220"/>
                </a:lnTo>
                <a:lnTo>
                  <a:pt x="581062" y="1799226"/>
                </a:lnTo>
                <a:lnTo>
                  <a:pt x="624309" y="1719746"/>
                </a:lnTo>
                <a:lnTo>
                  <a:pt x="627063" y="1714684"/>
                </a:lnTo>
                <a:lnTo>
                  <a:pt x="677279" y="1632579"/>
                </a:lnTo>
                <a:lnTo>
                  <a:pt x="677867" y="1631616"/>
                </a:lnTo>
                <a:lnTo>
                  <a:pt x="680482" y="1631032"/>
                </a:lnTo>
                <a:lnTo>
                  <a:pt x="683532" y="1629561"/>
                </a:lnTo>
                <a:lnTo>
                  <a:pt x="700789" y="1626500"/>
                </a:lnTo>
                <a:lnTo>
                  <a:pt x="733371" y="1619231"/>
                </a:lnTo>
                <a:lnTo>
                  <a:pt x="741682" y="1619253"/>
                </a:lnTo>
                <a:lnTo>
                  <a:pt x="751617" y="1617492"/>
                </a:lnTo>
                <a:lnTo>
                  <a:pt x="794297" y="1618280"/>
                </a:lnTo>
                <a:lnTo>
                  <a:pt x="793537" y="1619391"/>
                </a:lnTo>
                <a:lnTo>
                  <a:pt x="837057" y="1619507"/>
                </a:lnTo>
                <a:cubicBezTo>
                  <a:pt x="921556" y="1628368"/>
                  <a:pt x="1019605" y="1656543"/>
                  <a:pt x="1120361" y="1702990"/>
                </a:cubicBezTo>
                <a:lnTo>
                  <a:pt x="1168154" y="1727771"/>
                </a:lnTo>
                <a:lnTo>
                  <a:pt x="1168155" y="1727770"/>
                </a:lnTo>
                <a:lnTo>
                  <a:pt x="1165754" y="1726526"/>
                </a:lnTo>
                <a:lnTo>
                  <a:pt x="1215599" y="1655615"/>
                </a:lnTo>
                <a:lnTo>
                  <a:pt x="1249667" y="1616037"/>
                </a:lnTo>
                <a:lnTo>
                  <a:pt x="1215657" y="1578801"/>
                </a:lnTo>
                <a:cubicBezTo>
                  <a:pt x="1144712" y="1493498"/>
                  <a:pt x="1092119" y="1406084"/>
                  <a:pt x="1061692" y="1326757"/>
                </a:cubicBezTo>
                <a:lnTo>
                  <a:pt x="1050316" y="1284750"/>
                </a:lnTo>
                <a:lnTo>
                  <a:pt x="1049440" y="1285770"/>
                </a:lnTo>
                <a:lnTo>
                  <a:pt x="1037633" y="1244749"/>
                </a:lnTo>
                <a:lnTo>
                  <a:pt x="1036763" y="1234708"/>
                </a:lnTo>
                <a:lnTo>
                  <a:pt x="1034588" y="1226678"/>
                </a:lnTo>
                <a:lnTo>
                  <a:pt x="1033176" y="1193295"/>
                </a:lnTo>
                <a:lnTo>
                  <a:pt x="1031667" y="1175861"/>
                </a:lnTo>
                <a:lnTo>
                  <a:pt x="1032300" y="1172539"/>
                </a:lnTo>
                <a:lnTo>
                  <a:pt x="1032186" y="1169859"/>
                </a:lnTo>
                <a:lnTo>
                  <a:pt x="1032965" y="1169038"/>
                </a:lnTo>
                <a:lnTo>
                  <a:pt x="1095309" y="1103461"/>
                </a:lnTo>
                <a:lnTo>
                  <a:pt x="1099279" y="1099285"/>
                </a:lnTo>
                <a:lnTo>
                  <a:pt x="1099280" y="1099284"/>
                </a:lnTo>
                <a:lnTo>
                  <a:pt x="1169035" y="1032968"/>
                </a:lnTo>
                <a:lnTo>
                  <a:pt x="1169036" y="1032968"/>
                </a:lnTo>
                <a:lnTo>
                  <a:pt x="1169854" y="1032191"/>
                </a:lnTo>
                <a:lnTo>
                  <a:pt x="1172530" y="1032304"/>
                </a:lnTo>
                <a:lnTo>
                  <a:pt x="1175858" y="1031671"/>
                </a:lnTo>
                <a:lnTo>
                  <a:pt x="1193319" y="1033181"/>
                </a:lnTo>
                <a:lnTo>
                  <a:pt x="1226672" y="1034592"/>
                </a:lnTo>
                <a:lnTo>
                  <a:pt x="1234693" y="1036766"/>
                </a:lnTo>
                <a:lnTo>
                  <a:pt x="1244746" y="1037636"/>
                </a:lnTo>
                <a:lnTo>
                  <a:pt x="1285768" y="1049443"/>
                </a:lnTo>
                <a:lnTo>
                  <a:pt x="1284746" y="1050320"/>
                </a:lnTo>
                <a:lnTo>
                  <a:pt x="1326752" y="1061696"/>
                </a:lnTo>
                <a:cubicBezTo>
                  <a:pt x="1406079" y="1092125"/>
                  <a:pt x="1493494" y="1144716"/>
                  <a:pt x="1578795" y="1215662"/>
                </a:cubicBezTo>
                <a:lnTo>
                  <a:pt x="1618430" y="1251864"/>
                </a:lnTo>
                <a:lnTo>
                  <a:pt x="1618432" y="1251863"/>
                </a:lnTo>
                <a:lnTo>
                  <a:pt x="1616888" y="1250452"/>
                </a:lnTo>
                <a:lnTo>
                  <a:pt x="1725926" y="1164613"/>
                </a:lnTo>
                <a:lnTo>
                  <a:pt x="1702985" y="1120367"/>
                </a:lnTo>
                <a:cubicBezTo>
                  <a:pt x="1656534" y="1019611"/>
                  <a:pt x="1628360" y="921561"/>
                  <a:pt x="1619500" y="837061"/>
                </a:cubicBezTo>
                <a:lnTo>
                  <a:pt x="1619383" y="793542"/>
                </a:lnTo>
                <a:lnTo>
                  <a:pt x="1618273" y="794301"/>
                </a:lnTo>
                <a:lnTo>
                  <a:pt x="1617485" y="751622"/>
                </a:lnTo>
                <a:lnTo>
                  <a:pt x="1619244" y="741699"/>
                </a:lnTo>
                <a:lnTo>
                  <a:pt x="1619222" y="733377"/>
                </a:lnTo>
                <a:lnTo>
                  <a:pt x="1626499" y="700766"/>
                </a:lnTo>
                <a:lnTo>
                  <a:pt x="1629552" y="683536"/>
                </a:lnTo>
                <a:lnTo>
                  <a:pt x="1631023" y="680491"/>
                </a:lnTo>
                <a:lnTo>
                  <a:pt x="1631608" y="677873"/>
                </a:lnTo>
                <a:lnTo>
                  <a:pt x="1632572" y="677283"/>
                </a:lnTo>
                <a:lnTo>
                  <a:pt x="1709764" y="630074"/>
                </a:lnTo>
                <a:lnTo>
                  <a:pt x="1714680" y="627068"/>
                </a:lnTo>
                <a:lnTo>
                  <a:pt x="1714681" y="627068"/>
                </a:lnTo>
                <a:lnTo>
                  <a:pt x="1799224" y="581066"/>
                </a:lnTo>
                <a:lnTo>
                  <a:pt x="1799225" y="581065"/>
                </a:lnTo>
                <a:lnTo>
                  <a:pt x="1800217" y="580526"/>
                </a:lnTo>
                <a:lnTo>
                  <a:pt x="1802772" y="581328"/>
                </a:lnTo>
                <a:lnTo>
                  <a:pt x="1806149" y="581578"/>
                </a:lnTo>
                <a:lnTo>
                  <a:pt x="1822623" y="587557"/>
                </a:lnTo>
                <a:lnTo>
                  <a:pt x="1854475" y="597553"/>
                </a:lnTo>
                <a:lnTo>
                  <a:pt x="1861661" y="601727"/>
                </a:lnTo>
                <a:lnTo>
                  <a:pt x="1871146" y="605170"/>
                </a:lnTo>
                <a:lnTo>
                  <a:pt x="1907715" y="627192"/>
                </a:lnTo>
                <a:lnTo>
                  <a:pt x="1906500" y="627775"/>
                </a:lnTo>
                <a:lnTo>
                  <a:pt x="1944132" y="649635"/>
                </a:lnTo>
                <a:cubicBezTo>
                  <a:pt x="2012880" y="699559"/>
                  <a:pt x="2083704" y="772983"/>
                  <a:pt x="2147738" y="863588"/>
                </a:cubicBezTo>
                <a:lnTo>
                  <a:pt x="2174623" y="905640"/>
                </a:lnTo>
                <a:lnTo>
                  <a:pt x="2303462" y="854137"/>
                </a:lnTo>
                <a:lnTo>
                  <a:pt x="2303958" y="856392"/>
                </a:lnTo>
                <a:lnTo>
                  <a:pt x="2303959" y="856392"/>
                </a:lnTo>
                <a:lnTo>
                  <a:pt x="2292363" y="803681"/>
                </a:lnTo>
                <a:cubicBezTo>
                  <a:pt x="2273573" y="694337"/>
                  <a:pt x="2271735" y="592336"/>
                  <a:pt x="2285047" y="508422"/>
                </a:cubicBezTo>
                <a:lnTo>
                  <a:pt x="2296199" y="466357"/>
                </a:lnTo>
                <a:lnTo>
                  <a:pt x="2294930" y="466802"/>
                </a:lnTo>
                <a:lnTo>
                  <a:pt x="2305216" y="425374"/>
                </a:lnTo>
                <a:lnTo>
                  <a:pt x="2309481" y="416244"/>
                </a:lnTo>
                <a:lnTo>
                  <a:pt x="2311614" y="408200"/>
                </a:lnTo>
                <a:lnTo>
                  <a:pt x="2327083" y="378584"/>
                </a:lnTo>
                <a:lnTo>
                  <a:pt x="2334493" y="362732"/>
                </a:lnTo>
                <a:lnTo>
                  <a:pt x="2336702" y="360170"/>
                </a:lnTo>
                <a:lnTo>
                  <a:pt x="2337943" y="357792"/>
                </a:lnTo>
                <a:lnTo>
                  <a:pt x="2339028" y="357471"/>
                </a:lnTo>
                <a:lnTo>
                  <a:pt x="2425809" y="331851"/>
                </a:lnTo>
                <a:lnTo>
                  <a:pt x="2431336" y="330220"/>
                </a:lnTo>
                <a:lnTo>
                  <a:pt x="2431336" y="330220"/>
                </a:lnTo>
                <a:lnTo>
                  <a:pt x="2524905" y="307667"/>
                </a:lnTo>
                <a:lnTo>
                  <a:pt x="2524905" y="307668"/>
                </a:lnTo>
                <a:lnTo>
                  <a:pt x="2526002" y="307403"/>
                </a:lnTo>
                <a:lnTo>
                  <a:pt x="2528263" y="308839"/>
                </a:lnTo>
                <a:lnTo>
                  <a:pt x="2531461" y="309953"/>
                </a:lnTo>
                <a:lnTo>
                  <a:pt x="2545826" y="319994"/>
                </a:lnTo>
                <a:lnTo>
                  <a:pt x="2574006" y="337892"/>
                </a:lnTo>
                <a:lnTo>
                  <a:pt x="2579866" y="343783"/>
                </a:lnTo>
                <a:lnTo>
                  <a:pt x="2588139" y="349565"/>
                </a:lnTo>
                <a:lnTo>
                  <a:pt x="2617761" y="380300"/>
                </a:lnTo>
                <a:lnTo>
                  <a:pt x="2616436" y="380549"/>
                </a:lnTo>
                <a:lnTo>
                  <a:pt x="2647128" y="411403"/>
                </a:lnTo>
                <a:cubicBezTo>
                  <a:pt x="2700611" y="477419"/>
                  <a:pt x="2750020" y="566673"/>
                  <a:pt x="2788419" y="670766"/>
                </a:cubicBezTo>
                <a:lnTo>
                  <a:pt x="2803712" y="718994"/>
                </a:lnTo>
                <a:lnTo>
                  <a:pt x="2854545" y="709369"/>
                </a:lnTo>
                <a:lnTo>
                  <a:pt x="2941297" y="701623"/>
                </a:lnTo>
                <a:lnTo>
                  <a:pt x="2943618" y="650333"/>
                </a:lnTo>
                <a:cubicBezTo>
                  <a:pt x="2953770" y="539849"/>
                  <a:pt x="2978395" y="440849"/>
                  <a:pt x="3012971" y="363240"/>
                </a:cubicBezTo>
                <a:lnTo>
                  <a:pt x="3034629" y="325493"/>
                </a:lnTo>
                <a:lnTo>
                  <a:pt x="3033289" y="325594"/>
                </a:lnTo>
                <a:lnTo>
                  <a:pt x="3053947" y="288241"/>
                </a:lnTo>
                <a:lnTo>
                  <a:pt x="3060431" y="280526"/>
                </a:lnTo>
                <a:lnTo>
                  <a:pt x="3064573" y="273308"/>
                </a:lnTo>
                <a:lnTo>
                  <a:pt x="3087179" y="248704"/>
                </a:lnTo>
                <a:lnTo>
                  <a:pt x="3098439" y="235310"/>
                </a:lnTo>
                <a:lnTo>
                  <a:pt x="3101237" y="233408"/>
                </a:lnTo>
                <a:lnTo>
                  <a:pt x="3103051" y="231434"/>
                </a:lnTo>
                <a:lnTo>
                  <a:pt x="3104181" y="231403"/>
                </a:lnTo>
                <a:lnTo>
                  <a:pt x="3194635" y="229118"/>
                </a:lnTo>
                <a:lnTo>
                  <a:pt x="3200395" y="228972"/>
                </a:lnTo>
                <a:close/>
                <a:moveTo>
                  <a:pt x="3200399" y="91440"/>
                </a:moveTo>
                <a:cubicBezTo>
                  <a:pt x="1483369" y="91440"/>
                  <a:pt x="91440" y="1483369"/>
                  <a:pt x="91440" y="3200400"/>
                </a:cubicBezTo>
                <a:cubicBezTo>
                  <a:pt x="91440" y="4917431"/>
                  <a:pt x="1483369" y="6309360"/>
                  <a:pt x="3200399" y="6309360"/>
                </a:cubicBezTo>
                <a:cubicBezTo>
                  <a:pt x="4917431" y="6309360"/>
                  <a:pt x="6309359" y="4917431"/>
                  <a:pt x="6309359" y="3200400"/>
                </a:cubicBezTo>
                <a:cubicBezTo>
                  <a:pt x="6309359" y="1483369"/>
                  <a:pt x="4917431" y="91440"/>
                  <a:pt x="3200399" y="91440"/>
                </a:cubicBezTo>
                <a:close/>
                <a:moveTo>
                  <a:pt x="3200399" y="0"/>
                </a:moveTo>
                <a:cubicBezTo>
                  <a:pt x="4967931" y="0"/>
                  <a:pt x="6400799" y="1432868"/>
                  <a:pt x="6400799" y="3200400"/>
                </a:cubicBezTo>
                <a:cubicBezTo>
                  <a:pt x="6400799" y="4967932"/>
                  <a:pt x="4967931" y="6400800"/>
                  <a:pt x="3200399" y="6400800"/>
                </a:cubicBezTo>
                <a:cubicBezTo>
                  <a:pt x="1432868" y="6400800"/>
                  <a:pt x="0" y="4967932"/>
                  <a:pt x="0" y="3200400"/>
                </a:cubicBezTo>
                <a:cubicBezTo>
                  <a:pt x="0" y="1432868"/>
                  <a:pt x="1432868" y="0"/>
                  <a:pt x="3200399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N" dirty="0">
              <a:solidFill>
                <a:srgbClr val="002060"/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3353" y="1143997"/>
            <a:ext cx="5852159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800" b="0" cap="all" baseline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3352" y="1879044"/>
            <a:ext cx="5852160" cy="4521756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18112" y="1143997"/>
            <a:ext cx="58607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800" b="0" cap="all" baseline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18112" y="1866373"/>
            <a:ext cx="5852160" cy="4534427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85106-A67F-4BD9-8543-20311978E5DC}" type="datetimeFigureOut">
              <a:rPr lang="en-IN" smtClean="0"/>
              <a:t>21-04-2023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0D82F-57A4-433C-9177-0951B9A08CF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792209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utr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04850" y="4424515"/>
            <a:ext cx="10782300" cy="894735"/>
          </a:xfrm>
        </p:spPr>
        <p:txBody>
          <a:bodyPr anchor="b">
            <a:noAutofit/>
          </a:bodyPr>
          <a:lstStyle>
            <a:lvl1pPr algn="ctr">
              <a:lnSpc>
                <a:spcPct val="80000"/>
              </a:lnSpc>
              <a:defRPr sz="5400" spc="-120" baseline="0">
                <a:solidFill>
                  <a:schemeClr val="accent5"/>
                </a:solidFill>
                <a:latin typeface="+mj-lt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4850" y="5319252"/>
            <a:ext cx="10782300" cy="533544"/>
          </a:xfrm>
        </p:spPr>
        <p:txBody>
          <a:bodyPr>
            <a:normAutofit/>
          </a:bodyPr>
          <a:lstStyle>
            <a:lvl1pPr marL="0" indent="0" algn="ctr">
              <a:buNone/>
              <a:defRPr sz="3200" i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32485106-A67F-4BD9-8543-20311978E5DC}" type="datetimeFigureOut">
              <a:rPr lang="en-IN" smtClean="0"/>
              <a:t>21-04-2023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  <a:alpha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0660D82F-57A4-433C-9177-0951B9A08CF4}" type="slidenum">
              <a:rPr lang="en-IN" smtClean="0"/>
              <a:t>‹#›</a:t>
            </a:fld>
            <a:endParaRPr lang="en-IN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0DE5A13E-6B39-5EB9-018F-9DA365B4DF33}"/>
              </a:ext>
            </a:extLst>
          </p:cNvPr>
          <p:cNvSpPr>
            <a:spLocks noChangeAspect="1"/>
          </p:cNvSpPr>
          <p:nvPr/>
        </p:nvSpPr>
        <p:spPr>
          <a:xfrm>
            <a:off x="5181601" y="1446182"/>
            <a:ext cx="1828799" cy="1828800"/>
          </a:xfrm>
          <a:custGeom>
            <a:avLst/>
            <a:gdLst/>
            <a:ahLst/>
            <a:cxnLst/>
            <a:rect l="l" t="t" r="r" b="b"/>
            <a:pathLst>
              <a:path w="6400799" h="6400800">
                <a:moveTo>
                  <a:pt x="4618019" y="5165230"/>
                </a:moveTo>
                <a:lnTo>
                  <a:pt x="4618017" y="5165232"/>
                </a:lnTo>
                <a:lnTo>
                  <a:pt x="4618015" y="5165233"/>
                </a:lnTo>
                <a:close/>
                <a:moveTo>
                  <a:pt x="1770381" y="5155624"/>
                </a:moveTo>
                <a:lnTo>
                  <a:pt x="1770052" y="5156145"/>
                </a:lnTo>
                <a:lnTo>
                  <a:pt x="1770053" y="5156145"/>
                </a:lnTo>
                <a:lnTo>
                  <a:pt x="1770381" y="5155628"/>
                </a:lnTo>
                <a:lnTo>
                  <a:pt x="1777025" y="5160947"/>
                </a:lnTo>
                <a:lnTo>
                  <a:pt x="1777058" y="5160968"/>
                </a:lnTo>
                <a:close/>
                <a:moveTo>
                  <a:pt x="2806398" y="4574096"/>
                </a:moveTo>
                <a:lnTo>
                  <a:pt x="2766254" y="4708190"/>
                </a:lnTo>
                <a:lnTo>
                  <a:pt x="2847309" y="4708190"/>
                </a:lnTo>
                <a:close/>
                <a:moveTo>
                  <a:pt x="3045103" y="4550925"/>
                </a:moveTo>
                <a:lnTo>
                  <a:pt x="3045103" y="4642622"/>
                </a:lnTo>
                <a:lnTo>
                  <a:pt x="3089471" y="4642622"/>
                </a:lnTo>
                <a:cubicBezTo>
                  <a:pt x="3116587" y="4642622"/>
                  <a:pt x="3133841" y="4641430"/>
                  <a:pt x="3141235" y="4639048"/>
                </a:cubicBezTo>
                <a:cubicBezTo>
                  <a:pt x="3148631" y="4636665"/>
                  <a:pt x="3154629" y="4631858"/>
                  <a:pt x="3159231" y="4624628"/>
                </a:cubicBezTo>
                <a:cubicBezTo>
                  <a:pt x="3163831" y="4617397"/>
                  <a:pt x="3166133" y="4607784"/>
                  <a:pt x="3166133" y="4595788"/>
                </a:cubicBezTo>
                <a:cubicBezTo>
                  <a:pt x="3166133" y="4584284"/>
                  <a:pt x="3163831" y="4575041"/>
                  <a:pt x="3159231" y="4568057"/>
                </a:cubicBezTo>
                <a:cubicBezTo>
                  <a:pt x="3154629" y="4561073"/>
                  <a:pt x="3148385" y="4556266"/>
                  <a:pt x="3140497" y="4553637"/>
                </a:cubicBezTo>
                <a:cubicBezTo>
                  <a:pt x="3134909" y="4551829"/>
                  <a:pt x="3118723" y="4550925"/>
                  <a:pt x="3091937" y="4550925"/>
                </a:cubicBezTo>
                <a:close/>
                <a:moveTo>
                  <a:pt x="2158254" y="4492752"/>
                </a:moveTo>
                <a:lnTo>
                  <a:pt x="2217906" y="4492752"/>
                </a:lnTo>
                <a:lnTo>
                  <a:pt x="2217906" y="4790027"/>
                </a:lnTo>
                <a:lnTo>
                  <a:pt x="2366790" y="4790027"/>
                </a:lnTo>
                <a:lnTo>
                  <a:pt x="2366790" y="4851158"/>
                </a:lnTo>
                <a:lnTo>
                  <a:pt x="2158254" y="4851158"/>
                </a:lnTo>
                <a:close/>
                <a:moveTo>
                  <a:pt x="3690793" y="4489794"/>
                </a:moveTo>
                <a:lnTo>
                  <a:pt x="3748967" y="4489794"/>
                </a:lnTo>
                <a:lnTo>
                  <a:pt x="3870243" y="4731114"/>
                </a:lnTo>
                <a:lnTo>
                  <a:pt x="3870243" y="4489794"/>
                </a:lnTo>
                <a:lnTo>
                  <a:pt x="3925951" y="4489794"/>
                </a:lnTo>
                <a:lnTo>
                  <a:pt x="3925951" y="4851158"/>
                </a:lnTo>
                <a:lnTo>
                  <a:pt x="3865805" y="4851158"/>
                </a:lnTo>
                <a:lnTo>
                  <a:pt x="3746501" y="4615507"/>
                </a:lnTo>
                <a:lnTo>
                  <a:pt x="3746501" y="4851158"/>
                </a:lnTo>
                <a:lnTo>
                  <a:pt x="3690793" y="4851158"/>
                </a:lnTo>
                <a:close/>
                <a:moveTo>
                  <a:pt x="3574029" y="4489794"/>
                </a:moveTo>
                <a:lnTo>
                  <a:pt x="3633681" y="4489794"/>
                </a:lnTo>
                <a:lnTo>
                  <a:pt x="3633681" y="4851158"/>
                </a:lnTo>
                <a:lnTo>
                  <a:pt x="3574029" y="4851158"/>
                </a:lnTo>
                <a:close/>
                <a:moveTo>
                  <a:pt x="3281219" y="4489794"/>
                </a:moveTo>
                <a:lnTo>
                  <a:pt x="3339391" y="4489794"/>
                </a:lnTo>
                <a:lnTo>
                  <a:pt x="3460667" y="4731114"/>
                </a:lnTo>
                <a:lnTo>
                  <a:pt x="3460667" y="4489794"/>
                </a:lnTo>
                <a:lnTo>
                  <a:pt x="3516375" y="4489794"/>
                </a:lnTo>
                <a:lnTo>
                  <a:pt x="3516375" y="4851158"/>
                </a:lnTo>
                <a:lnTo>
                  <a:pt x="3456231" y="4851158"/>
                </a:lnTo>
                <a:lnTo>
                  <a:pt x="3336927" y="4615507"/>
                </a:lnTo>
                <a:lnTo>
                  <a:pt x="3336927" y="4851158"/>
                </a:lnTo>
                <a:lnTo>
                  <a:pt x="3281219" y="4851158"/>
                </a:lnTo>
                <a:close/>
                <a:moveTo>
                  <a:pt x="2985451" y="4489794"/>
                </a:moveTo>
                <a:lnTo>
                  <a:pt x="3111409" y="4489794"/>
                </a:lnTo>
                <a:cubicBezTo>
                  <a:pt x="3143619" y="4489794"/>
                  <a:pt x="3166625" y="4493040"/>
                  <a:pt x="3180429" y="4499531"/>
                </a:cubicBezTo>
                <a:cubicBezTo>
                  <a:pt x="3194233" y="4506022"/>
                  <a:pt x="3205571" y="4517279"/>
                  <a:pt x="3214445" y="4533301"/>
                </a:cubicBezTo>
                <a:cubicBezTo>
                  <a:pt x="3223319" y="4549323"/>
                  <a:pt x="3227757" y="4568509"/>
                  <a:pt x="3227757" y="4590858"/>
                </a:cubicBezTo>
                <a:cubicBezTo>
                  <a:pt x="3227757" y="4619123"/>
                  <a:pt x="3220977" y="4641882"/>
                  <a:pt x="3207421" y="4659137"/>
                </a:cubicBezTo>
                <a:cubicBezTo>
                  <a:pt x="3193863" y="4676392"/>
                  <a:pt x="3174595" y="4687238"/>
                  <a:pt x="3149617" y="4691675"/>
                </a:cubicBezTo>
                <a:cubicBezTo>
                  <a:pt x="3162435" y="4700877"/>
                  <a:pt x="3173035" y="4710943"/>
                  <a:pt x="3181415" y="4721871"/>
                </a:cubicBezTo>
                <a:cubicBezTo>
                  <a:pt x="3189795" y="4732799"/>
                  <a:pt x="3201217" y="4752395"/>
                  <a:pt x="3215679" y="4780660"/>
                </a:cubicBezTo>
                <a:lnTo>
                  <a:pt x="3251667" y="4851158"/>
                </a:lnTo>
                <a:lnTo>
                  <a:pt x="3180295" y="4851158"/>
                </a:lnTo>
                <a:lnTo>
                  <a:pt x="3136999" y="4772526"/>
                </a:lnTo>
                <a:cubicBezTo>
                  <a:pt x="3121419" y="4744096"/>
                  <a:pt x="3110835" y="4726308"/>
                  <a:pt x="3105247" y="4719159"/>
                </a:cubicBezTo>
                <a:cubicBezTo>
                  <a:pt x="3099659" y="4712011"/>
                  <a:pt x="3093745" y="4707081"/>
                  <a:pt x="3087499" y="4704369"/>
                </a:cubicBezTo>
                <a:cubicBezTo>
                  <a:pt x="3081255" y="4701658"/>
                  <a:pt x="3071231" y="4700302"/>
                  <a:pt x="3057427" y="4700302"/>
                </a:cubicBezTo>
                <a:lnTo>
                  <a:pt x="3045103" y="4700302"/>
                </a:lnTo>
                <a:lnTo>
                  <a:pt x="3045103" y="4851158"/>
                </a:lnTo>
                <a:lnTo>
                  <a:pt x="2985451" y="4851158"/>
                </a:lnTo>
                <a:close/>
                <a:moveTo>
                  <a:pt x="2775243" y="4489794"/>
                </a:moveTo>
                <a:lnTo>
                  <a:pt x="2838605" y="4489794"/>
                </a:lnTo>
                <a:lnTo>
                  <a:pt x="2957377" y="4851158"/>
                </a:lnTo>
                <a:lnTo>
                  <a:pt x="2892522" y="4851158"/>
                </a:lnTo>
                <a:lnTo>
                  <a:pt x="2866570" y="4769321"/>
                </a:lnTo>
                <a:lnTo>
                  <a:pt x="2747952" y="4769321"/>
                </a:lnTo>
                <a:lnTo>
                  <a:pt x="2723452" y="4851158"/>
                </a:lnTo>
                <a:lnTo>
                  <a:pt x="2659856" y="4851158"/>
                </a:lnTo>
                <a:close/>
                <a:moveTo>
                  <a:pt x="2413950" y="4489794"/>
                </a:moveTo>
                <a:lnTo>
                  <a:pt x="2633825" y="4489794"/>
                </a:lnTo>
                <a:lnTo>
                  <a:pt x="2633825" y="4550925"/>
                </a:lnTo>
                <a:lnTo>
                  <a:pt x="2473602" y="4550925"/>
                </a:lnTo>
                <a:lnTo>
                  <a:pt x="2473602" y="4631037"/>
                </a:lnTo>
                <a:lnTo>
                  <a:pt x="2622486" y="4631037"/>
                </a:lnTo>
                <a:lnTo>
                  <a:pt x="2622486" y="4691921"/>
                </a:lnTo>
                <a:lnTo>
                  <a:pt x="2473602" y="4691921"/>
                </a:lnTo>
                <a:lnTo>
                  <a:pt x="2473602" y="4790027"/>
                </a:lnTo>
                <a:lnTo>
                  <a:pt x="2639248" y="4790027"/>
                </a:lnTo>
                <a:lnTo>
                  <a:pt x="2639248" y="4851158"/>
                </a:lnTo>
                <a:lnTo>
                  <a:pt x="2413950" y="4851158"/>
                </a:lnTo>
                <a:close/>
                <a:moveTo>
                  <a:pt x="4122381" y="4483632"/>
                </a:moveTo>
                <a:cubicBezTo>
                  <a:pt x="4157711" y="4483632"/>
                  <a:pt x="4186019" y="4492629"/>
                  <a:pt x="4207299" y="4510623"/>
                </a:cubicBezTo>
                <a:cubicBezTo>
                  <a:pt x="4228579" y="4528617"/>
                  <a:pt x="4242259" y="4555033"/>
                  <a:pt x="4248341" y="4589872"/>
                </a:cubicBezTo>
                <a:lnTo>
                  <a:pt x="4189181" y="4603429"/>
                </a:lnTo>
                <a:cubicBezTo>
                  <a:pt x="4184745" y="4584860"/>
                  <a:pt x="4176611" y="4570645"/>
                  <a:pt x="4164779" y="4560785"/>
                </a:cubicBezTo>
                <a:cubicBezTo>
                  <a:pt x="4152947" y="4550925"/>
                  <a:pt x="4138813" y="4545995"/>
                  <a:pt x="4122381" y="4545995"/>
                </a:cubicBezTo>
                <a:cubicBezTo>
                  <a:pt x="4096909" y="4545995"/>
                  <a:pt x="4076287" y="4555896"/>
                  <a:pt x="4060511" y="4575698"/>
                </a:cubicBezTo>
                <a:cubicBezTo>
                  <a:pt x="4044735" y="4595500"/>
                  <a:pt x="4036847" y="4625696"/>
                  <a:pt x="4036847" y="4666286"/>
                </a:cubicBezTo>
                <a:cubicBezTo>
                  <a:pt x="4036847" y="4709833"/>
                  <a:pt x="4045391" y="4742946"/>
                  <a:pt x="4062483" y="4765624"/>
                </a:cubicBezTo>
                <a:cubicBezTo>
                  <a:pt x="4077107" y="4785179"/>
                  <a:pt x="4096909" y="4794957"/>
                  <a:pt x="4121887" y="4794957"/>
                </a:cubicBezTo>
                <a:cubicBezTo>
                  <a:pt x="4133555" y="4794957"/>
                  <a:pt x="4145675" y="4792213"/>
                  <a:pt x="4158247" y="4786726"/>
                </a:cubicBezTo>
                <a:cubicBezTo>
                  <a:pt x="4170817" y="4781239"/>
                  <a:pt x="4182033" y="4773745"/>
                  <a:pt x="4191893" y="4764245"/>
                </a:cubicBezTo>
                <a:lnTo>
                  <a:pt x="4191893" y="4718543"/>
                </a:lnTo>
                <a:lnTo>
                  <a:pt x="4123367" y="4718543"/>
                </a:lnTo>
                <a:lnTo>
                  <a:pt x="4123367" y="4657412"/>
                </a:lnTo>
                <a:lnTo>
                  <a:pt x="4252285" y="4657412"/>
                </a:lnTo>
                <a:lnTo>
                  <a:pt x="4252285" y="4801366"/>
                </a:lnTo>
                <a:cubicBezTo>
                  <a:pt x="4239303" y="4816648"/>
                  <a:pt x="4220897" y="4829795"/>
                  <a:pt x="4197069" y="4840805"/>
                </a:cubicBezTo>
                <a:cubicBezTo>
                  <a:pt x="4173241" y="4851815"/>
                  <a:pt x="4149331" y="4857320"/>
                  <a:pt x="4125339" y="4857320"/>
                </a:cubicBezTo>
                <a:cubicBezTo>
                  <a:pt x="4096087" y="4857320"/>
                  <a:pt x="4070287" y="4850131"/>
                  <a:pt x="4047939" y="4835752"/>
                </a:cubicBezTo>
                <a:cubicBezTo>
                  <a:pt x="4025591" y="4821373"/>
                  <a:pt x="4007883" y="4799846"/>
                  <a:pt x="3994819" y="4771170"/>
                </a:cubicBezTo>
                <a:cubicBezTo>
                  <a:pt x="3981755" y="4742494"/>
                  <a:pt x="3975223" y="4708765"/>
                  <a:pt x="3975223" y="4669983"/>
                </a:cubicBezTo>
                <a:cubicBezTo>
                  <a:pt x="3975223" y="4630215"/>
                  <a:pt x="3981837" y="4596198"/>
                  <a:pt x="3995065" y="4567933"/>
                </a:cubicBezTo>
                <a:cubicBezTo>
                  <a:pt x="4008293" y="4539669"/>
                  <a:pt x="4025467" y="4518552"/>
                  <a:pt x="4046583" y="4504584"/>
                </a:cubicBezTo>
                <a:cubicBezTo>
                  <a:pt x="4067699" y="4490616"/>
                  <a:pt x="4092965" y="4483632"/>
                  <a:pt x="4122381" y="4483632"/>
                </a:cubicBezTo>
                <a:close/>
                <a:moveTo>
                  <a:pt x="5415569" y="4180914"/>
                </a:moveTo>
                <a:lnTo>
                  <a:pt x="5411861" y="4190407"/>
                </a:lnTo>
                <a:lnTo>
                  <a:pt x="5411867" y="4190394"/>
                </a:lnTo>
                <a:close/>
                <a:moveTo>
                  <a:pt x="5416445" y="4178669"/>
                </a:moveTo>
                <a:lnTo>
                  <a:pt x="5416443" y="4178671"/>
                </a:lnTo>
                <a:lnTo>
                  <a:pt x="5417353" y="4179147"/>
                </a:lnTo>
                <a:lnTo>
                  <a:pt x="5417353" y="4179146"/>
                </a:lnTo>
                <a:close/>
                <a:moveTo>
                  <a:pt x="3777949" y="3964496"/>
                </a:moveTo>
                <a:lnTo>
                  <a:pt x="3737803" y="4098590"/>
                </a:lnTo>
                <a:lnTo>
                  <a:pt x="3818859" y="4098590"/>
                </a:lnTo>
                <a:close/>
                <a:moveTo>
                  <a:pt x="1949727" y="3941325"/>
                </a:moveTo>
                <a:lnTo>
                  <a:pt x="1949727" y="4033022"/>
                </a:lnTo>
                <a:lnTo>
                  <a:pt x="1994097" y="4033022"/>
                </a:lnTo>
                <a:cubicBezTo>
                  <a:pt x="2021211" y="4033022"/>
                  <a:pt x="2038466" y="4031831"/>
                  <a:pt x="2045861" y="4029448"/>
                </a:cubicBezTo>
                <a:cubicBezTo>
                  <a:pt x="2053256" y="4027065"/>
                  <a:pt x="2059254" y="4022258"/>
                  <a:pt x="2063855" y="4015028"/>
                </a:cubicBezTo>
                <a:cubicBezTo>
                  <a:pt x="2068457" y="4007797"/>
                  <a:pt x="2070757" y="3998184"/>
                  <a:pt x="2070757" y="3986188"/>
                </a:cubicBezTo>
                <a:cubicBezTo>
                  <a:pt x="2070757" y="3974685"/>
                  <a:pt x="2068457" y="3965441"/>
                  <a:pt x="2063855" y="3958457"/>
                </a:cubicBezTo>
                <a:cubicBezTo>
                  <a:pt x="2059254" y="3951473"/>
                  <a:pt x="2053009" y="3946666"/>
                  <a:pt x="2045121" y="3944037"/>
                </a:cubicBezTo>
                <a:cubicBezTo>
                  <a:pt x="2039534" y="3942229"/>
                  <a:pt x="2023348" y="3941325"/>
                  <a:pt x="1996562" y="3941325"/>
                </a:cubicBezTo>
                <a:close/>
                <a:moveTo>
                  <a:pt x="3012427" y="3936395"/>
                </a:moveTo>
                <a:cubicBezTo>
                  <a:pt x="2988071" y="3936395"/>
                  <a:pt x="2968239" y="3946502"/>
                  <a:pt x="2952933" y="3966715"/>
                </a:cubicBezTo>
                <a:cubicBezTo>
                  <a:pt x="2937627" y="3986927"/>
                  <a:pt x="2929974" y="4018232"/>
                  <a:pt x="2929974" y="4060630"/>
                </a:cubicBezTo>
                <a:cubicBezTo>
                  <a:pt x="2929974" y="4102206"/>
                  <a:pt x="2937874" y="4133387"/>
                  <a:pt x="2953673" y="4154175"/>
                </a:cubicBezTo>
                <a:cubicBezTo>
                  <a:pt x="2969471" y="4174963"/>
                  <a:pt x="2989057" y="4185357"/>
                  <a:pt x="3012427" y="4185357"/>
                </a:cubicBezTo>
                <a:cubicBezTo>
                  <a:pt x="3035963" y="4185357"/>
                  <a:pt x="3055465" y="4175045"/>
                  <a:pt x="3070935" y="4154422"/>
                </a:cubicBezTo>
                <a:cubicBezTo>
                  <a:pt x="3086407" y="4133798"/>
                  <a:pt x="3094141" y="4102123"/>
                  <a:pt x="3094141" y="4059397"/>
                </a:cubicBezTo>
                <a:cubicBezTo>
                  <a:pt x="3094141" y="4017493"/>
                  <a:pt x="3086611" y="3986516"/>
                  <a:pt x="3071551" y="3966468"/>
                </a:cubicBezTo>
                <a:cubicBezTo>
                  <a:pt x="3056493" y="3946420"/>
                  <a:pt x="3036785" y="3936395"/>
                  <a:pt x="3012427" y="3936395"/>
                </a:cubicBezTo>
                <a:close/>
                <a:moveTo>
                  <a:pt x="2317103" y="3936395"/>
                </a:moveTo>
                <a:cubicBezTo>
                  <a:pt x="2292746" y="3936395"/>
                  <a:pt x="2272914" y="3946502"/>
                  <a:pt x="2257608" y="3966715"/>
                </a:cubicBezTo>
                <a:cubicBezTo>
                  <a:pt x="2242302" y="3986927"/>
                  <a:pt x="2234649" y="4018232"/>
                  <a:pt x="2234649" y="4060630"/>
                </a:cubicBezTo>
                <a:cubicBezTo>
                  <a:pt x="2234649" y="4102206"/>
                  <a:pt x="2242549" y="4133387"/>
                  <a:pt x="2258348" y="4154175"/>
                </a:cubicBezTo>
                <a:cubicBezTo>
                  <a:pt x="2274147" y="4174963"/>
                  <a:pt x="2293732" y="4185357"/>
                  <a:pt x="2317103" y="4185357"/>
                </a:cubicBezTo>
                <a:cubicBezTo>
                  <a:pt x="2340638" y="4185357"/>
                  <a:pt x="2360141" y="4175045"/>
                  <a:pt x="2375611" y="4154422"/>
                </a:cubicBezTo>
                <a:cubicBezTo>
                  <a:pt x="2391081" y="4133798"/>
                  <a:pt x="2398816" y="4102123"/>
                  <a:pt x="2398816" y="4059397"/>
                </a:cubicBezTo>
                <a:cubicBezTo>
                  <a:pt x="2398816" y="4017493"/>
                  <a:pt x="2391287" y="3986516"/>
                  <a:pt x="2376227" y="3966468"/>
                </a:cubicBezTo>
                <a:cubicBezTo>
                  <a:pt x="2361168" y="3946420"/>
                  <a:pt x="2341459" y="3936395"/>
                  <a:pt x="2317103" y="3936395"/>
                </a:cubicBezTo>
                <a:close/>
                <a:moveTo>
                  <a:pt x="4957125" y="3880194"/>
                </a:moveTo>
                <a:lnTo>
                  <a:pt x="5176999" y="3880194"/>
                </a:lnTo>
                <a:lnTo>
                  <a:pt x="5176999" y="3941325"/>
                </a:lnTo>
                <a:lnTo>
                  <a:pt x="5016777" y="3941325"/>
                </a:lnTo>
                <a:lnTo>
                  <a:pt x="5016777" y="4021437"/>
                </a:lnTo>
                <a:lnTo>
                  <a:pt x="5165661" y="4021437"/>
                </a:lnTo>
                <a:lnTo>
                  <a:pt x="5165661" y="4082321"/>
                </a:lnTo>
                <a:lnTo>
                  <a:pt x="5016777" y="4082321"/>
                </a:lnTo>
                <a:lnTo>
                  <a:pt x="5016777" y="4180427"/>
                </a:lnTo>
                <a:lnTo>
                  <a:pt x="5182423" y="4180427"/>
                </a:lnTo>
                <a:lnTo>
                  <a:pt x="5182423" y="4241558"/>
                </a:lnTo>
                <a:lnTo>
                  <a:pt x="4957125" y="4241558"/>
                </a:lnTo>
                <a:close/>
                <a:moveTo>
                  <a:pt x="4662343" y="3880194"/>
                </a:moveTo>
                <a:lnTo>
                  <a:pt x="4720517" y="3880194"/>
                </a:lnTo>
                <a:lnTo>
                  <a:pt x="4841793" y="4121514"/>
                </a:lnTo>
                <a:lnTo>
                  <a:pt x="4841793" y="3880194"/>
                </a:lnTo>
                <a:lnTo>
                  <a:pt x="4897501" y="3880194"/>
                </a:lnTo>
                <a:lnTo>
                  <a:pt x="4897501" y="4241558"/>
                </a:lnTo>
                <a:lnTo>
                  <a:pt x="4837355" y="4241558"/>
                </a:lnTo>
                <a:lnTo>
                  <a:pt x="4718051" y="4005907"/>
                </a:lnTo>
                <a:lnTo>
                  <a:pt x="4718051" y="4241558"/>
                </a:lnTo>
                <a:lnTo>
                  <a:pt x="4662343" y="4241558"/>
                </a:lnTo>
                <a:close/>
                <a:moveTo>
                  <a:pt x="4545579" y="3880194"/>
                </a:moveTo>
                <a:lnTo>
                  <a:pt x="4605231" y="3880194"/>
                </a:lnTo>
                <a:lnTo>
                  <a:pt x="4605231" y="4241558"/>
                </a:lnTo>
                <a:lnTo>
                  <a:pt x="4545579" y="4241558"/>
                </a:lnTo>
                <a:close/>
                <a:moveTo>
                  <a:pt x="4252275" y="3880194"/>
                </a:moveTo>
                <a:lnTo>
                  <a:pt x="4311927" y="3880194"/>
                </a:lnTo>
                <a:lnTo>
                  <a:pt x="4311927" y="4022423"/>
                </a:lnTo>
                <a:lnTo>
                  <a:pt x="4429507" y="4022423"/>
                </a:lnTo>
                <a:lnTo>
                  <a:pt x="4429507" y="3880194"/>
                </a:lnTo>
                <a:lnTo>
                  <a:pt x="4489159" y="3880194"/>
                </a:lnTo>
                <a:lnTo>
                  <a:pt x="4489159" y="4241558"/>
                </a:lnTo>
                <a:lnTo>
                  <a:pt x="4429507" y="4241558"/>
                </a:lnTo>
                <a:lnTo>
                  <a:pt x="4429507" y="4083554"/>
                </a:lnTo>
                <a:lnTo>
                  <a:pt x="4311927" y="4083554"/>
                </a:lnTo>
                <a:lnTo>
                  <a:pt x="4311927" y="4241558"/>
                </a:lnTo>
                <a:lnTo>
                  <a:pt x="4252275" y="4241558"/>
                </a:lnTo>
                <a:close/>
                <a:moveTo>
                  <a:pt x="3746793" y="3880194"/>
                </a:moveTo>
                <a:lnTo>
                  <a:pt x="3810155" y="3880194"/>
                </a:lnTo>
                <a:lnTo>
                  <a:pt x="3928927" y="4241558"/>
                </a:lnTo>
                <a:lnTo>
                  <a:pt x="3864071" y="4241558"/>
                </a:lnTo>
                <a:lnTo>
                  <a:pt x="3838121" y="4159721"/>
                </a:lnTo>
                <a:lnTo>
                  <a:pt x="3719501" y="4159721"/>
                </a:lnTo>
                <a:lnTo>
                  <a:pt x="3695003" y="4241558"/>
                </a:lnTo>
                <a:lnTo>
                  <a:pt x="3631407" y="4241558"/>
                </a:lnTo>
                <a:close/>
                <a:moveTo>
                  <a:pt x="3317839" y="3880194"/>
                </a:moveTo>
                <a:lnTo>
                  <a:pt x="3407303" y="3880194"/>
                </a:lnTo>
                <a:lnTo>
                  <a:pt x="3461177" y="4126937"/>
                </a:lnTo>
                <a:lnTo>
                  <a:pt x="3514627" y="3880194"/>
                </a:lnTo>
                <a:lnTo>
                  <a:pt x="3604515" y="3880194"/>
                </a:lnTo>
                <a:lnTo>
                  <a:pt x="3604515" y="4241558"/>
                </a:lnTo>
                <a:lnTo>
                  <a:pt x="3548807" y="4241558"/>
                </a:lnTo>
                <a:lnTo>
                  <a:pt x="3548807" y="3956855"/>
                </a:lnTo>
                <a:lnTo>
                  <a:pt x="3489735" y="4241558"/>
                </a:lnTo>
                <a:lnTo>
                  <a:pt x="3432179" y="4241558"/>
                </a:lnTo>
                <a:lnTo>
                  <a:pt x="3373547" y="3956855"/>
                </a:lnTo>
                <a:lnTo>
                  <a:pt x="3373547" y="4241558"/>
                </a:lnTo>
                <a:lnTo>
                  <a:pt x="3317839" y="4241558"/>
                </a:lnTo>
                <a:close/>
                <a:moveTo>
                  <a:pt x="2611580" y="3880194"/>
                </a:moveTo>
                <a:lnTo>
                  <a:pt x="2846984" y="3880194"/>
                </a:lnTo>
                <a:lnTo>
                  <a:pt x="2846984" y="3941325"/>
                </a:lnTo>
                <a:lnTo>
                  <a:pt x="2759231" y="3941325"/>
                </a:lnTo>
                <a:lnTo>
                  <a:pt x="2759231" y="4241558"/>
                </a:lnTo>
                <a:lnTo>
                  <a:pt x="2699579" y="4241558"/>
                </a:lnTo>
                <a:lnTo>
                  <a:pt x="2699579" y="3941325"/>
                </a:lnTo>
                <a:lnTo>
                  <a:pt x="2611580" y="3941325"/>
                </a:lnTo>
                <a:close/>
                <a:moveTo>
                  <a:pt x="1890075" y="3880194"/>
                </a:moveTo>
                <a:lnTo>
                  <a:pt x="2016035" y="3880194"/>
                </a:lnTo>
                <a:cubicBezTo>
                  <a:pt x="2048244" y="3880194"/>
                  <a:pt x="2071250" y="3883440"/>
                  <a:pt x="2085054" y="3889931"/>
                </a:cubicBezTo>
                <a:cubicBezTo>
                  <a:pt x="2098858" y="3896422"/>
                  <a:pt x="2110197" y="3907679"/>
                  <a:pt x="2119071" y="3923701"/>
                </a:cubicBezTo>
                <a:cubicBezTo>
                  <a:pt x="2127944" y="3939723"/>
                  <a:pt x="2132381" y="3958909"/>
                  <a:pt x="2132381" y="3981258"/>
                </a:cubicBezTo>
                <a:cubicBezTo>
                  <a:pt x="2132381" y="4009523"/>
                  <a:pt x="2125603" y="4032283"/>
                  <a:pt x="2112045" y="4049537"/>
                </a:cubicBezTo>
                <a:cubicBezTo>
                  <a:pt x="2098488" y="4066792"/>
                  <a:pt x="2079220" y="4077638"/>
                  <a:pt x="2054242" y="4082075"/>
                </a:cubicBezTo>
                <a:cubicBezTo>
                  <a:pt x="2067060" y="4091277"/>
                  <a:pt x="2077659" y="4101343"/>
                  <a:pt x="2086040" y="4112271"/>
                </a:cubicBezTo>
                <a:cubicBezTo>
                  <a:pt x="2094421" y="4123199"/>
                  <a:pt x="2105842" y="4142795"/>
                  <a:pt x="2120303" y="4171060"/>
                </a:cubicBezTo>
                <a:lnTo>
                  <a:pt x="2156291" y="4241558"/>
                </a:lnTo>
                <a:lnTo>
                  <a:pt x="2084919" y="4241558"/>
                </a:lnTo>
                <a:lnTo>
                  <a:pt x="2041624" y="4162926"/>
                </a:lnTo>
                <a:cubicBezTo>
                  <a:pt x="2026044" y="4134497"/>
                  <a:pt x="2015460" y="4116708"/>
                  <a:pt x="2009873" y="4109559"/>
                </a:cubicBezTo>
                <a:cubicBezTo>
                  <a:pt x="2004285" y="4102411"/>
                  <a:pt x="1998369" y="4097481"/>
                  <a:pt x="1992125" y="4094770"/>
                </a:cubicBezTo>
                <a:cubicBezTo>
                  <a:pt x="1985880" y="4092058"/>
                  <a:pt x="1975856" y="4090702"/>
                  <a:pt x="1962052" y="4090702"/>
                </a:cubicBezTo>
                <a:lnTo>
                  <a:pt x="1949727" y="4090702"/>
                </a:lnTo>
                <a:lnTo>
                  <a:pt x="1949727" y="4241558"/>
                </a:lnTo>
                <a:lnTo>
                  <a:pt x="1890075" y="4241558"/>
                </a:lnTo>
                <a:close/>
                <a:moveTo>
                  <a:pt x="1611455" y="3880194"/>
                </a:moveTo>
                <a:lnTo>
                  <a:pt x="1846859" y="3880194"/>
                </a:lnTo>
                <a:lnTo>
                  <a:pt x="1846859" y="3941325"/>
                </a:lnTo>
                <a:lnTo>
                  <a:pt x="1759106" y="3941325"/>
                </a:lnTo>
                <a:lnTo>
                  <a:pt x="1759106" y="4241558"/>
                </a:lnTo>
                <a:lnTo>
                  <a:pt x="1699454" y="4241558"/>
                </a:lnTo>
                <a:lnTo>
                  <a:pt x="1699454" y="3941325"/>
                </a:lnTo>
                <a:lnTo>
                  <a:pt x="1611455" y="3941325"/>
                </a:lnTo>
                <a:close/>
                <a:moveTo>
                  <a:pt x="1338118" y="3880194"/>
                </a:moveTo>
                <a:lnTo>
                  <a:pt x="1396291" y="3880194"/>
                </a:lnTo>
                <a:lnTo>
                  <a:pt x="1517568" y="4121514"/>
                </a:lnTo>
                <a:lnTo>
                  <a:pt x="1517568" y="3880194"/>
                </a:lnTo>
                <a:lnTo>
                  <a:pt x="1573276" y="3880194"/>
                </a:lnTo>
                <a:lnTo>
                  <a:pt x="1573276" y="4241558"/>
                </a:lnTo>
                <a:lnTo>
                  <a:pt x="1513131" y="4241558"/>
                </a:lnTo>
                <a:lnTo>
                  <a:pt x="1393826" y="4005907"/>
                </a:lnTo>
                <a:lnTo>
                  <a:pt x="1393826" y="4241558"/>
                </a:lnTo>
                <a:lnTo>
                  <a:pt x="1338118" y="4241558"/>
                </a:lnTo>
                <a:close/>
                <a:moveTo>
                  <a:pt x="1221353" y="3880194"/>
                </a:moveTo>
                <a:lnTo>
                  <a:pt x="1281005" y="3880194"/>
                </a:lnTo>
                <a:lnTo>
                  <a:pt x="1281005" y="4241558"/>
                </a:lnTo>
                <a:lnTo>
                  <a:pt x="1221353" y="4241558"/>
                </a:lnTo>
                <a:close/>
                <a:moveTo>
                  <a:pt x="4085559" y="3874032"/>
                </a:moveTo>
                <a:cubicBezTo>
                  <a:pt x="4118785" y="3874032"/>
                  <a:pt x="4146583" y="3885371"/>
                  <a:pt x="4168953" y="3908048"/>
                </a:cubicBezTo>
                <a:cubicBezTo>
                  <a:pt x="4184907" y="3924153"/>
                  <a:pt x="4196587" y="3948063"/>
                  <a:pt x="4203989" y="3979779"/>
                </a:cubicBezTo>
                <a:lnTo>
                  <a:pt x="4144831" y="3997034"/>
                </a:lnTo>
                <a:cubicBezTo>
                  <a:pt x="4141043" y="3977478"/>
                  <a:pt x="4133511" y="3962483"/>
                  <a:pt x="4122235" y="3952048"/>
                </a:cubicBezTo>
                <a:cubicBezTo>
                  <a:pt x="4110959" y="3941613"/>
                  <a:pt x="4097667" y="3936395"/>
                  <a:pt x="4082355" y="3936395"/>
                </a:cubicBezTo>
                <a:cubicBezTo>
                  <a:pt x="4060459" y="3936395"/>
                  <a:pt x="4042595" y="3945927"/>
                  <a:pt x="4028767" y="3964989"/>
                </a:cubicBezTo>
                <a:cubicBezTo>
                  <a:pt x="4014939" y="3984051"/>
                  <a:pt x="4008025" y="4015521"/>
                  <a:pt x="4008025" y="4059397"/>
                </a:cubicBezTo>
                <a:cubicBezTo>
                  <a:pt x="4008025" y="4104917"/>
                  <a:pt x="4014763" y="4137290"/>
                  <a:pt x="4028237" y="4156517"/>
                </a:cubicBezTo>
                <a:cubicBezTo>
                  <a:pt x="4041713" y="4175744"/>
                  <a:pt x="4059215" y="4185357"/>
                  <a:pt x="4080741" y="4185357"/>
                </a:cubicBezTo>
                <a:cubicBezTo>
                  <a:pt x="4096517" y="4185357"/>
                  <a:pt x="4110157" y="4179236"/>
                  <a:pt x="4121659" y="4166993"/>
                </a:cubicBezTo>
                <a:cubicBezTo>
                  <a:pt x="4133163" y="4154750"/>
                  <a:pt x="4141461" y="4135318"/>
                  <a:pt x="4146555" y="4108697"/>
                </a:cubicBezTo>
                <a:lnTo>
                  <a:pt x="4204483" y="4131128"/>
                </a:lnTo>
                <a:cubicBezTo>
                  <a:pt x="4195445" y="4171553"/>
                  <a:pt x="4180407" y="4201092"/>
                  <a:pt x="4159375" y="4219743"/>
                </a:cubicBezTo>
                <a:cubicBezTo>
                  <a:pt x="4138339" y="4238395"/>
                  <a:pt x="4112457" y="4247721"/>
                  <a:pt x="4081727" y="4247721"/>
                </a:cubicBezTo>
                <a:cubicBezTo>
                  <a:pt x="4043109" y="4247721"/>
                  <a:pt x="4011805" y="4232849"/>
                  <a:pt x="3987813" y="4203105"/>
                </a:cubicBezTo>
                <a:cubicBezTo>
                  <a:pt x="3960205" y="4168760"/>
                  <a:pt x="3946401" y="4122418"/>
                  <a:pt x="3946401" y="4064081"/>
                </a:cubicBezTo>
                <a:cubicBezTo>
                  <a:pt x="3946401" y="4002457"/>
                  <a:pt x="3960299" y="3954225"/>
                  <a:pt x="3988097" y="3919387"/>
                </a:cubicBezTo>
                <a:cubicBezTo>
                  <a:pt x="4012277" y="3889150"/>
                  <a:pt x="4044765" y="3874032"/>
                  <a:pt x="4085559" y="3874032"/>
                </a:cubicBezTo>
                <a:close/>
                <a:moveTo>
                  <a:pt x="3012057" y="3874032"/>
                </a:moveTo>
                <a:cubicBezTo>
                  <a:pt x="3054455" y="3874032"/>
                  <a:pt x="3089005" y="3890218"/>
                  <a:pt x="3115709" y="3922592"/>
                </a:cubicBezTo>
                <a:cubicBezTo>
                  <a:pt x="3142413" y="3954965"/>
                  <a:pt x="3155765" y="4001060"/>
                  <a:pt x="3155765" y="4060876"/>
                </a:cubicBezTo>
                <a:cubicBezTo>
                  <a:pt x="3155765" y="4121350"/>
                  <a:pt x="3141633" y="4168595"/>
                  <a:pt x="3113367" y="4202612"/>
                </a:cubicBezTo>
                <a:cubicBezTo>
                  <a:pt x="3088553" y="4232684"/>
                  <a:pt x="3054867" y="4247721"/>
                  <a:pt x="3012305" y="4247721"/>
                </a:cubicBezTo>
                <a:cubicBezTo>
                  <a:pt x="2969414" y="4247721"/>
                  <a:pt x="2935562" y="4232849"/>
                  <a:pt x="2910748" y="4203105"/>
                </a:cubicBezTo>
                <a:cubicBezTo>
                  <a:pt x="2882483" y="4169088"/>
                  <a:pt x="2868350" y="4122418"/>
                  <a:pt x="2868350" y="4063095"/>
                </a:cubicBezTo>
                <a:cubicBezTo>
                  <a:pt x="2868350" y="4020040"/>
                  <a:pt x="2874718" y="3984586"/>
                  <a:pt x="2887454" y="3956731"/>
                </a:cubicBezTo>
                <a:cubicBezTo>
                  <a:pt x="2900189" y="3928877"/>
                  <a:pt x="2916828" y="3908131"/>
                  <a:pt x="2937369" y="3894491"/>
                </a:cubicBezTo>
                <a:cubicBezTo>
                  <a:pt x="2957911" y="3880852"/>
                  <a:pt x="2982807" y="3874032"/>
                  <a:pt x="3012057" y="3874032"/>
                </a:cubicBezTo>
                <a:close/>
                <a:moveTo>
                  <a:pt x="2316733" y="3874032"/>
                </a:moveTo>
                <a:cubicBezTo>
                  <a:pt x="2359130" y="3874032"/>
                  <a:pt x="2393681" y="3890218"/>
                  <a:pt x="2420385" y="3922592"/>
                </a:cubicBezTo>
                <a:cubicBezTo>
                  <a:pt x="2447089" y="3954965"/>
                  <a:pt x="2460440" y="4001060"/>
                  <a:pt x="2460440" y="4060876"/>
                </a:cubicBezTo>
                <a:cubicBezTo>
                  <a:pt x="2460440" y="4121350"/>
                  <a:pt x="2446308" y="4168595"/>
                  <a:pt x="2418043" y="4202612"/>
                </a:cubicBezTo>
                <a:cubicBezTo>
                  <a:pt x="2393229" y="4232684"/>
                  <a:pt x="2359541" y="4247721"/>
                  <a:pt x="2316979" y="4247721"/>
                </a:cubicBezTo>
                <a:cubicBezTo>
                  <a:pt x="2274089" y="4247721"/>
                  <a:pt x="2240237" y="4232849"/>
                  <a:pt x="2215423" y="4203105"/>
                </a:cubicBezTo>
                <a:cubicBezTo>
                  <a:pt x="2187158" y="4169088"/>
                  <a:pt x="2173025" y="4122418"/>
                  <a:pt x="2173025" y="4063095"/>
                </a:cubicBezTo>
                <a:cubicBezTo>
                  <a:pt x="2173025" y="4020040"/>
                  <a:pt x="2179393" y="3984586"/>
                  <a:pt x="2192129" y="3956731"/>
                </a:cubicBezTo>
                <a:cubicBezTo>
                  <a:pt x="2204864" y="3928877"/>
                  <a:pt x="2221503" y="3908131"/>
                  <a:pt x="2242044" y="3894491"/>
                </a:cubicBezTo>
                <a:cubicBezTo>
                  <a:pt x="2262586" y="3880852"/>
                  <a:pt x="2287482" y="3874032"/>
                  <a:pt x="2316733" y="3874032"/>
                </a:cubicBezTo>
                <a:close/>
                <a:moveTo>
                  <a:pt x="3868781" y="2283478"/>
                </a:moveTo>
                <a:lnTo>
                  <a:pt x="4533707" y="2283478"/>
                </a:lnTo>
                <a:lnTo>
                  <a:pt x="4533707" y="2403285"/>
                </a:lnTo>
                <a:cubicBezTo>
                  <a:pt x="4434439" y="2532219"/>
                  <a:pt x="4347151" y="2700091"/>
                  <a:pt x="4271845" y="2906900"/>
                </a:cubicBezTo>
                <a:cubicBezTo>
                  <a:pt x="4196539" y="3113709"/>
                  <a:pt x="4153179" y="3318664"/>
                  <a:pt x="4141769" y="3521765"/>
                </a:cubicBezTo>
                <a:lnTo>
                  <a:pt x="4012549" y="3521765"/>
                </a:lnTo>
                <a:cubicBezTo>
                  <a:pt x="4014261" y="3416792"/>
                  <a:pt x="4030911" y="3294418"/>
                  <a:pt x="4062497" y="3154643"/>
                </a:cubicBezTo>
                <a:cubicBezTo>
                  <a:pt x="4094085" y="3014869"/>
                  <a:pt x="4137481" y="2881655"/>
                  <a:pt x="4192687" y="2755003"/>
                </a:cubicBezTo>
                <a:cubicBezTo>
                  <a:pt x="4247893" y="2628350"/>
                  <a:pt x="4307367" y="2520524"/>
                  <a:pt x="4371113" y="2431525"/>
                </a:cubicBezTo>
                <a:lnTo>
                  <a:pt x="3868781" y="2431525"/>
                </a:lnTo>
                <a:close/>
                <a:moveTo>
                  <a:pt x="3068681" y="2283478"/>
                </a:moveTo>
                <a:lnTo>
                  <a:pt x="3733607" y="2283478"/>
                </a:lnTo>
                <a:lnTo>
                  <a:pt x="3733607" y="2403285"/>
                </a:lnTo>
                <a:cubicBezTo>
                  <a:pt x="3634339" y="2532219"/>
                  <a:pt x="3547051" y="2700091"/>
                  <a:pt x="3471745" y="2906900"/>
                </a:cubicBezTo>
                <a:cubicBezTo>
                  <a:pt x="3396439" y="3113709"/>
                  <a:pt x="3353079" y="3318664"/>
                  <a:pt x="3341669" y="3521765"/>
                </a:cubicBezTo>
                <a:lnTo>
                  <a:pt x="3212449" y="3521765"/>
                </a:lnTo>
                <a:cubicBezTo>
                  <a:pt x="3214161" y="3416792"/>
                  <a:pt x="3230811" y="3294418"/>
                  <a:pt x="3262397" y="3154643"/>
                </a:cubicBezTo>
                <a:cubicBezTo>
                  <a:pt x="3293985" y="3014869"/>
                  <a:pt x="3337381" y="2881655"/>
                  <a:pt x="3392587" y="2755003"/>
                </a:cubicBezTo>
                <a:cubicBezTo>
                  <a:pt x="3447793" y="2628350"/>
                  <a:pt x="3507267" y="2520524"/>
                  <a:pt x="3571013" y="2431525"/>
                </a:cubicBezTo>
                <a:lnTo>
                  <a:pt x="3068681" y="2431525"/>
                </a:lnTo>
                <a:close/>
                <a:moveTo>
                  <a:pt x="5053975" y="2262084"/>
                </a:moveTo>
                <a:lnTo>
                  <a:pt x="5136127" y="2262084"/>
                </a:lnTo>
                <a:lnTo>
                  <a:pt x="5136127" y="3521765"/>
                </a:lnTo>
                <a:lnTo>
                  <a:pt x="5009475" y="3521765"/>
                </a:lnTo>
                <a:lnTo>
                  <a:pt x="5009475" y="2540207"/>
                </a:lnTo>
                <a:cubicBezTo>
                  <a:pt x="4980379" y="2574437"/>
                  <a:pt x="4941299" y="2609381"/>
                  <a:pt x="4892235" y="2645037"/>
                </a:cubicBezTo>
                <a:cubicBezTo>
                  <a:pt x="4843171" y="2680694"/>
                  <a:pt x="4798101" y="2707651"/>
                  <a:pt x="4757025" y="2725907"/>
                </a:cubicBezTo>
                <a:lnTo>
                  <a:pt x="4757025" y="2577004"/>
                </a:lnTo>
                <a:cubicBezTo>
                  <a:pt x="4826627" y="2537069"/>
                  <a:pt x="4888099" y="2488290"/>
                  <a:pt x="4941441" y="2430669"/>
                </a:cubicBezTo>
                <a:cubicBezTo>
                  <a:pt x="4994783" y="2373048"/>
                  <a:pt x="5032295" y="2316853"/>
                  <a:pt x="5053975" y="2262084"/>
                </a:cubicBezTo>
                <a:close/>
                <a:moveTo>
                  <a:pt x="2508864" y="2244969"/>
                </a:moveTo>
                <a:cubicBezTo>
                  <a:pt x="2585312" y="2244969"/>
                  <a:pt x="2652204" y="2260087"/>
                  <a:pt x="2709540" y="2290324"/>
                </a:cubicBezTo>
                <a:cubicBezTo>
                  <a:pt x="2766876" y="2320561"/>
                  <a:pt x="2811376" y="2363920"/>
                  <a:pt x="2843039" y="2420400"/>
                </a:cubicBezTo>
                <a:cubicBezTo>
                  <a:pt x="2874702" y="2476880"/>
                  <a:pt x="2891675" y="2543344"/>
                  <a:pt x="2893957" y="2619792"/>
                </a:cubicBezTo>
                <a:lnTo>
                  <a:pt x="2763025" y="2631773"/>
                </a:lnTo>
                <a:cubicBezTo>
                  <a:pt x="2756179" y="2550190"/>
                  <a:pt x="2731790" y="2489717"/>
                  <a:pt x="2689858" y="2450352"/>
                </a:cubicBezTo>
                <a:cubicBezTo>
                  <a:pt x="2647925" y="2410987"/>
                  <a:pt x="2589021" y="2391304"/>
                  <a:pt x="2513143" y="2391304"/>
                </a:cubicBezTo>
                <a:cubicBezTo>
                  <a:pt x="2436124" y="2391304"/>
                  <a:pt x="2377362" y="2408560"/>
                  <a:pt x="2336856" y="2443071"/>
                </a:cubicBezTo>
                <a:cubicBezTo>
                  <a:pt x="2296350" y="2477582"/>
                  <a:pt x="2276097" y="2522218"/>
                  <a:pt x="2276097" y="2576978"/>
                </a:cubicBezTo>
                <a:cubicBezTo>
                  <a:pt x="2276097" y="2627753"/>
                  <a:pt x="2290935" y="2667113"/>
                  <a:pt x="2320610" y="2695059"/>
                </a:cubicBezTo>
                <a:cubicBezTo>
                  <a:pt x="2350276" y="2723014"/>
                  <a:pt x="2417003" y="2751317"/>
                  <a:pt x="2520791" y="2779967"/>
                </a:cubicBezTo>
                <a:cubicBezTo>
                  <a:pt x="2622288" y="2808056"/>
                  <a:pt x="2693566" y="2832413"/>
                  <a:pt x="2734625" y="2853041"/>
                </a:cubicBezTo>
                <a:cubicBezTo>
                  <a:pt x="2797354" y="2885132"/>
                  <a:pt x="2844726" y="2927249"/>
                  <a:pt x="2876741" y="2979393"/>
                </a:cubicBezTo>
                <a:cubicBezTo>
                  <a:pt x="2908757" y="3031536"/>
                  <a:pt x="2924764" y="3093800"/>
                  <a:pt x="2924764" y="3166183"/>
                </a:cubicBezTo>
                <a:cubicBezTo>
                  <a:pt x="2924764" y="3237987"/>
                  <a:pt x="2907935" y="3303379"/>
                  <a:pt x="2874274" y="3362360"/>
                </a:cubicBezTo>
                <a:cubicBezTo>
                  <a:pt x="2840614" y="3421340"/>
                  <a:pt x="2794831" y="3466219"/>
                  <a:pt x="2736925" y="3496995"/>
                </a:cubicBezTo>
                <a:cubicBezTo>
                  <a:pt x="2679018" y="3527771"/>
                  <a:pt x="2609274" y="3543159"/>
                  <a:pt x="2527691" y="3543159"/>
                </a:cubicBezTo>
                <a:cubicBezTo>
                  <a:pt x="2400468" y="3543159"/>
                  <a:pt x="2299060" y="3504935"/>
                  <a:pt x="2223468" y="3428487"/>
                </a:cubicBezTo>
                <a:cubicBezTo>
                  <a:pt x="2147875" y="3352039"/>
                  <a:pt x="2108653" y="3248492"/>
                  <a:pt x="2105800" y="3117846"/>
                </a:cubicBezTo>
                <a:lnTo>
                  <a:pt x="2234165" y="3104153"/>
                </a:lnTo>
                <a:cubicBezTo>
                  <a:pt x="2241011" y="3173185"/>
                  <a:pt x="2256557" y="3226955"/>
                  <a:pt x="2280804" y="3265465"/>
                </a:cubicBezTo>
                <a:cubicBezTo>
                  <a:pt x="2305050" y="3303974"/>
                  <a:pt x="2339709" y="3334924"/>
                  <a:pt x="2384779" y="3358315"/>
                </a:cubicBezTo>
                <a:cubicBezTo>
                  <a:pt x="2429849" y="3381705"/>
                  <a:pt x="2480624" y="3393401"/>
                  <a:pt x="2537104" y="3393401"/>
                </a:cubicBezTo>
                <a:cubicBezTo>
                  <a:pt x="2618116" y="3393401"/>
                  <a:pt x="2681015" y="3373618"/>
                  <a:pt x="2725800" y="3334053"/>
                </a:cubicBezTo>
                <a:cubicBezTo>
                  <a:pt x="2770585" y="3294487"/>
                  <a:pt x="2792977" y="3243108"/>
                  <a:pt x="2792977" y="3179915"/>
                </a:cubicBezTo>
                <a:cubicBezTo>
                  <a:pt x="2792977" y="3142912"/>
                  <a:pt x="2784847" y="3110605"/>
                  <a:pt x="2768588" y="3082993"/>
                </a:cubicBezTo>
                <a:cubicBezTo>
                  <a:pt x="2752328" y="3055382"/>
                  <a:pt x="2727797" y="3032751"/>
                  <a:pt x="2694992" y="3015101"/>
                </a:cubicBezTo>
                <a:cubicBezTo>
                  <a:pt x="2662188" y="2997451"/>
                  <a:pt x="2591303" y="2972500"/>
                  <a:pt x="2482335" y="2940248"/>
                </a:cubicBezTo>
                <a:cubicBezTo>
                  <a:pt x="2385349" y="2911456"/>
                  <a:pt x="2316318" y="2882511"/>
                  <a:pt x="2275241" y="2853415"/>
                </a:cubicBezTo>
                <a:cubicBezTo>
                  <a:pt x="2234165" y="2824319"/>
                  <a:pt x="2202216" y="2787379"/>
                  <a:pt x="2179396" y="2742594"/>
                </a:cubicBezTo>
                <a:cubicBezTo>
                  <a:pt x="2156576" y="2697809"/>
                  <a:pt x="2145165" y="2647177"/>
                  <a:pt x="2145165" y="2590696"/>
                </a:cubicBezTo>
                <a:cubicBezTo>
                  <a:pt x="2145165" y="2489146"/>
                  <a:pt x="2177970" y="2406137"/>
                  <a:pt x="2243578" y="2341670"/>
                </a:cubicBezTo>
                <a:cubicBezTo>
                  <a:pt x="2309186" y="2277202"/>
                  <a:pt x="2397615" y="2244969"/>
                  <a:pt x="2508864" y="2244969"/>
                </a:cubicBezTo>
                <a:close/>
                <a:moveTo>
                  <a:pt x="1557539" y="2244969"/>
                </a:moveTo>
                <a:cubicBezTo>
                  <a:pt x="1656906" y="2244969"/>
                  <a:pt x="1742279" y="2275845"/>
                  <a:pt x="1813659" y="2337598"/>
                </a:cubicBezTo>
                <a:cubicBezTo>
                  <a:pt x="1885040" y="2399351"/>
                  <a:pt x="1935006" y="2489993"/>
                  <a:pt x="1963558" y="2609523"/>
                </a:cubicBezTo>
                <a:lnTo>
                  <a:pt x="1830059" y="2648033"/>
                </a:lnTo>
                <a:cubicBezTo>
                  <a:pt x="1784356" y="2474028"/>
                  <a:pt x="1692665" y="2387025"/>
                  <a:pt x="1554985" y="2387025"/>
                </a:cubicBezTo>
                <a:cubicBezTo>
                  <a:pt x="1486426" y="2387025"/>
                  <a:pt x="1427009" y="2404584"/>
                  <a:pt x="1376733" y="2439701"/>
                </a:cubicBezTo>
                <a:cubicBezTo>
                  <a:pt x="1326457" y="2474819"/>
                  <a:pt x="1286323" y="2529492"/>
                  <a:pt x="1256331" y="2603720"/>
                </a:cubicBezTo>
                <a:cubicBezTo>
                  <a:pt x="1226339" y="2677949"/>
                  <a:pt x="1211343" y="2771873"/>
                  <a:pt x="1211343" y="2885493"/>
                </a:cubicBezTo>
                <a:cubicBezTo>
                  <a:pt x="1211343" y="3057367"/>
                  <a:pt x="1241580" y="3186271"/>
                  <a:pt x="1302054" y="3272204"/>
                </a:cubicBezTo>
                <a:cubicBezTo>
                  <a:pt x="1362528" y="3358136"/>
                  <a:pt x="1442970" y="3401103"/>
                  <a:pt x="1543379" y="3401103"/>
                </a:cubicBezTo>
                <a:cubicBezTo>
                  <a:pt x="1617545" y="3401103"/>
                  <a:pt x="1681584" y="3374717"/>
                  <a:pt x="1735497" y="3321945"/>
                </a:cubicBezTo>
                <a:cubicBezTo>
                  <a:pt x="1789410" y="3269173"/>
                  <a:pt x="1825495" y="3189159"/>
                  <a:pt x="1843751" y="3081904"/>
                </a:cubicBezTo>
                <a:lnTo>
                  <a:pt x="1980673" y="3123836"/>
                </a:lnTo>
                <a:cubicBezTo>
                  <a:pt x="1950436" y="3264751"/>
                  <a:pt x="1897522" y="3369868"/>
                  <a:pt x="1821929" y="3439184"/>
                </a:cubicBezTo>
                <a:cubicBezTo>
                  <a:pt x="1746337" y="3508501"/>
                  <a:pt x="1654343" y="3543159"/>
                  <a:pt x="1545946" y="3543159"/>
                </a:cubicBezTo>
                <a:cubicBezTo>
                  <a:pt x="1450671" y="3543159"/>
                  <a:pt x="1369231" y="3519895"/>
                  <a:pt x="1301626" y="3473368"/>
                </a:cubicBezTo>
                <a:cubicBezTo>
                  <a:pt x="1234021" y="3426840"/>
                  <a:pt x="1178682" y="3352197"/>
                  <a:pt x="1135609" y="3249439"/>
                </a:cubicBezTo>
                <a:cubicBezTo>
                  <a:pt x="1092535" y="3146681"/>
                  <a:pt x="1070998" y="3025370"/>
                  <a:pt x="1070998" y="2885506"/>
                </a:cubicBezTo>
                <a:cubicBezTo>
                  <a:pt x="1070998" y="2747345"/>
                  <a:pt x="1092555" y="2630454"/>
                  <a:pt x="1135669" y="2534831"/>
                </a:cubicBezTo>
                <a:cubicBezTo>
                  <a:pt x="1178782" y="2439209"/>
                  <a:pt x="1237172" y="2366993"/>
                  <a:pt x="1310839" y="2318183"/>
                </a:cubicBezTo>
                <a:cubicBezTo>
                  <a:pt x="1384506" y="2269374"/>
                  <a:pt x="1466739" y="2244969"/>
                  <a:pt x="1557539" y="2244969"/>
                </a:cubicBezTo>
                <a:close/>
                <a:moveTo>
                  <a:pt x="1312413" y="1681317"/>
                </a:moveTo>
                <a:lnTo>
                  <a:pt x="1312413" y="1681318"/>
                </a:lnTo>
                <a:lnTo>
                  <a:pt x="1313057" y="1681913"/>
                </a:lnTo>
                <a:close/>
                <a:moveTo>
                  <a:pt x="3586641" y="1610668"/>
                </a:moveTo>
                <a:lnTo>
                  <a:pt x="3586641" y="1754454"/>
                </a:lnTo>
                <a:lnTo>
                  <a:pt x="3671979" y="1754454"/>
                </a:lnTo>
                <a:cubicBezTo>
                  <a:pt x="3698871" y="1754454"/>
                  <a:pt x="3718535" y="1748372"/>
                  <a:pt x="3730975" y="1736206"/>
                </a:cubicBezTo>
                <a:cubicBezTo>
                  <a:pt x="3743415" y="1724041"/>
                  <a:pt x="3749635" y="1705702"/>
                  <a:pt x="3749635" y="1681189"/>
                </a:cubicBezTo>
                <a:cubicBezTo>
                  <a:pt x="3749635" y="1665274"/>
                  <a:pt x="3746571" y="1651645"/>
                  <a:pt x="3740443" y="1640303"/>
                </a:cubicBezTo>
                <a:cubicBezTo>
                  <a:pt x="3734315" y="1628961"/>
                  <a:pt x="3726905" y="1621186"/>
                  <a:pt x="3718215" y="1616979"/>
                </a:cubicBezTo>
                <a:cubicBezTo>
                  <a:pt x="3709527" y="1612771"/>
                  <a:pt x="3693839" y="1610668"/>
                  <a:pt x="3671155" y="1610668"/>
                </a:cubicBezTo>
                <a:close/>
                <a:moveTo>
                  <a:pt x="4224815" y="1607649"/>
                </a:moveTo>
                <a:lnTo>
                  <a:pt x="4224815" y="1740734"/>
                </a:lnTo>
                <a:lnTo>
                  <a:pt x="4318661" y="1740734"/>
                </a:lnTo>
                <a:cubicBezTo>
                  <a:pt x="4339149" y="1740734"/>
                  <a:pt x="4354699" y="1738264"/>
                  <a:pt x="4365309" y="1733325"/>
                </a:cubicBezTo>
                <a:cubicBezTo>
                  <a:pt x="4375919" y="1728386"/>
                  <a:pt x="4384335" y="1720611"/>
                  <a:pt x="4390555" y="1710001"/>
                </a:cubicBezTo>
                <a:cubicBezTo>
                  <a:pt x="4396773" y="1699391"/>
                  <a:pt x="4399883" y="1687043"/>
                  <a:pt x="4399883" y="1672957"/>
                </a:cubicBezTo>
                <a:cubicBezTo>
                  <a:pt x="4399883" y="1652651"/>
                  <a:pt x="4393939" y="1636690"/>
                  <a:pt x="4382047" y="1625074"/>
                </a:cubicBezTo>
                <a:cubicBezTo>
                  <a:pt x="4370157" y="1613457"/>
                  <a:pt x="4352503" y="1607649"/>
                  <a:pt x="4329087" y="1607649"/>
                </a:cubicBezTo>
                <a:close/>
                <a:moveTo>
                  <a:pt x="3018301" y="1605454"/>
                </a:moveTo>
                <a:cubicBezTo>
                  <a:pt x="3014039" y="1631248"/>
                  <a:pt x="3008015" y="1656859"/>
                  <a:pt x="3000229" y="1682287"/>
                </a:cubicBezTo>
                <a:lnTo>
                  <a:pt x="2963531" y="1800279"/>
                </a:lnTo>
                <a:lnTo>
                  <a:pt x="3075899" y="1800279"/>
                </a:lnTo>
                <a:lnTo>
                  <a:pt x="3041615" y="1688872"/>
                </a:lnTo>
                <a:cubicBezTo>
                  <a:pt x="3031009" y="1654663"/>
                  <a:pt x="3023237" y="1626857"/>
                  <a:pt x="3018301" y="1605454"/>
                </a:cubicBezTo>
                <a:close/>
                <a:moveTo>
                  <a:pt x="4181185" y="1563196"/>
                </a:moveTo>
                <a:lnTo>
                  <a:pt x="4327441" y="1563196"/>
                </a:lnTo>
                <a:cubicBezTo>
                  <a:pt x="4357991" y="1563196"/>
                  <a:pt x="4380539" y="1566944"/>
                  <a:pt x="4395081" y="1574440"/>
                </a:cubicBezTo>
                <a:cubicBezTo>
                  <a:pt x="4409625" y="1581936"/>
                  <a:pt x="4421561" y="1594414"/>
                  <a:pt x="4430891" y="1611872"/>
                </a:cubicBezTo>
                <a:cubicBezTo>
                  <a:pt x="4440221" y="1629331"/>
                  <a:pt x="4444885" y="1649578"/>
                  <a:pt x="4444885" y="1672614"/>
                </a:cubicBezTo>
                <a:cubicBezTo>
                  <a:pt x="4444885" y="1702961"/>
                  <a:pt x="4436973" y="1727550"/>
                  <a:pt x="4421149" y="1746381"/>
                </a:cubicBezTo>
                <a:cubicBezTo>
                  <a:pt x="4405327" y="1765212"/>
                  <a:pt x="4382323" y="1777187"/>
                  <a:pt x="4352137" y="1782306"/>
                </a:cubicBezTo>
                <a:cubicBezTo>
                  <a:pt x="4364395" y="1789669"/>
                  <a:pt x="4373723" y="1797124"/>
                  <a:pt x="4380127" y="1804670"/>
                </a:cubicBezTo>
                <a:cubicBezTo>
                  <a:pt x="4393115" y="1820036"/>
                  <a:pt x="4404549" y="1837141"/>
                  <a:pt x="4414427" y="1855983"/>
                </a:cubicBezTo>
                <a:lnTo>
                  <a:pt x="4472051" y="1965469"/>
                </a:lnTo>
                <a:lnTo>
                  <a:pt x="4417171" y="1965469"/>
                </a:lnTo>
                <a:lnTo>
                  <a:pt x="4373181" y="1881824"/>
                </a:lnTo>
                <a:cubicBezTo>
                  <a:pt x="4356137" y="1849099"/>
                  <a:pt x="4343275" y="1827056"/>
                  <a:pt x="4334595" y="1815695"/>
                </a:cubicBezTo>
                <a:cubicBezTo>
                  <a:pt x="4325915" y="1804335"/>
                  <a:pt x="4317511" y="1796684"/>
                  <a:pt x="4309379" y="1792744"/>
                </a:cubicBezTo>
                <a:cubicBezTo>
                  <a:pt x="4301247" y="1788804"/>
                  <a:pt x="4289869" y="1786834"/>
                  <a:pt x="4275249" y="1786834"/>
                </a:cubicBezTo>
                <a:lnTo>
                  <a:pt x="4224815" y="1786834"/>
                </a:lnTo>
                <a:lnTo>
                  <a:pt x="4224815" y="1965469"/>
                </a:lnTo>
                <a:lnTo>
                  <a:pt x="4181185" y="1965469"/>
                </a:lnTo>
                <a:close/>
                <a:moveTo>
                  <a:pt x="3847811" y="1563196"/>
                </a:moveTo>
                <a:lnTo>
                  <a:pt x="3891441" y="1563196"/>
                </a:lnTo>
                <a:lnTo>
                  <a:pt x="3891441" y="1795340"/>
                </a:lnTo>
                <a:cubicBezTo>
                  <a:pt x="3891441" y="1831744"/>
                  <a:pt x="3894275" y="1858087"/>
                  <a:pt x="3899947" y="1874368"/>
                </a:cubicBezTo>
                <a:cubicBezTo>
                  <a:pt x="3905617" y="1890649"/>
                  <a:pt x="3914901" y="1903043"/>
                  <a:pt x="3927799" y="1911549"/>
                </a:cubicBezTo>
                <a:cubicBezTo>
                  <a:pt x="3940695" y="1920056"/>
                  <a:pt x="3956383" y="1924309"/>
                  <a:pt x="3974859" y="1924309"/>
                </a:cubicBezTo>
                <a:cubicBezTo>
                  <a:pt x="4005957" y="1924309"/>
                  <a:pt x="4028503" y="1915528"/>
                  <a:pt x="4042499" y="1897966"/>
                </a:cubicBezTo>
                <a:cubicBezTo>
                  <a:pt x="4056493" y="1880405"/>
                  <a:pt x="4063491" y="1846196"/>
                  <a:pt x="4063491" y="1795340"/>
                </a:cubicBezTo>
                <a:lnTo>
                  <a:pt x="4063491" y="1563196"/>
                </a:lnTo>
                <a:lnTo>
                  <a:pt x="4107119" y="1563196"/>
                </a:lnTo>
                <a:lnTo>
                  <a:pt x="4107119" y="1795614"/>
                </a:lnTo>
                <a:cubicBezTo>
                  <a:pt x="4107119" y="1834580"/>
                  <a:pt x="4103329" y="1866547"/>
                  <a:pt x="4095745" y="1891518"/>
                </a:cubicBezTo>
                <a:cubicBezTo>
                  <a:pt x="4088163" y="1916488"/>
                  <a:pt x="4074365" y="1936200"/>
                  <a:pt x="4054353" y="1950652"/>
                </a:cubicBezTo>
                <a:cubicBezTo>
                  <a:pt x="4034343" y="1965103"/>
                  <a:pt x="4008895" y="1972329"/>
                  <a:pt x="3978015" y="1972329"/>
                </a:cubicBezTo>
                <a:cubicBezTo>
                  <a:pt x="3934521" y="1972329"/>
                  <a:pt x="3901947" y="1959341"/>
                  <a:pt x="3880293" y="1933364"/>
                </a:cubicBezTo>
                <a:cubicBezTo>
                  <a:pt x="3858637" y="1907387"/>
                  <a:pt x="3847811" y="1861471"/>
                  <a:pt x="3847811" y="1795614"/>
                </a:cubicBezTo>
                <a:close/>
                <a:moveTo>
                  <a:pt x="3543011" y="1563196"/>
                </a:moveTo>
                <a:lnTo>
                  <a:pt x="3667315" y="1563196"/>
                </a:lnTo>
                <a:cubicBezTo>
                  <a:pt x="3696583" y="1563196"/>
                  <a:pt x="3718171" y="1565757"/>
                  <a:pt x="3732073" y="1570879"/>
                </a:cubicBezTo>
                <a:cubicBezTo>
                  <a:pt x="3751099" y="1577831"/>
                  <a:pt x="3766283" y="1590728"/>
                  <a:pt x="3777623" y="1609570"/>
                </a:cubicBezTo>
                <a:cubicBezTo>
                  <a:pt x="3788967" y="1628412"/>
                  <a:pt x="3794637" y="1651554"/>
                  <a:pt x="3794637" y="1678994"/>
                </a:cubicBezTo>
                <a:cubicBezTo>
                  <a:pt x="3794637" y="1715215"/>
                  <a:pt x="3785399" y="1744759"/>
                  <a:pt x="3766923" y="1767625"/>
                </a:cubicBezTo>
                <a:cubicBezTo>
                  <a:pt x="3748445" y="1790492"/>
                  <a:pt x="3716523" y="1801926"/>
                  <a:pt x="3671155" y="1801926"/>
                </a:cubicBezTo>
                <a:lnTo>
                  <a:pt x="3586641" y="1801926"/>
                </a:lnTo>
                <a:lnTo>
                  <a:pt x="3586641" y="1965469"/>
                </a:lnTo>
                <a:lnTo>
                  <a:pt x="3543011" y="1965469"/>
                </a:lnTo>
                <a:close/>
                <a:moveTo>
                  <a:pt x="3208537" y="1563196"/>
                </a:moveTo>
                <a:lnTo>
                  <a:pt x="3253265" y="1563196"/>
                </a:lnTo>
                <a:lnTo>
                  <a:pt x="3426687" y="1879659"/>
                </a:lnTo>
                <a:lnTo>
                  <a:pt x="3426687" y="1563196"/>
                </a:lnTo>
                <a:lnTo>
                  <a:pt x="3468397" y="1563196"/>
                </a:lnTo>
                <a:lnTo>
                  <a:pt x="3468397" y="1965469"/>
                </a:lnTo>
                <a:lnTo>
                  <a:pt x="3423669" y="1965469"/>
                </a:lnTo>
                <a:lnTo>
                  <a:pt x="3250521" y="1648947"/>
                </a:lnTo>
                <a:lnTo>
                  <a:pt x="3250521" y="1965469"/>
                </a:lnTo>
                <a:lnTo>
                  <a:pt x="3208537" y="1965469"/>
                </a:lnTo>
                <a:close/>
                <a:moveTo>
                  <a:pt x="2598663" y="1563196"/>
                </a:moveTo>
                <a:lnTo>
                  <a:pt x="2642293" y="1563196"/>
                </a:lnTo>
                <a:lnTo>
                  <a:pt x="2642293" y="1762686"/>
                </a:lnTo>
                <a:lnTo>
                  <a:pt x="2806184" y="1563196"/>
                </a:lnTo>
                <a:lnTo>
                  <a:pt x="2865382" y="1563196"/>
                </a:lnTo>
                <a:lnTo>
                  <a:pt x="2726912" y="1726362"/>
                </a:lnTo>
                <a:lnTo>
                  <a:pt x="2869758" y="1962721"/>
                </a:lnTo>
                <a:lnTo>
                  <a:pt x="2996109" y="1563196"/>
                </a:lnTo>
                <a:lnTo>
                  <a:pt x="3042773" y="1563196"/>
                </a:lnTo>
                <a:lnTo>
                  <a:pt x="3177865" y="1965469"/>
                </a:lnTo>
                <a:lnTo>
                  <a:pt x="3127919" y="1965469"/>
                </a:lnTo>
                <a:lnTo>
                  <a:pt x="3089551" y="1843635"/>
                </a:lnTo>
                <a:lnTo>
                  <a:pt x="2950772" y="1843635"/>
                </a:lnTo>
                <a:lnTo>
                  <a:pt x="2914915" y="1965469"/>
                </a:lnTo>
                <a:lnTo>
                  <a:pt x="2871419" y="1965469"/>
                </a:lnTo>
                <a:lnTo>
                  <a:pt x="2868889" y="1965469"/>
                </a:lnTo>
                <a:lnTo>
                  <a:pt x="2813794" y="1965469"/>
                </a:lnTo>
                <a:lnTo>
                  <a:pt x="2696621" y="1762047"/>
                </a:lnTo>
                <a:lnTo>
                  <a:pt x="2642293" y="1826073"/>
                </a:lnTo>
                <a:lnTo>
                  <a:pt x="2642293" y="1965469"/>
                </a:lnTo>
                <a:lnTo>
                  <a:pt x="2598663" y="1965469"/>
                </a:lnTo>
                <a:close/>
                <a:moveTo>
                  <a:pt x="2176112" y="1563196"/>
                </a:moveTo>
                <a:lnTo>
                  <a:pt x="2437617" y="1563196"/>
                </a:lnTo>
                <a:lnTo>
                  <a:pt x="2437617" y="1610668"/>
                </a:lnTo>
                <a:lnTo>
                  <a:pt x="2328405" y="1610668"/>
                </a:lnTo>
                <a:lnTo>
                  <a:pt x="2328405" y="1965469"/>
                </a:lnTo>
                <a:lnTo>
                  <a:pt x="2284775" y="1965469"/>
                </a:lnTo>
                <a:lnTo>
                  <a:pt x="2284775" y="1610668"/>
                </a:lnTo>
                <a:lnTo>
                  <a:pt x="2176112" y="1610668"/>
                </a:lnTo>
                <a:close/>
                <a:moveTo>
                  <a:pt x="2084667" y="1563196"/>
                </a:moveTo>
                <a:lnTo>
                  <a:pt x="2128297" y="1563196"/>
                </a:lnTo>
                <a:lnTo>
                  <a:pt x="2128297" y="1965469"/>
                </a:lnTo>
                <a:lnTo>
                  <a:pt x="2084667" y="1965469"/>
                </a:lnTo>
                <a:close/>
                <a:moveTo>
                  <a:pt x="1960842" y="1563196"/>
                </a:moveTo>
                <a:lnTo>
                  <a:pt x="2004472" y="1563196"/>
                </a:lnTo>
                <a:lnTo>
                  <a:pt x="2004472" y="1965469"/>
                </a:lnTo>
                <a:lnTo>
                  <a:pt x="1960842" y="1965469"/>
                </a:lnTo>
                <a:close/>
                <a:moveTo>
                  <a:pt x="3200397" y="320412"/>
                </a:moveTo>
                <a:lnTo>
                  <a:pt x="3129017" y="322217"/>
                </a:lnTo>
                <a:lnTo>
                  <a:pt x="3104419" y="371950"/>
                </a:lnTo>
                <a:cubicBezTo>
                  <a:pt x="3060563" y="474591"/>
                  <a:pt x="3033709" y="612560"/>
                  <a:pt x="3033709" y="764276"/>
                </a:cubicBezTo>
                <a:lnTo>
                  <a:pt x="3035211" y="785582"/>
                </a:lnTo>
                <a:lnTo>
                  <a:pt x="2952646" y="789751"/>
                </a:lnTo>
                <a:lnTo>
                  <a:pt x="2911961" y="795960"/>
                </a:lnTo>
                <a:lnTo>
                  <a:pt x="2867118" y="799965"/>
                </a:lnTo>
                <a:lnTo>
                  <a:pt x="2789750" y="814612"/>
                </a:lnTo>
                <a:lnTo>
                  <a:pt x="2734552" y="823036"/>
                </a:lnTo>
                <a:lnTo>
                  <a:pt x="2730889" y="804142"/>
                </a:lnTo>
                <a:cubicBezTo>
                  <a:pt x="2691622" y="657597"/>
                  <a:pt x="2629976" y="531279"/>
                  <a:pt x="2561048" y="443487"/>
                </a:cubicBezTo>
                <a:lnTo>
                  <a:pt x="2524415" y="401813"/>
                </a:lnTo>
                <a:lnTo>
                  <a:pt x="2455003" y="418544"/>
                </a:lnTo>
                <a:lnTo>
                  <a:pt x="2386522" y="438761"/>
                </a:lnTo>
                <a:lnTo>
                  <a:pt x="2375634" y="493169"/>
                </a:lnTo>
                <a:cubicBezTo>
                  <a:pt x="2359837" y="603662"/>
                  <a:pt x="2369608" y="743880"/>
                  <a:pt x="2408876" y="890428"/>
                </a:cubicBezTo>
                <a:lnTo>
                  <a:pt x="2415529" y="909715"/>
                </a:lnTo>
                <a:lnTo>
                  <a:pt x="2383243" y="921531"/>
                </a:lnTo>
                <a:lnTo>
                  <a:pt x="2371311" y="925383"/>
                </a:lnTo>
                <a:lnTo>
                  <a:pt x="2356039" y="931488"/>
                </a:lnTo>
                <a:lnTo>
                  <a:pt x="2257197" y="967665"/>
                </a:lnTo>
                <a:lnTo>
                  <a:pt x="2216504" y="987267"/>
                </a:lnTo>
                <a:lnTo>
                  <a:pt x="2202907" y="992702"/>
                </a:lnTo>
                <a:lnTo>
                  <a:pt x="2165987" y="1011603"/>
                </a:lnTo>
                <a:lnTo>
                  <a:pt x="2135850" y="1026120"/>
                </a:lnTo>
                <a:lnTo>
                  <a:pt x="2126688" y="1007313"/>
                </a:lnTo>
                <a:cubicBezTo>
                  <a:pt x="2050830" y="875923"/>
                  <a:pt x="1958590" y="769864"/>
                  <a:pt x="1869290" y="702904"/>
                </a:cubicBezTo>
                <a:lnTo>
                  <a:pt x="1823119" y="672131"/>
                </a:lnTo>
                <a:lnTo>
                  <a:pt x="1760401" y="706257"/>
                </a:lnTo>
                <a:lnTo>
                  <a:pt x="1699487" y="743510"/>
                </a:lnTo>
                <a:lnTo>
                  <a:pt x="1703051" y="798881"/>
                </a:lnTo>
                <a:cubicBezTo>
                  <a:pt x="1716391" y="909698"/>
                  <a:pt x="1762119" y="1042610"/>
                  <a:pt x="1837978" y="1174000"/>
                </a:cubicBezTo>
                <a:lnTo>
                  <a:pt x="1848369" y="1189388"/>
                </a:lnTo>
                <a:lnTo>
                  <a:pt x="1845588" y="1191078"/>
                </a:lnTo>
                <a:lnTo>
                  <a:pt x="1807264" y="1219737"/>
                </a:lnTo>
                <a:lnTo>
                  <a:pt x="1786584" y="1233110"/>
                </a:lnTo>
                <a:lnTo>
                  <a:pt x="1733593" y="1274827"/>
                </a:lnTo>
                <a:lnTo>
                  <a:pt x="1659045" y="1330572"/>
                </a:lnTo>
                <a:lnTo>
                  <a:pt x="1609370" y="1375720"/>
                </a:lnTo>
                <a:lnTo>
                  <a:pt x="1595663" y="1359937"/>
                </a:lnTo>
                <a:cubicBezTo>
                  <a:pt x="1488383" y="1252657"/>
                  <a:pt x="1371836" y="1174085"/>
                  <a:pt x="1268246" y="1132520"/>
                </a:cubicBezTo>
                <a:lnTo>
                  <a:pt x="1215685" y="1114746"/>
                </a:lnTo>
                <a:lnTo>
                  <a:pt x="1163939" y="1163942"/>
                </a:lnTo>
                <a:lnTo>
                  <a:pt x="1114741" y="1215690"/>
                </a:lnTo>
                <a:lnTo>
                  <a:pt x="1132515" y="1268252"/>
                </a:lnTo>
                <a:cubicBezTo>
                  <a:pt x="1174081" y="1371841"/>
                  <a:pt x="1252651" y="1488388"/>
                  <a:pt x="1359932" y="1595666"/>
                </a:cubicBezTo>
                <a:lnTo>
                  <a:pt x="1375717" y="1609374"/>
                </a:lnTo>
                <a:lnTo>
                  <a:pt x="1330572" y="1659046"/>
                </a:lnTo>
                <a:lnTo>
                  <a:pt x="1313318" y="1682120"/>
                </a:lnTo>
                <a:lnTo>
                  <a:pt x="1287770" y="1711798"/>
                </a:lnTo>
                <a:lnTo>
                  <a:pt x="1235248" y="1786522"/>
                </a:lnTo>
                <a:lnTo>
                  <a:pt x="1191078" y="1845589"/>
                </a:lnTo>
                <a:lnTo>
                  <a:pt x="1189386" y="1848374"/>
                </a:lnTo>
                <a:lnTo>
                  <a:pt x="1173994" y="1837982"/>
                </a:lnTo>
                <a:cubicBezTo>
                  <a:pt x="1042604" y="1762124"/>
                  <a:pt x="909693" y="1716393"/>
                  <a:pt x="798877" y="1703056"/>
                </a:cubicBezTo>
                <a:lnTo>
                  <a:pt x="743505" y="1699491"/>
                </a:lnTo>
                <a:lnTo>
                  <a:pt x="706252" y="1760404"/>
                </a:lnTo>
                <a:lnTo>
                  <a:pt x="672127" y="1823124"/>
                </a:lnTo>
                <a:lnTo>
                  <a:pt x="702898" y="1869294"/>
                </a:lnTo>
                <a:cubicBezTo>
                  <a:pt x="769858" y="1958595"/>
                  <a:pt x="875917" y="2050837"/>
                  <a:pt x="1007308" y="2126693"/>
                </a:cubicBezTo>
                <a:lnTo>
                  <a:pt x="1026117" y="2135856"/>
                </a:lnTo>
                <a:lnTo>
                  <a:pt x="1011662" y="2165862"/>
                </a:lnTo>
                <a:lnTo>
                  <a:pt x="1008355" y="2172324"/>
                </a:lnTo>
                <a:lnTo>
                  <a:pt x="1006377" y="2176834"/>
                </a:lnTo>
                <a:lnTo>
                  <a:pt x="967664" y="2257197"/>
                </a:lnTo>
                <a:lnTo>
                  <a:pt x="950127" y="2305114"/>
                </a:lnTo>
                <a:lnTo>
                  <a:pt x="941377" y="2325066"/>
                </a:lnTo>
                <a:lnTo>
                  <a:pt x="940596" y="2324822"/>
                </a:lnTo>
                <a:lnTo>
                  <a:pt x="940596" y="2324823"/>
                </a:lnTo>
                <a:lnTo>
                  <a:pt x="941677" y="2325160"/>
                </a:lnTo>
                <a:lnTo>
                  <a:pt x="936371" y="2337261"/>
                </a:lnTo>
                <a:lnTo>
                  <a:pt x="921503" y="2383319"/>
                </a:lnTo>
                <a:lnTo>
                  <a:pt x="909714" y="2415528"/>
                </a:lnTo>
                <a:lnTo>
                  <a:pt x="890423" y="2408875"/>
                </a:lnTo>
                <a:cubicBezTo>
                  <a:pt x="743877" y="2369609"/>
                  <a:pt x="603659" y="2359837"/>
                  <a:pt x="493165" y="2375635"/>
                </a:cubicBezTo>
                <a:lnTo>
                  <a:pt x="438759" y="2386521"/>
                </a:lnTo>
                <a:lnTo>
                  <a:pt x="418541" y="2455001"/>
                </a:lnTo>
                <a:lnTo>
                  <a:pt x="401810" y="2524417"/>
                </a:lnTo>
                <a:lnTo>
                  <a:pt x="443484" y="2561050"/>
                </a:lnTo>
                <a:cubicBezTo>
                  <a:pt x="531275" y="2629977"/>
                  <a:pt x="657593" y="2691623"/>
                  <a:pt x="804140" y="2730890"/>
                </a:cubicBezTo>
                <a:lnTo>
                  <a:pt x="823036" y="2734553"/>
                </a:lnTo>
                <a:lnTo>
                  <a:pt x="816780" y="2775543"/>
                </a:lnTo>
                <a:lnTo>
                  <a:pt x="808124" y="2815886"/>
                </a:lnTo>
                <a:lnTo>
                  <a:pt x="806669" y="2829020"/>
                </a:lnTo>
                <a:lnTo>
                  <a:pt x="806257" y="2828926"/>
                </a:lnTo>
                <a:lnTo>
                  <a:pt x="799966" y="2885717"/>
                </a:lnTo>
                <a:lnTo>
                  <a:pt x="789751" y="2952646"/>
                </a:lnTo>
                <a:lnTo>
                  <a:pt x="785581" y="3035214"/>
                </a:lnTo>
                <a:lnTo>
                  <a:pt x="764269" y="3033711"/>
                </a:lnTo>
                <a:cubicBezTo>
                  <a:pt x="612553" y="3033713"/>
                  <a:pt x="474583" y="3060564"/>
                  <a:pt x="371944" y="3104422"/>
                </a:cubicBezTo>
                <a:lnTo>
                  <a:pt x="322208" y="3129020"/>
                </a:lnTo>
                <a:lnTo>
                  <a:pt x="320404" y="3200397"/>
                </a:lnTo>
                <a:lnTo>
                  <a:pt x="322208" y="3271776"/>
                </a:lnTo>
                <a:lnTo>
                  <a:pt x="371944" y="3296374"/>
                </a:lnTo>
                <a:cubicBezTo>
                  <a:pt x="474584" y="3340232"/>
                  <a:pt x="612553" y="3367085"/>
                  <a:pt x="764269" y="3367085"/>
                </a:cubicBezTo>
                <a:lnTo>
                  <a:pt x="785581" y="3365583"/>
                </a:lnTo>
                <a:lnTo>
                  <a:pt x="789751" y="3448154"/>
                </a:lnTo>
                <a:lnTo>
                  <a:pt x="794867" y="3481680"/>
                </a:lnTo>
                <a:lnTo>
                  <a:pt x="799533" y="3533925"/>
                </a:lnTo>
                <a:lnTo>
                  <a:pt x="816591" y="3624019"/>
                </a:lnTo>
                <a:lnTo>
                  <a:pt x="816779" y="3625249"/>
                </a:lnTo>
                <a:lnTo>
                  <a:pt x="808124" y="3584912"/>
                </a:lnTo>
                <a:lnTo>
                  <a:pt x="807686" y="3580968"/>
                </a:lnTo>
                <a:lnTo>
                  <a:pt x="806669" y="3571779"/>
                </a:lnTo>
                <a:lnTo>
                  <a:pt x="804339" y="3572303"/>
                </a:lnTo>
                <a:lnTo>
                  <a:pt x="804339" y="3572304"/>
                </a:lnTo>
                <a:lnTo>
                  <a:pt x="806668" y="3571780"/>
                </a:lnTo>
                <a:lnTo>
                  <a:pt x="807686" y="3580968"/>
                </a:lnTo>
                <a:lnTo>
                  <a:pt x="808124" y="3584912"/>
                </a:lnTo>
                <a:lnTo>
                  <a:pt x="816779" y="3625252"/>
                </a:lnTo>
                <a:lnTo>
                  <a:pt x="816779" y="3625249"/>
                </a:lnTo>
                <a:lnTo>
                  <a:pt x="816780" y="3625256"/>
                </a:lnTo>
                <a:lnTo>
                  <a:pt x="823035" y="3666244"/>
                </a:lnTo>
                <a:lnTo>
                  <a:pt x="804139" y="3669907"/>
                </a:lnTo>
                <a:cubicBezTo>
                  <a:pt x="657593" y="3709174"/>
                  <a:pt x="531275" y="3770819"/>
                  <a:pt x="443483" y="3839749"/>
                </a:cubicBezTo>
                <a:lnTo>
                  <a:pt x="401809" y="3876381"/>
                </a:lnTo>
                <a:lnTo>
                  <a:pt x="418540" y="3945794"/>
                </a:lnTo>
                <a:lnTo>
                  <a:pt x="438759" y="4014275"/>
                </a:lnTo>
                <a:lnTo>
                  <a:pt x="493165" y="4025162"/>
                </a:lnTo>
                <a:cubicBezTo>
                  <a:pt x="603658" y="4040960"/>
                  <a:pt x="743876" y="4031189"/>
                  <a:pt x="890423" y="3991922"/>
                </a:cubicBezTo>
                <a:lnTo>
                  <a:pt x="909712" y="3985269"/>
                </a:lnTo>
                <a:lnTo>
                  <a:pt x="921506" y="4017492"/>
                </a:lnTo>
                <a:lnTo>
                  <a:pt x="927587" y="4036326"/>
                </a:lnTo>
                <a:lnTo>
                  <a:pt x="937224" y="4060436"/>
                </a:lnTo>
                <a:lnTo>
                  <a:pt x="967664" y="4143603"/>
                </a:lnTo>
                <a:lnTo>
                  <a:pt x="984148" y="4177822"/>
                </a:lnTo>
                <a:lnTo>
                  <a:pt x="990303" y="4193220"/>
                </a:lnTo>
                <a:lnTo>
                  <a:pt x="1011700" y="4235018"/>
                </a:lnTo>
                <a:lnTo>
                  <a:pt x="1026116" y="4264942"/>
                </a:lnTo>
                <a:lnTo>
                  <a:pt x="1007305" y="4274106"/>
                </a:lnTo>
                <a:cubicBezTo>
                  <a:pt x="875914" y="4349964"/>
                  <a:pt x="769856" y="4442203"/>
                  <a:pt x="702896" y="4531505"/>
                </a:cubicBezTo>
                <a:lnTo>
                  <a:pt x="672124" y="4577675"/>
                </a:lnTo>
                <a:lnTo>
                  <a:pt x="706250" y="4640393"/>
                </a:lnTo>
                <a:lnTo>
                  <a:pt x="743503" y="4701307"/>
                </a:lnTo>
                <a:lnTo>
                  <a:pt x="798874" y="4697742"/>
                </a:lnTo>
                <a:cubicBezTo>
                  <a:pt x="909691" y="4684402"/>
                  <a:pt x="1042602" y="4638674"/>
                  <a:pt x="1173992" y="4562816"/>
                </a:cubicBezTo>
                <a:lnTo>
                  <a:pt x="1189384" y="4552423"/>
                </a:lnTo>
                <a:lnTo>
                  <a:pt x="1191078" y="4555212"/>
                </a:lnTo>
                <a:lnTo>
                  <a:pt x="1219690" y="4593474"/>
                </a:lnTo>
                <a:lnTo>
                  <a:pt x="1236908" y="4620098"/>
                </a:lnTo>
                <a:lnTo>
                  <a:pt x="1245163" y="4630412"/>
                </a:lnTo>
                <a:lnTo>
                  <a:pt x="1245167" y="4630410"/>
                </a:lnTo>
                <a:lnTo>
                  <a:pt x="1236909" y="4620096"/>
                </a:lnTo>
                <a:lnTo>
                  <a:pt x="1235964" y="4618631"/>
                </a:lnTo>
                <a:lnTo>
                  <a:pt x="1286611" y="4682965"/>
                </a:lnTo>
                <a:lnTo>
                  <a:pt x="1330572" y="4741755"/>
                </a:lnTo>
                <a:lnTo>
                  <a:pt x="1375715" y="4791425"/>
                </a:lnTo>
                <a:lnTo>
                  <a:pt x="1359930" y="4805132"/>
                </a:lnTo>
                <a:cubicBezTo>
                  <a:pt x="1252652" y="4912412"/>
                  <a:pt x="1174080" y="5028958"/>
                  <a:pt x="1132515" y="5132547"/>
                </a:cubicBezTo>
                <a:lnTo>
                  <a:pt x="1114740" y="5185109"/>
                </a:lnTo>
                <a:lnTo>
                  <a:pt x="1163936" y="5236857"/>
                </a:lnTo>
                <a:lnTo>
                  <a:pt x="1215685" y="5286053"/>
                </a:lnTo>
                <a:lnTo>
                  <a:pt x="1268246" y="5268280"/>
                </a:lnTo>
                <a:cubicBezTo>
                  <a:pt x="1371835" y="5226714"/>
                  <a:pt x="1488382" y="5148143"/>
                  <a:pt x="1595662" y="5040862"/>
                </a:cubicBezTo>
                <a:lnTo>
                  <a:pt x="1609368" y="5025078"/>
                </a:lnTo>
                <a:lnTo>
                  <a:pt x="1659045" y="5070228"/>
                </a:lnTo>
                <a:lnTo>
                  <a:pt x="1667763" y="5076747"/>
                </a:lnTo>
                <a:lnTo>
                  <a:pt x="1671261" y="5079909"/>
                </a:lnTo>
                <a:lnTo>
                  <a:pt x="1681906" y="5087737"/>
                </a:lnTo>
                <a:lnTo>
                  <a:pt x="1681817" y="5087834"/>
                </a:lnTo>
                <a:lnTo>
                  <a:pt x="1711371" y="5113270"/>
                </a:lnTo>
                <a:lnTo>
                  <a:pt x="1798580" y="5174571"/>
                </a:lnTo>
                <a:lnTo>
                  <a:pt x="1807260" y="5181060"/>
                </a:lnTo>
                <a:lnTo>
                  <a:pt x="1790054" y="5169933"/>
                </a:lnTo>
                <a:lnTo>
                  <a:pt x="1790053" y="5169935"/>
                </a:lnTo>
                <a:lnTo>
                  <a:pt x="1807286" y="5181080"/>
                </a:lnTo>
                <a:lnTo>
                  <a:pt x="1845589" y="5209722"/>
                </a:lnTo>
                <a:lnTo>
                  <a:pt x="1848370" y="5211413"/>
                </a:lnTo>
                <a:lnTo>
                  <a:pt x="1837978" y="5226803"/>
                </a:lnTo>
                <a:cubicBezTo>
                  <a:pt x="1762121" y="5358193"/>
                  <a:pt x="1716390" y="5491103"/>
                  <a:pt x="1703053" y="5601920"/>
                </a:cubicBezTo>
                <a:lnTo>
                  <a:pt x="1699487" y="5657292"/>
                </a:lnTo>
                <a:lnTo>
                  <a:pt x="1760401" y="5694543"/>
                </a:lnTo>
                <a:lnTo>
                  <a:pt x="1823120" y="5728671"/>
                </a:lnTo>
                <a:lnTo>
                  <a:pt x="1869291" y="5697899"/>
                </a:lnTo>
                <a:cubicBezTo>
                  <a:pt x="1958591" y="5630938"/>
                  <a:pt x="2050831" y="5524880"/>
                  <a:pt x="2126689" y="5393490"/>
                </a:cubicBezTo>
                <a:lnTo>
                  <a:pt x="2135852" y="5374681"/>
                </a:lnTo>
                <a:lnTo>
                  <a:pt x="2165881" y="5389147"/>
                </a:lnTo>
                <a:lnTo>
                  <a:pt x="2209818" y="5411639"/>
                </a:lnTo>
                <a:lnTo>
                  <a:pt x="2222127" y="5416444"/>
                </a:lnTo>
                <a:lnTo>
                  <a:pt x="2222128" y="5416441"/>
                </a:lnTo>
                <a:lnTo>
                  <a:pt x="2209819" y="5411636"/>
                </a:lnTo>
                <a:lnTo>
                  <a:pt x="2178226" y="5395463"/>
                </a:lnTo>
                <a:lnTo>
                  <a:pt x="2186758" y="5399204"/>
                </a:lnTo>
                <a:lnTo>
                  <a:pt x="2257197" y="5433136"/>
                </a:lnTo>
                <a:lnTo>
                  <a:pt x="2299200" y="5448510"/>
                </a:lnTo>
                <a:lnTo>
                  <a:pt x="2324947" y="5459800"/>
                </a:lnTo>
                <a:lnTo>
                  <a:pt x="2325159" y="5459118"/>
                </a:lnTo>
                <a:lnTo>
                  <a:pt x="2337261" y="5464425"/>
                </a:lnTo>
                <a:lnTo>
                  <a:pt x="2337607" y="5464536"/>
                </a:lnTo>
                <a:lnTo>
                  <a:pt x="2338427" y="5464741"/>
                </a:lnTo>
                <a:lnTo>
                  <a:pt x="2338414" y="5464798"/>
                </a:lnTo>
                <a:lnTo>
                  <a:pt x="2383234" y="5479266"/>
                </a:lnTo>
                <a:lnTo>
                  <a:pt x="2415526" y="5491086"/>
                </a:lnTo>
                <a:lnTo>
                  <a:pt x="2408875" y="5510372"/>
                </a:lnTo>
                <a:cubicBezTo>
                  <a:pt x="2369609" y="5656919"/>
                  <a:pt x="2359837" y="5797137"/>
                  <a:pt x="2375635" y="5907630"/>
                </a:cubicBezTo>
                <a:lnTo>
                  <a:pt x="2386522" y="5962038"/>
                </a:lnTo>
                <a:lnTo>
                  <a:pt x="2455001" y="5982255"/>
                </a:lnTo>
                <a:lnTo>
                  <a:pt x="2524417" y="5998986"/>
                </a:lnTo>
                <a:lnTo>
                  <a:pt x="2561048" y="5957312"/>
                </a:lnTo>
                <a:cubicBezTo>
                  <a:pt x="2629976" y="5869521"/>
                  <a:pt x="2691623" y="5743203"/>
                  <a:pt x="2730891" y="5596656"/>
                </a:cubicBezTo>
                <a:lnTo>
                  <a:pt x="2734553" y="5577764"/>
                </a:lnTo>
                <a:lnTo>
                  <a:pt x="2775603" y="5584029"/>
                </a:lnTo>
                <a:lnTo>
                  <a:pt x="2815884" y="5592672"/>
                </a:lnTo>
                <a:lnTo>
                  <a:pt x="2829017" y="5594128"/>
                </a:lnTo>
                <a:lnTo>
                  <a:pt x="2828591" y="5596023"/>
                </a:lnTo>
                <a:lnTo>
                  <a:pt x="2828591" y="5596024"/>
                </a:lnTo>
                <a:lnTo>
                  <a:pt x="2828862" y="5594823"/>
                </a:lnTo>
                <a:lnTo>
                  <a:pt x="2892599" y="5601885"/>
                </a:lnTo>
                <a:lnTo>
                  <a:pt x="2952646" y="5611049"/>
                </a:lnTo>
                <a:lnTo>
                  <a:pt x="3035211" y="5615218"/>
                </a:lnTo>
                <a:lnTo>
                  <a:pt x="3033711" y="5636522"/>
                </a:lnTo>
                <a:cubicBezTo>
                  <a:pt x="3033709" y="5788239"/>
                  <a:pt x="3060563" y="5926208"/>
                  <a:pt x="3104419" y="6028847"/>
                </a:cubicBezTo>
                <a:lnTo>
                  <a:pt x="3129019" y="6078583"/>
                </a:lnTo>
                <a:lnTo>
                  <a:pt x="3200399" y="6080388"/>
                </a:lnTo>
                <a:lnTo>
                  <a:pt x="3271775" y="6078583"/>
                </a:lnTo>
                <a:lnTo>
                  <a:pt x="3296375" y="6028848"/>
                </a:lnTo>
                <a:cubicBezTo>
                  <a:pt x="3340233" y="5926207"/>
                  <a:pt x="3367085" y="5788240"/>
                  <a:pt x="3367085" y="5636523"/>
                </a:cubicBezTo>
                <a:lnTo>
                  <a:pt x="3365585" y="5615219"/>
                </a:lnTo>
                <a:lnTo>
                  <a:pt x="3448155" y="5611049"/>
                </a:lnTo>
                <a:lnTo>
                  <a:pt x="3478483" y="5606421"/>
                </a:lnTo>
                <a:lnTo>
                  <a:pt x="3533499" y="5601509"/>
                </a:lnTo>
                <a:lnTo>
                  <a:pt x="3571809" y="5594255"/>
                </a:lnTo>
                <a:lnTo>
                  <a:pt x="3571779" y="5594130"/>
                </a:lnTo>
                <a:lnTo>
                  <a:pt x="3584913" y="5592675"/>
                </a:lnTo>
                <a:lnTo>
                  <a:pt x="3625233" y="5584024"/>
                </a:lnTo>
                <a:lnTo>
                  <a:pt x="3666245" y="5577765"/>
                </a:lnTo>
                <a:lnTo>
                  <a:pt x="3669907" y="5596659"/>
                </a:lnTo>
                <a:cubicBezTo>
                  <a:pt x="3709175" y="5743205"/>
                  <a:pt x="3770821" y="5869522"/>
                  <a:pt x="3839749" y="5957315"/>
                </a:cubicBezTo>
                <a:lnTo>
                  <a:pt x="3876381" y="5998989"/>
                </a:lnTo>
                <a:lnTo>
                  <a:pt x="3945797" y="5982258"/>
                </a:lnTo>
                <a:lnTo>
                  <a:pt x="4014275" y="5962039"/>
                </a:lnTo>
                <a:lnTo>
                  <a:pt x="4025163" y="5907633"/>
                </a:lnTo>
                <a:cubicBezTo>
                  <a:pt x="4040961" y="5797140"/>
                  <a:pt x="4031189" y="5656922"/>
                  <a:pt x="3991923" y="5510374"/>
                </a:cubicBezTo>
                <a:lnTo>
                  <a:pt x="3985271" y="5491086"/>
                </a:lnTo>
                <a:lnTo>
                  <a:pt x="4017551" y="5479272"/>
                </a:lnTo>
                <a:lnTo>
                  <a:pt x="4051377" y="5468352"/>
                </a:lnTo>
                <a:lnTo>
                  <a:pt x="4051377" y="5468351"/>
                </a:lnTo>
                <a:lnTo>
                  <a:pt x="4037295" y="5472896"/>
                </a:lnTo>
                <a:lnTo>
                  <a:pt x="4062507" y="5462818"/>
                </a:lnTo>
                <a:lnTo>
                  <a:pt x="4143603" y="5433136"/>
                </a:lnTo>
                <a:lnTo>
                  <a:pt x="4176981" y="5417057"/>
                </a:lnTo>
                <a:lnTo>
                  <a:pt x="4192505" y="5410852"/>
                </a:lnTo>
                <a:lnTo>
                  <a:pt x="4190977" y="5411634"/>
                </a:lnTo>
                <a:lnTo>
                  <a:pt x="4178669" y="5416439"/>
                </a:lnTo>
                <a:lnTo>
                  <a:pt x="4178669" y="5416442"/>
                </a:lnTo>
                <a:lnTo>
                  <a:pt x="4190975" y="5411639"/>
                </a:lnTo>
                <a:lnTo>
                  <a:pt x="4234805" y="5389202"/>
                </a:lnTo>
                <a:lnTo>
                  <a:pt x="4264945" y="5374684"/>
                </a:lnTo>
                <a:lnTo>
                  <a:pt x="4274105" y="5393488"/>
                </a:lnTo>
                <a:cubicBezTo>
                  <a:pt x="4349963" y="5524879"/>
                  <a:pt x="4442203" y="5630938"/>
                  <a:pt x="4531505" y="5697898"/>
                </a:cubicBezTo>
                <a:lnTo>
                  <a:pt x="4577675" y="5728671"/>
                </a:lnTo>
                <a:lnTo>
                  <a:pt x="4640393" y="5694544"/>
                </a:lnTo>
                <a:lnTo>
                  <a:pt x="4701307" y="5657292"/>
                </a:lnTo>
                <a:lnTo>
                  <a:pt x="4697741" y="5601921"/>
                </a:lnTo>
                <a:cubicBezTo>
                  <a:pt x="4684403" y="5491102"/>
                  <a:pt x="4638673" y="5358192"/>
                  <a:pt x="4562815" y="5226803"/>
                </a:cubicBezTo>
                <a:lnTo>
                  <a:pt x="4552425" y="5211415"/>
                </a:lnTo>
                <a:lnTo>
                  <a:pt x="4555211" y="5209722"/>
                </a:lnTo>
                <a:lnTo>
                  <a:pt x="4593549" y="5181053"/>
                </a:lnTo>
                <a:lnTo>
                  <a:pt x="4618017" y="5165232"/>
                </a:lnTo>
                <a:lnTo>
                  <a:pt x="4618395" y="5164987"/>
                </a:lnTo>
                <a:lnTo>
                  <a:pt x="4620097" y="5163886"/>
                </a:lnTo>
                <a:lnTo>
                  <a:pt x="4630413" y="5155629"/>
                </a:lnTo>
                <a:lnTo>
                  <a:pt x="4620097" y="5163885"/>
                </a:lnTo>
                <a:lnTo>
                  <a:pt x="4618395" y="5164987"/>
                </a:lnTo>
                <a:lnTo>
                  <a:pt x="4618019" y="5165230"/>
                </a:lnTo>
                <a:lnTo>
                  <a:pt x="4680699" y="5115885"/>
                </a:lnTo>
                <a:lnTo>
                  <a:pt x="4741755" y="5070228"/>
                </a:lnTo>
                <a:lnTo>
                  <a:pt x="4791429" y="5025082"/>
                </a:lnTo>
                <a:lnTo>
                  <a:pt x="4805135" y="5040865"/>
                </a:lnTo>
                <a:cubicBezTo>
                  <a:pt x="4912415" y="5148144"/>
                  <a:pt x="5028961" y="5226715"/>
                  <a:pt x="5132549" y="5268282"/>
                </a:cubicBezTo>
                <a:lnTo>
                  <a:pt x="5185111" y="5286057"/>
                </a:lnTo>
                <a:lnTo>
                  <a:pt x="5236861" y="5236858"/>
                </a:lnTo>
                <a:lnTo>
                  <a:pt x="5286055" y="5185110"/>
                </a:lnTo>
                <a:lnTo>
                  <a:pt x="5268283" y="5132550"/>
                </a:lnTo>
                <a:cubicBezTo>
                  <a:pt x="5226717" y="5028960"/>
                  <a:pt x="5148145" y="4912414"/>
                  <a:pt x="5040867" y="4805134"/>
                </a:cubicBezTo>
                <a:lnTo>
                  <a:pt x="5025083" y="4791427"/>
                </a:lnTo>
                <a:lnTo>
                  <a:pt x="5070229" y="4741755"/>
                </a:lnTo>
                <a:lnTo>
                  <a:pt x="5076749" y="4733033"/>
                </a:lnTo>
                <a:lnTo>
                  <a:pt x="5076755" y="4733027"/>
                </a:lnTo>
                <a:lnTo>
                  <a:pt x="5076753" y="4733029"/>
                </a:lnTo>
                <a:lnTo>
                  <a:pt x="5077115" y="4732628"/>
                </a:lnTo>
                <a:lnTo>
                  <a:pt x="5079913" y="4729535"/>
                </a:lnTo>
                <a:lnTo>
                  <a:pt x="5087739" y="4718890"/>
                </a:lnTo>
                <a:lnTo>
                  <a:pt x="5088947" y="4720003"/>
                </a:lnTo>
                <a:lnTo>
                  <a:pt x="5088947" y="4720002"/>
                </a:lnTo>
                <a:lnTo>
                  <a:pt x="5087739" y="4718889"/>
                </a:lnTo>
                <a:lnTo>
                  <a:pt x="5079911" y="4729534"/>
                </a:lnTo>
                <a:lnTo>
                  <a:pt x="5077115" y="4732628"/>
                </a:lnTo>
                <a:lnTo>
                  <a:pt x="5076755" y="4733027"/>
                </a:lnTo>
                <a:lnTo>
                  <a:pt x="5084867" y="4722179"/>
                </a:lnTo>
                <a:lnTo>
                  <a:pt x="5112845" y="4689674"/>
                </a:lnTo>
                <a:lnTo>
                  <a:pt x="5170329" y="4607892"/>
                </a:lnTo>
                <a:lnTo>
                  <a:pt x="5181057" y="4593545"/>
                </a:lnTo>
                <a:lnTo>
                  <a:pt x="5163885" y="4620101"/>
                </a:lnTo>
                <a:lnTo>
                  <a:pt x="5155627" y="4630416"/>
                </a:lnTo>
                <a:lnTo>
                  <a:pt x="5155629" y="4630417"/>
                </a:lnTo>
                <a:lnTo>
                  <a:pt x="5163885" y="4620101"/>
                </a:lnTo>
                <a:lnTo>
                  <a:pt x="5181063" y="4593537"/>
                </a:lnTo>
                <a:lnTo>
                  <a:pt x="5209723" y="4555211"/>
                </a:lnTo>
                <a:lnTo>
                  <a:pt x="5211413" y="4552427"/>
                </a:lnTo>
                <a:lnTo>
                  <a:pt x="5226801" y="4562819"/>
                </a:lnTo>
                <a:cubicBezTo>
                  <a:pt x="5358193" y="4638677"/>
                  <a:pt x="5491103" y="4684405"/>
                  <a:pt x="5601921" y="4697745"/>
                </a:cubicBezTo>
                <a:lnTo>
                  <a:pt x="5657291" y="4701310"/>
                </a:lnTo>
                <a:lnTo>
                  <a:pt x="5694543" y="4640395"/>
                </a:lnTo>
                <a:lnTo>
                  <a:pt x="5728671" y="4577678"/>
                </a:lnTo>
                <a:lnTo>
                  <a:pt x="5697897" y="4531507"/>
                </a:lnTo>
                <a:cubicBezTo>
                  <a:pt x="5630939" y="4442206"/>
                  <a:pt x="5524879" y="4349967"/>
                  <a:pt x="5393489" y="4274108"/>
                </a:cubicBezTo>
                <a:lnTo>
                  <a:pt x="5374683" y="4264946"/>
                </a:lnTo>
                <a:lnTo>
                  <a:pt x="5389185" y="4234839"/>
                </a:lnTo>
                <a:lnTo>
                  <a:pt x="5396845" y="4219874"/>
                </a:lnTo>
                <a:lnTo>
                  <a:pt x="5410469" y="4193263"/>
                </a:lnTo>
                <a:lnTo>
                  <a:pt x="5410437" y="4193324"/>
                </a:lnTo>
                <a:lnTo>
                  <a:pt x="5396845" y="4219874"/>
                </a:lnTo>
                <a:lnTo>
                  <a:pt x="5393243" y="4226911"/>
                </a:lnTo>
                <a:lnTo>
                  <a:pt x="5395659" y="4221404"/>
                </a:lnTo>
                <a:lnTo>
                  <a:pt x="5433137" y="4143603"/>
                </a:lnTo>
                <a:lnTo>
                  <a:pt x="5450115" y="4097213"/>
                </a:lnTo>
                <a:lnTo>
                  <a:pt x="5459521" y="4075762"/>
                </a:lnTo>
                <a:lnTo>
                  <a:pt x="5459123" y="4075638"/>
                </a:lnTo>
                <a:lnTo>
                  <a:pt x="5464427" y="4063537"/>
                </a:lnTo>
                <a:lnTo>
                  <a:pt x="5479285" y="4017518"/>
                </a:lnTo>
                <a:lnTo>
                  <a:pt x="5491087" y="3985268"/>
                </a:lnTo>
                <a:lnTo>
                  <a:pt x="5510377" y="3991922"/>
                </a:lnTo>
                <a:cubicBezTo>
                  <a:pt x="5656923" y="4031189"/>
                  <a:pt x="5797141" y="4040959"/>
                  <a:pt x="5907635" y="4025162"/>
                </a:cubicBezTo>
                <a:lnTo>
                  <a:pt x="5962041" y="4014274"/>
                </a:lnTo>
                <a:lnTo>
                  <a:pt x="5982259" y="3945794"/>
                </a:lnTo>
                <a:lnTo>
                  <a:pt x="5998989" y="3876381"/>
                </a:lnTo>
                <a:lnTo>
                  <a:pt x="5957315" y="3839749"/>
                </a:lnTo>
                <a:cubicBezTo>
                  <a:pt x="5869525" y="3770820"/>
                  <a:pt x="5743205" y="3709174"/>
                  <a:pt x="5596659" y="3669907"/>
                </a:cubicBezTo>
                <a:lnTo>
                  <a:pt x="5577765" y="3666244"/>
                </a:lnTo>
                <a:lnTo>
                  <a:pt x="5584023" y="3625242"/>
                </a:lnTo>
                <a:lnTo>
                  <a:pt x="5592675" y="3584913"/>
                </a:lnTo>
                <a:lnTo>
                  <a:pt x="5594131" y="3571780"/>
                </a:lnTo>
                <a:lnTo>
                  <a:pt x="5595021" y="3571981"/>
                </a:lnTo>
                <a:lnTo>
                  <a:pt x="5595021" y="3571980"/>
                </a:lnTo>
                <a:lnTo>
                  <a:pt x="5594435" y="3571848"/>
                </a:lnTo>
                <a:lnTo>
                  <a:pt x="5600431" y="3517727"/>
                </a:lnTo>
                <a:lnTo>
                  <a:pt x="5611049" y="3448154"/>
                </a:lnTo>
                <a:lnTo>
                  <a:pt x="5615219" y="3365584"/>
                </a:lnTo>
                <a:lnTo>
                  <a:pt x="5636525" y="3367084"/>
                </a:lnTo>
                <a:cubicBezTo>
                  <a:pt x="5788239" y="3367084"/>
                  <a:pt x="5926209" y="3340231"/>
                  <a:pt x="6028849" y="3296374"/>
                </a:cubicBezTo>
                <a:lnTo>
                  <a:pt x="6078583" y="3271776"/>
                </a:lnTo>
                <a:lnTo>
                  <a:pt x="6080389" y="3200396"/>
                </a:lnTo>
                <a:lnTo>
                  <a:pt x="6078583" y="3129020"/>
                </a:lnTo>
                <a:lnTo>
                  <a:pt x="6028849" y="3104421"/>
                </a:lnTo>
                <a:cubicBezTo>
                  <a:pt x="5926209" y="3060564"/>
                  <a:pt x="5788241" y="3033712"/>
                  <a:pt x="5636525" y="3033712"/>
                </a:cubicBezTo>
                <a:lnTo>
                  <a:pt x="5615219" y="3035211"/>
                </a:lnTo>
                <a:lnTo>
                  <a:pt x="5611049" y="2952646"/>
                </a:lnTo>
                <a:lnTo>
                  <a:pt x="5605347" y="2915284"/>
                </a:lnTo>
                <a:lnTo>
                  <a:pt x="5601085" y="2867547"/>
                </a:lnTo>
                <a:lnTo>
                  <a:pt x="5585501" y="2785252"/>
                </a:lnTo>
                <a:lnTo>
                  <a:pt x="5584025" y="2775578"/>
                </a:lnTo>
                <a:lnTo>
                  <a:pt x="5592673" y="2815887"/>
                </a:lnTo>
                <a:lnTo>
                  <a:pt x="5592673" y="2815885"/>
                </a:lnTo>
                <a:lnTo>
                  <a:pt x="5584025" y="2775575"/>
                </a:lnTo>
                <a:lnTo>
                  <a:pt x="5577765" y="2734553"/>
                </a:lnTo>
                <a:lnTo>
                  <a:pt x="5596659" y="2730890"/>
                </a:lnTo>
                <a:cubicBezTo>
                  <a:pt x="5743205" y="2691623"/>
                  <a:pt x="5869523" y="2629977"/>
                  <a:pt x="5957315" y="2561050"/>
                </a:cubicBezTo>
                <a:lnTo>
                  <a:pt x="5998987" y="2524417"/>
                </a:lnTo>
                <a:lnTo>
                  <a:pt x="5982257" y="2455001"/>
                </a:lnTo>
                <a:lnTo>
                  <a:pt x="5962039" y="2386522"/>
                </a:lnTo>
                <a:lnTo>
                  <a:pt x="5907633" y="2375634"/>
                </a:lnTo>
                <a:cubicBezTo>
                  <a:pt x="5797139" y="2359837"/>
                  <a:pt x="5656921" y="2369608"/>
                  <a:pt x="5510375" y="2408875"/>
                </a:cubicBezTo>
                <a:lnTo>
                  <a:pt x="5491085" y="2415527"/>
                </a:lnTo>
                <a:lnTo>
                  <a:pt x="5479283" y="2383279"/>
                </a:lnTo>
                <a:lnTo>
                  <a:pt x="5475101" y="2370329"/>
                </a:lnTo>
                <a:lnTo>
                  <a:pt x="5468477" y="2353758"/>
                </a:lnTo>
                <a:lnTo>
                  <a:pt x="5433135" y="2257197"/>
                </a:lnTo>
                <a:lnTo>
                  <a:pt x="5413989" y="2217451"/>
                </a:lnTo>
                <a:lnTo>
                  <a:pt x="5408455" y="2203606"/>
                </a:lnTo>
                <a:lnTo>
                  <a:pt x="5389221" y="2166033"/>
                </a:lnTo>
                <a:lnTo>
                  <a:pt x="5374681" y="2135854"/>
                </a:lnTo>
                <a:lnTo>
                  <a:pt x="5393487" y="2126692"/>
                </a:lnTo>
                <a:cubicBezTo>
                  <a:pt x="5524877" y="2050835"/>
                  <a:pt x="5630935" y="1958594"/>
                  <a:pt x="5697897" y="1869292"/>
                </a:cubicBezTo>
                <a:lnTo>
                  <a:pt x="5728669" y="1823122"/>
                </a:lnTo>
                <a:lnTo>
                  <a:pt x="5694541" y="1760403"/>
                </a:lnTo>
                <a:lnTo>
                  <a:pt x="5657289" y="1699489"/>
                </a:lnTo>
                <a:lnTo>
                  <a:pt x="5601919" y="1703055"/>
                </a:lnTo>
                <a:cubicBezTo>
                  <a:pt x="5491101" y="1716392"/>
                  <a:pt x="5358189" y="1762123"/>
                  <a:pt x="5226801" y="1837981"/>
                </a:cubicBezTo>
                <a:lnTo>
                  <a:pt x="5211413" y="1848371"/>
                </a:lnTo>
                <a:lnTo>
                  <a:pt x="5209723" y="1845589"/>
                </a:lnTo>
                <a:lnTo>
                  <a:pt x="5181063" y="1807263"/>
                </a:lnTo>
                <a:lnTo>
                  <a:pt x="5168091" y="1787205"/>
                </a:lnTo>
                <a:lnTo>
                  <a:pt x="5127657" y="1735845"/>
                </a:lnTo>
                <a:lnTo>
                  <a:pt x="5070229" y="1659046"/>
                </a:lnTo>
                <a:lnTo>
                  <a:pt x="5025083" y="1609372"/>
                </a:lnTo>
                <a:lnTo>
                  <a:pt x="5040865" y="1595667"/>
                </a:lnTo>
                <a:cubicBezTo>
                  <a:pt x="5148145" y="1488388"/>
                  <a:pt x="5226715" y="1371840"/>
                  <a:pt x="5268281" y="1268253"/>
                </a:cubicBezTo>
                <a:lnTo>
                  <a:pt x="5286055" y="1215690"/>
                </a:lnTo>
                <a:lnTo>
                  <a:pt x="5236859" y="1163941"/>
                </a:lnTo>
                <a:lnTo>
                  <a:pt x="5185111" y="1114746"/>
                </a:lnTo>
                <a:lnTo>
                  <a:pt x="5132549" y="1132520"/>
                </a:lnTo>
                <a:cubicBezTo>
                  <a:pt x="5028959" y="1174084"/>
                  <a:pt x="4912413" y="1252657"/>
                  <a:pt x="4805135" y="1359937"/>
                </a:cubicBezTo>
                <a:lnTo>
                  <a:pt x="4791429" y="1375719"/>
                </a:lnTo>
                <a:lnTo>
                  <a:pt x="4741755" y="1330572"/>
                </a:lnTo>
                <a:lnTo>
                  <a:pt x="4716719" y="1311852"/>
                </a:lnTo>
                <a:lnTo>
                  <a:pt x="4689247" y="1288203"/>
                </a:lnTo>
                <a:lnTo>
                  <a:pt x="4620095" y="1239597"/>
                </a:lnTo>
                <a:lnTo>
                  <a:pt x="4555211" y="1191078"/>
                </a:lnTo>
                <a:lnTo>
                  <a:pt x="4552425" y="1189386"/>
                </a:lnTo>
                <a:lnTo>
                  <a:pt x="4562815" y="1173999"/>
                </a:lnTo>
                <a:cubicBezTo>
                  <a:pt x="4638675" y="1042610"/>
                  <a:pt x="4684403" y="909700"/>
                  <a:pt x="4697743" y="798881"/>
                </a:cubicBezTo>
                <a:lnTo>
                  <a:pt x="4701307" y="743509"/>
                </a:lnTo>
                <a:lnTo>
                  <a:pt x="4640393" y="706257"/>
                </a:lnTo>
                <a:lnTo>
                  <a:pt x="4577675" y="672131"/>
                </a:lnTo>
                <a:lnTo>
                  <a:pt x="4531505" y="702904"/>
                </a:lnTo>
                <a:cubicBezTo>
                  <a:pt x="4442203" y="769864"/>
                  <a:pt x="4349965" y="875922"/>
                  <a:pt x="4274105" y="1007313"/>
                </a:cubicBezTo>
                <a:lnTo>
                  <a:pt x="4264945" y="1026118"/>
                </a:lnTo>
                <a:lnTo>
                  <a:pt x="4234731" y="1011563"/>
                </a:lnTo>
                <a:lnTo>
                  <a:pt x="4232817" y="1010583"/>
                </a:lnTo>
                <a:lnTo>
                  <a:pt x="4231481" y="1009997"/>
                </a:lnTo>
                <a:lnTo>
                  <a:pt x="4143603" y="967664"/>
                </a:lnTo>
                <a:lnTo>
                  <a:pt x="4091227" y="948495"/>
                </a:lnTo>
                <a:lnTo>
                  <a:pt x="4075645" y="941661"/>
                </a:lnTo>
                <a:lnTo>
                  <a:pt x="4075639" y="941681"/>
                </a:lnTo>
                <a:lnTo>
                  <a:pt x="4063537" y="936376"/>
                </a:lnTo>
                <a:lnTo>
                  <a:pt x="4017593" y="921545"/>
                </a:lnTo>
                <a:lnTo>
                  <a:pt x="3985271" y="909714"/>
                </a:lnTo>
                <a:lnTo>
                  <a:pt x="3991923" y="890428"/>
                </a:lnTo>
                <a:cubicBezTo>
                  <a:pt x="4031189" y="743880"/>
                  <a:pt x="4040961" y="603661"/>
                  <a:pt x="4025163" y="493169"/>
                </a:cubicBezTo>
                <a:lnTo>
                  <a:pt x="4014275" y="438762"/>
                </a:lnTo>
                <a:lnTo>
                  <a:pt x="3945795" y="418544"/>
                </a:lnTo>
                <a:lnTo>
                  <a:pt x="3876381" y="401812"/>
                </a:lnTo>
                <a:lnTo>
                  <a:pt x="3839749" y="443487"/>
                </a:lnTo>
                <a:cubicBezTo>
                  <a:pt x="3770821" y="531278"/>
                  <a:pt x="3709175" y="657597"/>
                  <a:pt x="3669907" y="804142"/>
                </a:cubicBezTo>
                <a:lnTo>
                  <a:pt x="3666245" y="823035"/>
                </a:lnTo>
                <a:lnTo>
                  <a:pt x="3625205" y="816772"/>
                </a:lnTo>
                <a:lnTo>
                  <a:pt x="3584913" y="808128"/>
                </a:lnTo>
                <a:lnTo>
                  <a:pt x="3571781" y="806671"/>
                </a:lnTo>
                <a:lnTo>
                  <a:pt x="3572001" y="805688"/>
                </a:lnTo>
                <a:lnTo>
                  <a:pt x="3572001" y="805687"/>
                </a:lnTo>
                <a:lnTo>
                  <a:pt x="3571785" y="806651"/>
                </a:lnTo>
                <a:lnTo>
                  <a:pt x="3524735" y="801438"/>
                </a:lnTo>
                <a:lnTo>
                  <a:pt x="3448155" y="789751"/>
                </a:lnTo>
                <a:lnTo>
                  <a:pt x="3365583" y="785581"/>
                </a:lnTo>
                <a:lnTo>
                  <a:pt x="3367083" y="764276"/>
                </a:lnTo>
                <a:cubicBezTo>
                  <a:pt x="3367083" y="612560"/>
                  <a:pt x="3340231" y="474591"/>
                  <a:pt x="3296373" y="371951"/>
                </a:cubicBezTo>
                <a:lnTo>
                  <a:pt x="3271775" y="322217"/>
                </a:lnTo>
                <a:close/>
                <a:moveTo>
                  <a:pt x="3200397" y="228971"/>
                </a:moveTo>
                <a:lnTo>
                  <a:pt x="3296615" y="231404"/>
                </a:lnTo>
                <a:lnTo>
                  <a:pt x="3296615" y="231404"/>
                </a:lnTo>
                <a:lnTo>
                  <a:pt x="3297743" y="231433"/>
                </a:lnTo>
                <a:lnTo>
                  <a:pt x="3299555" y="233404"/>
                </a:lnTo>
                <a:lnTo>
                  <a:pt x="3302355" y="235310"/>
                </a:lnTo>
                <a:lnTo>
                  <a:pt x="3313633" y="248727"/>
                </a:lnTo>
                <a:lnTo>
                  <a:pt x="3336221" y="273308"/>
                </a:lnTo>
                <a:lnTo>
                  <a:pt x="3340357" y="280516"/>
                </a:lnTo>
                <a:lnTo>
                  <a:pt x="3346849" y="288241"/>
                </a:lnTo>
                <a:lnTo>
                  <a:pt x="3367507" y="325595"/>
                </a:lnTo>
                <a:lnTo>
                  <a:pt x="3366165" y="325492"/>
                </a:lnTo>
                <a:lnTo>
                  <a:pt x="3387823" y="363240"/>
                </a:lnTo>
                <a:cubicBezTo>
                  <a:pt x="3422399" y="440849"/>
                  <a:pt x="3447023" y="539850"/>
                  <a:pt x="3457175" y="650333"/>
                </a:cubicBezTo>
                <a:lnTo>
                  <a:pt x="3459527" y="702320"/>
                </a:lnTo>
                <a:lnTo>
                  <a:pt x="3597523" y="717608"/>
                </a:lnTo>
                <a:lnTo>
                  <a:pt x="3596685" y="720251"/>
                </a:lnTo>
                <a:lnTo>
                  <a:pt x="3596687" y="720250"/>
                </a:lnTo>
                <a:lnTo>
                  <a:pt x="3612377" y="670765"/>
                </a:lnTo>
                <a:cubicBezTo>
                  <a:pt x="3650777" y="566673"/>
                  <a:pt x="3700185" y="477419"/>
                  <a:pt x="3753669" y="411403"/>
                </a:cubicBezTo>
                <a:lnTo>
                  <a:pt x="3784359" y="380548"/>
                </a:lnTo>
                <a:lnTo>
                  <a:pt x="3783037" y="380299"/>
                </a:lnTo>
                <a:lnTo>
                  <a:pt x="3812659" y="349565"/>
                </a:lnTo>
                <a:lnTo>
                  <a:pt x="3820931" y="343784"/>
                </a:lnTo>
                <a:lnTo>
                  <a:pt x="3826791" y="337892"/>
                </a:lnTo>
                <a:lnTo>
                  <a:pt x="3854971" y="319994"/>
                </a:lnTo>
                <a:lnTo>
                  <a:pt x="3869337" y="309954"/>
                </a:lnTo>
                <a:lnTo>
                  <a:pt x="3872533" y="308839"/>
                </a:lnTo>
                <a:lnTo>
                  <a:pt x="3874795" y="307402"/>
                </a:lnTo>
                <a:lnTo>
                  <a:pt x="3875891" y="307668"/>
                </a:lnTo>
                <a:lnTo>
                  <a:pt x="3875891" y="307666"/>
                </a:lnTo>
                <a:lnTo>
                  <a:pt x="3969459" y="330220"/>
                </a:lnTo>
                <a:lnTo>
                  <a:pt x="3969461" y="330220"/>
                </a:lnTo>
                <a:lnTo>
                  <a:pt x="3974989" y="331852"/>
                </a:lnTo>
                <a:lnTo>
                  <a:pt x="4061769" y="357471"/>
                </a:lnTo>
                <a:lnTo>
                  <a:pt x="4062853" y="357793"/>
                </a:lnTo>
                <a:lnTo>
                  <a:pt x="4064095" y="360170"/>
                </a:lnTo>
                <a:lnTo>
                  <a:pt x="4066305" y="362731"/>
                </a:lnTo>
                <a:lnTo>
                  <a:pt x="4073713" y="378584"/>
                </a:lnTo>
                <a:lnTo>
                  <a:pt x="4089183" y="408199"/>
                </a:lnTo>
                <a:lnTo>
                  <a:pt x="4091315" y="416243"/>
                </a:lnTo>
                <a:lnTo>
                  <a:pt x="4095581" y="425373"/>
                </a:lnTo>
                <a:lnTo>
                  <a:pt x="4105867" y="466802"/>
                </a:lnTo>
                <a:lnTo>
                  <a:pt x="4104599" y="466358"/>
                </a:lnTo>
                <a:lnTo>
                  <a:pt x="4115751" y="508423"/>
                </a:lnTo>
                <a:cubicBezTo>
                  <a:pt x="4129063" y="592336"/>
                  <a:pt x="4127225" y="694336"/>
                  <a:pt x="4108435" y="803682"/>
                </a:cubicBezTo>
                <a:lnTo>
                  <a:pt x="4097495" y="853399"/>
                </a:lnTo>
                <a:lnTo>
                  <a:pt x="4097497" y="853399"/>
                </a:lnTo>
                <a:lnTo>
                  <a:pt x="4097875" y="851677"/>
                </a:lnTo>
                <a:lnTo>
                  <a:pt x="4225025" y="907433"/>
                </a:lnTo>
                <a:lnTo>
                  <a:pt x="4253057" y="863589"/>
                </a:lnTo>
                <a:cubicBezTo>
                  <a:pt x="4317089" y="772983"/>
                  <a:pt x="4387915" y="699558"/>
                  <a:pt x="4456663" y="649635"/>
                </a:cubicBezTo>
                <a:lnTo>
                  <a:pt x="4494293" y="627775"/>
                </a:lnTo>
                <a:lnTo>
                  <a:pt x="4493079" y="627192"/>
                </a:lnTo>
                <a:lnTo>
                  <a:pt x="4529647" y="605169"/>
                </a:lnTo>
                <a:lnTo>
                  <a:pt x="4539133" y="601727"/>
                </a:lnTo>
                <a:lnTo>
                  <a:pt x="4546319" y="597552"/>
                </a:lnTo>
                <a:lnTo>
                  <a:pt x="4578169" y="587557"/>
                </a:lnTo>
                <a:lnTo>
                  <a:pt x="4594645" y="581578"/>
                </a:lnTo>
                <a:lnTo>
                  <a:pt x="4598023" y="581329"/>
                </a:lnTo>
                <a:lnTo>
                  <a:pt x="4600577" y="580527"/>
                </a:lnTo>
                <a:lnTo>
                  <a:pt x="4601569" y="581066"/>
                </a:lnTo>
                <a:lnTo>
                  <a:pt x="4601569" y="581066"/>
                </a:lnTo>
                <a:lnTo>
                  <a:pt x="4686113" y="627068"/>
                </a:lnTo>
                <a:lnTo>
                  <a:pt x="4686113" y="627067"/>
                </a:lnTo>
                <a:lnTo>
                  <a:pt x="4691029" y="630074"/>
                </a:lnTo>
                <a:lnTo>
                  <a:pt x="4768221" y="677282"/>
                </a:lnTo>
                <a:lnTo>
                  <a:pt x="4769187" y="677873"/>
                </a:lnTo>
                <a:lnTo>
                  <a:pt x="4769771" y="680491"/>
                </a:lnTo>
                <a:lnTo>
                  <a:pt x="4771241" y="683537"/>
                </a:lnTo>
                <a:lnTo>
                  <a:pt x="4774295" y="700768"/>
                </a:lnTo>
                <a:lnTo>
                  <a:pt x="4781571" y="733377"/>
                </a:lnTo>
                <a:lnTo>
                  <a:pt x="4781551" y="741699"/>
                </a:lnTo>
                <a:lnTo>
                  <a:pt x="4783309" y="751623"/>
                </a:lnTo>
                <a:lnTo>
                  <a:pt x="4782521" y="794301"/>
                </a:lnTo>
                <a:lnTo>
                  <a:pt x="4781409" y="793541"/>
                </a:lnTo>
                <a:lnTo>
                  <a:pt x="4781295" y="837061"/>
                </a:lnTo>
                <a:cubicBezTo>
                  <a:pt x="4772433" y="921561"/>
                  <a:pt x="4744259" y="1019611"/>
                  <a:pt x="4697809" y="1120368"/>
                </a:cubicBezTo>
                <a:lnTo>
                  <a:pt x="4674175" y="1165946"/>
                </a:lnTo>
                <a:lnTo>
                  <a:pt x="4745433" y="1216032"/>
                </a:lnTo>
                <a:lnTo>
                  <a:pt x="4784643" y="1249784"/>
                </a:lnTo>
                <a:lnTo>
                  <a:pt x="4822001" y="1215662"/>
                </a:lnTo>
                <a:cubicBezTo>
                  <a:pt x="4907303" y="1144717"/>
                  <a:pt x="4994717" y="1092124"/>
                  <a:pt x="5074045" y="1061696"/>
                </a:cubicBezTo>
                <a:lnTo>
                  <a:pt x="5116051" y="1050319"/>
                </a:lnTo>
                <a:lnTo>
                  <a:pt x="5115029" y="1049442"/>
                </a:lnTo>
                <a:lnTo>
                  <a:pt x="5156051" y="1037636"/>
                </a:lnTo>
                <a:lnTo>
                  <a:pt x="5166103" y="1036764"/>
                </a:lnTo>
                <a:lnTo>
                  <a:pt x="5174123" y="1034593"/>
                </a:lnTo>
                <a:lnTo>
                  <a:pt x="5207479" y="1033182"/>
                </a:lnTo>
                <a:lnTo>
                  <a:pt x="5224939" y="1031671"/>
                </a:lnTo>
                <a:lnTo>
                  <a:pt x="5228267" y="1032303"/>
                </a:lnTo>
                <a:lnTo>
                  <a:pt x="5230943" y="1032189"/>
                </a:lnTo>
                <a:lnTo>
                  <a:pt x="5231759" y="1032968"/>
                </a:lnTo>
                <a:lnTo>
                  <a:pt x="5231761" y="1032968"/>
                </a:lnTo>
                <a:lnTo>
                  <a:pt x="5301517" y="1099283"/>
                </a:lnTo>
                <a:lnTo>
                  <a:pt x="5301517" y="1099284"/>
                </a:lnTo>
                <a:lnTo>
                  <a:pt x="5305489" y="1103461"/>
                </a:lnTo>
                <a:lnTo>
                  <a:pt x="5367831" y="1169039"/>
                </a:lnTo>
                <a:lnTo>
                  <a:pt x="5368611" y="1169859"/>
                </a:lnTo>
                <a:lnTo>
                  <a:pt x="5368495" y="1172537"/>
                </a:lnTo>
                <a:lnTo>
                  <a:pt x="5369129" y="1175861"/>
                </a:lnTo>
                <a:lnTo>
                  <a:pt x="5367619" y="1193294"/>
                </a:lnTo>
                <a:lnTo>
                  <a:pt x="5366209" y="1226676"/>
                </a:lnTo>
                <a:lnTo>
                  <a:pt x="5364033" y="1234708"/>
                </a:lnTo>
                <a:lnTo>
                  <a:pt x="5363165" y="1244749"/>
                </a:lnTo>
                <a:lnTo>
                  <a:pt x="5351357" y="1285770"/>
                </a:lnTo>
                <a:lnTo>
                  <a:pt x="5350481" y="1284749"/>
                </a:lnTo>
                <a:lnTo>
                  <a:pt x="5339105" y="1326757"/>
                </a:lnTo>
                <a:cubicBezTo>
                  <a:pt x="5308677" y="1406083"/>
                  <a:pt x="5256085" y="1493499"/>
                  <a:pt x="5185139" y="1578800"/>
                </a:cubicBezTo>
                <a:lnTo>
                  <a:pt x="5147869" y="1619605"/>
                </a:lnTo>
                <a:lnTo>
                  <a:pt x="5147871" y="1619606"/>
                </a:lnTo>
                <a:lnTo>
                  <a:pt x="5150301" y="1616944"/>
                </a:lnTo>
                <a:lnTo>
                  <a:pt x="5236127" y="1725962"/>
                </a:lnTo>
                <a:lnTo>
                  <a:pt x="5280433" y="1702988"/>
                </a:lnTo>
                <a:cubicBezTo>
                  <a:pt x="5381191" y="1656541"/>
                  <a:pt x="5479239" y="1628367"/>
                  <a:pt x="5563739" y="1619506"/>
                </a:cubicBezTo>
                <a:lnTo>
                  <a:pt x="5607257" y="1619389"/>
                </a:lnTo>
                <a:lnTo>
                  <a:pt x="5606497" y="1618277"/>
                </a:lnTo>
                <a:lnTo>
                  <a:pt x="5649177" y="1617491"/>
                </a:lnTo>
                <a:lnTo>
                  <a:pt x="5659113" y="1619251"/>
                </a:lnTo>
                <a:lnTo>
                  <a:pt x="5667423" y="1619229"/>
                </a:lnTo>
                <a:lnTo>
                  <a:pt x="5700005" y="1626499"/>
                </a:lnTo>
                <a:lnTo>
                  <a:pt x="5717263" y="1629559"/>
                </a:lnTo>
                <a:lnTo>
                  <a:pt x="5720313" y="1631030"/>
                </a:lnTo>
                <a:lnTo>
                  <a:pt x="5722927" y="1631614"/>
                </a:lnTo>
                <a:lnTo>
                  <a:pt x="5723515" y="1632577"/>
                </a:lnTo>
                <a:lnTo>
                  <a:pt x="5723517" y="1632578"/>
                </a:lnTo>
                <a:lnTo>
                  <a:pt x="5773731" y="1714682"/>
                </a:lnTo>
                <a:lnTo>
                  <a:pt x="5776487" y="1719745"/>
                </a:lnTo>
                <a:lnTo>
                  <a:pt x="5819733" y="1799225"/>
                </a:lnTo>
                <a:lnTo>
                  <a:pt x="5820273" y="1800218"/>
                </a:lnTo>
                <a:lnTo>
                  <a:pt x="5819469" y="1802777"/>
                </a:lnTo>
                <a:lnTo>
                  <a:pt x="5819221" y="1806150"/>
                </a:lnTo>
                <a:lnTo>
                  <a:pt x="5813251" y="1822599"/>
                </a:lnTo>
                <a:lnTo>
                  <a:pt x="5803247" y="1854480"/>
                </a:lnTo>
                <a:lnTo>
                  <a:pt x="5799067" y="1861675"/>
                </a:lnTo>
                <a:lnTo>
                  <a:pt x="5795629" y="1871148"/>
                </a:lnTo>
                <a:lnTo>
                  <a:pt x="5773607" y="1907716"/>
                </a:lnTo>
                <a:lnTo>
                  <a:pt x="5773025" y="1906503"/>
                </a:lnTo>
                <a:lnTo>
                  <a:pt x="5751165" y="1944134"/>
                </a:lnTo>
                <a:cubicBezTo>
                  <a:pt x="5701241" y="2012882"/>
                  <a:pt x="5627817" y="2083709"/>
                  <a:pt x="5537211" y="2147741"/>
                </a:cubicBezTo>
                <a:lnTo>
                  <a:pt x="5495221" y="2174587"/>
                </a:lnTo>
                <a:lnTo>
                  <a:pt x="5546733" y="2303448"/>
                </a:lnTo>
                <a:lnTo>
                  <a:pt x="5544407" y="2303960"/>
                </a:lnTo>
                <a:lnTo>
                  <a:pt x="5544407" y="2303961"/>
                </a:lnTo>
                <a:lnTo>
                  <a:pt x="5597119" y="2292365"/>
                </a:lnTo>
                <a:cubicBezTo>
                  <a:pt x="5706465" y="2273574"/>
                  <a:pt x="5808465" y="2271736"/>
                  <a:pt x="5892379" y="2285047"/>
                </a:cubicBezTo>
                <a:lnTo>
                  <a:pt x="5934445" y="2296199"/>
                </a:lnTo>
                <a:lnTo>
                  <a:pt x="5933997" y="2294927"/>
                </a:lnTo>
                <a:lnTo>
                  <a:pt x="5975427" y="2305213"/>
                </a:lnTo>
                <a:lnTo>
                  <a:pt x="5984569" y="2309486"/>
                </a:lnTo>
                <a:lnTo>
                  <a:pt x="5992601" y="2311615"/>
                </a:lnTo>
                <a:lnTo>
                  <a:pt x="6022191" y="2327070"/>
                </a:lnTo>
                <a:lnTo>
                  <a:pt x="6038069" y="2334492"/>
                </a:lnTo>
                <a:lnTo>
                  <a:pt x="6040635" y="2336703"/>
                </a:lnTo>
                <a:lnTo>
                  <a:pt x="6043009" y="2337943"/>
                </a:lnTo>
                <a:lnTo>
                  <a:pt x="6043327" y="2339025"/>
                </a:lnTo>
                <a:lnTo>
                  <a:pt x="6043329" y="2339026"/>
                </a:lnTo>
                <a:lnTo>
                  <a:pt x="6070581" y="2431334"/>
                </a:lnTo>
                <a:lnTo>
                  <a:pt x="6070581" y="2431335"/>
                </a:lnTo>
                <a:lnTo>
                  <a:pt x="6071931" y="2436939"/>
                </a:lnTo>
                <a:lnTo>
                  <a:pt x="6093133" y="2524902"/>
                </a:lnTo>
                <a:lnTo>
                  <a:pt x="6093399" y="2526003"/>
                </a:lnTo>
                <a:lnTo>
                  <a:pt x="6091961" y="2528267"/>
                </a:lnTo>
                <a:lnTo>
                  <a:pt x="6090847" y="2531460"/>
                </a:lnTo>
                <a:lnTo>
                  <a:pt x="6080823" y="2545803"/>
                </a:lnTo>
                <a:lnTo>
                  <a:pt x="6062909" y="2574008"/>
                </a:lnTo>
                <a:lnTo>
                  <a:pt x="6057009" y="2579877"/>
                </a:lnTo>
                <a:lnTo>
                  <a:pt x="6051237" y="2588136"/>
                </a:lnTo>
                <a:lnTo>
                  <a:pt x="6020499" y="2617759"/>
                </a:lnTo>
                <a:lnTo>
                  <a:pt x="6020253" y="2616437"/>
                </a:lnTo>
                <a:lnTo>
                  <a:pt x="5989397" y="2647128"/>
                </a:lnTo>
                <a:cubicBezTo>
                  <a:pt x="5923381" y="2700615"/>
                  <a:pt x="5834129" y="2750020"/>
                  <a:pt x="5730037" y="2788422"/>
                </a:cubicBezTo>
                <a:lnTo>
                  <a:pt x="5681963" y="2803664"/>
                </a:lnTo>
                <a:lnTo>
                  <a:pt x="5691679" y="2854976"/>
                </a:lnTo>
                <a:lnTo>
                  <a:pt x="5699389" y="2941307"/>
                </a:lnTo>
                <a:lnTo>
                  <a:pt x="5750467" y="2943620"/>
                </a:lnTo>
                <a:cubicBezTo>
                  <a:pt x="5860951" y="2953770"/>
                  <a:pt x="5959951" y="2978395"/>
                  <a:pt x="6037561" y="3012972"/>
                </a:cubicBezTo>
                <a:lnTo>
                  <a:pt x="6075307" y="3034630"/>
                </a:lnTo>
                <a:lnTo>
                  <a:pt x="6075205" y="3033288"/>
                </a:lnTo>
                <a:lnTo>
                  <a:pt x="6112559" y="3053946"/>
                </a:lnTo>
                <a:lnTo>
                  <a:pt x="6120285" y="3060437"/>
                </a:lnTo>
                <a:lnTo>
                  <a:pt x="6127491" y="3064575"/>
                </a:lnTo>
                <a:lnTo>
                  <a:pt x="6152075" y="3087161"/>
                </a:lnTo>
                <a:lnTo>
                  <a:pt x="6165491" y="3098440"/>
                </a:lnTo>
                <a:lnTo>
                  <a:pt x="6167395" y="3101240"/>
                </a:lnTo>
                <a:lnTo>
                  <a:pt x="6169367" y="3103052"/>
                </a:lnTo>
                <a:lnTo>
                  <a:pt x="6169395" y="3104178"/>
                </a:lnTo>
                <a:lnTo>
                  <a:pt x="6169397" y="3104180"/>
                </a:lnTo>
                <a:lnTo>
                  <a:pt x="6171829" y="3200396"/>
                </a:lnTo>
                <a:lnTo>
                  <a:pt x="6171829" y="3200396"/>
                </a:lnTo>
                <a:lnTo>
                  <a:pt x="6171683" y="3206158"/>
                </a:lnTo>
                <a:lnTo>
                  <a:pt x="6169397" y="3296612"/>
                </a:lnTo>
                <a:lnTo>
                  <a:pt x="6169367" y="3297743"/>
                </a:lnTo>
                <a:lnTo>
                  <a:pt x="6167391" y="3299556"/>
                </a:lnTo>
                <a:lnTo>
                  <a:pt x="6165489" y="3302354"/>
                </a:lnTo>
                <a:lnTo>
                  <a:pt x="6152095" y="3313614"/>
                </a:lnTo>
                <a:lnTo>
                  <a:pt x="6127493" y="3336221"/>
                </a:lnTo>
                <a:lnTo>
                  <a:pt x="6120273" y="3340362"/>
                </a:lnTo>
                <a:lnTo>
                  <a:pt x="6112561" y="3346847"/>
                </a:lnTo>
                <a:lnTo>
                  <a:pt x="6075205" y="3367504"/>
                </a:lnTo>
                <a:lnTo>
                  <a:pt x="6075307" y="3366164"/>
                </a:lnTo>
                <a:lnTo>
                  <a:pt x="6037561" y="3387823"/>
                </a:lnTo>
                <a:cubicBezTo>
                  <a:pt x="5959951" y="3422399"/>
                  <a:pt x="5860951" y="3447023"/>
                  <a:pt x="5750469" y="3457174"/>
                </a:cubicBezTo>
                <a:lnTo>
                  <a:pt x="5698777" y="3459515"/>
                </a:lnTo>
                <a:lnTo>
                  <a:pt x="5683477" y="3597613"/>
                </a:lnTo>
                <a:lnTo>
                  <a:pt x="5681017" y="3596833"/>
                </a:lnTo>
                <a:lnTo>
                  <a:pt x="5681017" y="3596834"/>
                </a:lnTo>
                <a:lnTo>
                  <a:pt x="5730037" y="3612377"/>
                </a:lnTo>
                <a:cubicBezTo>
                  <a:pt x="5834129" y="3650778"/>
                  <a:pt x="5923383" y="3700186"/>
                  <a:pt x="5989399" y="3753670"/>
                </a:cubicBezTo>
                <a:lnTo>
                  <a:pt x="6020253" y="3784360"/>
                </a:lnTo>
                <a:lnTo>
                  <a:pt x="6020503" y="3783037"/>
                </a:lnTo>
                <a:lnTo>
                  <a:pt x="6051237" y="3812659"/>
                </a:lnTo>
                <a:lnTo>
                  <a:pt x="6057019" y="3820930"/>
                </a:lnTo>
                <a:lnTo>
                  <a:pt x="6062911" y="3826791"/>
                </a:lnTo>
                <a:lnTo>
                  <a:pt x="6080809" y="3854970"/>
                </a:lnTo>
                <a:lnTo>
                  <a:pt x="6090849" y="3869336"/>
                </a:lnTo>
                <a:lnTo>
                  <a:pt x="6091965" y="3872534"/>
                </a:lnTo>
                <a:lnTo>
                  <a:pt x="6093399" y="3874795"/>
                </a:lnTo>
                <a:lnTo>
                  <a:pt x="6093135" y="3875891"/>
                </a:lnTo>
                <a:lnTo>
                  <a:pt x="6093135" y="3875893"/>
                </a:lnTo>
                <a:lnTo>
                  <a:pt x="6070583" y="3969461"/>
                </a:lnTo>
                <a:lnTo>
                  <a:pt x="6070583" y="3969462"/>
                </a:lnTo>
                <a:lnTo>
                  <a:pt x="6068951" y="3974988"/>
                </a:lnTo>
                <a:lnTo>
                  <a:pt x="6043331" y="4061768"/>
                </a:lnTo>
                <a:lnTo>
                  <a:pt x="6043009" y="4062853"/>
                </a:lnTo>
                <a:lnTo>
                  <a:pt x="6040633" y="4064094"/>
                </a:lnTo>
                <a:lnTo>
                  <a:pt x="6038071" y="4066304"/>
                </a:lnTo>
                <a:lnTo>
                  <a:pt x="6022219" y="4073713"/>
                </a:lnTo>
                <a:lnTo>
                  <a:pt x="5992603" y="4089182"/>
                </a:lnTo>
                <a:lnTo>
                  <a:pt x="5984559" y="4091315"/>
                </a:lnTo>
                <a:lnTo>
                  <a:pt x="5975429" y="4095581"/>
                </a:lnTo>
                <a:lnTo>
                  <a:pt x="5934001" y="4105868"/>
                </a:lnTo>
                <a:lnTo>
                  <a:pt x="5934445" y="4104598"/>
                </a:lnTo>
                <a:lnTo>
                  <a:pt x="5892379" y="4115750"/>
                </a:lnTo>
                <a:cubicBezTo>
                  <a:pt x="5808467" y="4129062"/>
                  <a:pt x="5706467" y="4127223"/>
                  <a:pt x="5597119" y="4108433"/>
                </a:cubicBezTo>
                <a:lnTo>
                  <a:pt x="5549519" y="4097961"/>
                </a:lnTo>
                <a:lnTo>
                  <a:pt x="5493707" y="4225243"/>
                </a:lnTo>
                <a:lnTo>
                  <a:pt x="5537213" y="4253058"/>
                </a:lnTo>
                <a:cubicBezTo>
                  <a:pt x="5627819" y="4317092"/>
                  <a:pt x="5701243" y="4387918"/>
                  <a:pt x="5751167" y="4456665"/>
                </a:cubicBezTo>
                <a:lnTo>
                  <a:pt x="5773027" y="4494295"/>
                </a:lnTo>
                <a:lnTo>
                  <a:pt x="5773611" y="4493081"/>
                </a:lnTo>
                <a:lnTo>
                  <a:pt x="5795633" y="4529649"/>
                </a:lnTo>
                <a:lnTo>
                  <a:pt x="5799075" y="4539135"/>
                </a:lnTo>
                <a:lnTo>
                  <a:pt x="5803249" y="4546320"/>
                </a:lnTo>
                <a:lnTo>
                  <a:pt x="5813243" y="4578172"/>
                </a:lnTo>
                <a:lnTo>
                  <a:pt x="5819223" y="4594647"/>
                </a:lnTo>
                <a:lnTo>
                  <a:pt x="5819473" y="4598025"/>
                </a:lnTo>
                <a:lnTo>
                  <a:pt x="5820275" y="4600580"/>
                </a:lnTo>
                <a:lnTo>
                  <a:pt x="5819735" y="4601570"/>
                </a:lnTo>
                <a:lnTo>
                  <a:pt x="5819735" y="4601571"/>
                </a:lnTo>
                <a:lnTo>
                  <a:pt x="5773735" y="4686115"/>
                </a:lnTo>
                <a:lnTo>
                  <a:pt x="5773733" y="4686115"/>
                </a:lnTo>
                <a:lnTo>
                  <a:pt x="5770727" y="4691032"/>
                </a:lnTo>
                <a:lnTo>
                  <a:pt x="5723519" y="4768224"/>
                </a:lnTo>
                <a:lnTo>
                  <a:pt x="5722929" y="4769190"/>
                </a:lnTo>
                <a:lnTo>
                  <a:pt x="5720311" y="4769773"/>
                </a:lnTo>
                <a:lnTo>
                  <a:pt x="5717265" y="4771244"/>
                </a:lnTo>
                <a:lnTo>
                  <a:pt x="5700035" y="4774297"/>
                </a:lnTo>
                <a:lnTo>
                  <a:pt x="5667423" y="4781575"/>
                </a:lnTo>
                <a:lnTo>
                  <a:pt x="5659103" y="4781552"/>
                </a:lnTo>
                <a:lnTo>
                  <a:pt x="5649181" y="4783311"/>
                </a:lnTo>
                <a:lnTo>
                  <a:pt x="5606501" y="4782524"/>
                </a:lnTo>
                <a:lnTo>
                  <a:pt x="5607259" y="4781414"/>
                </a:lnTo>
                <a:lnTo>
                  <a:pt x="5563741" y="4781297"/>
                </a:lnTo>
                <a:cubicBezTo>
                  <a:pt x="5479241" y="4772436"/>
                  <a:pt x="5381193" y="4744261"/>
                  <a:pt x="5280435" y="4697811"/>
                </a:cubicBezTo>
                <a:lnTo>
                  <a:pt x="5235255" y="4674385"/>
                </a:lnTo>
                <a:lnTo>
                  <a:pt x="5185017" y="4745859"/>
                </a:lnTo>
                <a:lnTo>
                  <a:pt x="5151335" y="4784989"/>
                </a:lnTo>
                <a:lnTo>
                  <a:pt x="5185141" y="4822001"/>
                </a:lnTo>
                <a:cubicBezTo>
                  <a:pt x="5256085" y="4907303"/>
                  <a:pt x="5308677" y="4994718"/>
                  <a:pt x="5339107" y="5074045"/>
                </a:cubicBezTo>
                <a:lnTo>
                  <a:pt x="5350483" y="5116051"/>
                </a:lnTo>
                <a:lnTo>
                  <a:pt x="5351361" y="5115029"/>
                </a:lnTo>
                <a:lnTo>
                  <a:pt x="5363167" y="5156050"/>
                </a:lnTo>
                <a:lnTo>
                  <a:pt x="5364037" y="5166103"/>
                </a:lnTo>
                <a:lnTo>
                  <a:pt x="5366209" y="5174124"/>
                </a:lnTo>
                <a:lnTo>
                  <a:pt x="5367619" y="5207477"/>
                </a:lnTo>
                <a:lnTo>
                  <a:pt x="5369131" y="5224939"/>
                </a:lnTo>
                <a:lnTo>
                  <a:pt x="5368499" y="5228267"/>
                </a:lnTo>
                <a:lnTo>
                  <a:pt x="5368611" y="5230941"/>
                </a:lnTo>
                <a:lnTo>
                  <a:pt x="5367833" y="5231759"/>
                </a:lnTo>
                <a:lnTo>
                  <a:pt x="5367835" y="5231761"/>
                </a:lnTo>
                <a:lnTo>
                  <a:pt x="5301519" y="5301516"/>
                </a:lnTo>
                <a:lnTo>
                  <a:pt x="5301519" y="5301518"/>
                </a:lnTo>
                <a:lnTo>
                  <a:pt x="5297341" y="5305489"/>
                </a:lnTo>
                <a:lnTo>
                  <a:pt x="5231763" y="5367830"/>
                </a:lnTo>
                <a:lnTo>
                  <a:pt x="5230943" y="5368610"/>
                </a:lnTo>
                <a:lnTo>
                  <a:pt x="5228263" y="5368496"/>
                </a:lnTo>
                <a:lnTo>
                  <a:pt x="5224943" y="5369130"/>
                </a:lnTo>
                <a:lnTo>
                  <a:pt x="5207509" y="5367620"/>
                </a:lnTo>
                <a:lnTo>
                  <a:pt x="5174125" y="5366208"/>
                </a:lnTo>
                <a:lnTo>
                  <a:pt x="5166091" y="5364033"/>
                </a:lnTo>
                <a:lnTo>
                  <a:pt x="5156053" y="5363162"/>
                </a:lnTo>
                <a:lnTo>
                  <a:pt x="5115033" y="5351357"/>
                </a:lnTo>
                <a:lnTo>
                  <a:pt x="5116051" y="5350480"/>
                </a:lnTo>
                <a:lnTo>
                  <a:pt x="5074047" y="5339105"/>
                </a:lnTo>
                <a:cubicBezTo>
                  <a:pt x="4994719" y="5308676"/>
                  <a:pt x="4907303" y="5256086"/>
                  <a:pt x="4822003" y="5185139"/>
                </a:cubicBezTo>
                <a:lnTo>
                  <a:pt x="4784223" y="5150634"/>
                </a:lnTo>
                <a:lnTo>
                  <a:pt x="4675063" y="5236566"/>
                </a:lnTo>
                <a:lnTo>
                  <a:pt x="4674179" y="5234861"/>
                </a:lnTo>
                <a:lnTo>
                  <a:pt x="4674177" y="5234862"/>
                </a:lnTo>
                <a:lnTo>
                  <a:pt x="4697809" y="5280436"/>
                </a:lnTo>
                <a:cubicBezTo>
                  <a:pt x="4744259" y="5381192"/>
                  <a:pt x="4772433" y="5479241"/>
                  <a:pt x="4781295" y="5563740"/>
                </a:cubicBezTo>
                <a:lnTo>
                  <a:pt x="4781411" y="5607259"/>
                </a:lnTo>
                <a:lnTo>
                  <a:pt x="4782523" y="5606500"/>
                </a:lnTo>
                <a:lnTo>
                  <a:pt x="4783309" y="5649179"/>
                </a:lnTo>
                <a:lnTo>
                  <a:pt x="4781549" y="5659114"/>
                </a:lnTo>
                <a:lnTo>
                  <a:pt x="4781571" y="5667425"/>
                </a:lnTo>
                <a:lnTo>
                  <a:pt x="4774301" y="5700007"/>
                </a:lnTo>
                <a:lnTo>
                  <a:pt x="4771243" y="5717265"/>
                </a:lnTo>
                <a:lnTo>
                  <a:pt x="4769769" y="5720314"/>
                </a:lnTo>
                <a:lnTo>
                  <a:pt x="4769187" y="5722928"/>
                </a:lnTo>
                <a:lnTo>
                  <a:pt x="4768223" y="5723516"/>
                </a:lnTo>
                <a:lnTo>
                  <a:pt x="4768223" y="5723517"/>
                </a:lnTo>
                <a:lnTo>
                  <a:pt x="4686113" y="5773733"/>
                </a:lnTo>
                <a:lnTo>
                  <a:pt x="4686113" y="5773734"/>
                </a:lnTo>
                <a:lnTo>
                  <a:pt x="4681051" y="5776488"/>
                </a:lnTo>
                <a:lnTo>
                  <a:pt x="4601571" y="5819734"/>
                </a:lnTo>
                <a:lnTo>
                  <a:pt x="4600577" y="5820274"/>
                </a:lnTo>
                <a:lnTo>
                  <a:pt x="4598019" y="5819471"/>
                </a:lnTo>
                <a:lnTo>
                  <a:pt x="4594645" y="5819222"/>
                </a:lnTo>
                <a:lnTo>
                  <a:pt x="4578195" y="5813252"/>
                </a:lnTo>
                <a:lnTo>
                  <a:pt x="4546317" y="5803248"/>
                </a:lnTo>
                <a:lnTo>
                  <a:pt x="4539121" y="5799068"/>
                </a:lnTo>
                <a:lnTo>
                  <a:pt x="4529649" y="5795630"/>
                </a:lnTo>
                <a:lnTo>
                  <a:pt x="4493081" y="5773609"/>
                </a:lnTo>
                <a:lnTo>
                  <a:pt x="4494293" y="5773027"/>
                </a:lnTo>
                <a:lnTo>
                  <a:pt x="4456663" y="5751166"/>
                </a:lnTo>
                <a:cubicBezTo>
                  <a:pt x="4387915" y="5701244"/>
                  <a:pt x="4317089" y="5627819"/>
                  <a:pt x="4253055" y="5537213"/>
                </a:cubicBezTo>
                <a:lnTo>
                  <a:pt x="4226477" y="5495640"/>
                </a:lnTo>
                <a:lnTo>
                  <a:pt x="4097457" y="5547215"/>
                </a:lnTo>
                <a:lnTo>
                  <a:pt x="4097119" y="5545678"/>
                </a:lnTo>
                <a:lnTo>
                  <a:pt x="4097117" y="5545679"/>
                </a:lnTo>
                <a:lnTo>
                  <a:pt x="4108433" y="5597120"/>
                </a:lnTo>
                <a:cubicBezTo>
                  <a:pt x="4127223" y="5706466"/>
                  <a:pt x="4129061" y="5808466"/>
                  <a:pt x="4115751" y="5892379"/>
                </a:cubicBezTo>
                <a:lnTo>
                  <a:pt x="4104599" y="5934445"/>
                </a:lnTo>
                <a:lnTo>
                  <a:pt x="4105871" y="5933999"/>
                </a:lnTo>
                <a:lnTo>
                  <a:pt x="4095585" y="5975428"/>
                </a:lnTo>
                <a:lnTo>
                  <a:pt x="4091313" y="5984569"/>
                </a:lnTo>
                <a:lnTo>
                  <a:pt x="4089183" y="5992602"/>
                </a:lnTo>
                <a:lnTo>
                  <a:pt x="4073727" y="6022192"/>
                </a:lnTo>
                <a:lnTo>
                  <a:pt x="4066305" y="6038070"/>
                </a:lnTo>
                <a:lnTo>
                  <a:pt x="4064095" y="6040635"/>
                </a:lnTo>
                <a:lnTo>
                  <a:pt x="4062855" y="6043009"/>
                </a:lnTo>
                <a:lnTo>
                  <a:pt x="4061773" y="6043328"/>
                </a:lnTo>
                <a:lnTo>
                  <a:pt x="4061771" y="6043329"/>
                </a:lnTo>
                <a:lnTo>
                  <a:pt x="3969463" y="6070582"/>
                </a:lnTo>
                <a:lnTo>
                  <a:pt x="3969461" y="6070581"/>
                </a:lnTo>
                <a:lnTo>
                  <a:pt x="3963859" y="6071931"/>
                </a:lnTo>
                <a:lnTo>
                  <a:pt x="3875895" y="6093133"/>
                </a:lnTo>
                <a:lnTo>
                  <a:pt x="3874795" y="6093399"/>
                </a:lnTo>
                <a:lnTo>
                  <a:pt x="3872533" y="6091961"/>
                </a:lnTo>
                <a:lnTo>
                  <a:pt x="3869339" y="6090847"/>
                </a:lnTo>
                <a:lnTo>
                  <a:pt x="3854995" y="6080823"/>
                </a:lnTo>
                <a:lnTo>
                  <a:pt x="3826791" y="6062909"/>
                </a:lnTo>
                <a:lnTo>
                  <a:pt x="3820921" y="6057010"/>
                </a:lnTo>
                <a:lnTo>
                  <a:pt x="3812661" y="6051236"/>
                </a:lnTo>
                <a:lnTo>
                  <a:pt x="3783039" y="6020501"/>
                </a:lnTo>
                <a:lnTo>
                  <a:pt x="3784361" y="6020252"/>
                </a:lnTo>
                <a:lnTo>
                  <a:pt x="3753671" y="5989398"/>
                </a:lnTo>
                <a:cubicBezTo>
                  <a:pt x="3700185" y="5923382"/>
                  <a:pt x="3650777" y="5834128"/>
                  <a:pt x="3612377" y="5730038"/>
                </a:cubicBezTo>
                <a:lnTo>
                  <a:pt x="3597275" y="5682410"/>
                </a:lnTo>
                <a:lnTo>
                  <a:pt x="3546071" y="5692103"/>
                </a:lnTo>
                <a:lnTo>
                  <a:pt x="3459467" y="5699838"/>
                </a:lnTo>
                <a:lnTo>
                  <a:pt x="3457175" y="5750466"/>
                </a:lnTo>
                <a:cubicBezTo>
                  <a:pt x="3447023" y="5860950"/>
                  <a:pt x="3422401" y="5959950"/>
                  <a:pt x="3387825" y="6037559"/>
                </a:cubicBezTo>
                <a:lnTo>
                  <a:pt x="3366165" y="6075306"/>
                </a:lnTo>
                <a:lnTo>
                  <a:pt x="3367509" y="6075204"/>
                </a:lnTo>
                <a:lnTo>
                  <a:pt x="3346851" y="6112559"/>
                </a:lnTo>
                <a:lnTo>
                  <a:pt x="3340357" y="6120283"/>
                </a:lnTo>
                <a:lnTo>
                  <a:pt x="3336221" y="6127491"/>
                </a:lnTo>
                <a:lnTo>
                  <a:pt x="3313635" y="6152072"/>
                </a:lnTo>
                <a:lnTo>
                  <a:pt x="3302357" y="6165489"/>
                </a:lnTo>
                <a:lnTo>
                  <a:pt x="3299557" y="6167394"/>
                </a:lnTo>
                <a:lnTo>
                  <a:pt x="3297745" y="6169365"/>
                </a:lnTo>
                <a:lnTo>
                  <a:pt x="3296617" y="6169393"/>
                </a:lnTo>
                <a:lnTo>
                  <a:pt x="3296615" y="6169395"/>
                </a:lnTo>
                <a:lnTo>
                  <a:pt x="3200399" y="6171828"/>
                </a:lnTo>
                <a:lnTo>
                  <a:pt x="3200397" y="6171828"/>
                </a:lnTo>
                <a:lnTo>
                  <a:pt x="3194637" y="6171682"/>
                </a:lnTo>
                <a:lnTo>
                  <a:pt x="3104183" y="6169395"/>
                </a:lnTo>
                <a:lnTo>
                  <a:pt x="3103051" y="6169366"/>
                </a:lnTo>
                <a:lnTo>
                  <a:pt x="3101237" y="6167391"/>
                </a:lnTo>
                <a:lnTo>
                  <a:pt x="3098441" y="6165489"/>
                </a:lnTo>
                <a:lnTo>
                  <a:pt x="3087181" y="6152094"/>
                </a:lnTo>
                <a:lnTo>
                  <a:pt x="3064573" y="6127492"/>
                </a:lnTo>
                <a:lnTo>
                  <a:pt x="3060431" y="6120273"/>
                </a:lnTo>
                <a:lnTo>
                  <a:pt x="3053947" y="6112558"/>
                </a:lnTo>
                <a:lnTo>
                  <a:pt x="3033289" y="6075203"/>
                </a:lnTo>
                <a:lnTo>
                  <a:pt x="3034631" y="6075305"/>
                </a:lnTo>
                <a:lnTo>
                  <a:pt x="3012971" y="6037558"/>
                </a:lnTo>
                <a:cubicBezTo>
                  <a:pt x="2978395" y="5959951"/>
                  <a:pt x="2953771" y="5860950"/>
                  <a:pt x="2943619" y="5750466"/>
                </a:cubicBezTo>
                <a:lnTo>
                  <a:pt x="2941297" y="5699177"/>
                </a:lnTo>
                <a:lnTo>
                  <a:pt x="2803061" y="5683860"/>
                </a:lnTo>
                <a:lnTo>
                  <a:pt x="2788420" y="5730035"/>
                </a:lnTo>
                <a:cubicBezTo>
                  <a:pt x="2750019" y="5834127"/>
                  <a:pt x="2700611" y="5923380"/>
                  <a:pt x="2647126" y="5989394"/>
                </a:cubicBezTo>
                <a:lnTo>
                  <a:pt x="2616436" y="6020250"/>
                </a:lnTo>
                <a:lnTo>
                  <a:pt x="2617757" y="6020499"/>
                </a:lnTo>
                <a:lnTo>
                  <a:pt x="2588135" y="6051234"/>
                </a:lnTo>
                <a:lnTo>
                  <a:pt x="2579875" y="6057007"/>
                </a:lnTo>
                <a:lnTo>
                  <a:pt x="2574006" y="6062908"/>
                </a:lnTo>
                <a:lnTo>
                  <a:pt x="2545803" y="6080821"/>
                </a:lnTo>
                <a:lnTo>
                  <a:pt x="2531459" y="6090845"/>
                </a:lnTo>
                <a:lnTo>
                  <a:pt x="2528265" y="6091959"/>
                </a:lnTo>
                <a:lnTo>
                  <a:pt x="2526001" y="6093397"/>
                </a:lnTo>
                <a:lnTo>
                  <a:pt x="2524902" y="6093132"/>
                </a:lnTo>
                <a:lnTo>
                  <a:pt x="2436939" y="6071930"/>
                </a:lnTo>
                <a:lnTo>
                  <a:pt x="2431336" y="6070580"/>
                </a:lnTo>
                <a:lnTo>
                  <a:pt x="2431334" y="6070580"/>
                </a:lnTo>
                <a:lnTo>
                  <a:pt x="2339027" y="6043327"/>
                </a:lnTo>
                <a:lnTo>
                  <a:pt x="2339026" y="6043325"/>
                </a:lnTo>
                <a:lnTo>
                  <a:pt x="2337943" y="6043007"/>
                </a:lnTo>
                <a:lnTo>
                  <a:pt x="2336704" y="6040633"/>
                </a:lnTo>
                <a:lnTo>
                  <a:pt x="2334492" y="6038067"/>
                </a:lnTo>
                <a:lnTo>
                  <a:pt x="2327071" y="6022189"/>
                </a:lnTo>
                <a:lnTo>
                  <a:pt x="2311615" y="5992600"/>
                </a:lnTo>
                <a:lnTo>
                  <a:pt x="2309485" y="5984567"/>
                </a:lnTo>
                <a:lnTo>
                  <a:pt x="2305212" y="5975426"/>
                </a:lnTo>
                <a:lnTo>
                  <a:pt x="2294927" y="5933997"/>
                </a:lnTo>
                <a:lnTo>
                  <a:pt x="2296198" y="5934443"/>
                </a:lnTo>
                <a:lnTo>
                  <a:pt x="2285047" y="5892376"/>
                </a:lnTo>
                <a:cubicBezTo>
                  <a:pt x="2271736" y="5808463"/>
                  <a:pt x="2273574" y="5706462"/>
                  <a:pt x="2292363" y="5597117"/>
                </a:cubicBezTo>
                <a:lnTo>
                  <a:pt x="2302771" y="5549808"/>
                </a:lnTo>
                <a:lnTo>
                  <a:pt x="2175397" y="5493953"/>
                </a:lnTo>
                <a:lnTo>
                  <a:pt x="2147739" y="5537213"/>
                </a:lnTo>
                <a:cubicBezTo>
                  <a:pt x="2083706" y="5627819"/>
                  <a:pt x="2012879" y="5701243"/>
                  <a:pt x="1944131" y="5751166"/>
                </a:cubicBezTo>
                <a:lnTo>
                  <a:pt x="1906501" y="5773027"/>
                </a:lnTo>
                <a:lnTo>
                  <a:pt x="1907713" y="5773608"/>
                </a:lnTo>
                <a:lnTo>
                  <a:pt x="1871145" y="5795631"/>
                </a:lnTo>
                <a:lnTo>
                  <a:pt x="1861673" y="5799069"/>
                </a:lnTo>
                <a:lnTo>
                  <a:pt x="1854477" y="5803249"/>
                </a:lnTo>
                <a:lnTo>
                  <a:pt x="1822598" y="5813253"/>
                </a:lnTo>
                <a:lnTo>
                  <a:pt x="1806147" y="5819223"/>
                </a:lnTo>
                <a:lnTo>
                  <a:pt x="1802776" y="5819471"/>
                </a:lnTo>
                <a:lnTo>
                  <a:pt x="1800217" y="5820275"/>
                </a:lnTo>
                <a:lnTo>
                  <a:pt x="1799222" y="5819734"/>
                </a:lnTo>
                <a:lnTo>
                  <a:pt x="1719744" y="5776487"/>
                </a:lnTo>
                <a:lnTo>
                  <a:pt x="1714682" y="5773734"/>
                </a:lnTo>
                <a:lnTo>
                  <a:pt x="1714681" y="5773734"/>
                </a:lnTo>
                <a:lnTo>
                  <a:pt x="1632570" y="5723517"/>
                </a:lnTo>
                <a:lnTo>
                  <a:pt x="1632570" y="5723516"/>
                </a:lnTo>
                <a:lnTo>
                  <a:pt x="1631607" y="5722928"/>
                </a:lnTo>
                <a:lnTo>
                  <a:pt x="1631024" y="5720315"/>
                </a:lnTo>
                <a:lnTo>
                  <a:pt x="1629552" y="5717265"/>
                </a:lnTo>
                <a:lnTo>
                  <a:pt x="1626493" y="5700007"/>
                </a:lnTo>
                <a:lnTo>
                  <a:pt x="1619223" y="5667425"/>
                </a:lnTo>
                <a:lnTo>
                  <a:pt x="1619245" y="5659115"/>
                </a:lnTo>
                <a:lnTo>
                  <a:pt x="1617483" y="5649179"/>
                </a:lnTo>
                <a:lnTo>
                  <a:pt x="1618271" y="5606500"/>
                </a:lnTo>
                <a:lnTo>
                  <a:pt x="1619383" y="5607259"/>
                </a:lnTo>
                <a:lnTo>
                  <a:pt x="1619500" y="5563740"/>
                </a:lnTo>
                <a:cubicBezTo>
                  <a:pt x="1628360" y="5479240"/>
                  <a:pt x="1656535" y="5381192"/>
                  <a:pt x="1702985" y="5280435"/>
                </a:cubicBezTo>
                <a:lnTo>
                  <a:pt x="1727726" y="5232722"/>
                </a:lnTo>
                <a:lnTo>
                  <a:pt x="1727724" y="5232721"/>
                </a:lnTo>
                <a:lnTo>
                  <a:pt x="1726315" y="5235439"/>
                </a:lnTo>
                <a:lnTo>
                  <a:pt x="1655184" y="5185442"/>
                </a:lnTo>
                <a:lnTo>
                  <a:pt x="1615685" y="5151443"/>
                </a:lnTo>
                <a:lnTo>
                  <a:pt x="1578794" y="5185138"/>
                </a:lnTo>
                <a:cubicBezTo>
                  <a:pt x="1493494" y="5256083"/>
                  <a:pt x="1406077" y="5308675"/>
                  <a:pt x="1326751" y="5339104"/>
                </a:cubicBezTo>
                <a:lnTo>
                  <a:pt x="1284744" y="5350479"/>
                </a:lnTo>
                <a:lnTo>
                  <a:pt x="1285764" y="5351355"/>
                </a:lnTo>
                <a:lnTo>
                  <a:pt x="1244743" y="5363161"/>
                </a:lnTo>
                <a:lnTo>
                  <a:pt x="1234705" y="5364032"/>
                </a:lnTo>
                <a:lnTo>
                  <a:pt x="1226672" y="5366207"/>
                </a:lnTo>
                <a:lnTo>
                  <a:pt x="1193289" y="5367618"/>
                </a:lnTo>
                <a:lnTo>
                  <a:pt x="1175855" y="5369128"/>
                </a:lnTo>
                <a:lnTo>
                  <a:pt x="1172533" y="5368495"/>
                </a:lnTo>
                <a:lnTo>
                  <a:pt x="1169855" y="5368609"/>
                </a:lnTo>
                <a:lnTo>
                  <a:pt x="1169033" y="5367830"/>
                </a:lnTo>
                <a:lnTo>
                  <a:pt x="1103456" y="5305485"/>
                </a:lnTo>
                <a:lnTo>
                  <a:pt x="1099279" y="5301516"/>
                </a:lnTo>
                <a:lnTo>
                  <a:pt x="1099278" y="5301515"/>
                </a:lnTo>
                <a:lnTo>
                  <a:pt x="1032963" y="5231759"/>
                </a:lnTo>
                <a:lnTo>
                  <a:pt x="1032963" y="5231757"/>
                </a:lnTo>
                <a:lnTo>
                  <a:pt x="1032184" y="5230940"/>
                </a:lnTo>
                <a:lnTo>
                  <a:pt x="1032298" y="5228264"/>
                </a:lnTo>
                <a:lnTo>
                  <a:pt x="1031665" y="5224937"/>
                </a:lnTo>
                <a:lnTo>
                  <a:pt x="1033176" y="5207476"/>
                </a:lnTo>
                <a:lnTo>
                  <a:pt x="1034588" y="5174123"/>
                </a:lnTo>
                <a:lnTo>
                  <a:pt x="1036760" y="5166100"/>
                </a:lnTo>
                <a:lnTo>
                  <a:pt x="1037630" y="5156049"/>
                </a:lnTo>
                <a:lnTo>
                  <a:pt x="1049437" y="5115027"/>
                </a:lnTo>
                <a:lnTo>
                  <a:pt x="1050315" y="5116048"/>
                </a:lnTo>
                <a:lnTo>
                  <a:pt x="1061690" y="5074042"/>
                </a:lnTo>
                <a:cubicBezTo>
                  <a:pt x="1092119" y="4994716"/>
                  <a:pt x="1144711" y="4907300"/>
                  <a:pt x="1215656" y="4821998"/>
                </a:cubicBezTo>
                <a:lnTo>
                  <a:pt x="1252061" y="4782141"/>
                </a:lnTo>
                <a:lnTo>
                  <a:pt x="1252059" y="4782138"/>
                </a:lnTo>
                <a:lnTo>
                  <a:pt x="1250113" y="4784269"/>
                </a:lnTo>
                <a:lnTo>
                  <a:pt x="1164166" y="4675093"/>
                </a:lnTo>
                <a:lnTo>
                  <a:pt x="1120359" y="4697808"/>
                </a:lnTo>
                <a:cubicBezTo>
                  <a:pt x="1019602" y="4744259"/>
                  <a:pt x="921552" y="4772434"/>
                  <a:pt x="837054" y="4781294"/>
                </a:cubicBezTo>
                <a:lnTo>
                  <a:pt x="793535" y="4781410"/>
                </a:lnTo>
                <a:lnTo>
                  <a:pt x="794293" y="4782521"/>
                </a:lnTo>
                <a:lnTo>
                  <a:pt x="751614" y="4783308"/>
                </a:lnTo>
                <a:lnTo>
                  <a:pt x="741691" y="4781550"/>
                </a:lnTo>
                <a:lnTo>
                  <a:pt x="733369" y="4781572"/>
                </a:lnTo>
                <a:lnTo>
                  <a:pt x="700759" y="4774295"/>
                </a:lnTo>
                <a:lnTo>
                  <a:pt x="683529" y="4771240"/>
                </a:lnTo>
                <a:lnTo>
                  <a:pt x="680483" y="4769769"/>
                </a:lnTo>
                <a:lnTo>
                  <a:pt x="677866" y="4769186"/>
                </a:lnTo>
                <a:lnTo>
                  <a:pt x="677275" y="4768221"/>
                </a:lnTo>
                <a:lnTo>
                  <a:pt x="630067" y="4691029"/>
                </a:lnTo>
                <a:lnTo>
                  <a:pt x="627060" y="4686113"/>
                </a:lnTo>
                <a:lnTo>
                  <a:pt x="581058" y="4601569"/>
                </a:lnTo>
                <a:lnTo>
                  <a:pt x="581059" y="4601568"/>
                </a:lnTo>
                <a:lnTo>
                  <a:pt x="580519" y="4600577"/>
                </a:lnTo>
                <a:lnTo>
                  <a:pt x="581321" y="4598022"/>
                </a:lnTo>
                <a:lnTo>
                  <a:pt x="581571" y="4594644"/>
                </a:lnTo>
                <a:lnTo>
                  <a:pt x="587550" y="4578170"/>
                </a:lnTo>
                <a:lnTo>
                  <a:pt x="597545" y="4546318"/>
                </a:lnTo>
                <a:lnTo>
                  <a:pt x="601720" y="4539132"/>
                </a:lnTo>
                <a:lnTo>
                  <a:pt x="605163" y="4529647"/>
                </a:lnTo>
                <a:lnTo>
                  <a:pt x="627184" y="4493079"/>
                </a:lnTo>
                <a:lnTo>
                  <a:pt x="627768" y="4494293"/>
                </a:lnTo>
                <a:lnTo>
                  <a:pt x="649628" y="4456663"/>
                </a:lnTo>
                <a:cubicBezTo>
                  <a:pt x="699551" y="4387915"/>
                  <a:pt x="772975" y="4317090"/>
                  <a:pt x="863580" y="4253058"/>
                </a:cubicBezTo>
                <a:lnTo>
                  <a:pt x="906970" y="4225317"/>
                </a:lnTo>
                <a:lnTo>
                  <a:pt x="906969" y="4225315"/>
                </a:lnTo>
                <a:lnTo>
                  <a:pt x="905215" y="4226436"/>
                </a:lnTo>
                <a:lnTo>
                  <a:pt x="853649" y="4097440"/>
                </a:lnTo>
                <a:lnTo>
                  <a:pt x="803678" y="4108433"/>
                </a:lnTo>
                <a:cubicBezTo>
                  <a:pt x="694332" y="4127224"/>
                  <a:pt x="592331" y="4129061"/>
                  <a:pt x="508418" y="4115749"/>
                </a:cubicBezTo>
                <a:lnTo>
                  <a:pt x="466352" y="4104598"/>
                </a:lnTo>
                <a:lnTo>
                  <a:pt x="466798" y="4105867"/>
                </a:lnTo>
                <a:lnTo>
                  <a:pt x="425369" y="4095581"/>
                </a:lnTo>
                <a:lnTo>
                  <a:pt x="416239" y="4091314"/>
                </a:lnTo>
                <a:lnTo>
                  <a:pt x="408196" y="4089182"/>
                </a:lnTo>
                <a:lnTo>
                  <a:pt x="378580" y="4073712"/>
                </a:lnTo>
                <a:lnTo>
                  <a:pt x="362728" y="4066303"/>
                </a:lnTo>
                <a:lnTo>
                  <a:pt x="360166" y="4064094"/>
                </a:lnTo>
                <a:lnTo>
                  <a:pt x="357789" y="4062853"/>
                </a:lnTo>
                <a:lnTo>
                  <a:pt x="357467" y="4061768"/>
                </a:lnTo>
                <a:lnTo>
                  <a:pt x="331848" y="3974989"/>
                </a:lnTo>
                <a:lnTo>
                  <a:pt x="330216" y="3969462"/>
                </a:lnTo>
                <a:lnTo>
                  <a:pt x="330215" y="3969461"/>
                </a:lnTo>
                <a:lnTo>
                  <a:pt x="307662" y="3875892"/>
                </a:lnTo>
                <a:lnTo>
                  <a:pt x="307664" y="3875891"/>
                </a:lnTo>
                <a:lnTo>
                  <a:pt x="307399" y="3874794"/>
                </a:lnTo>
                <a:lnTo>
                  <a:pt x="308834" y="3872533"/>
                </a:lnTo>
                <a:lnTo>
                  <a:pt x="309950" y="3869336"/>
                </a:lnTo>
                <a:lnTo>
                  <a:pt x="319990" y="3854970"/>
                </a:lnTo>
                <a:lnTo>
                  <a:pt x="337887" y="3826790"/>
                </a:lnTo>
                <a:lnTo>
                  <a:pt x="343779" y="3820930"/>
                </a:lnTo>
                <a:lnTo>
                  <a:pt x="349560" y="3812659"/>
                </a:lnTo>
                <a:lnTo>
                  <a:pt x="380296" y="3783037"/>
                </a:lnTo>
                <a:lnTo>
                  <a:pt x="380545" y="3784360"/>
                </a:lnTo>
                <a:lnTo>
                  <a:pt x="411399" y="3753669"/>
                </a:lnTo>
                <a:cubicBezTo>
                  <a:pt x="477415" y="3700185"/>
                  <a:pt x="566669" y="3650777"/>
                  <a:pt x="670761" y="3612377"/>
                </a:cubicBezTo>
                <a:lnTo>
                  <a:pt x="721313" y="3596348"/>
                </a:lnTo>
                <a:lnTo>
                  <a:pt x="721313" y="3596347"/>
                </a:lnTo>
                <a:lnTo>
                  <a:pt x="718542" y="3597226"/>
                </a:lnTo>
                <a:lnTo>
                  <a:pt x="708938" y="3546498"/>
                </a:lnTo>
                <a:lnTo>
                  <a:pt x="701166" y="3459477"/>
                </a:lnTo>
                <a:lnTo>
                  <a:pt x="650325" y="3457175"/>
                </a:lnTo>
                <a:cubicBezTo>
                  <a:pt x="539842" y="3447024"/>
                  <a:pt x="440842" y="3422400"/>
                  <a:pt x="363233" y="3387823"/>
                </a:cubicBezTo>
                <a:lnTo>
                  <a:pt x="325485" y="3366165"/>
                </a:lnTo>
                <a:lnTo>
                  <a:pt x="325588" y="3367506"/>
                </a:lnTo>
                <a:lnTo>
                  <a:pt x="288233" y="3346847"/>
                </a:lnTo>
                <a:lnTo>
                  <a:pt x="280519" y="3340364"/>
                </a:lnTo>
                <a:lnTo>
                  <a:pt x="273301" y="3336221"/>
                </a:lnTo>
                <a:lnTo>
                  <a:pt x="248698" y="3313614"/>
                </a:lnTo>
                <a:lnTo>
                  <a:pt x="235303" y="3302355"/>
                </a:lnTo>
                <a:lnTo>
                  <a:pt x="233401" y="3299558"/>
                </a:lnTo>
                <a:lnTo>
                  <a:pt x="231426" y="3297743"/>
                </a:lnTo>
                <a:lnTo>
                  <a:pt x="231397" y="3296613"/>
                </a:lnTo>
                <a:lnTo>
                  <a:pt x="229110" y="3206159"/>
                </a:lnTo>
                <a:lnTo>
                  <a:pt x="228964" y="3200398"/>
                </a:lnTo>
                <a:lnTo>
                  <a:pt x="228964" y="3200396"/>
                </a:lnTo>
                <a:lnTo>
                  <a:pt x="231396" y="3104181"/>
                </a:lnTo>
                <a:lnTo>
                  <a:pt x="231398" y="3104181"/>
                </a:lnTo>
                <a:lnTo>
                  <a:pt x="231426" y="3103053"/>
                </a:lnTo>
                <a:lnTo>
                  <a:pt x="233398" y="3101240"/>
                </a:lnTo>
                <a:lnTo>
                  <a:pt x="235303" y="3098441"/>
                </a:lnTo>
                <a:lnTo>
                  <a:pt x="248719" y="3087163"/>
                </a:lnTo>
                <a:lnTo>
                  <a:pt x="273301" y="3064575"/>
                </a:lnTo>
                <a:lnTo>
                  <a:pt x="280509" y="3060438"/>
                </a:lnTo>
                <a:lnTo>
                  <a:pt x="288233" y="3053946"/>
                </a:lnTo>
                <a:lnTo>
                  <a:pt x="325588" y="3033287"/>
                </a:lnTo>
                <a:lnTo>
                  <a:pt x="325485" y="3034632"/>
                </a:lnTo>
                <a:lnTo>
                  <a:pt x="363232" y="3012971"/>
                </a:lnTo>
                <a:cubicBezTo>
                  <a:pt x="440842" y="2978395"/>
                  <a:pt x="539842" y="2953772"/>
                  <a:pt x="650325" y="2943620"/>
                </a:cubicBezTo>
                <a:lnTo>
                  <a:pt x="704711" y="2941158"/>
                </a:lnTo>
                <a:lnTo>
                  <a:pt x="704711" y="2941156"/>
                </a:lnTo>
                <a:lnTo>
                  <a:pt x="701912" y="2941284"/>
                </a:lnTo>
                <a:lnTo>
                  <a:pt x="717216" y="2803150"/>
                </a:lnTo>
                <a:lnTo>
                  <a:pt x="670761" y="2788420"/>
                </a:lnTo>
                <a:cubicBezTo>
                  <a:pt x="566670" y="2750020"/>
                  <a:pt x="477416" y="2700614"/>
                  <a:pt x="411401" y="2647128"/>
                </a:cubicBezTo>
                <a:lnTo>
                  <a:pt x="380545" y="2616436"/>
                </a:lnTo>
                <a:lnTo>
                  <a:pt x="380298" y="2617759"/>
                </a:lnTo>
                <a:lnTo>
                  <a:pt x="349562" y="2588137"/>
                </a:lnTo>
                <a:lnTo>
                  <a:pt x="343789" y="2579877"/>
                </a:lnTo>
                <a:lnTo>
                  <a:pt x="337889" y="2574008"/>
                </a:lnTo>
                <a:lnTo>
                  <a:pt x="319976" y="2545803"/>
                </a:lnTo>
                <a:lnTo>
                  <a:pt x="309951" y="2531460"/>
                </a:lnTo>
                <a:lnTo>
                  <a:pt x="308838" y="2528265"/>
                </a:lnTo>
                <a:lnTo>
                  <a:pt x="307400" y="2526003"/>
                </a:lnTo>
                <a:lnTo>
                  <a:pt x="307665" y="2524902"/>
                </a:lnTo>
                <a:lnTo>
                  <a:pt x="328867" y="2436938"/>
                </a:lnTo>
                <a:lnTo>
                  <a:pt x="330216" y="2431335"/>
                </a:lnTo>
                <a:lnTo>
                  <a:pt x="330216" y="2431334"/>
                </a:lnTo>
                <a:lnTo>
                  <a:pt x="357470" y="2339025"/>
                </a:lnTo>
                <a:lnTo>
                  <a:pt x="357472" y="2339025"/>
                </a:lnTo>
                <a:lnTo>
                  <a:pt x="357790" y="2337943"/>
                </a:lnTo>
                <a:lnTo>
                  <a:pt x="360164" y="2336704"/>
                </a:lnTo>
                <a:lnTo>
                  <a:pt x="362729" y="2334493"/>
                </a:lnTo>
                <a:lnTo>
                  <a:pt x="378605" y="2327071"/>
                </a:lnTo>
                <a:lnTo>
                  <a:pt x="408197" y="2311617"/>
                </a:lnTo>
                <a:lnTo>
                  <a:pt x="416230" y="2309487"/>
                </a:lnTo>
                <a:lnTo>
                  <a:pt x="425371" y="2305213"/>
                </a:lnTo>
                <a:lnTo>
                  <a:pt x="466800" y="2294929"/>
                </a:lnTo>
                <a:lnTo>
                  <a:pt x="466354" y="2296199"/>
                </a:lnTo>
                <a:lnTo>
                  <a:pt x="508420" y="2285047"/>
                </a:lnTo>
                <a:cubicBezTo>
                  <a:pt x="536391" y="2280611"/>
                  <a:pt x="566372" y="2277857"/>
                  <a:pt x="597964" y="2276853"/>
                </a:cubicBezTo>
                <a:cubicBezTo>
                  <a:pt x="645354" y="2275347"/>
                  <a:pt x="696369" y="2277780"/>
                  <a:pt x="749668" y="2284375"/>
                </a:cubicBezTo>
                <a:lnTo>
                  <a:pt x="853477" y="2304770"/>
                </a:lnTo>
                <a:lnTo>
                  <a:pt x="854056" y="2303446"/>
                </a:lnTo>
                <a:lnTo>
                  <a:pt x="851382" y="2302859"/>
                </a:lnTo>
                <a:lnTo>
                  <a:pt x="907178" y="2175616"/>
                </a:lnTo>
                <a:lnTo>
                  <a:pt x="909170" y="2176889"/>
                </a:lnTo>
                <a:lnTo>
                  <a:pt x="909169" y="2176888"/>
                </a:lnTo>
                <a:lnTo>
                  <a:pt x="907179" y="2175615"/>
                </a:lnTo>
                <a:lnTo>
                  <a:pt x="907178" y="2175616"/>
                </a:lnTo>
                <a:lnTo>
                  <a:pt x="863583" y="2147743"/>
                </a:lnTo>
                <a:cubicBezTo>
                  <a:pt x="772978" y="2083710"/>
                  <a:pt x="699553" y="2012883"/>
                  <a:pt x="649630" y="1944135"/>
                </a:cubicBezTo>
                <a:lnTo>
                  <a:pt x="627770" y="1906504"/>
                </a:lnTo>
                <a:lnTo>
                  <a:pt x="627187" y="1907718"/>
                </a:lnTo>
                <a:lnTo>
                  <a:pt x="605166" y="1871149"/>
                </a:lnTo>
                <a:lnTo>
                  <a:pt x="601728" y="1861678"/>
                </a:lnTo>
                <a:lnTo>
                  <a:pt x="597548" y="1854482"/>
                </a:lnTo>
                <a:lnTo>
                  <a:pt x="587543" y="1822602"/>
                </a:lnTo>
                <a:lnTo>
                  <a:pt x="581574" y="1806152"/>
                </a:lnTo>
                <a:lnTo>
                  <a:pt x="581325" y="1802780"/>
                </a:lnTo>
                <a:lnTo>
                  <a:pt x="580522" y="1800220"/>
                </a:lnTo>
                <a:lnTo>
                  <a:pt x="581062" y="1799226"/>
                </a:lnTo>
                <a:lnTo>
                  <a:pt x="624309" y="1719746"/>
                </a:lnTo>
                <a:lnTo>
                  <a:pt x="627063" y="1714684"/>
                </a:lnTo>
                <a:lnTo>
                  <a:pt x="677279" y="1632579"/>
                </a:lnTo>
                <a:lnTo>
                  <a:pt x="677867" y="1631616"/>
                </a:lnTo>
                <a:lnTo>
                  <a:pt x="680482" y="1631032"/>
                </a:lnTo>
                <a:lnTo>
                  <a:pt x="683532" y="1629561"/>
                </a:lnTo>
                <a:lnTo>
                  <a:pt x="700789" y="1626500"/>
                </a:lnTo>
                <a:lnTo>
                  <a:pt x="733371" y="1619231"/>
                </a:lnTo>
                <a:lnTo>
                  <a:pt x="741682" y="1619253"/>
                </a:lnTo>
                <a:lnTo>
                  <a:pt x="751617" y="1617492"/>
                </a:lnTo>
                <a:lnTo>
                  <a:pt x="794297" y="1618280"/>
                </a:lnTo>
                <a:lnTo>
                  <a:pt x="793537" y="1619391"/>
                </a:lnTo>
                <a:lnTo>
                  <a:pt x="837057" y="1619507"/>
                </a:lnTo>
                <a:cubicBezTo>
                  <a:pt x="921556" y="1628368"/>
                  <a:pt x="1019605" y="1656543"/>
                  <a:pt x="1120361" y="1702990"/>
                </a:cubicBezTo>
                <a:lnTo>
                  <a:pt x="1168154" y="1727771"/>
                </a:lnTo>
                <a:lnTo>
                  <a:pt x="1168155" y="1727770"/>
                </a:lnTo>
                <a:lnTo>
                  <a:pt x="1165754" y="1726526"/>
                </a:lnTo>
                <a:lnTo>
                  <a:pt x="1215599" y="1655615"/>
                </a:lnTo>
                <a:lnTo>
                  <a:pt x="1249667" y="1616037"/>
                </a:lnTo>
                <a:lnTo>
                  <a:pt x="1215657" y="1578801"/>
                </a:lnTo>
                <a:cubicBezTo>
                  <a:pt x="1144712" y="1493498"/>
                  <a:pt x="1092119" y="1406084"/>
                  <a:pt x="1061692" y="1326757"/>
                </a:cubicBezTo>
                <a:lnTo>
                  <a:pt x="1050316" y="1284750"/>
                </a:lnTo>
                <a:lnTo>
                  <a:pt x="1049440" y="1285770"/>
                </a:lnTo>
                <a:lnTo>
                  <a:pt x="1037633" y="1244749"/>
                </a:lnTo>
                <a:lnTo>
                  <a:pt x="1036763" y="1234708"/>
                </a:lnTo>
                <a:lnTo>
                  <a:pt x="1034588" y="1226678"/>
                </a:lnTo>
                <a:lnTo>
                  <a:pt x="1033176" y="1193295"/>
                </a:lnTo>
                <a:lnTo>
                  <a:pt x="1031667" y="1175861"/>
                </a:lnTo>
                <a:lnTo>
                  <a:pt x="1032300" y="1172539"/>
                </a:lnTo>
                <a:lnTo>
                  <a:pt x="1032186" y="1169859"/>
                </a:lnTo>
                <a:lnTo>
                  <a:pt x="1032965" y="1169038"/>
                </a:lnTo>
                <a:lnTo>
                  <a:pt x="1095309" y="1103461"/>
                </a:lnTo>
                <a:lnTo>
                  <a:pt x="1099279" y="1099285"/>
                </a:lnTo>
                <a:lnTo>
                  <a:pt x="1099280" y="1099284"/>
                </a:lnTo>
                <a:lnTo>
                  <a:pt x="1169035" y="1032968"/>
                </a:lnTo>
                <a:lnTo>
                  <a:pt x="1169036" y="1032968"/>
                </a:lnTo>
                <a:lnTo>
                  <a:pt x="1169854" y="1032191"/>
                </a:lnTo>
                <a:lnTo>
                  <a:pt x="1172530" y="1032304"/>
                </a:lnTo>
                <a:lnTo>
                  <a:pt x="1175858" y="1031671"/>
                </a:lnTo>
                <a:lnTo>
                  <a:pt x="1193319" y="1033181"/>
                </a:lnTo>
                <a:lnTo>
                  <a:pt x="1226672" y="1034592"/>
                </a:lnTo>
                <a:lnTo>
                  <a:pt x="1234693" y="1036766"/>
                </a:lnTo>
                <a:lnTo>
                  <a:pt x="1244746" y="1037636"/>
                </a:lnTo>
                <a:lnTo>
                  <a:pt x="1285768" y="1049443"/>
                </a:lnTo>
                <a:lnTo>
                  <a:pt x="1284746" y="1050320"/>
                </a:lnTo>
                <a:lnTo>
                  <a:pt x="1326752" y="1061696"/>
                </a:lnTo>
                <a:cubicBezTo>
                  <a:pt x="1406079" y="1092125"/>
                  <a:pt x="1493494" y="1144716"/>
                  <a:pt x="1578795" y="1215662"/>
                </a:cubicBezTo>
                <a:lnTo>
                  <a:pt x="1618430" y="1251864"/>
                </a:lnTo>
                <a:lnTo>
                  <a:pt x="1618432" y="1251863"/>
                </a:lnTo>
                <a:lnTo>
                  <a:pt x="1616888" y="1250452"/>
                </a:lnTo>
                <a:lnTo>
                  <a:pt x="1725926" y="1164613"/>
                </a:lnTo>
                <a:lnTo>
                  <a:pt x="1702985" y="1120367"/>
                </a:lnTo>
                <a:cubicBezTo>
                  <a:pt x="1656534" y="1019611"/>
                  <a:pt x="1628360" y="921561"/>
                  <a:pt x="1619500" y="837061"/>
                </a:cubicBezTo>
                <a:lnTo>
                  <a:pt x="1619383" y="793542"/>
                </a:lnTo>
                <a:lnTo>
                  <a:pt x="1618273" y="794301"/>
                </a:lnTo>
                <a:lnTo>
                  <a:pt x="1617485" y="751622"/>
                </a:lnTo>
                <a:lnTo>
                  <a:pt x="1619244" y="741699"/>
                </a:lnTo>
                <a:lnTo>
                  <a:pt x="1619222" y="733377"/>
                </a:lnTo>
                <a:lnTo>
                  <a:pt x="1626499" y="700766"/>
                </a:lnTo>
                <a:lnTo>
                  <a:pt x="1629552" y="683536"/>
                </a:lnTo>
                <a:lnTo>
                  <a:pt x="1631023" y="680491"/>
                </a:lnTo>
                <a:lnTo>
                  <a:pt x="1631608" y="677873"/>
                </a:lnTo>
                <a:lnTo>
                  <a:pt x="1632572" y="677283"/>
                </a:lnTo>
                <a:lnTo>
                  <a:pt x="1709764" y="630074"/>
                </a:lnTo>
                <a:lnTo>
                  <a:pt x="1714680" y="627068"/>
                </a:lnTo>
                <a:lnTo>
                  <a:pt x="1714681" y="627068"/>
                </a:lnTo>
                <a:lnTo>
                  <a:pt x="1799224" y="581066"/>
                </a:lnTo>
                <a:lnTo>
                  <a:pt x="1799225" y="581065"/>
                </a:lnTo>
                <a:lnTo>
                  <a:pt x="1800217" y="580526"/>
                </a:lnTo>
                <a:lnTo>
                  <a:pt x="1802772" y="581328"/>
                </a:lnTo>
                <a:lnTo>
                  <a:pt x="1806149" y="581578"/>
                </a:lnTo>
                <a:lnTo>
                  <a:pt x="1822623" y="587557"/>
                </a:lnTo>
                <a:lnTo>
                  <a:pt x="1854475" y="597553"/>
                </a:lnTo>
                <a:lnTo>
                  <a:pt x="1861661" y="601727"/>
                </a:lnTo>
                <a:lnTo>
                  <a:pt x="1871146" y="605170"/>
                </a:lnTo>
                <a:lnTo>
                  <a:pt x="1907715" y="627192"/>
                </a:lnTo>
                <a:lnTo>
                  <a:pt x="1906500" y="627775"/>
                </a:lnTo>
                <a:lnTo>
                  <a:pt x="1944132" y="649635"/>
                </a:lnTo>
                <a:cubicBezTo>
                  <a:pt x="2012880" y="699559"/>
                  <a:pt x="2083704" y="772983"/>
                  <a:pt x="2147738" y="863588"/>
                </a:cubicBezTo>
                <a:lnTo>
                  <a:pt x="2174623" y="905640"/>
                </a:lnTo>
                <a:lnTo>
                  <a:pt x="2303462" y="854137"/>
                </a:lnTo>
                <a:lnTo>
                  <a:pt x="2303958" y="856392"/>
                </a:lnTo>
                <a:lnTo>
                  <a:pt x="2303959" y="856392"/>
                </a:lnTo>
                <a:lnTo>
                  <a:pt x="2292363" y="803681"/>
                </a:lnTo>
                <a:cubicBezTo>
                  <a:pt x="2273573" y="694337"/>
                  <a:pt x="2271735" y="592336"/>
                  <a:pt x="2285047" y="508422"/>
                </a:cubicBezTo>
                <a:lnTo>
                  <a:pt x="2296199" y="466357"/>
                </a:lnTo>
                <a:lnTo>
                  <a:pt x="2294930" y="466802"/>
                </a:lnTo>
                <a:lnTo>
                  <a:pt x="2305216" y="425374"/>
                </a:lnTo>
                <a:lnTo>
                  <a:pt x="2309481" y="416244"/>
                </a:lnTo>
                <a:lnTo>
                  <a:pt x="2311614" y="408200"/>
                </a:lnTo>
                <a:lnTo>
                  <a:pt x="2327083" y="378584"/>
                </a:lnTo>
                <a:lnTo>
                  <a:pt x="2334493" y="362732"/>
                </a:lnTo>
                <a:lnTo>
                  <a:pt x="2336702" y="360170"/>
                </a:lnTo>
                <a:lnTo>
                  <a:pt x="2337943" y="357792"/>
                </a:lnTo>
                <a:lnTo>
                  <a:pt x="2339028" y="357471"/>
                </a:lnTo>
                <a:lnTo>
                  <a:pt x="2425809" y="331851"/>
                </a:lnTo>
                <a:lnTo>
                  <a:pt x="2431336" y="330220"/>
                </a:lnTo>
                <a:lnTo>
                  <a:pt x="2431336" y="330220"/>
                </a:lnTo>
                <a:lnTo>
                  <a:pt x="2524905" y="307667"/>
                </a:lnTo>
                <a:lnTo>
                  <a:pt x="2524905" y="307668"/>
                </a:lnTo>
                <a:lnTo>
                  <a:pt x="2526002" y="307403"/>
                </a:lnTo>
                <a:lnTo>
                  <a:pt x="2528263" y="308839"/>
                </a:lnTo>
                <a:lnTo>
                  <a:pt x="2531461" y="309953"/>
                </a:lnTo>
                <a:lnTo>
                  <a:pt x="2545826" y="319994"/>
                </a:lnTo>
                <a:lnTo>
                  <a:pt x="2574006" y="337892"/>
                </a:lnTo>
                <a:lnTo>
                  <a:pt x="2579866" y="343783"/>
                </a:lnTo>
                <a:lnTo>
                  <a:pt x="2588139" y="349565"/>
                </a:lnTo>
                <a:lnTo>
                  <a:pt x="2617761" y="380300"/>
                </a:lnTo>
                <a:lnTo>
                  <a:pt x="2616436" y="380549"/>
                </a:lnTo>
                <a:lnTo>
                  <a:pt x="2647128" y="411403"/>
                </a:lnTo>
                <a:cubicBezTo>
                  <a:pt x="2700611" y="477419"/>
                  <a:pt x="2750020" y="566673"/>
                  <a:pt x="2788419" y="670766"/>
                </a:cubicBezTo>
                <a:lnTo>
                  <a:pt x="2803712" y="718994"/>
                </a:lnTo>
                <a:lnTo>
                  <a:pt x="2854545" y="709369"/>
                </a:lnTo>
                <a:lnTo>
                  <a:pt x="2941297" y="701623"/>
                </a:lnTo>
                <a:lnTo>
                  <a:pt x="2943618" y="650333"/>
                </a:lnTo>
                <a:cubicBezTo>
                  <a:pt x="2953770" y="539849"/>
                  <a:pt x="2978395" y="440849"/>
                  <a:pt x="3012971" y="363240"/>
                </a:cubicBezTo>
                <a:lnTo>
                  <a:pt x="3034629" y="325493"/>
                </a:lnTo>
                <a:lnTo>
                  <a:pt x="3033289" y="325594"/>
                </a:lnTo>
                <a:lnTo>
                  <a:pt x="3053947" y="288241"/>
                </a:lnTo>
                <a:lnTo>
                  <a:pt x="3060431" y="280526"/>
                </a:lnTo>
                <a:lnTo>
                  <a:pt x="3064573" y="273308"/>
                </a:lnTo>
                <a:lnTo>
                  <a:pt x="3087179" y="248704"/>
                </a:lnTo>
                <a:lnTo>
                  <a:pt x="3098439" y="235310"/>
                </a:lnTo>
                <a:lnTo>
                  <a:pt x="3101237" y="233408"/>
                </a:lnTo>
                <a:lnTo>
                  <a:pt x="3103051" y="231434"/>
                </a:lnTo>
                <a:lnTo>
                  <a:pt x="3104181" y="231403"/>
                </a:lnTo>
                <a:lnTo>
                  <a:pt x="3194635" y="229118"/>
                </a:lnTo>
                <a:lnTo>
                  <a:pt x="3200395" y="228972"/>
                </a:lnTo>
                <a:close/>
                <a:moveTo>
                  <a:pt x="3200399" y="91440"/>
                </a:moveTo>
                <a:cubicBezTo>
                  <a:pt x="1483369" y="91440"/>
                  <a:pt x="91440" y="1483369"/>
                  <a:pt x="91440" y="3200400"/>
                </a:cubicBezTo>
                <a:cubicBezTo>
                  <a:pt x="91440" y="4917431"/>
                  <a:pt x="1483369" y="6309360"/>
                  <a:pt x="3200399" y="6309360"/>
                </a:cubicBezTo>
                <a:cubicBezTo>
                  <a:pt x="4917431" y="6309360"/>
                  <a:pt x="6309359" y="4917431"/>
                  <a:pt x="6309359" y="3200400"/>
                </a:cubicBezTo>
                <a:cubicBezTo>
                  <a:pt x="6309359" y="1483369"/>
                  <a:pt x="4917431" y="91440"/>
                  <a:pt x="3200399" y="91440"/>
                </a:cubicBezTo>
                <a:close/>
                <a:moveTo>
                  <a:pt x="3200399" y="0"/>
                </a:moveTo>
                <a:cubicBezTo>
                  <a:pt x="4967931" y="0"/>
                  <a:pt x="6400799" y="1432868"/>
                  <a:pt x="6400799" y="3200400"/>
                </a:cubicBezTo>
                <a:cubicBezTo>
                  <a:pt x="6400799" y="4967932"/>
                  <a:pt x="4967931" y="6400800"/>
                  <a:pt x="3200399" y="6400800"/>
                </a:cubicBezTo>
                <a:cubicBezTo>
                  <a:pt x="1432868" y="6400800"/>
                  <a:pt x="0" y="4967932"/>
                  <a:pt x="0" y="3200400"/>
                </a:cubicBezTo>
                <a:cubicBezTo>
                  <a:pt x="0" y="1432868"/>
                  <a:pt x="1432868" y="0"/>
                  <a:pt x="3200399" y="0"/>
                </a:cubicBezTo>
                <a:close/>
              </a:path>
            </a:pathLst>
          </a:custGeom>
          <a:solidFill>
            <a:schemeClr val="accent5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N">
              <a:solidFill>
                <a:srgbClr val="002060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3C8EEE6-8976-851D-F510-207FC6D4CF21}"/>
              </a:ext>
            </a:extLst>
          </p:cNvPr>
          <p:cNvSpPr>
            <a:spLocks noChangeAspect="1"/>
          </p:cNvSpPr>
          <p:nvPr/>
        </p:nvSpPr>
        <p:spPr>
          <a:xfrm>
            <a:off x="7785731" y="1455326"/>
            <a:ext cx="3218688" cy="1810512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D848510-2F64-4D88-22C1-3FF7F2533D22}"/>
              </a:ext>
            </a:extLst>
          </p:cNvPr>
          <p:cNvSpPr>
            <a:spLocks noChangeAspect="1"/>
          </p:cNvSpPr>
          <p:nvPr/>
        </p:nvSpPr>
        <p:spPr>
          <a:xfrm>
            <a:off x="1187581" y="1455326"/>
            <a:ext cx="3218688" cy="1810512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742141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826F2899-BB1A-C8A9-12B0-A07F6B33176A}"/>
              </a:ext>
            </a:extLst>
          </p:cNvPr>
          <p:cNvSpPr>
            <a:spLocks noChangeAspect="1"/>
          </p:cNvSpPr>
          <p:nvPr/>
        </p:nvSpPr>
        <p:spPr>
          <a:xfrm>
            <a:off x="11277599" y="5943600"/>
            <a:ext cx="914400" cy="914400"/>
          </a:xfrm>
          <a:custGeom>
            <a:avLst/>
            <a:gdLst/>
            <a:ahLst/>
            <a:cxnLst/>
            <a:rect l="l" t="t" r="r" b="b"/>
            <a:pathLst>
              <a:path w="6400799" h="6400800">
                <a:moveTo>
                  <a:pt x="4618019" y="5165230"/>
                </a:moveTo>
                <a:lnTo>
                  <a:pt x="4618017" y="5165232"/>
                </a:lnTo>
                <a:lnTo>
                  <a:pt x="4618015" y="5165233"/>
                </a:lnTo>
                <a:close/>
                <a:moveTo>
                  <a:pt x="1770381" y="5155624"/>
                </a:moveTo>
                <a:lnTo>
                  <a:pt x="1770052" y="5156145"/>
                </a:lnTo>
                <a:lnTo>
                  <a:pt x="1770053" y="5156145"/>
                </a:lnTo>
                <a:lnTo>
                  <a:pt x="1770381" y="5155628"/>
                </a:lnTo>
                <a:lnTo>
                  <a:pt x="1777025" y="5160947"/>
                </a:lnTo>
                <a:lnTo>
                  <a:pt x="1777058" y="5160968"/>
                </a:lnTo>
                <a:close/>
                <a:moveTo>
                  <a:pt x="2806398" y="4574096"/>
                </a:moveTo>
                <a:lnTo>
                  <a:pt x="2766254" y="4708190"/>
                </a:lnTo>
                <a:lnTo>
                  <a:pt x="2847309" y="4708190"/>
                </a:lnTo>
                <a:close/>
                <a:moveTo>
                  <a:pt x="3045103" y="4550925"/>
                </a:moveTo>
                <a:lnTo>
                  <a:pt x="3045103" y="4642622"/>
                </a:lnTo>
                <a:lnTo>
                  <a:pt x="3089471" y="4642622"/>
                </a:lnTo>
                <a:cubicBezTo>
                  <a:pt x="3116587" y="4642622"/>
                  <a:pt x="3133841" y="4641430"/>
                  <a:pt x="3141235" y="4639048"/>
                </a:cubicBezTo>
                <a:cubicBezTo>
                  <a:pt x="3148631" y="4636665"/>
                  <a:pt x="3154629" y="4631858"/>
                  <a:pt x="3159231" y="4624628"/>
                </a:cubicBezTo>
                <a:cubicBezTo>
                  <a:pt x="3163831" y="4617397"/>
                  <a:pt x="3166133" y="4607784"/>
                  <a:pt x="3166133" y="4595788"/>
                </a:cubicBezTo>
                <a:cubicBezTo>
                  <a:pt x="3166133" y="4584284"/>
                  <a:pt x="3163831" y="4575041"/>
                  <a:pt x="3159231" y="4568057"/>
                </a:cubicBezTo>
                <a:cubicBezTo>
                  <a:pt x="3154629" y="4561073"/>
                  <a:pt x="3148385" y="4556266"/>
                  <a:pt x="3140497" y="4553637"/>
                </a:cubicBezTo>
                <a:cubicBezTo>
                  <a:pt x="3134909" y="4551829"/>
                  <a:pt x="3118723" y="4550925"/>
                  <a:pt x="3091937" y="4550925"/>
                </a:cubicBezTo>
                <a:close/>
                <a:moveTo>
                  <a:pt x="2158254" y="4492752"/>
                </a:moveTo>
                <a:lnTo>
                  <a:pt x="2217906" y="4492752"/>
                </a:lnTo>
                <a:lnTo>
                  <a:pt x="2217906" y="4790027"/>
                </a:lnTo>
                <a:lnTo>
                  <a:pt x="2366790" y="4790027"/>
                </a:lnTo>
                <a:lnTo>
                  <a:pt x="2366790" y="4851158"/>
                </a:lnTo>
                <a:lnTo>
                  <a:pt x="2158254" y="4851158"/>
                </a:lnTo>
                <a:close/>
                <a:moveTo>
                  <a:pt x="3690793" y="4489794"/>
                </a:moveTo>
                <a:lnTo>
                  <a:pt x="3748967" y="4489794"/>
                </a:lnTo>
                <a:lnTo>
                  <a:pt x="3870243" y="4731114"/>
                </a:lnTo>
                <a:lnTo>
                  <a:pt x="3870243" y="4489794"/>
                </a:lnTo>
                <a:lnTo>
                  <a:pt x="3925951" y="4489794"/>
                </a:lnTo>
                <a:lnTo>
                  <a:pt x="3925951" y="4851158"/>
                </a:lnTo>
                <a:lnTo>
                  <a:pt x="3865805" y="4851158"/>
                </a:lnTo>
                <a:lnTo>
                  <a:pt x="3746501" y="4615507"/>
                </a:lnTo>
                <a:lnTo>
                  <a:pt x="3746501" y="4851158"/>
                </a:lnTo>
                <a:lnTo>
                  <a:pt x="3690793" y="4851158"/>
                </a:lnTo>
                <a:close/>
                <a:moveTo>
                  <a:pt x="3574029" y="4489794"/>
                </a:moveTo>
                <a:lnTo>
                  <a:pt x="3633681" y="4489794"/>
                </a:lnTo>
                <a:lnTo>
                  <a:pt x="3633681" y="4851158"/>
                </a:lnTo>
                <a:lnTo>
                  <a:pt x="3574029" y="4851158"/>
                </a:lnTo>
                <a:close/>
                <a:moveTo>
                  <a:pt x="3281219" y="4489794"/>
                </a:moveTo>
                <a:lnTo>
                  <a:pt x="3339391" y="4489794"/>
                </a:lnTo>
                <a:lnTo>
                  <a:pt x="3460667" y="4731114"/>
                </a:lnTo>
                <a:lnTo>
                  <a:pt x="3460667" y="4489794"/>
                </a:lnTo>
                <a:lnTo>
                  <a:pt x="3516375" y="4489794"/>
                </a:lnTo>
                <a:lnTo>
                  <a:pt x="3516375" y="4851158"/>
                </a:lnTo>
                <a:lnTo>
                  <a:pt x="3456231" y="4851158"/>
                </a:lnTo>
                <a:lnTo>
                  <a:pt x="3336927" y="4615507"/>
                </a:lnTo>
                <a:lnTo>
                  <a:pt x="3336927" y="4851158"/>
                </a:lnTo>
                <a:lnTo>
                  <a:pt x="3281219" y="4851158"/>
                </a:lnTo>
                <a:close/>
                <a:moveTo>
                  <a:pt x="2985451" y="4489794"/>
                </a:moveTo>
                <a:lnTo>
                  <a:pt x="3111409" y="4489794"/>
                </a:lnTo>
                <a:cubicBezTo>
                  <a:pt x="3143619" y="4489794"/>
                  <a:pt x="3166625" y="4493040"/>
                  <a:pt x="3180429" y="4499531"/>
                </a:cubicBezTo>
                <a:cubicBezTo>
                  <a:pt x="3194233" y="4506022"/>
                  <a:pt x="3205571" y="4517279"/>
                  <a:pt x="3214445" y="4533301"/>
                </a:cubicBezTo>
                <a:cubicBezTo>
                  <a:pt x="3223319" y="4549323"/>
                  <a:pt x="3227757" y="4568509"/>
                  <a:pt x="3227757" y="4590858"/>
                </a:cubicBezTo>
                <a:cubicBezTo>
                  <a:pt x="3227757" y="4619123"/>
                  <a:pt x="3220977" y="4641882"/>
                  <a:pt x="3207421" y="4659137"/>
                </a:cubicBezTo>
                <a:cubicBezTo>
                  <a:pt x="3193863" y="4676392"/>
                  <a:pt x="3174595" y="4687238"/>
                  <a:pt x="3149617" y="4691675"/>
                </a:cubicBezTo>
                <a:cubicBezTo>
                  <a:pt x="3162435" y="4700877"/>
                  <a:pt x="3173035" y="4710943"/>
                  <a:pt x="3181415" y="4721871"/>
                </a:cubicBezTo>
                <a:cubicBezTo>
                  <a:pt x="3189795" y="4732799"/>
                  <a:pt x="3201217" y="4752395"/>
                  <a:pt x="3215679" y="4780660"/>
                </a:cubicBezTo>
                <a:lnTo>
                  <a:pt x="3251667" y="4851158"/>
                </a:lnTo>
                <a:lnTo>
                  <a:pt x="3180295" y="4851158"/>
                </a:lnTo>
                <a:lnTo>
                  <a:pt x="3136999" y="4772526"/>
                </a:lnTo>
                <a:cubicBezTo>
                  <a:pt x="3121419" y="4744096"/>
                  <a:pt x="3110835" y="4726308"/>
                  <a:pt x="3105247" y="4719159"/>
                </a:cubicBezTo>
                <a:cubicBezTo>
                  <a:pt x="3099659" y="4712011"/>
                  <a:pt x="3093745" y="4707081"/>
                  <a:pt x="3087499" y="4704369"/>
                </a:cubicBezTo>
                <a:cubicBezTo>
                  <a:pt x="3081255" y="4701658"/>
                  <a:pt x="3071231" y="4700302"/>
                  <a:pt x="3057427" y="4700302"/>
                </a:cubicBezTo>
                <a:lnTo>
                  <a:pt x="3045103" y="4700302"/>
                </a:lnTo>
                <a:lnTo>
                  <a:pt x="3045103" y="4851158"/>
                </a:lnTo>
                <a:lnTo>
                  <a:pt x="2985451" y="4851158"/>
                </a:lnTo>
                <a:close/>
                <a:moveTo>
                  <a:pt x="2775243" y="4489794"/>
                </a:moveTo>
                <a:lnTo>
                  <a:pt x="2838605" y="4489794"/>
                </a:lnTo>
                <a:lnTo>
                  <a:pt x="2957377" y="4851158"/>
                </a:lnTo>
                <a:lnTo>
                  <a:pt x="2892522" y="4851158"/>
                </a:lnTo>
                <a:lnTo>
                  <a:pt x="2866570" y="4769321"/>
                </a:lnTo>
                <a:lnTo>
                  <a:pt x="2747952" y="4769321"/>
                </a:lnTo>
                <a:lnTo>
                  <a:pt x="2723452" y="4851158"/>
                </a:lnTo>
                <a:lnTo>
                  <a:pt x="2659856" y="4851158"/>
                </a:lnTo>
                <a:close/>
                <a:moveTo>
                  <a:pt x="2413950" y="4489794"/>
                </a:moveTo>
                <a:lnTo>
                  <a:pt x="2633825" y="4489794"/>
                </a:lnTo>
                <a:lnTo>
                  <a:pt x="2633825" y="4550925"/>
                </a:lnTo>
                <a:lnTo>
                  <a:pt x="2473602" y="4550925"/>
                </a:lnTo>
                <a:lnTo>
                  <a:pt x="2473602" y="4631037"/>
                </a:lnTo>
                <a:lnTo>
                  <a:pt x="2622486" y="4631037"/>
                </a:lnTo>
                <a:lnTo>
                  <a:pt x="2622486" y="4691921"/>
                </a:lnTo>
                <a:lnTo>
                  <a:pt x="2473602" y="4691921"/>
                </a:lnTo>
                <a:lnTo>
                  <a:pt x="2473602" y="4790027"/>
                </a:lnTo>
                <a:lnTo>
                  <a:pt x="2639248" y="4790027"/>
                </a:lnTo>
                <a:lnTo>
                  <a:pt x="2639248" y="4851158"/>
                </a:lnTo>
                <a:lnTo>
                  <a:pt x="2413950" y="4851158"/>
                </a:lnTo>
                <a:close/>
                <a:moveTo>
                  <a:pt x="4122381" y="4483632"/>
                </a:moveTo>
                <a:cubicBezTo>
                  <a:pt x="4157711" y="4483632"/>
                  <a:pt x="4186019" y="4492629"/>
                  <a:pt x="4207299" y="4510623"/>
                </a:cubicBezTo>
                <a:cubicBezTo>
                  <a:pt x="4228579" y="4528617"/>
                  <a:pt x="4242259" y="4555033"/>
                  <a:pt x="4248341" y="4589872"/>
                </a:cubicBezTo>
                <a:lnTo>
                  <a:pt x="4189181" y="4603429"/>
                </a:lnTo>
                <a:cubicBezTo>
                  <a:pt x="4184745" y="4584860"/>
                  <a:pt x="4176611" y="4570645"/>
                  <a:pt x="4164779" y="4560785"/>
                </a:cubicBezTo>
                <a:cubicBezTo>
                  <a:pt x="4152947" y="4550925"/>
                  <a:pt x="4138813" y="4545995"/>
                  <a:pt x="4122381" y="4545995"/>
                </a:cubicBezTo>
                <a:cubicBezTo>
                  <a:pt x="4096909" y="4545995"/>
                  <a:pt x="4076287" y="4555896"/>
                  <a:pt x="4060511" y="4575698"/>
                </a:cubicBezTo>
                <a:cubicBezTo>
                  <a:pt x="4044735" y="4595500"/>
                  <a:pt x="4036847" y="4625696"/>
                  <a:pt x="4036847" y="4666286"/>
                </a:cubicBezTo>
                <a:cubicBezTo>
                  <a:pt x="4036847" y="4709833"/>
                  <a:pt x="4045391" y="4742946"/>
                  <a:pt x="4062483" y="4765624"/>
                </a:cubicBezTo>
                <a:cubicBezTo>
                  <a:pt x="4077107" y="4785179"/>
                  <a:pt x="4096909" y="4794957"/>
                  <a:pt x="4121887" y="4794957"/>
                </a:cubicBezTo>
                <a:cubicBezTo>
                  <a:pt x="4133555" y="4794957"/>
                  <a:pt x="4145675" y="4792213"/>
                  <a:pt x="4158247" y="4786726"/>
                </a:cubicBezTo>
                <a:cubicBezTo>
                  <a:pt x="4170817" y="4781239"/>
                  <a:pt x="4182033" y="4773745"/>
                  <a:pt x="4191893" y="4764245"/>
                </a:cubicBezTo>
                <a:lnTo>
                  <a:pt x="4191893" y="4718543"/>
                </a:lnTo>
                <a:lnTo>
                  <a:pt x="4123367" y="4718543"/>
                </a:lnTo>
                <a:lnTo>
                  <a:pt x="4123367" y="4657412"/>
                </a:lnTo>
                <a:lnTo>
                  <a:pt x="4252285" y="4657412"/>
                </a:lnTo>
                <a:lnTo>
                  <a:pt x="4252285" y="4801366"/>
                </a:lnTo>
                <a:cubicBezTo>
                  <a:pt x="4239303" y="4816648"/>
                  <a:pt x="4220897" y="4829795"/>
                  <a:pt x="4197069" y="4840805"/>
                </a:cubicBezTo>
                <a:cubicBezTo>
                  <a:pt x="4173241" y="4851815"/>
                  <a:pt x="4149331" y="4857320"/>
                  <a:pt x="4125339" y="4857320"/>
                </a:cubicBezTo>
                <a:cubicBezTo>
                  <a:pt x="4096087" y="4857320"/>
                  <a:pt x="4070287" y="4850131"/>
                  <a:pt x="4047939" y="4835752"/>
                </a:cubicBezTo>
                <a:cubicBezTo>
                  <a:pt x="4025591" y="4821373"/>
                  <a:pt x="4007883" y="4799846"/>
                  <a:pt x="3994819" y="4771170"/>
                </a:cubicBezTo>
                <a:cubicBezTo>
                  <a:pt x="3981755" y="4742494"/>
                  <a:pt x="3975223" y="4708765"/>
                  <a:pt x="3975223" y="4669983"/>
                </a:cubicBezTo>
                <a:cubicBezTo>
                  <a:pt x="3975223" y="4630215"/>
                  <a:pt x="3981837" y="4596198"/>
                  <a:pt x="3995065" y="4567933"/>
                </a:cubicBezTo>
                <a:cubicBezTo>
                  <a:pt x="4008293" y="4539669"/>
                  <a:pt x="4025467" y="4518552"/>
                  <a:pt x="4046583" y="4504584"/>
                </a:cubicBezTo>
                <a:cubicBezTo>
                  <a:pt x="4067699" y="4490616"/>
                  <a:pt x="4092965" y="4483632"/>
                  <a:pt x="4122381" y="4483632"/>
                </a:cubicBezTo>
                <a:close/>
                <a:moveTo>
                  <a:pt x="5415569" y="4180914"/>
                </a:moveTo>
                <a:lnTo>
                  <a:pt x="5411861" y="4190407"/>
                </a:lnTo>
                <a:lnTo>
                  <a:pt x="5411867" y="4190394"/>
                </a:lnTo>
                <a:close/>
                <a:moveTo>
                  <a:pt x="5416445" y="4178669"/>
                </a:moveTo>
                <a:lnTo>
                  <a:pt x="5416443" y="4178671"/>
                </a:lnTo>
                <a:lnTo>
                  <a:pt x="5417353" y="4179147"/>
                </a:lnTo>
                <a:lnTo>
                  <a:pt x="5417353" y="4179146"/>
                </a:lnTo>
                <a:close/>
                <a:moveTo>
                  <a:pt x="3777949" y="3964496"/>
                </a:moveTo>
                <a:lnTo>
                  <a:pt x="3737803" y="4098590"/>
                </a:lnTo>
                <a:lnTo>
                  <a:pt x="3818859" y="4098590"/>
                </a:lnTo>
                <a:close/>
                <a:moveTo>
                  <a:pt x="1949727" y="3941325"/>
                </a:moveTo>
                <a:lnTo>
                  <a:pt x="1949727" y="4033022"/>
                </a:lnTo>
                <a:lnTo>
                  <a:pt x="1994097" y="4033022"/>
                </a:lnTo>
                <a:cubicBezTo>
                  <a:pt x="2021211" y="4033022"/>
                  <a:pt x="2038466" y="4031831"/>
                  <a:pt x="2045861" y="4029448"/>
                </a:cubicBezTo>
                <a:cubicBezTo>
                  <a:pt x="2053256" y="4027065"/>
                  <a:pt x="2059254" y="4022258"/>
                  <a:pt x="2063855" y="4015028"/>
                </a:cubicBezTo>
                <a:cubicBezTo>
                  <a:pt x="2068457" y="4007797"/>
                  <a:pt x="2070757" y="3998184"/>
                  <a:pt x="2070757" y="3986188"/>
                </a:cubicBezTo>
                <a:cubicBezTo>
                  <a:pt x="2070757" y="3974685"/>
                  <a:pt x="2068457" y="3965441"/>
                  <a:pt x="2063855" y="3958457"/>
                </a:cubicBezTo>
                <a:cubicBezTo>
                  <a:pt x="2059254" y="3951473"/>
                  <a:pt x="2053009" y="3946666"/>
                  <a:pt x="2045121" y="3944037"/>
                </a:cubicBezTo>
                <a:cubicBezTo>
                  <a:pt x="2039534" y="3942229"/>
                  <a:pt x="2023348" y="3941325"/>
                  <a:pt x="1996562" y="3941325"/>
                </a:cubicBezTo>
                <a:close/>
                <a:moveTo>
                  <a:pt x="3012427" y="3936395"/>
                </a:moveTo>
                <a:cubicBezTo>
                  <a:pt x="2988071" y="3936395"/>
                  <a:pt x="2968239" y="3946502"/>
                  <a:pt x="2952933" y="3966715"/>
                </a:cubicBezTo>
                <a:cubicBezTo>
                  <a:pt x="2937627" y="3986927"/>
                  <a:pt x="2929974" y="4018232"/>
                  <a:pt x="2929974" y="4060630"/>
                </a:cubicBezTo>
                <a:cubicBezTo>
                  <a:pt x="2929974" y="4102206"/>
                  <a:pt x="2937874" y="4133387"/>
                  <a:pt x="2953673" y="4154175"/>
                </a:cubicBezTo>
                <a:cubicBezTo>
                  <a:pt x="2969471" y="4174963"/>
                  <a:pt x="2989057" y="4185357"/>
                  <a:pt x="3012427" y="4185357"/>
                </a:cubicBezTo>
                <a:cubicBezTo>
                  <a:pt x="3035963" y="4185357"/>
                  <a:pt x="3055465" y="4175045"/>
                  <a:pt x="3070935" y="4154422"/>
                </a:cubicBezTo>
                <a:cubicBezTo>
                  <a:pt x="3086407" y="4133798"/>
                  <a:pt x="3094141" y="4102123"/>
                  <a:pt x="3094141" y="4059397"/>
                </a:cubicBezTo>
                <a:cubicBezTo>
                  <a:pt x="3094141" y="4017493"/>
                  <a:pt x="3086611" y="3986516"/>
                  <a:pt x="3071551" y="3966468"/>
                </a:cubicBezTo>
                <a:cubicBezTo>
                  <a:pt x="3056493" y="3946420"/>
                  <a:pt x="3036785" y="3936395"/>
                  <a:pt x="3012427" y="3936395"/>
                </a:cubicBezTo>
                <a:close/>
                <a:moveTo>
                  <a:pt x="2317103" y="3936395"/>
                </a:moveTo>
                <a:cubicBezTo>
                  <a:pt x="2292746" y="3936395"/>
                  <a:pt x="2272914" y="3946502"/>
                  <a:pt x="2257608" y="3966715"/>
                </a:cubicBezTo>
                <a:cubicBezTo>
                  <a:pt x="2242302" y="3986927"/>
                  <a:pt x="2234649" y="4018232"/>
                  <a:pt x="2234649" y="4060630"/>
                </a:cubicBezTo>
                <a:cubicBezTo>
                  <a:pt x="2234649" y="4102206"/>
                  <a:pt x="2242549" y="4133387"/>
                  <a:pt x="2258348" y="4154175"/>
                </a:cubicBezTo>
                <a:cubicBezTo>
                  <a:pt x="2274147" y="4174963"/>
                  <a:pt x="2293732" y="4185357"/>
                  <a:pt x="2317103" y="4185357"/>
                </a:cubicBezTo>
                <a:cubicBezTo>
                  <a:pt x="2340638" y="4185357"/>
                  <a:pt x="2360141" y="4175045"/>
                  <a:pt x="2375611" y="4154422"/>
                </a:cubicBezTo>
                <a:cubicBezTo>
                  <a:pt x="2391081" y="4133798"/>
                  <a:pt x="2398816" y="4102123"/>
                  <a:pt x="2398816" y="4059397"/>
                </a:cubicBezTo>
                <a:cubicBezTo>
                  <a:pt x="2398816" y="4017493"/>
                  <a:pt x="2391287" y="3986516"/>
                  <a:pt x="2376227" y="3966468"/>
                </a:cubicBezTo>
                <a:cubicBezTo>
                  <a:pt x="2361168" y="3946420"/>
                  <a:pt x="2341459" y="3936395"/>
                  <a:pt x="2317103" y="3936395"/>
                </a:cubicBezTo>
                <a:close/>
                <a:moveTo>
                  <a:pt x="4957125" y="3880194"/>
                </a:moveTo>
                <a:lnTo>
                  <a:pt x="5176999" y="3880194"/>
                </a:lnTo>
                <a:lnTo>
                  <a:pt x="5176999" y="3941325"/>
                </a:lnTo>
                <a:lnTo>
                  <a:pt x="5016777" y="3941325"/>
                </a:lnTo>
                <a:lnTo>
                  <a:pt x="5016777" y="4021437"/>
                </a:lnTo>
                <a:lnTo>
                  <a:pt x="5165661" y="4021437"/>
                </a:lnTo>
                <a:lnTo>
                  <a:pt x="5165661" y="4082321"/>
                </a:lnTo>
                <a:lnTo>
                  <a:pt x="5016777" y="4082321"/>
                </a:lnTo>
                <a:lnTo>
                  <a:pt x="5016777" y="4180427"/>
                </a:lnTo>
                <a:lnTo>
                  <a:pt x="5182423" y="4180427"/>
                </a:lnTo>
                <a:lnTo>
                  <a:pt x="5182423" y="4241558"/>
                </a:lnTo>
                <a:lnTo>
                  <a:pt x="4957125" y="4241558"/>
                </a:lnTo>
                <a:close/>
                <a:moveTo>
                  <a:pt x="4662343" y="3880194"/>
                </a:moveTo>
                <a:lnTo>
                  <a:pt x="4720517" y="3880194"/>
                </a:lnTo>
                <a:lnTo>
                  <a:pt x="4841793" y="4121514"/>
                </a:lnTo>
                <a:lnTo>
                  <a:pt x="4841793" y="3880194"/>
                </a:lnTo>
                <a:lnTo>
                  <a:pt x="4897501" y="3880194"/>
                </a:lnTo>
                <a:lnTo>
                  <a:pt x="4897501" y="4241558"/>
                </a:lnTo>
                <a:lnTo>
                  <a:pt x="4837355" y="4241558"/>
                </a:lnTo>
                <a:lnTo>
                  <a:pt x="4718051" y="4005907"/>
                </a:lnTo>
                <a:lnTo>
                  <a:pt x="4718051" y="4241558"/>
                </a:lnTo>
                <a:lnTo>
                  <a:pt x="4662343" y="4241558"/>
                </a:lnTo>
                <a:close/>
                <a:moveTo>
                  <a:pt x="4545579" y="3880194"/>
                </a:moveTo>
                <a:lnTo>
                  <a:pt x="4605231" y="3880194"/>
                </a:lnTo>
                <a:lnTo>
                  <a:pt x="4605231" y="4241558"/>
                </a:lnTo>
                <a:lnTo>
                  <a:pt x="4545579" y="4241558"/>
                </a:lnTo>
                <a:close/>
                <a:moveTo>
                  <a:pt x="4252275" y="3880194"/>
                </a:moveTo>
                <a:lnTo>
                  <a:pt x="4311927" y="3880194"/>
                </a:lnTo>
                <a:lnTo>
                  <a:pt x="4311927" y="4022423"/>
                </a:lnTo>
                <a:lnTo>
                  <a:pt x="4429507" y="4022423"/>
                </a:lnTo>
                <a:lnTo>
                  <a:pt x="4429507" y="3880194"/>
                </a:lnTo>
                <a:lnTo>
                  <a:pt x="4489159" y="3880194"/>
                </a:lnTo>
                <a:lnTo>
                  <a:pt x="4489159" y="4241558"/>
                </a:lnTo>
                <a:lnTo>
                  <a:pt x="4429507" y="4241558"/>
                </a:lnTo>
                <a:lnTo>
                  <a:pt x="4429507" y="4083554"/>
                </a:lnTo>
                <a:lnTo>
                  <a:pt x="4311927" y="4083554"/>
                </a:lnTo>
                <a:lnTo>
                  <a:pt x="4311927" y="4241558"/>
                </a:lnTo>
                <a:lnTo>
                  <a:pt x="4252275" y="4241558"/>
                </a:lnTo>
                <a:close/>
                <a:moveTo>
                  <a:pt x="3746793" y="3880194"/>
                </a:moveTo>
                <a:lnTo>
                  <a:pt x="3810155" y="3880194"/>
                </a:lnTo>
                <a:lnTo>
                  <a:pt x="3928927" y="4241558"/>
                </a:lnTo>
                <a:lnTo>
                  <a:pt x="3864071" y="4241558"/>
                </a:lnTo>
                <a:lnTo>
                  <a:pt x="3838121" y="4159721"/>
                </a:lnTo>
                <a:lnTo>
                  <a:pt x="3719501" y="4159721"/>
                </a:lnTo>
                <a:lnTo>
                  <a:pt x="3695003" y="4241558"/>
                </a:lnTo>
                <a:lnTo>
                  <a:pt x="3631407" y="4241558"/>
                </a:lnTo>
                <a:close/>
                <a:moveTo>
                  <a:pt x="3317839" y="3880194"/>
                </a:moveTo>
                <a:lnTo>
                  <a:pt x="3407303" y="3880194"/>
                </a:lnTo>
                <a:lnTo>
                  <a:pt x="3461177" y="4126937"/>
                </a:lnTo>
                <a:lnTo>
                  <a:pt x="3514627" y="3880194"/>
                </a:lnTo>
                <a:lnTo>
                  <a:pt x="3604515" y="3880194"/>
                </a:lnTo>
                <a:lnTo>
                  <a:pt x="3604515" y="4241558"/>
                </a:lnTo>
                <a:lnTo>
                  <a:pt x="3548807" y="4241558"/>
                </a:lnTo>
                <a:lnTo>
                  <a:pt x="3548807" y="3956855"/>
                </a:lnTo>
                <a:lnTo>
                  <a:pt x="3489735" y="4241558"/>
                </a:lnTo>
                <a:lnTo>
                  <a:pt x="3432179" y="4241558"/>
                </a:lnTo>
                <a:lnTo>
                  <a:pt x="3373547" y="3956855"/>
                </a:lnTo>
                <a:lnTo>
                  <a:pt x="3373547" y="4241558"/>
                </a:lnTo>
                <a:lnTo>
                  <a:pt x="3317839" y="4241558"/>
                </a:lnTo>
                <a:close/>
                <a:moveTo>
                  <a:pt x="2611580" y="3880194"/>
                </a:moveTo>
                <a:lnTo>
                  <a:pt x="2846984" y="3880194"/>
                </a:lnTo>
                <a:lnTo>
                  <a:pt x="2846984" y="3941325"/>
                </a:lnTo>
                <a:lnTo>
                  <a:pt x="2759231" y="3941325"/>
                </a:lnTo>
                <a:lnTo>
                  <a:pt x="2759231" y="4241558"/>
                </a:lnTo>
                <a:lnTo>
                  <a:pt x="2699579" y="4241558"/>
                </a:lnTo>
                <a:lnTo>
                  <a:pt x="2699579" y="3941325"/>
                </a:lnTo>
                <a:lnTo>
                  <a:pt x="2611580" y="3941325"/>
                </a:lnTo>
                <a:close/>
                <a:moveTo>
                  <a:pt x="1890075" y="3880194"/>
                </a:moveTo>
                <a:lnTo>
                  <a:pt x="2016035" y="3880194"/>
                </a:lnTo>
                <a:cubicBezTo>
                  <a:pt x="2048244" y="3880194"/>
                  <a:pt x="2071250" y="3883440"/>
                  <a:pt x="2085054" y="3889931"/>
                </a:cubicBezTo>
                <a:cubicBezTo>
                  <a:pt x="2098858" y="3896422"/>
                  <a:pt x="2110197" y="3907679"/>
                  <a:pt x="2119071" y="3923701"/>
                </a:cubicBezTo>
                <a:cubicBezTo>
                  <a:pt x="2127944" y="3939723"/>
                  <a:pt x="2132381" y="3958909"/>
                  <a:pt x="2132381" y="3981258"/>
                </a:cubicBezTo>
                <a:cubicBezTo>
                  <a:pt x="2132381" y="4009523"/>
                  <a:pt x="2125603" y="4032283"/>
                  <a:pt x="2112045" y="4049537"/>
                </a:cubicBezTo>
                <a:cubicBezTo>
                  <a:pt x="2098488" y="4066792"/>
                  <a:pt x="2079220" y="4077638"/>
                  <a:pt x="2054242" y="4082075"/>
                </a:cubicBezTo>
                <a:cubicBezTo>
                  <a:pt x="2067060" y="4091277"/>
                  <a:pt x="2077659" y="4101343"/>
                  <a:pt x="2086040" y="4112271"/>
                </a:cubicBezTo>
                <a:cubicBezTo>
                  <a:pt x="2094421" y="4123199"/>
                  <a:pt x="2105842" y="4142795"/>
                  <a:pt x="2120303" y="4171060"/>
                </a:cubicBezTo>
                <a:lnTo>
                  <a:pt x="2156291" y="4241558"/>
                </a:lnTo>
                <a:lnTo>
                  <a:pt x="2084919" y="4241558"/>
                </a:lnTo>
                <a:lnTo>
                  <a:pt x="2041624" y="4162926"/>
                </a:lnTo>
                <a:cubicBezTo>
                  <a:pt x="2026044" y="4134497"/>
                  <a:pt x="2015460" y="4116708"/>
                  <a:pt x="2009873" y="4109559"/>
                </a:cubicBezTo>
                <a:cubicBezTo>
                  <a:pt x="2004285" y="4102411"/>
                  <a:pt x="1998369" y="4097481"/>
                  <a:pt x="1992125" y="4094770"/>
                </a:cubicBezTo>
                <a:cubicBezTo>
                  <a:pt x="1985880" y="4092058"/>
                  <a:pt x="1975856" y="4090702"/>
                  <a:pt x="1962052" y="4090702"/>
                </a:cubicBezTo>
                <a:lnTo>
                  <a:pt x="1949727" y="4090702"/>
                </a:lnTo>
                <a:lnTo>
                  <a:pt x="1949727" y="4241558"/>
                </a:lnTo>
                <a:lnTo>
                  <a:pt x="1890075" y="4241558"/>
                </a:lnTo>
                <a:close/>
                <a:moveTo>
                  <a:pt x="1611455" y="3880194"/>
                </a:moveTo>
                <a:lnTo>
                  <a:pt x="1846859" y="3880194"/>
                </a:lnTo>
                <a:lnTo>
                  <a:pt x="1846859" y="3941325"/>
                </a:lnTo>
                <a:lnTo>
                  <a:pt x="1759106" y="3941325"/>
                </a:lnTo>
                <a:lnTo>
                  <a:pt x="1759106" y="4241558"/>
                </a:lnTo>
                <a:lnTo>
                  <a:pt x="1699454" y="4241558"/>
                </a:lnTo>
                <a:lnTo>
                  <a:pt x="1699454" y="3941325"/>
                </a:lnTo>
                <a:lnTo>
                  <a:pt x="1611455" y="3941325"/>
                </a:lnTo>
                <a:close/>
                <a:moveTo>
                  <a:pt x="1338118" y="3880194"/>
                </a:moveTo>
                <a:lnTo>
                  <a:pt x="1396291" y="3880194"/>
                </a:lnTo>
                <a:lnTo>
                  <a:pt x="1517568" y="4121514"/>
                </a:lnTo>
                <a:lnTo>
                  <a:pt x="1517568" y="3880194"/>
                </a:lnTo>
                <a:lnTo>
                  <a:pt x="1573276" y="3880194"/>
                </a:lnTo>
                <a:lnTo>
                  <a:pt x="1573276" y="4241558"/>
                </a:lnTo>
                <a:lnTo>
                  <a:pt x="1513131" y="4241558"/>
                </a:lnTo>
                <a:lnTo>
                  <a:pt x="1393826" y="4005907"/>
                </a:lnTo>
                <a:lnTo>
                  <a:pt x="1393826" y="4241558"/>
                </a:lnTo>
                <a:lnTo>
                  <a:pt x="1338118" y="4241558"/>
                </a:lnTo>
                <a:close/>
                <a:moveTo>
                  <a:pt x="1221353" y="3880194"/>
                </a:moveTo>
                <a:lnTo>
                  <a:pt x="1281005" y="3880194"/>
                </a:lnTo>
                <a:lnTo>
                  <a:pt x="1281005" y="4241558"/>
                </a:lnTo>
                <a:lnTo>
                  <a:pt x="1221353" y="4241558"/>
                </a:lnTo>
                <a:close/>
                <a:moveTo>
                  <a:pt x="4085559" y="3874032"/>
                </a:moveTo>
                <a:cubicBezTo>
                  <a:pt x="4118785" y="3874032"/>
                  <a:pt x="4146583" y="3885371"/>
                  <a:pt x="4168953" y="3908048"/>
                </a:cubicBezTo>
                <a:cubicBezTo>
                  <a:pt x="4184907" y="3924153"/>
                  <a:pt x="4196587" y="3948063"/>
                  <a:pt x="4203989" y="3979779"/>
                </a:cubicBezTo>
                <a:lnTo>
                  <a:pt x="4144831" y="3997034"/>
                </a:lnTo>
                <a:cubicBezTo>
                  <a:pt x="4141043" y="3977478"/>
                  <a:pt x="4133511" y="3962483"/>
                  <a:pt x="4122235" y="3952048"/>
                </a:cubicBezTo>
                <a:cubicBezTo>
                  <a:pt x="4110959" y="3941613"/>
                  <a:pt x="4097667" y="3936395"/>
                  <a:pt x="4082355" y="3936395"/>
                </a:cubicBezTo>
                <a:cubicBezTo>
                  <a:pt x="4060459" y="3936395"/>
                  <a:pt x="4042595" y="3945927"/>
                  <a:pt x="4028767" y="3964989"/>
                </a:cubicBezTo>
                <a:cubicBezTo>
                  <a:pt x="4014939" y="3984051"/>
                  <a:pt x="4008025" y="4015521"/>
                  <a:pt x="4008025" y="4059397"/>
                </a:cubicBezTo>
                <a:cubicBezTo>
                  <a:pt x="4008025" y="4104917"/>
                  <a:pt x="4014763" y="4137290"/>
                  <a:pt x="4028237" y="4156517"/>
                </a:cubicBezTo>
                <a:cubicBezTo>
                  <a:pt x="4041713" y="4175744"/>
                  <a:pt x="4059215" y="4185357"/>
                  <a:pt x="4080741" y="4185357"/>
                </a:cubicBezTo>
                <a:cubicBezTo>
                  <a:pt x="4096517" y="4185357"/>
                  <a:pt x="4110157" y="4179236"/>
                  <a:pt x="4121659" y="4166993"/>
                </a:cubicBezTo>
                <a:cubicBezTo>
                  <a:pt x="4133163" y="4154750"/>
                  <a:pt x="4141461" y="4135318"/>
                  <a:pt x="4146555" y="4108697"/>
                </a:cubicBezTo>
                <a:lnTo>
                  <a:pt x="4204483" y="4131128"/>
                </a:lnTo>
                <a:cubicBezTo>
                  <a:pt x="4195445" y="4171553"/>
                  <a:pt x="4180407" y="4201092"/>
                  <a:pt x="4159375" y="4219743"/>
                </a:cubicBezTo>
                <a:cubicBezTo>
                  <a:pt x="4138339" y="4238395"/>
                  <a:pt x="4112457" y="4247721"/>
                  <a:pt x="4081727" y="4247721"/>
                </a:cubicBezTo>
                <a:cubicBezTo>
                  <a:pt x="4043109" y="4247721"/>
                  <a:pt x="4011805" y="4232849"/>
                  <a:pt x="3987813" y="4203105"/>
                </a:cubicBezTo>
                <a:cubicBezTo>
                  <a:pt x="3960205" y="4168760"/>
                  <a:pt x="3946401" y="4122418"/>
                  <a:pt x="3946401" y="4064081"/>
                </a:cubicBezTo>
                <a:cubicBezTo>
                  <a:pt x="3946401" y="4002457"/>
                  <a:pt x="3960299" y="3954225"/>
                  <a:pt x="3988097" y="3919387"/>
                </a:cubicBezTo>
                <a:cubicBezTo>
                  <a:pt x="4012277" y="3889150"/>
                  <a:pt x="4044765" y="3874032"/>
                  <a:pt x="4085559" y="3874032"/>
                </a:cubicBezTo>
                <a:close/>
                <a:moveTo>
                  <a:pt x="3012057" y="3874032"/>
                </a:moveTo>
                <a:cubicBezTo>
                  <a:pt x="3054455" y="3874032"/>
                  <a:pt x="3089005" y="3890218"/>
                  <a:pt x="3115709" y="3922592"/>
                </a:cubicBezTo>
                <a:cubicBezTo>
                  <a:pt x="3142413" y="3954965"/>
                  <a:pt x="3155765" y="4001060"/>
                  <a:pt x="3155765" y="4060876"/>
                </a:cubicBezTo>
                <a:cubicBezTo>
                  <a:pt x="3155765" y="4121350"/>
                  <a:pt x="3141633" y="4168595"/>
                  <a:pt x="3113367" y="4202612"/>
                </a:cubicBezTo>
                <a:cubicBezTo>
                  <a:pt x="3088553" y="4232684"/>
                  <a:pt x="3054867" y="4247721"/>
                  <a:pt x="3012305" y="4247721"/>
                </a:cubicBezTo>
                <a:cubicBezTo>
                  <a:pt x="2969414" y="4247721"/>
                  <a:pt x="2935562" y="4232849"/>
                  <a:pt x="2910748" y="4203105"/>
                </a:cubicBezTo>
                <a:cubicBezTo>
                  <a:pt x="2882483" y="4169088"/>
                  <a:pt x="2868350" y="4122418"/>
                  <a:pt x="2868350" y="4063095"/>
                </a:cubicBezTo>
                <a:cubicBezTo>
                  <a:pt x="2868350" y="4020040"/>
                  <a:pt x="2874718" y="3984586"/>
                  <a:pt x="2887454" y="3956731"/>
                </a:cubicBezTo>
                <a:cubicBezTo>
                  <a:pt x="2900189" y="3928877"/>
                  <a:pt x="2916828" y="3908131"/>
                  <a:pt x="2937369" y="3894491"/>
                </a:cubicBezTo>
                <a:cubicBezTo>
                  <a:pt x="2957911" y="3880852"/>
                  <a:pt x="2982807" y="3874032"/>
                  <a:pt x="3012057" y="3874032"/>
                </a:cubicBezTo>
                <a:close/>
                <a:moveTo>
                  <a:pt x="2316733" y="3874032"/>
                </a:moveTo>
                <a:cubicBezTo>
                  <a:pt x="2359130" y="3874032"/>
                  <a:pt x="2393681" y="3890218"/>
                  <a:pt x="2420385" y="3922592"/>
                </a:cubicBezTo>
                <a:cubicBezTo>
                  <a:pt x="2447089" y="3954965"/>
                  <a:pt x="2460440" y="4001060"/>
                  <a:pt x="2460440" y="4060876"/>
                </a:cubicBezTo>
                <a:cubicBezTo>
                  <a:pt x="2460440" y="4121350"/>
                  <a:pt x="2446308" y="4168595"/>
                  <a:pt x="2418043" y="4202612"/>
                </a:cubicBezTo>
                <a:cubicBezTo>
                  <a:pt x="2393229" y="4232684"/>
                  <a:pt x="2359541" y="4247721"/>
                  <a:pt x="2316979" y="4247721"/>
                </a:cubicBezTo>
                <a:cubicBezTo>
                  <a:pt x="2274089" y="4247721"/>
                  <a:pt x="2240237" y="4232849"/>
                  <a:pt x="2215423" y="4203105"/>
                </a:cubicBezTo>
                <a:cubicBezTo>
                  <a:pt x="2187158" y="4169088"/>
                  <a:pt x="2173025" y="4122418"/>
                  <a:pt x="2173025" y="4063095"/>
                </a:cubicBezTo>
                <a:cubicBezTo>
                  <a:pt x="2173025" y="4020040"/>
                  <a:pt x="2179393" y="3984586"/>
                  <a:pt x="2192129" y="3956731"/>
                </a:cubicBezTo>
                <a:cubicBezTo>
                  <a:pt x="2204864" y="3928877"/>
                  <a:pt x="2221503" y="3908131"/>
                  <a:pt x="2242044" y="3894491"/>
                </a:cubicBezTo>
                <a:cubicBezTo>
                  <a:pt x="2262586" y="3880852"/>
                  <a:pt x="2287482" y="3874032"/>
                  <a:pt x="2316733" y="3874032"/>
                </a:cubicBezTo>
                <a:close/>
                <a:moveTo>
                  <a:pt x="3868781" y="2283478"/>
                </a:moveTo>
                <a:lnTo>
                  <a:pt x="4533707" y="2283478"/>
                </a:lnTo>
                <a:lnTo>
                  <a:pt x="4533707" y="2403285"/>
                </a:lnTo>
                <a:cubicBezTo>
                  <a:pt x="4434439" y="2532219"/>
                  <a:pt x="4347151" y="2700091"/>
                  <a:pt x="4271845" y="2906900"/>
                </a:cubicBezTo>
                <a:cubicBezTo>
                  <a:pt x="4196539" y="3113709"/>
                  <a:pt x="4153179" y="3318664"/>
                  <a:pt x="4141769" y="3521765"/>
                </a:cubicBezTo>
                <a:lnTo>
                  <a:pt x="4012549" y="3521765"/>
                </a:lnTo>
                <a:cubicBezTo>
                  <a:pt x="4014261" y="3416792"/>
                  <a:pt x="4030911" y="3294418"/>
                  <a:pt x="4062497" y="3154643"/>
                </a:cubicBezTo>
                <a:cubicBezTo>
                  <a:pt x="4094085" y="3014869"/>
                  <a:pt x="4137481" y="2881655"/>
                  <a:pt x="4192687" y="2755003"/>
                </a:cubicBezTo>
                <a:cubicBezTo>
                  <a:pt x="4247893" y="2628350"/>
                  <a:pt x="4307367" y="2520524"/>
                  <a:pt x="4371113" y="2431525"/>
                </a:cubicBezTo>
                <a:lnTo>
                  <a:pt x="3868781" y="2431525"/>
                </a:lnTo>
                <a:close/>
                <a:moveTo>
                  <a:pt x="3068681" y="2283478"/>
                </a:moveTo>
                <a:lnTo>
                  <a:pt x="3733607" y="2283478"/>
                </a:lnTo>
                <a:lnTo>
                  <a:pt x="3733607" y="2403285"/>
                </a:lnTo>
                <a:cubicBezTo>
                  <a:pt x="3634339" y="2532219"/>
                  <a:pt x="3547051" y="2700091"/>
                  <a:pt x="3471745" y="2906900"/>
                </a:cubicBezTo>
                <a:cubicBezTo>
                  <a:pt x="3396439" y="3113709"/>
                  <a:pt x="3353079" y="3318664"/>
                  <a:pt x="3341669" y="3521765"/>
                </a:cubicBezTo>
                <a:lnTo>
                  <a:pt x="3212449" y="3521765"/>
                </a:lnTo>
                <a:cubicBezTo>
                  <a:pt x="3214161" y="3416792"/>
                  <a:pt x="3230811" y="3294418"/>
                  <a:pt x="3262397" y="3154643"/>
                </a:cubicBezTo>
                <a:cubicBezTo>
                  <a:pt x="3293985" y="3014869"/>
                  <a:pt x="3337381" y="2881655"/>
                  <a:pt x="3392587" y="2755003"/>
                </a:cubicBezTo>
                <a:cubicBezTo>
                  <a:pt x="3447793" y="2628350"/>
                  <a:pt x="3507267" y="2520524"/>
                  <a:pt x="3571013" y="2431525"/>
                </a:cubicBezTo>
                <a:lnTo>
                  <a:pt x="3068681" y="2431525"/>
                </a:lnTo>
                <a:close/>
                <a:moveTo>
                  <a:pt x="5053975" y="2262084"/>
                </a:moveTo>
                <a:lnTo>
                  <a:pt x="5136127" y="2262084"/>
                </a:lnTo>
                <a:lnTo>
                  <a:pt x="5136127" y="3521765"/>
                </a:lnTo>
                <a:lnTo>
                  <a:pt x="5009475" y="3521765"/>
                </a:lnTo>
                <a:lnTo>
                  <a:pt x="5009475" y="2540207"/>
                </a:lnTo>
                <a:cubicBezTo>
                  <a:pt x="4980379" y="2574437"/>
                  <a:pt x="4941299" y="2609381"/>
                  <a:pt x="4892235" y="2645037"/>
                </a:cubicBezTo>
                <a:cubicBezTo>
                  <a:pt x="4843171" y="2680694"/>
                  <a:pt x="4798101" y="2707651"/>
                  <a:pt x="4757025" y="2725907"/>
                </a:cubicBezTo>
                <a:lnTo>
                  <a:pt x="4757025" y="2577004"/>
                </a:lnTo>
                <a:cubicBezTo>
                  <a:pt x="4826627" y="2537069"/>
                  <a:pt x="4888099" y="2488290"/>
                  <a:pt x="4941441" y="2430669"/>
                </a:cubicBezTo>
                <a:cubicBezTo>
                  <a:pt x="4994783" y="2373048"/>
                  <a:pt x="5032295" y="2316853"/>
                  <a:pt x="5053975" y="2262084"/>
                </a:cubicBezTo>
                <a:close/>
                <a:moveTo>
                  <a:pt x="2508864" y="2244969"/>
                </a:moveTo>
                <a:cubicBezTo>
                  <a:pt x="2585312" y="2244969"/>
                  <a:pt x="2652204" y="2260087"/>
                  <a:pt x="2709540" y="2290324"/>
                </a:cubicBezTo>
                <a:cubicBezTo>
                  <a:pt x="2766876" y="2320561"/>
                  <a:pt x="2811376" y="2363920"/>
                  <a:pt x="2843039" y="2420400"/>
                </a:cubicBezTo>
                <a:cubicBezTo>
                  <a:pt x="2874702" y="2476880"/>
                  <a:pt x="2891675" y="2543344"/>
                  <a:pt x="2893957" y="2619792"/>
                </a:cubicBezTo>
                <a:lnTo>
                  <a:pt x="2763025" y="2631773"/>
                </a:lnTo>
                <a:cubicBezTo>
                  <a:pt x="2756179" y="2550190"/>
                  <a:pt x="2731790" y="2489717"/>
                  <a:pt x="2689858" y="2450352"/>
                </a:cubicBezTo>
                <a:cubicBezTo>
                  <a:pt x="2647925" y="2410987"/>
                  <a:pt x="2589021" y="2391304"/>
                  <a:pt x="2513143" y="2391304"/>
                </a:cubicBezTo>
                <a:cubicBezTo>
                  <a:pt x="2436124" y="2391304"/>
                  <a:pt x="2377362" y="2408560"/>
                  <a:pt x="2336856" y="2443071"/>
                </a:cubicBezTo>
                <a:cubicBezTo>
                  <a:pt x="2296350" y="2477582"/>
                  <a:pt x="2276097" y="2522218"/>
                  <a:pt x="2276097" y="2576978"/>
                </a:cubicBezTo>
                <a:cubicBezTo>
                  <a:pt x="2276097" y="2627753"/>
                  <a:pt x="2290935" y="2667113"/>
                  <a:pt x="2320610" y="2695059"/>
                </a:cubicBezTo>
                <a:cubicBezTo>
                  <a:pt x="2350276" y="2723014"/>
                  <a:pt x="2417003" y="2751317"/>
                  <a:pt x="2520791" y="2779967"/>
                </a:cubicBezTo>
                <a:cubicBezTo>
                  <a:pt x="2622288" y="2808056"/>
                  <a:pt x="2693566" y="2832413"/>
                  <a:pt x="2734625" y="2853041"/>
                </a:cubicBezTo>
                <a:cubicBezTo>
                  <a:pt x="2797354" y="2885132"/>
                  <a:pt x="2844726" y="2927249"/>
                  <a:pt x="2876741" y="2979393"/>
                </a:cubicBezTo>
                <a:cubicBezTo>
                  <a:pt x="2908757" y="3031536"/>
                  <a:pt x="2924764" y="3093800"/>
                  <a:pt x="2924764" y="3166183"/>
                </a:cubicBezTo>
                <a:cubicBezTo>
                  <a:pt x="2924764" y="3237987"/>
                  <a:pt x="2907935" y="3303379"/>
                  <a:pt x="2874274" y="3362360"/>
                </a:cubicBezTo>
                <a:cubicBezTo>
                  <a:pt x="2840614" y="3421340"/>
                  <a:pt x="2794831" y="3466219"/>
                  <a:pt x="2736925" y="3496995"/>
                </a:cubicBezTo>
                <a:cubicBezTo>
                  <a:pt x="2679018" y="3527771"/>
                  <a:pt x="2609274" y="3543159"/>
                  <a:pt x="2527691" y="3543159"/>
                </a:cubicBezTo>
                <a:cubicBezTo>
                  <a:pt x="2400468" y="3543159"/>
                  <a:pt x="2299060" y="3504935"/>
                  <a:pt x="2223468" y="3428487"/>
                </a:cubicBezTo>
                <a:cubicBezTo>
                  <a:pt x="2147875" y="3352039"/>
                  <a:pt x="2108653" y="3248492"/>
                  <a:pt x="2105800" y="3117846"/>
                </a:cubicBezTo>
                <a:lnTo>
                  <a:pt x="2234165" y="3104153"/>
                </a:lnTo>
                <a:cubicBezTo>
                  <a:pt x="2241011" y="3173185"/>
                  <a:pt x="2256557" y="3226955"/>
                  <a:pt x="2280804" y="3265465"/>
                </a:cubicBezTo>
                <a:cubicBezTo>
                  <a:pt x="2305050" y="3303974"/>
                  <a:pt x="2339709" y="3334924"/>
                  <a:pt x="2384779" y="3358315"/>
                </a:cubicBezTo>
                <a:cubicBezTo>
                  <a:pt x="2429849" y="3381705"/>
                  <a:pt x="2480624" y="3393401"/>
                  <a:pt x="2537104" y="3393401"/>
                </a:cubicBezTo>
                <a:cubicBezTo>
                  <a:pt x="2618116" y="3393401"/>
                  <a:pt x="2681015" y="3373618"/>
                  <a:pt x="2725800" y="3334053"/>
                </a:cubicBezTo>
                <a:cubicBezTo>
                  <a:pt x="2770585" y="3294487"/>
                  <a:pt x="2792977" y="3243108"/>
                  <a:pt x="2792977" y="3179915"/>
                </a:cubicBezTo>
                <a:cubicBezTo>
                  <a:pt x="2792977" y="3142912"/>
                  <a:pt x="2784847" y="3110605"/>
                  <a:pt x="2768588" y="3082993"/>
                </a:cubicBezTo>
                <a:cubicBezTo>
                  <a:pt x="2752328" y="3055382"/>
                  <a:pt x="2727797" y="3032751"/>
                  <a:pt x="2694992" y="3015101"/>
                </a:cubicBezTo>
                <a:cubicBezTo>
                  <a:pt x="2662188" y="2997451"/>
                  <a:pt x="2591303" y="2972500"/>
                  <a:pt x="2482335" y="2940248"/>
                </a:cubicBezTo>
                <a:cubicBezTo>
                  <a:pt x="2385349" y="2911456"/>
                  <a:pt x="2316318" y="2882511"/>
                  <a:pt x="2275241" y="2853415"/>
                </a:cubicBezTo>
                <a:cubicBezTo>
                  <a:pt x="2234165" y="2824319"/>
                  <a:pt x="2202216" y="2787379"/>
                  <a:pt x="2179396" y="2742594"/>
                </a:cubicBezTo>
                <a:cubicBezTo>
                  <a:pt x="2156576" y="2697809"/>
                  <a:pt x="2145165" y="2647177"/>
                  <a:pt x="2145165" y="2590696"/>
                </a:cubicBezTo>
                <a:cubicBezTo>
                  <a:pt x="2145165" y="2489146"/>
                  <a:pt x="2177970" y="2406137"/>
                  <a:pt x="2243578" y="2341670"/>
                </a:cubicBezTo>
                <a:cubicBezTo>
                  <a:pt x="2309186" y="2277202"/>
                  <a:pt x="2397615" y="2244969"/>
                  <a:pt x="2508864" y="2244969"/>
                </a:cubicBezTo>
                <a:close/>
                <a:moveTo>
                  <a:pt x="1557539" y="2244969"/>
                </a:moveTo>
                <a:cubicBezTo>
                  <a:pt x="1656906" y="2244969"/>
                  <a:pt x="1742279" y="2275845"/>
                  <a:pt x="1813659" y="2337598"/>
                </a:cubicBezTo>
                <a:cubicBezTo>
                  <a:pt x="1885040" y="2399351"/>
                  <a:pt x="1935006" y="2489993"/>
                  <a:pt x="1963558" y="2609523"/>
                </a:cubicBezTo>
                <a:lnTo>
                  <a:pt x="1830059" y="2648033"/>
                </a:lnTo>
                <a:cubicBezTo>
                  <a:pt x="1784356" y="2474028"/>
                  <a:pt x="1692665" y="2387025"/>
                  <a:pt x="1554985" y="2387025"/>
                </a:cubicBezTo>
                <a:cubicBezTo>
                  <a:pt x="1486426" y="2387025"/>
                  <a:pt x="1427009" y="2404584"/>
                  <a:pt x="1376733" y="2439701"/>
                </a:cubicBezTo>
                <a:cubicBezTo>
                  <a:pt x="1326457" y="2474819"/>
                  <a:pt x="1286323" y="2529492"/>
                  <a:pt x="1256331" y="2603720"/>
                </a:cubicBezTo>
                <a:cubicBezTo>
                  <a:pt x="1226339" y="2677949"/>
                  <a:pt x="1211343" y="2771873"/>
                  <a:pt x="1211343" y="2885493"/>
                </a:cubicBezTo>
                <a:cubicBezTo>
                  <a:pt x="1211343" y="3057367"/>
                  <a:pt x="1241580" y="3186271"/>
                  <a:pt x="1302054" y="3272204"/>
                </a:cubicBezTo>
                <a:cubicBezTo>
                  <a:pt x="1362528" y="3358136"/>
                  <a:pt x="1442970" y="3401103"/>
                  <a:pt x="1543379" y="3401103"/>
                </a:cubicBezTo>
                <a:cubicBezTo>
                  <a:pt x="1617545" y="3401103"/>
                  <a:pt x="1681584" y="3374717"/>
                  <a:pt x="1735497" y="3321945"/>
                </a:cubicBezTo>
                <a:cubicBezTo>
                  <a:pt x="1789410" y="3269173"/>
                  <a:pt x="1825495" y="3189159"/>
                  <a:pt x="1843751" y="3081904"/>
                </a:cubicBezTo>
                <a:lnTo>
                  <a:pt x="1980673" y="3123836"/>
                </a:lnTo>
                <a:cubicBezTo>
                  <a:pt x="1950436" y="3264751"/>
                  <a:pt x="1897522" y="3369868"/>
                  <a:pt x="1821929" y="3439184"/>
                </a:cubicBezTo>
                <a:cubicBezTo>
                  <a:pt x="1746337" y="3508501"/>
                  <a:pt x="1654343" y="3543159"/>
                  <a:pt x="1545946" y="3543159"/>
                </a:cubicBezTo>
                <a:cubicBezTo>
                  <a:pt x="1450671" y="3543159"/>
                  <a:pt x="1369231" y="3519895"/>
                  <a:pt x="1301626" y="3473368"/>
                </a:cubicBezTo>
                <a:cubicBezTo>
                  <a:pt x="1234021" y="3426840"/>
                  <a:pt x="1178682" y="3352197"/>
                  <a:pt x="1135609" y="3249439"/>
                </a:cubicBezTo>
                <a:cubicBezTo>
                  <a:pt x="1092535" y="3146681"/>
                  <a:pt x="1070998" y="3025370"/>
                  <a:pt x="1070998" y="2885506"/>
                </a:cubicBezTo>
                <a:cubicBezTo>
                  <a:pt x="1070998" y="2747345"/>
                  <a:pt x="1092555" y="2630454"/>
                  <a:pt x="1135669" y="2534831"/>
                </a:cubicBezTo>
                <a:cubicBezTo>
                  <a:pt x="1178782" y="2439209"/>
                  <a:pt x="1237172" y="2366993"/>
                  <a:pt x="1310839" y="2318183"/>
                </a:cubicBezTo>
                <a:cubicBezTo>
                  <a:pt x="1384506" y="2269374"/>
                  <a:pt x="1466739" y="2244969"/>
                  <a:pt x="1557539" y="2244969"/>
                </a:cubicBezTo>
                <a:close/>
                <a:moveTo>
                  <a:pt x="1312413" y="1681317"/>
                </a:moveTo>
                <a:lnTo>
                  <a:pt x="1312413" y="1681318"/>
                </a:lnTo>
                <a:lnTo>
                  <a:pt x="1313057" y="1681913"/>
                </a:lnTo>
                <a:close/>
                <a:moveTo>
                  <a:pt x="3586641" y="1610668"/>
                </a:moveTo>
                <a:lnTo>
                  <a:pt x="3586641" y="1754454"/>
                </a:lnTo>
                <a:lnTo>
                  <a:pt x="3671979" y="1754454"/>
                </a:lnTo>
                <a:cubicBezTo>
                  <a:pt x="3698871" y="1754454"/>
                  <a:pt x="3718535" y="1748372"/>
                  <a:pt x="3730975" y="1736206"/>
                </a:cubicBezTo>
                <a:cubicBezTo>
                  <a:pt x="3743415" y="1724041"/>
                  <a:pt x="3749635" y="1705702"/>
                  <a:pt x="3749635" y="1681189"/>
                </a:cubicBezTo>
                <a:cubicBezTo>
                  <a:pt x="3749635" y="1665274"/>
                  <a:pt x="3746571" y="1651645"/>
                  <a:pt x="3740443" y="1640303"/>
                </a:cubicBezTo>
                <a:cubicBezTo>
                  <a:pt x="3734315" y="1628961"/>
                  <a:pt x="3726905" y="1621186"/>
                  <a:pt x="3718215" y="1616979"/>
                </a:cubicBezTo>
                <a:cubicBezTo>
                  <a:pt x="3709527" y="1612771"/>
                  <a:pt x="3693839" y="1610668"/>
                  <a:pt x="3671155" y="1610668"/>
                </a:cubicBezTo>
                <a:close/>
                <a:moveTo>
                  <a:pt x="4224815" y="1607649"/>
                </a:moveTo>
                <a:lnTo>
                  <a:pt x="4224815" y="1740734"/>
                </a:lnTo>
                <a:lnTo>
                  <a:pt x="4318661" y="1740734"/>
                </a:lnTo>
                <a:cubicBezTo>
                  <a:pt x="4339149" y="1740734"/>
                  <a:pt x="4354699" y="1738264"/>
                  <a:pt x="4365309" y="1733325"/>
                </a:cubicBezTo>
                <a:cubicBezTo>
                  <a:pt x="4375919" y="1728386"/>
                  <a:pt x="4384335" y="1720611"/>
                  <a:pt x="4390555" y="1710001"/>
                </a:cubicBezTo>
                <a:cubicBezTo>
                  <a:pt x="4396773" y="1699391"/>
                  <a:pt x="4399883" y="1687043"/>
                  <a:pt x="4399883" y="1672957"/>
                </a:cubicBezTo>
                <a:cubicBezTo>
                  <a:pt x="4399883" y="1652651"/>
                  <a:pt x="4393939" y="1636690"/>
                  <a:pt x="4382047" y="1625074"/>
                </a:cubicBezTo>
                <a:cubicBezTo>
                  <a:pt x="4370157" y="1613457"/>
                  <a:pt x="4352503" y="1607649"/>
                  <a:pt x="4329087" y="1607649"/>
                </a:cubicBezTo>
                <a:close/>
                <a:moveTo>
                  <a:pt x="3018301" y="1605454"/>
                </a:moveTo>
                <a:cubicBezTo>
                  <a:pt x="3014039" y="1631248"/>
                  <a:pt x="3008015" y="1656859"/>
                  <a:pt x="3000229" y="1682287"/>
                </a:cubicBezTo>
                <a:lnTo>
                  <a:pt x="2963531" y="1800279"/>
                </a:lnTo>
                <a:lnTo>
                  <a:pt x="3075899" y="1800279"/>
                </a:lnTo>
                <a:lnTo>
                  <a:pt x="3041615" y="1688872"/>
                </a:lnTo>
                <a:cubicBezTo>
                  <a:pt x="3031009" y="1654663"/>
                  <a:pt x="3023237" y="1626857"/>
                  <a:pt x="3018301" y="1605454"/>
                </a:cubicBezTo>
                <a:close/>
                <a:moveTo>
                  <a:pt x="4181185" y="1563196"/>
                </a:moveTo>
                <a:lnTo>
                  <a:pt x="4327441" y="1563196"/>
                </a:lnTo>
                <a:cubicBezTo>
                  <a:pt x="4357991" y="1563196"/>
                  <a:pt x="4380539" y="1566944"/>
                  <a:pt x="4395081" y="1574440"/>
                </a:cubicBezTo>
                <a:cubicBezTo>
                  <a:pt x="4409625" y="1581936"/>
                  <a:pt x="4421561" y="1594414"/>
                  <a:pt x="4430891" y="1611872"/>
                </a:cubicBezTo>
                <a:cubicBezTo>
                  <a:pt x="4440221" y="1629331"/>
                  <a:pt x="4444885" y="1649578"/>
                  <a:pt x="4444885" y="1672614"/>
                </a:cubicBezTo>
                <a:cubicBezTo>
                  <a:pt x="4444885" y="1702961"/>
                  <a:pt x="4436973" y="1727550"/>
                  <a:pt x="4421149" y="1746381"/>
                </a:cubicBezTo>
                <a:cubicBezTo>
                  <a:pt x="4405327" y="1765212"/>
                  <a:pt x="4382323" y="1777187"/>
                  <a:pt x="4352137" y="1782306"/>
                </a:cubicBezTo>
                <a:cubicBezTo>
                  <a:pt x="4364395" y="1789669"/>
                  <a:pt x="4373723" y="1797124"/>
                  <a:pt x="4380127" y="1804670"/>
                </a:cubicBezTo>
                <a:cubicBezTo>
                  <a:pt x="4393115" y="1820036"/>
                  <a:pt x="4404549" y="1837141"/>
                  <a:pt x="4414427" y="1855983"/>
                </a:cubicBezTo>
                <a:lnTo>
                  <a:pt x="4472051" y="1965469"/>
                </a:lnTo>
                <a:lnTo>
                  <a:pt x="4417171" y="1965469"/>
                </a:lnTo>
                <a:lnTo>
                  <a:pt x="4373181" y="1881824"/>
                </a:lnTo>
                <a:cubicBezTo>
                  <a:pt x="4356137" y="1849099"/>
                  <a:pt x="4343275" y="1827056"/>
                  <a:pt x="4334595" y="1815695"/>
                </a:cubicBezTo>
                <a:cubicBezTo>
                  <a:pt x="4325915" y="1804335"/>
                  <a:pt x="4317511" y="1796684"/>
                  <a:pt x="4309379" y="1792744"/>
                </a:cubicBezTo>
                <a:cubicBezTo>
                  <a:pt x="4301247" y="1788804"/>
                  <a:pt x="4289869" y="1786834"/>
                  <a:pt x="4275249" y="1786834"/>
                </a:cubicBezTo>
                <a:lnTo>
                  <a:pt x="4224815" y="1786834"/>
                </a:lnTo>
                <a:lnTo>
                  <a:pt x="4224815" y="1965469"/>
                </a:lnTo>
                <a:lnTo>
                  <a:pt x="4181185" y="1965469"/>
                </a:lnTo>
                <a:close/>
                <a:moveTo>
                  <a:pt x="3847811" y="1563196"/>
                </a:moveTo>
                <a:lnTo>
                  <a:pt x="3891441" y="1563196"/>
                </a:lnTo>
                <a:lnTo>
                  <a:pt x="3891441" y="1795340"/>
                </a:lnTo>
                <a:cubicBezTo>
                  <a:pt x="3891441" y="1831744"/>
                  <a:pt x="3894275" y="1858087"/>
                  <a:pt x="3899947" y="1874368"/>
                </a:cubicBezTo>
                <a:cubicBezTo>
                  <a:pt x="3905617" y="1890649"/>
                  <a:pt x="3914901" y="1903043"/>
                  <a:pt x="3927799" y="1911549"/>
                </a:cubicBezTo>
                <a:cubicBezTo>
                  <a:pt x="3940695" y="1920056"/>
                  <a:pt x="3956383" y="1924309"/>
                  <a:pt x="3974859" y="1924309"/>
                </a:cubicBezTo>
                <a:cubicBezTo>
                  <a:pt x="4005957" y="1924309"/>
                  <a:pt x="4028503" y="1915528"/>
                  <a:pt x="4042499" y="1897966"/>
                </a:cubicBezTo>
                <a:cubicBezTo>
                  <a:pt x="4056493" y="1880405"/>
                  <a:pt x="4063491" y="1846196"/>
                  <a:pt x="4063491" y="1795340"/>
                </a:cubicBezTo>
                <a:lnTo>
                  <a:pt x="4063491" y="1563196"/>
                </a:lnTo>
                <a:lnTo>
                  <a:pt x="4107119" y="1563196"/>
                </a:lnTo>
                <a:lnTo>
                  <a:pt x="4107119" y="1795614"/>
                </a:lnTo>
                <a:cubicBezTo>
                  <a:pt x="4107119" y="1834580"/>
                  <a:pt x="4103329" y="1866547"/>
                  <a:pt x="4095745" y="1891518"/>
                </a:cubicBezTo>
                <a:cubicBezTo>
                  <a:pt x="4088163" y="1916488"/>
                  <a:pt x="4074365" y="1936200"/>
                  <a:pt x="4054353" y="1950652"/>
                </a:cubicBezTo>
                <a:cubicBezTo>
                  <a:pt x="4034343" y="1965103"/>
                  <a:pt x="4008895" y="1972329"/>
                  <a:pt x="3978015" y="1972329"/>
                </a:cubicBezTo>
                <a:cubicBezTo>
                  <a:pt x="3934521" y="1972329"/>
                  <a:pt x="3901947" y="1959341"/>
                  <a:pt x="3880293" y="1933364"/>
                </a:cubicBezTo>
                <a:cubicBezTo>
                  <a:pt x="3858637" y="1907387"/>
                  <a:pt x="3847811" y="1861471"/>
                  <a:pt x="3847811" y="1795614"/>
                </a:cubicBezTo>
                <a:close/>
                <a:moveTo>
                  <a:pt x="3543011" y="1563196"/>
                </a:moveTo>
                <a:lnTo>
                  <a:pt x="3667315" y="1563196"/>
                </a:lnTo>
                <a:cubicBezTo>
                  <a:pt x="3696583" y="1563196"/>
                  <a:pt x="3718171" y="1565757"/>
                  <a:pt x="3732073" y="1570879"/>
                </a:cubicBezTo>
                <a:cubicBezTo>
                  <a:pt x="3751099" y="1577831"/>
                  <a:pt x="3766283" y="1590728"/>
                  <a:pt x="3777623" y="1609570"/>
                </a:cubicBezTo>
                <a:cubicBezTo>
                  <a:pt x="3788967" y="1628412"/>
                  <a:pt x="3794637" y="1651554"/>
                  <a:pt x="3794637" y="1678994"/>
                </a:cubicBezTo>
                <a:cubicBezTo>
                  <a:pt x="3794637" y="1715215"/>
                  <a:pt x="3785399" y="1744759"/>
                  <a:pt x="3766923" y="1767625"/>
                </a:cubicBezTo>
                <a:cubicBezTo>
                  <a:pt x="3748445" y="1790492"/>
                  <a:pt x="3716523" y="1801926"/>
                  <a:pt x="3671155" y="1801926"/>
                </a:cubicBezTo>
                <a:lnTo>
                  <a:pt x="3586641" y="1801926"/>
                </a:lnTo>
                <a:lnTo>
                  <a:pt x="3586641" y="1965469"/>
                </a:lnTo>
                <a:lnTo>
                  <a:pt x="3543011" y="1965469"/>
                </a:lnTo>
                <a:close/>
                <a:moveTo>
                  <a:pt x="3208537" y="1563196"/>
                </a:moveTo>
                <a:lnTo>
                  <a:pt x="3253265" y="1563196"/>
                </a:lnTo>
                <a:lnTo>
                  <a:pt x="3426687" y="1879659"/>
                </a:lnTo>
                <a:lnTo>
                  <a:pt x="3426687" y="1563196"/>
                </a:lnTo>
                <a:lnTo>
                  <a:pt x="3468397" y="1563196"/>
                </a:lnTo>
                <a:lnTo>
                  <a:pt x="3468397" y="1965469"/>
                </a:lnTo>
                <a:lnTo>
                  <a:pt x="3423669" y="1965469"/>
                </a:lnTo>
                <a:lnTo>
                  <a:pt x="3250521" y="1648947"/>
                </a:lnTo>
                <a:lnTo>
                  <a:pt x="3250521" y="1965469"/>
                </a:lnTo>
                <a:lnTo>
                  <a:pt x="3208537" y="1965469"/>
                </a:lnTo>
                <a:close/>
                <a:moveTo>
                  <a:pt x="2598663" y="1563196"/>
                </a:moveTo>
                <a:lnTo>
                  <a:pt x="2642293" y="1563196"/>
                </a:lnTo>
                <a:lnTo>
                  <a:pt x="2642293" y="1762686"/>
                </a:lnTo>
                <a:lnTo>
                  <a:pt x="2806184" y="1563196"/>
                </a:lnTo>
                <a:lnTo>
                  <a:pt x="2865382" y="1563196"/>
                </a:lnTo>
                <a:lnTo>
                  <a:pt x="2726912" y="1726362"/>
                </a:lnTo>
                <a:lnTo>
                  <a:pt x="2869758" y="1962721"/>
                </a:lnTo>
                <a:lnTo>
                  <a:pt x="2996109" y="1563196"/>
                </a:lnTo>
                <a:lnTo>
                  <a:pt x="3042773" y="1563196"/>
                </a:lnTo>
                <a:lnTo>
                  <a:pt x="3177865" y="1965469"/>
                </a:lnTo>
                <a:lnTo>
                  <a:pt x="3127919" y="1965469"/>
                </a:lnTo>
                <a:lnTo>
                  <a:pt x="3089551" y="1843635"/>
                </a:lnTo>
                <a:lnTo>
                  <a:pt x="2950772" y="1843635"/>
                </a:lnTo>
                <a:lnTo>
                  <a:pt x="2914915" y="1965469"/>
                </a:lnTo>
                <a:lnTo>
                  <a:pt x="2871419" y="1965469"/>
                </a:lnTo>
                <a:lnTo>
                  <a:pt x="2868889" y="1965469"/>
                </a:lnTo>
                <a:lnTo>
                  <a:pt x="2813794" y="1965469"/>
                </a:lnTo>
                <a:lnTo>
                  <a:pt x="2696621" y="1762047"/>
                </a:lnTo>
                <a:lnTo>
                  <a:pt x="2642293" y="1826073"/>
                </a:lnTo>
                <a:lnTo>
                  <a:pt x="2642293" y="1965469"/>
                </a:lnTo>
                <a:lnTo>
                  <a:pt x="2598663" y="1965469"/>
                </a:lnTo>
                <a:close/>
                <a:moveTo>
                  <a:pt x="2176112" y="1563196"/>
                </a:moveTo>
                <a:lnTo>
                  <a:pt x="2437617" y="1563196"/>
                </a:lnTo>
                <a:lnTo>
                  <a:pt x="2437617" y="1610668"/>
                </a:lnTo>
                <a:lnTo>
                  <a:pt x="2328405" y="1610668"/>
                </a:lnTo>
                <a:lnTo>
                  <a:pt x="2328405" y="1965469"/>
                </a:lnTo>
                <a:lnTo>
                  <a:pt x="2284775" y="1965469"/>
                </a:lnTo>
                <a:lnTo>
                  <a:pt x="2284775" y="1610668"/>
                </a:lnTo>
                <a:lnTo>
                  <a:pt x="2176112" y="1610668"/>
                </a:lnTo>
                <a:close/>
                <a:moveTo>
                  <a:pt x="2084667" y="1563196"/>
                </a:moveTo>
                <a:lnTo>
                  <a:pt x="2128297" y="1563196"/>
                </a:lnTo>
                <a:lnTo>
                  <a:pt x="2128297" y="1965469"/>
                </a:lnTo>
                <a:lnTo>
                  <a:pt x="2084667" y="1965469"/>
                </a:lnTo>
                <a:close/>
                <a:moveTo>
                  <a:pt x="1960842" y="1563196"/>
                </a:moveTo>
                <a:lnTo>
                  <a:pt x="2004472" y="1563196"/>
                </a:lnTo>
                <a:lnTo>
                  <a:pt x="2004472" y="1965469"/>
                </a:lnTo>
                <a:lnTo>
                  <a:pt x="1960842" y="1965469"/>
                </a:lnTo>
                <a:close/>
                <a:moveTo>
                  <a:pt x="3200397" y="320412"/>
                </a:moveTo>
                <a:lnTo>
                  <a:pt x="3129017" y="322217"/>
                </a:lnTo>
                <a:lnTo>
                  <a:pt x="3104419" y="371950"/>
                </a:lnTo>
                <a:cubicBezTo>
                  <a:pt x="3060563" y="474591"/>
                  <a:pt x="3033709" y="612560"/>
                  <a:pt x="3033709" y="764276"/>
                </a:cubicBezTo>
                <a:lnTo>
                  <a:pt x="3035211" y="785582"/>
                </a:lnTo>
                <a:lnTo>
                  <a:pt x="2952646" y="789751"/>
                </a:lnTo>
                <a:lnTo>
                  <a:pt x="2911961" y="795960"/>
                </a:lnTo>
                <a:lnTo>
                  <a:pt x="2867118" y="799965"/>
                </a:lnTo>
                <a:lnTo>
                  <a:pt x="2789750" y="814612"/>
                </a:lnTo>
                <a:lnTo>
                  <a:pt x="2734552" y="823036"/>
                </a:lnTo>
                <a:lnTo>
                  <a:pt x="2730889" y="804142"/>
                </a:lnTo>
                <a:cubicBezTo>
                  <a:pt x="2691622" y="657597"/>
                  <a:pt x="2629976" y="531279"/>
                  <a:pt x="2561048" y="443487"/>
                </a:cubicBezTo>
                <a:lnTo>
                  <a:pt x="2524415" y="401813"/>
                </a:lnTo>
                <a:lnTo>
                  <a:pt x="2455003" y="418544"/>
                </a:lnTo>
                <a:lnTo>
                  <a:pt x="2386522" y="438761"/>
                </a:lnTo>
                <a:lnTo>
                  <a:pt x="2375634" y="493169"/>
                </a:lnTo>
                <a:cubicBezTo>
                  <a:pt x="2359837" y="603662"/>
                  <a:pt x="2369608" y="743880"/>
                  <a:pt x="2408876" y="890428"/>
                </a:cubicBezTo>
                <a:lnTo>
                  <a:pt x="2415529" y="909715"/>
                </a:lnTo>
                <a:lnTo>
                  <a:pt x="2383243" y="921531"/>
                </a:lnTo>
                <a:lnTo>
                  <a:pt x="2371311" y="925383"/>
                </a:lnTo>
                <a:lnTo>
                  <a:pt x="2356039" y="931488"/>
                </a:lnTo>
                <a:lnTo>
                  <a:pt x="2257197" y="967665"/>
                </a:lnTo>
                <a:lnTo>
                  <a:pt x="2216504" y="987267"/>
                </a:lnTo>
                <a:lnTo>
                  <a:pt x="2202907" y="992702"/>
                </a:lnTo>
                <a:lnTo>
                  <a:pt x="2165987" y="1011603"/>
                </a:lnTo>
                <a:lnTo>
                  <a:pt x="2135850" y="1026120"/>
                </a:lnTo>
                <a:lnTo>
                  <a:pt x="2126688" y="1007313"/>
                </a:lnTo>
                <a:cubicBezTo>
                  <a:pt x="2050830" y="875923"/>
                  <a:pt x="1958590" y="769864"/>
                  <a:pt x="1869290" y="702904"/>
                </a:cubicBezTo>
                <a:lnTo>
                  <a:pt x="1823119" y="672131"/>
                </a:lnTo>
                <a:lnTo>
                  <a:pt x="1760401" y="706257"/>
                </a:lnTo>
                <a:lnTo>
                  <a:pt x="1699487" y="743510"/>
                </a:lnTo>
                <a:lnTo>
                  <a:pt x="1703051" y="798881"/>
                </a:lnTo>
                <a:cubicBezTo>
                  <a:pt x="1716391" y="909698"/>
                  <a:pt x="1762119" y="1042610"/>
                  <a:pt x="1837978" y="1174000"/>
                </a:cubicBezTo>
                <a:lnTo>
                  <a:pt x="1848369" y="1189388"/>
                </a:lnTo>
                <a:lnTo>
                  <a:pt x="1845588" y="1191078"/>
                </a:lnTo>
                <a:lnTo>
                  <a:pt x="1807264" y="1219737"/>
                </a:lnTo>
                <a:lnTo>
                  <a:pt x="1786584" y="1233110"/>
                </a:lnTo>
                <a:lnTo>
                  <a:pt x="1733593" y="1274827"/>
                </a:lnTo>
                <a:lnTo>
                  <a:pt x="1659045" y="1330572"/>
                </a:lnTo>
                <a:lnTo>
                  <a:pt x="1609370" y="1375720"/>
                </a:lnTo>
                <a:lnTo>
                  <a:pt x="1595663" y="1359937"/>
                </a:lnTo>
                <a:cubicBezTo>
                  <a:pt x="1488383" y="1252657"/>
                  <a:pt x="1371836" y="1174085"/>
                  <a:pt x="1268246" y="1132520"/>
                </a:cubicBezTo>
                <a:lnTo>
                  <a:pt x="1215685" y="1114746"/>
                </a:lnTo>
                <a:lnTo>
                  <a:pt x="1163939" y="1163942"/>
                </a:lnTo>
                <a:lnTo>
                  <a:pt x="1114741" y="1215690"/>
                </a:lnTo>
                <a:lnTo>
                  <a:pt x="1132515" y="1268252"/>
                </a:lnTo>
                <a:cubicBezTo>
                  <a:pt x="1174081" y="1371841"/>
                  <a:pt x="1252651" y="1488388"/>
                  <a:pt x="1359932" y="1595666"/>
                </a:cubicBezTo>
                <a:lnTo>
                  <a:pt x="1375717" y="1609374"/>
                </a:lnTo>
                <a:lnTo>
                  <a:pt x="1330572" y="1659046"/>
                </a:lnTo>
                <a:lnTo>
                  <a:pt x="1313318" y="1682120"/>
                </a:lnTo>
                <a:lnTo>
                  <a:pt x="1287770" y="1711798"/>
                </a:lnTo>
                <a:lnTo>
                  <a:pt x="1235248" y="1786522"/>
                </a:lnTo>
                <a:lnTo>
                  <a:pt x="1191078" y="1845589"/>
                </a:lnTo>
                <a:lnTo>
                  <a:pt x="1189386" y="1848374"/>
                </a:lnTo>
                <a:lnTo>
                  <a:pt x="1173994" y="1837982"/>
                </a:lnTo>
                <a:cubicBezTo>
                  <a:pt x="1042604" y="1762124"/>
                  <a:pt x="909693" y="1716393"/>
                  <a:pt x="798877" y="1703056"/>
                </a:cubicBezTo>
                <a:lnTo>
                  <a:pt x="743505" y="1699491"/>
                </a:lnTo>
                <a:lnTo>
                  <a:pt x="706252" y="1760404"/>
                </a:lnTo>
                <a:lnTo>
                  <a:pt x="672127" y="1823124"/>
                </a:lnTo>
                <a:lnTo>
                  <a:pt x="702898" y="1869294"/>
                </a:lnTo>
                <a:cubicBezTo>
                  <a:pt x="769858" y="1958595"/>
                  <a:pt x="875917" y="2050837"/>
                  <a:pt x="1007308" y="2126693"/>
                </a:cubicBezTo>
                <a:lnTo>
                  <a:pt x="1026117" y="2135856"/>
                </a:lnTo>
                <a:lnTo>
                  <a:pt x="1011662" y="2165862"/>
                </a:lnTo>
                <a:lnTo>
                  <a:pt x="1008355" y="2172324"/>
                </a:lnTo>
                <a:lnTo>
                  <a:pt x="1006377" y="2176834"/>
                </a:lnTo>
                <a:lnTo>
                  <a:pt x="967664" y="2257197"/>
                </a:lnTo>
                <a:lnTo>
                  <a:pt x="950127" y="2305114"/>
                </a:lnTo>
                <a:lnTo>
                  <a:pt x="941377" y="2325066"/>
                </a:lnTo>
                <a:lnTo>
                  <a:pt x="940596" y="2324822"/>
                </a:lnTo>
                <a:lnTo>
                  <a:pt x="940596" y="2324823"/>
                </a:lnTo>
                <a:lnTo>
                  <a:pt x="941677" y="2325160"/>
                </a:lnTo>
                <a:lnTo>
                  <a:pt x="936371" y="2337261"/>
                </a:lnTo>
                <a:lnTo>
                  <a:pt x="921503" y="2383319"/>
                </a:lnTo>
                <a:lnTo>
                  <a:pt x="909714" y="2415528"/>
                </a:lnTo>
                <a:lnTo>
                  <a:pt x="890423" y="2408875"/>
                </a:lnTo>
                <a:cubicBezTo>
                  <a:pt x="743877" y="2369609"/>
                  <a:pt x="603659" y="2359837"/>
                  <a:pt x="493165" y="2375635"/>
                </a:cubicBezTo>
                <a:lnTo>
                  <a:pt x="438759" y="2386521"/>
                </a:lnTo>
                <a:lnTo>
                  <a:pt x="418541" y="2455001"/>
                </a:lnTo>
                <a:lnTo>
                  <a:pt x="401810" y="2524417"/>
                </a:lnTo>
                <a:lnTo>
                  <a:pt x="443484" y="2561050"/>
                </a:lnTo>
                <a:cubicBezTo>
                  <a:pt x="531275" y="2629977"/>
                  <a:pt x="657593" y="2691623"/>
                  <a:pt x="804140" y="2730890"/>
                </a:cubicBezTo>
                <a:lnTo>
                  <a:pt x="823036" y="2734553"/>
                </a:lnTo>
                <a:lnTo>
                  <a:pt x="816780" y="2775543"/>
                </a:lnTo>
                <a:lnTo>
                  <a:pt x="808124" y="2815886"/>
                </a:lnTo>
                <a:lnTo>
                  <a:pt x="806669" y="2829020"/>
                </a:lnTo>
                <a:lnTo>
                  <a:pt x="806257" y="2828926"/>
                </a:lnTo>
                <a:lnTo>
                  <a:pt x="799966" y="2885717"/>
                </a:lnTo>
                <a:lnTo>
                  <a:pt x="789751" y="2952646"/>
                </a:lnTo>
                <a:lnTo>
                  <a:pt x="785581" y="3035214"/>
                </a:lnTo>
                <a:lnTo>
                  <a:pt x="764269" y="3033711"/>
                </a:lnTo>
                <a:cubicBezTo>
                  <a:pt x="612553" y="3033713"/>
                  <a:pt x="474583" y="3060564"/>
                  <a:pt x="371944" y="3104422"/>
                </a:cubicBezTo>
                <a:lnTo>
                  <a:pt x="322208" y="3129020"/>
                </a:lnTo>
                <a:lnTo>
                  <a:pt x="320404" y="3200397"/>
                </a:lnTo>
                <a:lnTo>
                  <a:pt x="322208" y="3271776"/>
                </a:lnTo>
                <a:lnTo>
                  <a:pt x="371944" y="3296374"/>
                </a:lnTo>
                <a:cubicBezTo>
                  <a:pt x="474584" y="3340232"/>
                  <a:pt x="612553" y="3367085"/>
                  <a:pt x="764269" y="3367085"/>
                </a:cubicBezTo>
                <a:lnTo>
                  <a:pt x="785581" y="3365583"/>
                </a:lnTo>
                <a:lnTo>
                  <a:pt x="789751" y="3448154"/>
                </a:lnTo>
                <a:lnTo>
                  <a:pt x="794867" y="3481680"/>
                </a:lnTo>
                <a:lnTo>
                  <a:pt x="799533" y="3533925"/>
                </a:lnTo>
                <a:lnTo>
                  <a:pt x="816591" y="3624019"/>
                </a:lnTo>
                <a:lnTo>
                  <a:pt x="816779" y="3625249"/>
                </a:lnTo>
                <a:lnTo>
                  <a:pt x="808124" y="3584912"/>
                </a:lnTo>
                <a:lnTo>
                  <a:pt x="807686" y="3580968"/>
                </a:lnTo>
                <a:lnTo>
                  <a:pt x="806669" y="3571779"/>
                </a:lnTo>
                <a:lnTo>
                  <a:pt x="804339" y="3572303"/>
                </a:lnTo>
                <a:lnTo>
                  <a:pt x="804339" y="3572304"/>
                </a:lnTo>
                <a:lnTo>
                  <a:pt x="806668" y="3571780"/>
                </a:lnTo>
                <a:lnTo>
                  <a:pt x="807686" y="3580968"/>
                </a:lnTo>
                <a:lnTo>
                  <a:pt x="808124" y="3584912"/>
                </a:lnTo>
                <a:lnTo>
                  <a:pt x="816779" y="3625252"/>
                </a:lnTo>
                <a:lnTo>
                  <a:pt x="816779" y="3625249"/>
                </a:lnTo>
                <a:lnTo>
                  <a:pt x="816780" y="3625256"/>
                </a:lnTo>
                <a:lnTo>
                  <a:pt x="823035" y="3666244"/>
                </a:lnTo>
                <a:lnTo>
                  <a:pt x="804139" y="3669907"/>
                </a:lnTo>
                <a:cubicBezTo>
                  <a:pt x="657593" y="3709174"/>
                  <a:pt x="531275" y="3770819"/>
                  <a:pt x="443483" y="3839749"/>
                </a:cubicBezTo>
                <a:lnTo>
                  <a:pt x="401809" y="3876381"/>
                </a:lnTo>
                <a:lnTo>
                  <a:pt x="418540" y="3945794"/>
                </a:lnTo>
                <a:lnTo>
                  <a:pt x="438759" y="4014275"/>
                </a:lnTo>
                <a:lnTo>
                  <a:pt x="493165" y="4025162"/>
                </a:lnTo>
                <a:cubicBezTo>
                  <a:pt x="603658" y="4040960"/>
                  <a:pt x="743876" y="4031189"/>
                  <a:pt x="890423" y="3991922"/>
                </a:cubicBezTo>
                <a:lnTo>
                  <a:pt x="909712" y="3985269"/>
                </a:lnTo>
                <a:lnTo>
                  <a:pt x="921506" y="4017492"/>
                </a:lnTo>
                <a:lnTo>
                  <a:pt x="927587" y="4036326"/>
                </a:lnTo>
                <a:lnTo>
                  <a:pt x="937224" y="4060436"/>
                </a:lnTo>
                <a:lnTo>
                  <a:pt x="967664" y="4143603"/>
                </a:lnTo>
                <a:lnTo>
                  <a:pt x="984148" y="4177822"/>
                </a:lnTo>
                <a:lnTo>
                  <a:pt x="990303" y="4193220"/>
                </a:lnTo>
                <a:lnTo>
                  <a:pt x="1011700" y="4235018"/>
                </a:lnTo>
                <a:lnTo>
                  <a:pt x="1026116" y="4264942"/>
                </a:lnTo>
                <a:lnTo>
                  <a:pt x="1007305" y="4274106"/>
                </a:lnTo>
                <a:cubicBezTo>
                  <a:pt x="875914" y="4349964"/>
                  <a:pt x="769856" y="4442203"/>
                  <a:pt x="702896" y="4531505"/>
                </a:cubicBezTo>
                <a:lnTo>
                  <a:pt x="672124" y="4577675"/>
                </a:lnTo>
                <a:lnTo>
                  <a:pt x="706250" y="4640393"/>
                </a:lnTo>
                <a:lnTo>
                  <a:pt x="743503" y="4701307"/>
                </a:lnTo>
                <a:lnTo>
                  <a:pt x="798874" y="4697742"/>
                </a:lnTo>
                <a:cubicBezTo>
                  <a:pt x="909691" y="4684402"/>
                  <a:pt x="1042602" y="4638674"/>
                  <a:pt x="1173992" y="4562816"/>
                </a:cubicBezTo>
                <a:lnTo>
                  <a:pt x="1189384" y="4552423"/>
                </a:lnTo>
                <a:lnTo>
                  <a:pt x="1191078" y="4555212"/>
                </a:lnTo>
                <a:lnTo>
                  <a:pt x="1219690" y="4593474"/>
                </a:lnTo>
                <a:lnTo>
                  <a:pt x="1236908" y="4620098"/>
                </a:lnTo>
                <a:lnTo>
                  <a:pt x="1245163" y="4630412"/>
                </a:lnTo>
                <a:lnTo>
                  <a:pt x="1245167" y="4630410"/>
                </a:lnTo>
                <a:lnTo>
                  <a:pt x="1236909" y="4620096"/>
                </a:lnTo>
                <a:lnTo>
                  <a:pt x="1235964" y="4618631"/>
                </a:lnTo>
                <a:lnTo>
                  <a:pt x="1286611" y="4682965"/>
                </a:lnTo>
                <a:lnTo>
                  <a:pt x="1330572" y="4741755"/>
                </a:lnTo>
                <a:lnTo>
                  <a:pt x="1375715" y="4791425"/>
                </a:lnTo>
                <a:lnTo>
                  <a:pt x="1359930" y="4805132"/>
                </a:lnTo>
                <a:cubicBezTo>
                  <a:pt x="1252652" y="4912412"/>
                  <a:pt x="1174080" y="5028958"/>
                  <a:pt x="1132515" y="5132547"/>
                </a:cubicBezTo>
                <a:lnTo>
                  <a:pt x="1114740" y="5185109"/>
                </a:lnTo>
                <a:lnTo>
                  <a:pt x="1163936" y="5236857"/>
                </a:lnTo>
                <a:lnTo>
                  <a:pt x="1215685" y="5286053"/>
                </a:lnTo>
                <a:lnTo>
                  <a:pt x="1268246" y="5268280"/>
                </a:lnTo>
                <a:cubicBezTo>
                  <a:pt x="1371835" y="5226714"/>
                  <a:pt x="1488382" y="5148143"/>
                  <a:pt x="1595662" y="5040862"/>
                </a:cubicBezTo>
                <a:lnTo>
                  <a:pt x="1609368" y="5025078"/>
                </a:lnTo>
                <a:lnTo>
                  <a:pt x="1659045" y="5070228"/>
                </a:lnTo>
                <a:lnTo>
                  <a:pt x="1667763" y="5076747"/>
                </a:lnTo>
                <a:lnTo>
                  <a:pt x="1671261" y="5079909"/>
                </a:lnTo>
                <a:lnTo>
                  <a:pt x="1681906" y="5087737"/>
                </a:lnTo>
                <a:lnTo>
                  <a:pt x="1681817" y="5087834"/>
                </a:lnTo>
                <a:lnTo>
                  <a:pt x="1711371" y="5113270"/>
                </a:lnTo>
                <a:lnTo>
                  <a:pt x="1798580" y="5174571"/>
                </a:lnTo>
                <a:lnTo>
                  <a:pt x="1807260" y="5181060"/>
                </a:lnTo>
                <a:lnTo>
                  <a:pt x="1790054" y="5169933"/>
                </a:lnTo>
                <a:lnTo>
                  <a:pt x="1790053" y="5169935"/>
                </a:lnTo>
                <a:lnTo>
                  <a:pt x="1807286" y="5181080"/>
                </a:lnTo>
                <a:lnTo>
                  <a:pt x="1845589" y="5209722"/>
                </a:lnTo>
                <a:lnTo>
                  <a:pt x="1848370" y="5211413"/>
                </a:lnTo>
                <a:lnTo>
                  <a:pt x="1837978" y="5226803"/>
                </a:lnTo>
                <a:cubicBezTo>
                  <a:pt x="1762121" y="5358193"/>
                  <a:pt x="1716390" y="5491103"/>
                  <a:pt x="1703053" y="5601920"/>
                </a:cubicBezTo>
                <a:lnTo>
                  <a:pt x="1699487" y="5657292"/>
                </a:lnTo>
                <a:lnTo>
                  <a:pt x="1760401" y="5694543"/>
                </a:lnTo>
                <a:lnTo>
                  <a:pt x="1823120" y="5728671"/>
                </a:lnTo>
                <a:lnTo>
                  <a:pt x="1869291" y="5697899"/>
                </a:lnTo>
                <a:cubicBezTo>
                  <a:pt x="1958591" y="5630938"/>
                  <a:pt x="2050831" y="5524880"/>
                  <a:pt x="2126689" y="5393490"/>
                </a:cubicBezTo>
                <a:lnTo>
                  <a:pt x="2135852" y="5374681"/>
                </a:lnTo>
                <a:lnTo>
                  <a:pt x="2165881" y="5389147"/>
                </a:lnTo>
                <a:lnTo>
                  <a:pt x="2209818" y="5411639"/>
                </a:lnTo>
                <a:lnTo>
                  <a:pt x="2222127" y="5416444"/>
                </a:lnTo>
                <a:lnTo>
                  <a:pt x="2222128" y="5416441"/>
                </a:lnTo>
                <a:lnTo>
                  <a:pt x="2209819" y="5411636"/>
                </a:lnTo>
                <a:lnTo>
                  <a:pt x="2178226" y="5395463"/>
                </a:lnTo>
                <a:lnTo>
                  <a:pt x="2186758" y="5399204"/>
                </a:lnTo>
                <a:lnTo>
                  <a:pt x="2257197" y="5433136"/>
                </a:lnTo>
                <a:lnTo>
                  <a:pt x="2299200" y="5448510"/>
                </a:lnTo>
                <a:lnTo>
                  <a:pt x="2324947" y="5459800"/>
                </a:lnTo>
                <a:lnTo>
                  <a:pt x="2325159" y="5459118"/>
                </a:lnTo>
                <a:lnTo>
                  <a:pt x="2337261" y="5464425"/>
                </a:lnTo>
                <a:lnTo>
                  <a:pt x="2337607" y="5464536"/>
                </a:lnTo>
                <a:lnTo>
                  <a:pt x="2338427" y="5464741"/>
                </a:lnTo>
                <a:lnTo>
                  <a:pt x="2338414" y="5464798"/>
                </a:lnTo>
                <a:lnTo>
                  <a:pt x="2383234" y="5479266"/>
                </a:lnTo>
                <a:lnTo>
                  <a:pt x="2415526" y="5491086"/>
                </a:lnTo>
                <a:lnTo>
                  <a:pt x="2408875" y="5510372"/>
                </a:lnTo>
                <a:cubicBezTo>
                  <a:pt x="2369609" y="5656919"/>
                  <a:pt x="2359837" y="5797137"/>
                  <a:pt x="2375635" y="5907630"/>
                </a:cubicBezTo>
                <a:lnTo>
                  <a:pt x="2386522" y="5962038"/>
                </a:lnTo>
                <a:lnTo>
                  <a:pt x="2455001" y="5982255"/>
                </a:lnTo>
                <a:lnTo>
                  <a:pt x="2524417" y="5998986"/>
                </a:lnTo>
                <a:lnTo>
                  <a:pt x="2561048" y="5957312"/>
                </a:lnTo>
                <a:cubicBezTo>
                  <a:pt x="2629976" y="5869521"/>
                  <a:pt x="2691623" y="5743203"/>
                  <a:pt x="2730891" y="5596656"/>
                </a:cubicBezTo>
                <a:lnTo>
                  <a:pt x="2734553" y="5577764"/>
                </a:lnTo>
                <a:lnTo>
                  <a:pt x="2775603" y="5584029"/>
                </a:lnTo>
                <a:lnTo>
                  <a:pt x="2815884" y="5592672"/>
                </a:lnTo>
                <a:lnTo>
                  <a:pt x="2829017" y="5594128"/>
                </a:lnTo>
                <a:lnTo>
                  <a:pt x="2828591" y="5596023"/>
                </a:lnTo>
                <a:lnTo>
                  <a:pt x="2828591" y="5596024"/>
                </a:lnTo>
                <a:lnTo>
                  <a:pt x="2828862" y="5594823"/>
                </a:lnTo>
                <a:lnTo>
                  <a:pt x="2892599" y="5601885"/>
                </a:lnTo>
                <a:lnTo>
                  <a:pt x="2952646" y="5611049"/>
                </a:lnTo>
                <a:lnTo>
                  <a:pt x="3035211" y="5615218"/>
                </a:lnTo>
                <a:lnTo>
                  <a:pt x="3033711" y="5636522"/>
                </a:lnTo>
                <a:cubicBezTo>
                  <a:pt x="3033709" y="5788239"/>
                  <a:pt x="3060563" y="5926208"/>
                  <a:pt x="3104419" y="6028847"/>
                </a:cubicBezTo>
                <a:lnTo>
                  <a:pt x="3129019" y="6078583"/>
                </a:lnTo>
                <a:lnTo>
                  <a:pt x="3200399" y="6080388"/>
                </a:lnTo>
                <a:lnTo>
                  <a:pt x="3271775" y="6078583"/>
                </a:lnTo>
                <a:lnTo>
                  <a:pt x="3296375" y="6028848"/>
                </a:lnTo>
                <a:cubicBezTo>
                  <a:pt x="3340233" y="5926207"/>
                  <a:pt x="3367085" y="5788240"/>
                  <a:pt x="3367085" y="5636523"/>
                </a:cubicBezTo>
                <a:lnTo>
                  <a:pt x="3365585" y="5615219"/>
                </a:lnTo>
                <a:lnTo>
                  <a:pt x="3448155" y="5611049"/>
                </a:lnTo>
                <a:lnTo>
                  <a:pt x="3478483" y="5606421"/>
                </a:lnTo>
                <a:lnTo>
                  <a:pt x="3533499" y="5601509"/>
                </a:lnTo>
                <a:lnTo>
                  <a:pt x="3571809" y="5594255"/>
                </a:lnTo>
                <a:lnTo>
                  <a:pt x="3571779" y="5594130"/>
                </a:lnTo>
                <a:lnTo>
                  <a:pt x="3584913" y="5592675"/>
                </a:lnTo>
                <a:lnTo>
                  <a:pt x="3625233" y="5584024"/>
                </a:lnTo>
                <a:lnTo>
                  <a:pt x="3666245" y="5577765"/>
                </a:lnTo>
                <a:lnTo>
                  <a:pt x="3669907" y="5596659"/>
                </a:lnTo>
                <a:cubicBezTo>
                  <a:pt x="3709175" y="5743205"/>
                  <a:pt x="3770821" y="5869522"/>
                  <a:pt x="3839749" y="5957315"/>
                </a:cubicBezTo>
                <a:lnTo>
                  <a:pt x="3876381" y="5998989"/>
                </a:lnTo>
                <a:lnTo>
                  <a:pt x="3945797" y="5982258"/>
                </a:lnTo>
                <a:lnTo>
                  <a:pt x="4014275" y="5962039"/>
                </a:lnTo>
                <a:lnTo>
                  <a:pt x="4025163" y="5907633"/>
                </a:lnTo>
                <a:cubicBezTo>
                  <a:pt x="4040961" y="5797140"/>
                  <a:pt x="4031189" y="5656922"/>
                  <a:pt x="3991923" y="5510374"/>
                </a:cubicBezTo>
                <a:lnTo>
                  <a:pt x="3985271" y="5491086"/>
                </a:lnTo>
                <a:lnTo>
                  <a:pt x="4017551" y="5479272"/>
                </a:lnTo>
                <a:lnTo>
                  <a:pt x="4051377" y="5468352"/>
                </a:lnTo>
                <a:lnTo>
                  <a:pt x="4051377" y="5468351"/>
                </a:lnTo>
                <a:lnTo>
                  <a:pt x="4037295" y="5472896"/>
                </a:lnTo>
                <a:lnTo>
                  <a:pt x="4062507" y="5462818"/>
                </a:lnTo>
                <a:lnTo>
                  <a:pt x="4143603" y="5433136"/>
                </a:lnTo>
                <a:lnTo>
                  <a:pt x="4176981" y="5417057"/>
                </a:lnTo>
                <a:lnTo>
                  <a:pt x="4192505" y="5410852"/>
                </a:lnTo>
                <a:lnTo>
                  <a:pt x="4190977" y="5411634"/>
                </a:lnTo>
                <a:lnTo>
                  <a:pt x="4178669" y="5416439"/>
                </a:lnTo>
                <a:lnTo>
                  <a:pt x="4178669" y="5416442"/>
                </a:lnTo>
                <a:lnTo>
                  <a:pt x="4190975" y="5411639"/>
                </a:lnTo>
                <a:lnTo>
                  <a:pt x="4234805" y="5389202"/>
                </a:lnTo>
                <a:lnTo>
                  <a:pt x="4264945" y="5374684"/>
                </a:lnTo>
                <a:lnTo>
                  <a:pt x="4274105" y="5393488"/>
                </a:lnTo>
                <a:cubicBezTo>
                  <a:pt x="4349963" y="5524879"/>
                  <a:pt x="4442203" y="5630938"/>
                  <a:pt x="4531505" y="5697898"/>
                </a:cubicBezTo>
                <a:lnTo>
                  <a:pt x="4577675" y="5728671"/>
                </a:lnTo>
                <a:lnTo>
                  <a:pt x="4640393" y="5694544"/>
                </a:lnTo>
                <a:lnTo>
                  <a:pt x="4701307" y="5657292"/>
                </a:lnTo>
                <a:lnTo>
                  <a:pt x="4697741" y="5601921"/>
                </a:lnTo>
                <a:cubicBezTo>
                  <a:pt x="4684403" y="5491102"/>
                  <a:pt x="4638673" y="5358192"/>
                  <a:pt x="4562815" y="5226803"/>
                </a:cubicBezTo>
                <a:lnTo>
                  <a:pt x="4552425" y="5211415"/>
                </a:lnTo>
                <a:lnTo>
                  <a:pt x="4555211" y="5209722"/>
                </a:lnTo>
                <a:lnTo>
                  <a:pt x="4593549" y="5181053"/>
                </a:lnTo>
                <a:lnTo>
                  <a:pt x="4618017" y="5165232"/>
                </a:lnTo>
                <a:lnTo>
                  <a:pt x="4618395" y="5164987"/>
                </a:lnTo>
                <a:lnTo>
                  <a:pt x="4620097" y="5163886"/>
                </a:lnTo>
                <a:lnTo>
                  <a:pt x="4630413" y="5155629"/>
                </a:lnTo>
                <a:lnTo>
                  <a:pt x="4620097" y="5163885"/>
                </a:lnTo>
                <a:lnTo>
                  <a:pt x="4618395" y="5164987"/>
                </a:lnTo>
                <a:lnTo>
                  <a:pt x="4618019" y="5165230"/>
                </a:lnTo>
                <a:lnTo>
                  <a:pt x="4680699" y="5115885"/>
                </a:lnTo>
                <a:lnTo>
                  <a:pt x="4741755" y="5070228"/>
                </a:lnTo>
                <a:lnTo>
                  <a:pt x="4791429" y="5025082"/>
                </a:lnTo>
                <a:lnTo>
                  <a:pt x="4805135" y="5040865"/>
                </a:lnTo>
                <a:cubicBezTo>
                  <a:pt x="4912415" y="5148144"/>
                  <a:pt x="5028961" y="5226715"/>
                  <a:pt x="5132549" y="5268282"/>
                </a:cubicBezTo>
                <a:lnTo>
                  <a:pt x="5185111" y="5286057"/>
                </a:lnTo>
                <a:lnTo>
                  <a:pt x="5236861" y="5236858"/>
                </a:lnTo>
                <a:lnTo>
                  <a:pt x="5286055" y="5185110"/>
                </a:lnTo>
                <a:lnTo>
                  <a:pt x="5268283" y="5132550"/>
                </a:lnTo>
                <a:cubicBezTo>
                  <a:pt x="5226717" y="5028960"/>
                  <a:pt x="5148145" y="4912414"/>
                  <a:pt x="5040867" y="4805134"/>
                </a:cubicBezTo>
                <a:lnTo>
                  <a:pt x="5025083" y="4791427"/>
                </a:lnTo>
                <a:lnTo>
                  <a:pt x="5070229" y="4741755"/>
                </a:lnTo>
                <a:lnTo>
                  <a:pt x="5076749" y="4733033"/>
                </a:lnTo>
                <a:lnTo>
                  <a:pt x="5076755" y="4733027"/>
                </a:lnTo>
                <a:lnTo>
                  <a:pt x="5076753" y="4733029"/>
                </a:lnTo>
                <a:lnTo>
                  <a:pt x="5077115" y="4732628"/>
                </a:lnTo>
                <a:lnTo>
                  <a:pt x="5079913" y="4729535"/>
                </a:lnTo>
                <a:lnTo>
                  <a:pt x="5087739" y="4718890"/>
                </a:lnTo>
                <a:lnTo>
                  <a:pt x="5088947" y="4720003"/>
                </a:lnTo>
                <a:lnTo>
                  <a:pt x="5088947" y="4720002"/>
                </a:lnTo>
                <a:lnTo>
                  <a:pt x="5087739" y="4718889"/>
                </a:lnTo>
                <a:lnTo>
                  <a:pt x="5079911" y="4729534"/>
                </a:lnTo>
                <a:lnTo>
                  <a:pt x="5077115" y="4732628"/>
                </a:lnTo>
                <a:lnTo>
                  <a:pt x="5076755" y="4733027"/>
                </a:lnTo>
                <a:lnTo>
                  <a:pt x="5084867" y="4722179"/>
                </a:lnTo>
                <a:lnTo>
                  <a:pt x="5112845" y="4689674"/>
                </a:lnTo>
                <a:lnTo>
                  <a:pt x="5170329" y="4607892"/>
                </a:lnTo>
                <a:lnTo>
                  <a:pt x="5181057" y="4593545"/>
                </a:lnTo>
                <a:lnTo>
                  <a:pt x="5163885" y="4620101"/>
                </a:lnTo>
                <a:lnTo>
                  <a:pt x="5155627" y="4630416"/>
                </a:lnTo>
                <a:lnTo>
                  <a:pt x="5155629" y="4630417"/>
                </a:lnTo>
                <a:lnTo>
                  <a:pt x="5163885" y="4620101"/>
                </a:lnTo>
                <a:lnTo>
                  <a:pt x="5181063" y="4593537"/>
                </a:lnTo>
                <a:lnTo>
                  <a:pt x="5209723" y="4555211"/>
                </a:lnTo>
                <a:lnTo>
                  <a:pt x="5211413" y="4552427"/>
                </a:lnTo>
                <a:lnTo>
                  <a:pt x="5226801" y="4562819"/>
                </a:lnTo>
                <a:cubicBezTo>
                  <a:pt x="5358193" y="4638677"/>
                  <a:pt x="5491103" y="4684405"/>
                  <a:pt x="5601921" y="4697745"/>
                </a:cubicBezTo>
                <a:lnTo>
                  <a:pt x="5657291" y="4701310"/>
                </a:lnTo>
                <a:lnTo>
                  <a:pt x="5694543" y="4640395"/>
                </a:lnTo>
                <a:lnTo>
                  <a:pt x="5728671" y="4577678"/>
                </a:lnTo>
                <a:lnTo>
                  <a:pt x="5697897" y="4531507"/>
                </a:lnTo>
                <a:cubicBezTo>
                  <a:pt x="5630939" y="4442206"/>
                  <a:pt x="5524879" y="4349967"/>
                  <a:pt x="5393489" y="4274108"/>
                </a:cubicBezTo>
                <a:lnTo>
                  <a:pt x="5374683" y="4264946"/>
                </a:lnTo>
                <a:lnTo>
                  <a:pt x="5389185" y="4234839"/>
                </a:lnTo>
                <a:lnTo>
                  <a:pt x="5396845" y="4219874"/>
                </a:lnTo>
                <a:lnTo>
                  <a:pt x="5410469" y="4193263"/>
                </a:lnTo>
                <a:lnTo>
                  <a:pt x="5410437" y="4193324"/>
                </a:lnTo>
                <a:lnTo>
                  <a:pt x="5396845" y="4219874"/>
                </a:lnTo>
                <a:lnTo>
                  <a:pt x="5393243" y="4226911"/>
                </a:lnTo>
                <a:lnTo>
                  <a:pt x="5395659" y="4221404"/>
                </a:lnTo>
                <a:lnTo>
                  <a:pt x="5433137" y="4143603"/>
                </a:lnTo>
                <a:lnTo>
                  <a:pt x="5450115" y="4097213"/>
                </a:lnTo>
                <a:lnTo>
                  <a:pt x="5459521" y="4075762"/>
                </a:lnTo>
                <a:lnTo>
                  <a:pt x="5459123" y="4075638"/>
                </a:lnTo>
                <a:lnTo>
                  <a:pt x="5464427" y="4063537"/>
                </a:lnTo>
                <a:lnTo>
                  <a:pt x="5479285" y="4017518"/>
                </a:lnTo>
                <a:lnTo>
                  <a:pt x="5491087" y="3985268"/>
                </a:lnTo>
                <a:lnTo>
                  <a:pt x="5510377" y="3991922"/>
                </a:lnTo>
                <a:cubicBezTo>
                  <a:pt x="5656923" y="4031189"/>
                  <a:pt x="5797141" y="4040959"/>
                  <a:pt x="5907635" y="4025162"/>
                </a:cubicBezTo>
                <a:lnTo>
                  <a:pt x="5962041" y="4014274"/>
                </a:lnTo>
                <a:lnTo>
                  <a:pt x="5982259" y="3945794"/>
                </a:lnTo>
                <a:lnTo>
                  <a:pt x="5998989" y="3876381"/>
                </a:lnTo>
                <a:lnTo>
                  <a:pt x="5957315" y="3839749"/>
                </a:lnTo>
                <a:cubicBezTo>
                  <a:pt x="5869525" y="3770820"/>
                  <a:pt x="5743205" y="3709174"/>
                  <a:pt x="5596659" y="3669907"/>
                </a:cubicBezTo>
                <a:lnTo>
                  <a:pt x="5577765" y="3666244"/>
                </a:lnTo>
                <a:lnTo>
                  <a:pt x="5584023" y="3625242"/>
                </a:lnTo>
                <a:lnTo>
                  <a:pt x="5592675" y="3584913"/>
                </a:lnTo>
                <a:lnTo>
                  <a:pt x="5594131" y="3571780"/>
                </a:lnTo>
                <a:lnTo>
                  <a:pt x="5595021" y="3571981"/>
                </a:lnTo>
                <a:lnTo>
                  <a:pt x="5595021" y="3571980"/>
                </a:lnTo>
                <a:lnTo>
                  <a:pt x="5594435" y="3571848"/>
                </a:lnTo>
                <a:lnTo>
                  <a:pt x="5600431" y="3517727"/>
                </a:lnTo>
                <a:lnTo>
                  <a:pt x="5611049" y="3448154"/>
                </a:lnTo>
                <a:lnTo>
                  <a:pt x="5615219" y="3365584"/>
                </a:lnTo>
                <a:lnTo>
                  <a:pt x="5636525" y="3367084"/>
                </a:lnTo>
                <a:cubicBezTo>
                  <a:pt x="5788239" y="3367084"/>
                  <a:pt x="5926209" y="3340231"/>
                  <a:pt x="6028849" y="3296374"/>
                </a:cubicBezTo>
                <a:lnTo>
                  <a:pt x="6078583" y="3271776"/>
                </a:lnTo>
                <a:lnTo>
                  <a:pt x="6080389" y="3200396"/>
                </a:lnTo>
                <a:lnTo>
                  <a:pt x="6078583" y="3129020"/>
                </a:lnTo>
                <a:lnTo>
                  <a:pt x="6028849" y="3104421"/>
                </a:lnTo>
                <a:cubicBezTo>
                  <a:pt x="5926209" y="3060564"/>
                  <a:pt x="5788241" y="3033712"/>
                  <a:pt x="5636525" y="3033712"/>
                </a:cubicBezTo>
                <a:lnTo>
                  <a:pt x="5615219" y="3035211"/>
                </a:lnTo>
                <a:lnTo>
                  <a:pt x="5611049" y="2952646"/>
                </a:lnTo>
                <a:lnTo>
                  <a:pt x="5605347" y="2915284"/>
                </a:lnTo>
                <a:lnTo>
                  <a:pt x="5601085" y="2867547"/>
                </a:lnTo>
                <a:lnTo>
                  <a:pt x="5585501" y="2785252"/>
                </a:lnTo>
                <a:lnTo>
                  <a:pt x="5584025" y="2775578"/>
                </a:lnTo>
                <a:lnTo>
                  <a:pt x="5592673" y="2815887"/>
                </a:lnTo>
                <a:lnTo>
                  <a:pt x="5592673" y="2815885"/>
                </a:lnTo>
                <a:lnTo>
                  <a:pt x="5584025" y="2775575"/>
                </a:lnTo>
                <a:lnTo>
                  <a:pt x="5577765" y="2734553"/>
                </a:lnTo>
                <a:lnTo>
                  <a:pt x="5596659" y="2730890"/>
                </a:lnTo>
                <a:cubicBezTo>
                  <a:pt x="5743205" y="2691623"/>
                  <a:pt x="5869523" y="2629977"/>
                  <a:pt x="5957315" y="2561050"/>
                </a:cubicBezTo>
                <a:lnTo>
                  <a:pt x="5998987" y="2524417"/>
                </a:lnTo>
                <a:lnTo>
                  <a:pt x="5982257" y="2455001"/>
                </a:lnTo>
                <a:lnTo>
                  <a:pt x="5962039" y="2386522"/>
                </a:lnTo>
                <a:lnTo>
                  <a:pt x="5907633" y="2375634"/>
                </a:lnTo>
                <a:cubicBezTo>
                  <a:pt x="5797139" y="2359837"/>
                  <a:pt x="5656921" y="2369608"/>
                  <a:pt x="5510375" y="2408875"/>
                </a:cubicBezTo>
                <a:lnTo>
                  <a:pt x="5491085" y="2415527"/>
                </a:lnTo>
                <a:lnTo>
                  <a:pt x="5479283" y="2383279"/>
                </a:lnTo>
                <a:lnTo>
                  <a:pt x="5475101" y="2370329"/>
                </a:lnTo>
                <a:lnTo>
                  <a:pt x="5468477" y="2353758"/>
                </a:lnTo>
                <a:lnTo>
                  <a:pt x="5433135" y="2257197"/>
                </a:lnTo>
                <a:lnTo>
                  <a:pt x="5413989" y="2217451"/>
                </a:lnTo>
                <a:lnTo>
                  <a:pt x="5408455" y="2203606"/>
                </a:lnTo>
                <a:lnTo>
                  <a:pt x="5389221" y="2166033"/>
                </a:lnTo>
                <a:lnTo>
                  <a:pt x="5374681" y="2135854"/>
                </a:lnTo>
                <a:lnTo>
                  <a:pt x="5393487" y="2126692"/>
                </a:lnTo>
                <a:cubicBezTo>
                  <a:pt x="5524877" y="2050835"/>
                  <a:pt x="5630935" y="1958594"/>
                  <a:pt x="5697897" y="1869292"/>
                </a:cubicBezTo>
                <a:lnTo>
                  <a:pt x="5728669" y="1823122"/>
                </a:lnTo>
                <a:lnTo>
                  <a:pt x="5694541" y="1760403"/>
                </a:lnTo>
                <a:lnTo>
                  <a:pt x="5657289" y="1699489"/>
                </a:lnTo>
                <a:lnTo>
                  <a:pt x="5601919" y="1703055"/>
                </a:lnTo>
                <a:cubicBezTo>
                  <a:pt x="5491101" y="1716392"/>
                  <a:pt x="5358189" y="1762123"/>
                  <a:pt x="5226801" y="1837981"/>
                </a:cubicBezTo>
                <a:lnTo>
                  <a:pt x="5211413" y="1848371"/>
                </a:lnTo>
                <a:lnTo>
                  <a:pt x="5209723" y="1845589"/>
                </a:lnTo>
                <a:lnTo>
                  <a:pt x="5181063" y="1807263"/>
                </a:lnTo>
                <a:lnTo>
                  <a:pt x="5168091" y="1787205"/>
                </a:lnTo>
                <a:lnTo>
                  <a:pt x="5127657" y="1735845"/>
                </a:lnTo>
                <a:lnTo>
                  <a:pt x="5070229" y="1659046"/>
                </a:lnTo>
                <a:lnTo>
                  <a:pt x="5025083" y="1609372"/>
                </a:lnTo>
                <a:lnTo>
                  <a:pt x="5040865" y="1595667"/>
                </a:lnTo>
                <a:cubicBezTo>
                  <a:pt x="5148145" y="1488388"/>
                  <a:pt x="5226715" y="1371840"/>
                  <a:pt x="5268281" y="1268253"/>
                </a:cubicBezTo>
                <a:lnTo>
                  <a:pt x="5286055" y="1215690"/>
                </a:lnTo>
                <a:lnTo>
                  <a:pt x="5236859" y="1163941"/>
                </a:lnTo>
                <a:lnTo>
                  <a:pt x="5185111" y="1114746"/>
                </a:lnTo>
                <a:lnTo>
                  <a:pt x="5132549" y="1132520"/>
                </a:lnTo>
                <a:cubicBezTo>
                  <a:pt x="5028959" y="1174084"/>
                  <a:pt x="4912413" y="1252657"/>
                  <a:pt x="4805135" y="1359937"/>
                </a:cubicBezTo>
                <a:lnTo>
                  <a:pt x="4791429" y="1375719"/>
                </a:lnTo>
                <a:lnTo>
                  <a:pt x="4741755" y="1330572"/>
                </a:lnTo>
                <a:lnTo>
                  <a:pt x="4716719" y="1311852"/>
                </a:lnTo>
                <a:lnTo>
                  <a:pt x="4689247" y="1288203"/>
                </a:lnTo>
                <a:lnTo>
                  <a:pt x="4620095" y="1239597"/>
                </a:lnTo>
                <a:lnTo>
                  <a:pt x="4555211" y="1191078"/>
                </a:lnTo>
                <a:lnTo>
                  <a:pt x="4552425" y="1189386"/>
                </a:lnTo>
                <a:lnTo>
                  <a:pt x="4562815" y="1173999"/>
                </a:lnTo>
                <a:cubicBezTo>
                  <a:pt x="4638675" y="1042610"/>
                  <a:pt x="4684403" y="909700"/>
                  <a:pt x="4697743" y="798881"/>
                </a:cubicBezTo>
                <a:lnTo>
                  <a:pt x="4701307" y="743509"/>
                </a:lnTo>
                <a:lnTo>
                  <a:pt x="4640393" y="706257"/>
                </a:lnTo>
                <a:lnTo>
                  <a:pt x="4577675" y="672131"/>
                </a:lnTo>
                <a:lnTo>
                  <a:pt x="4531505" y="702904"/>
                </a:lnTo>
                <a:cubicBezTo>
                  <a:pt x="4442203" y="769864"/>
                  <a:pt x="4349965" y="875922"/>
                  <a:pt x="4274105" y="1007313"/>
                </a:cubicBezTo>
                <a:lnTo>
                  <a:pt x="4264945" y="1026118"/>
                </a:lnTo>
                <a:lnTo>
                  <a:pt x="4234731" y="1011563"/>
                </a:lnTo>
                <a:lnTo>
                  <a:pt x="4232817" y="1010583"/>
                </a:lnTo>
                <a:lnTo>
                  <a:pt x="4231481" y="1009997"/>
                </a:lnTo>
                <a:lnTo>
                  <a:pt x="4143603" y="967664"/>
                </a:lnTo>
                <a:lnTo>
                  <a:pt x="4091227" y="948495"/>
                </a:lnTo>
                <a:lnTo>
                  <a:pt x="4075645" y="941661"/>
                </a:lnTo>
                <a:lnTo>
                  <a:pt x="4075639" y="941681"/>
                </a:lnTo>
                <a:lnTo>
                  <a:pt x="4063537" y="936376"/>
                </a:lnTo>
                <a:lnTo>
                  <a:pt x="4017593" y="921545"/>
                </a:lnTo>
                <a:lnTo>
                  <a:pt x="3985271" y="909714"/>
                </a:lnTo>
                <a:lnTo>
                  <a:pt x="3991923" y="890428"/>
                </a:lnTo>
                <a:cubicBezTo>
                  <a:pt x="4031189" y="743880"/>
                  <a:pt x="4040961" y="603661"/>
                  <a:pt x="4025163" y="493169"/>
                </a:cubicBezTo>
                <a:lnTo>
                  <a:pt x="4014275" y="438762"/>
                </a:lnTo>
                <a:lnTo>
                  <a:pt x="3945795" y="418544"/>
                </a:lnTo>
                <a:lnTo>
                  <a:pt x="3876381" y="401812"/>
                </a:lnTo>
                <a:lnTo>
                  <a:pt x="3839749" y="443487"/>
                </a:lnTo>
                <a:cubicBezTo>
                  <a:pt x="3770821" y="531278"/>
                  <a:pt x="3709175" y="657597"/>
                  <a:pt x="3669907" y="804142"/>
                </a:cubicBezTo>
                <a:lnTo>
                  <a:pt x="3666245" y="823035"/>
                </a:lnTo>
                <a:lnTo>
                  <a:pt x="3625205" y="816772"/>
                </a:lnTo>
                <a:lnTo>
                  <a:pt x="3584913" y="808128"/>
                </a:lnTo>
                <a:lnTo>
                  <a:pt x="3571781" y="806671"/>
                </a:lnTo>
                <a:lnTo>
                  <a:pt x="3572001" y="805688"/>
                </a:lnTo>
                <a:lnTo>
                  <a:pt x="3572001" y="805687"/>
                </a:lnTo>
                <a:lnTo>
                  <a:pt x="3571785" y="806651"/>
                </a:lnTo>
                <a:lnTo>
                  <a:pt x="3524735" y="801438"/>
                </a:lnTo>
                <a:lnTo>
                  <a:pt x="3448155" y="789751"/>
                </a:lnTo>
                <a:lnTo>
                  <a:pt x="3365583" y="785581"/>
                </a:lnTo>
                <a:lnTo>
                  <a:pt x="3367083" y="764276"/>
                </a:lnTo>
                <a:cubicBezTo>
                  <a:pt x="3367083" y="612560"/>
                  <a:pt x="3340231" y="474591"/>
                  <a:pt x="3296373" y="371951"/>
                </a:cubicBezTo>
                <a:lnTo>
                  <a:pt x="3271775" y="322217"/>
                </a:lnTo>
                <a:close/>
                <a:moveTo>
                  <a:pt x="3200397" y="228971"/>
                </a:moveTo>
                <a:lnTo>
                  <a:pt x="3296615" y="231404"/>
                </a:lnTo>
                <a:lnTo>
                  <a:pt x="3296615" y="231404"/>
                </a:lnTo>
                <a:lnTo>
                  <a:pt x="3297743" y="231433"/>
                </a:lnTo>
                <a:lnTo>
                  <a:pt x="3299555" y="233404"/>
                </a:lnTo>
                <a:lnTo>
                  <a:pt x="3302355" y="235310"/>
                </a:lnTo>
                <a:lnTo>
                  <a:pt x="3313633" y="248727"/>
                </a:lnTo>
                <a:lnTo>
                  <a:pt x="3336221" y="273308"/>
                </a:lnTo>
                <a:lnTo>
                  <a:pt x="3340357" y="280516"/>
                </a:lnTo>
                <a:lnTo>
                  <a:pt x="3346849" y="288241"/>
                </a:lnTo>
                <a:lnTo>
                  <a:pt x="3367507" y="325595"/>
                </a:lnTo>
                <a:lnTo>
                  <a:pt x="3366165" y="325492"/>
                </a:lnTo>
                <a:lnTo>
                  <a:pt x="3387823" y="363240"/>
                </a:lnTo>
                <a:cubicBezTo>
                  <a:pt x="3422399" y="440849"/>
                  <a:pt x="3447023" y="539850"/>
                  <a:pt x="3457175" y="650333"/>
                </a:cubicBezTo>
                <a:lnTo>
                  <a:pt x="3459527" y="702320"/>
                </a:lnTo>
                <a:lnTo>
                  <a:pt x="3597523" y="717608"/>
                </a:lnTo>
                <a:lnTo>
                  <a:pt x="3596685" y="720251"/>
                </a:lnTo>
                <a:lnTo>
                  <a:pt x="3596687" y="720250"/>
                </a:lnTo>
                <a:lnTo>
                  <a:pt x="3612377" y="670765"/>
                </a:lnTo>
                <a:cubicBezTo>
                  <a:pt x="3650777" y="566673"/>
                  <a:pt x="3700185" y="477419"/>
                  <a:pt x="3753669" y="411403"/>
                </a:cubicBezTo>
                <a:lnTo>
                  <a:pt x="3784359" y="380548"/>
                </a:lnTo>
                <a:lnTo>
                  <a:pt x="3783037" y="380299"/>
                </a:lnTo>
                <a:lnTo>
                  <a:pt x="3812659" y="349565"/>
                </a:lnTo>
                <a:lnTo>
                  <a:pt x="3820931" y="343784"/>
                </a:lnTo>
                <a:lnTo>
                  <a:pt x="3826791" y="337892"/>
                </a:lnTo>
                <a:lnTo>
                  <a:pt x="3854971" y="319994"/>
                </a:lnTo>
                <a:lnTo>
                  <a:pt x="3869337" y="309954"/>
                </a:lnTo>
                <a:lnTo>
                  <a:pt x="3872533" y="308839"/>
                </a:lnTo>
                <a:lnTo>
                  <a:pt x="3874795" y="307402"/>
                </a:lnTo>
                <a:lnTo>
                  <a:pt x="3875891" y="307668"/>
                </a:lnTo>
                <a:lnTo>
                  <a:pt x="3875891" y="307666"/>
                </a:lnTo>
                <a:lnTo>
                  <a:pt x="3969459" y="330220"/>
                </a:lnTo>
                <a:lnTo>
                  <a:pt x="3969461" y="330220"/>
                </a:lnTo>
                <a:lnTo>
                  <a:pt x="3974989" y="331852"/>
                </a:lnTo>
                <a:lnTo>
                  <a:pt x="4061769" y="357471"/>
                </a:lnTo>
                <a:lnTo>
                  <a:pt x="4062853" y="357793"/>
                </a:lnTo>
                <a:lnTo>
                  <a:pt x="4064095" y="360170"/>
                </a:lnTo>
                <a:lnTo>
                  <a:pt x="4066305" y="362731"/>
                </a:lnTo>
                <a:lnTo>
                  <a:pt x="4073713" y="378584"/>
                </a:lnTo>
                <a:lnTo>
                  <a:pt x="4089183" y="408199"/>
                </a:lnTo>
                <a:lnTo>
                  <a:pt x="4091315" y="416243"/>
                </a:lnTo>
                <a:lnTo>
                  <a:pt x="4095581" y="425373"/>
                </a:lnTo>
                <a:lnTo>
                  <a:pt x="4105867" y="466802"/>
                </a:lnTo>
                <a:lnTo>
                  <a:pt x="4104599" y="466358"/>
                </a:lnTo>
                <a:lnTo>
                  <a:pt x="4115751" y="508423"/>
                </a:lnTo>
                <a:cubicBezTo>
                  <a:pt x="4129063" y="592336"/>
                  <a:pt x="4127225" y="694336"/>
                  <a:pt x="4108435" y="803682"/>
                </a:cubicBezTo>
                <a:lnTo>
                  <a:pt x="4097495" y="853399"/>
                </a:lnTo>
                <a:lnTo>
                  <a:pt x="4097497" y="853399"/>
                </a:lnTo>
                <a:lnTo>
                  <a:pt x="4097875" y="851677"/>
                </a:lnTo>
                <a:lnTo>
                  <a:pt x="4225025" y="907433"/>
                </a:lnTo>
                <a:lnTo>
                  <a:pt x="4253057" y="863589"/>
                </a:lnTo>
                <a:cubicBezTo>
                  <a:pt x="4317089" y="772983"/>
                  <a:pt x="4387915" y="699558"/>
                  <a:pt x="4456663" y="649635"/>
                </a:cubicBezTo>
                <a:lnTo>
                  <a:pt x="4494293" y="627775"/>
                </a:lnTo>
                <a:lnTo>
                  <a:pt x="4493079" y="627192"/>
                </a:lnTo>
                <a:lnTo>
                  <a:pt x="4529647" y="605169"/>
                </a:lnTo>
                <a:lnTo>
                  <a:pt x="4539133" y="601727"/>
                </a:lnTo>
                <a:lnTo>
                  <a:pt x="4546319" y="597552"/>
                </a:lnTo>
                <a:lnTo>
                  <a:pt x="4578169" y="587557"/>
                </a:lnTo>
                <a:lnTo>
                  <a:pt x="4594645" y="581578"/>
                </a:lnTo>
                <a:lnTo>
                  <a:pt x="4598023" y="581329"/>
                </a:lnTo>
                <a:lnTo>
                  <a:pt x="4600577" y="580527"/>
                </a:lnTo>
                <a:lnTo>
                  <a:pt x="4601569" y="581066"/>
                </a:lnTo>
                <a:lnTo>
                  <a:pt x="4601569" y="581066"/>
                </a:lnTo>
                <a:lnTo>
                  <a:pt x="4686113" y="627068"/>
                </a:lnTo>
                <a:lnTo>
                  <a:pt x="4686113" y="627067"/>
                </a:lnTo>
                <a:lnTo>
                  <a:pt x="4691029" y="630074"/>
                </a:lnTo>
                <a:lnTo>
                  <a:pt x="4768221" y="677282"/>
                </a:lnTo>
                <a:lnTo>
                  <a:pt x="4769187" y="677873"/>
                </a:lnTo>
                <a:lnTo>
                  <a:pt x="4769771" y="680491"/>
                </a:lnTo>
                <a:lnTo>
                  <a:pt x="4771241" y="683537"/>
                </a:lnTo>
                <a:lnTo>
                  <a:pt x="4774295" y="700768"/>
                </a:lnTo>
                <a:lnTo>
                  <a:pt x="4781571" y="733377"/>
                </a:lnTo>
                <a:lnTo>
                  <a:pt x="4781551" y="741699"/>
                </a:lnTo>
                <a:lnTo>
                  <a:pt x="4783309" y="751623"/>
                </a:lnTo>
                <a:lnTo>
                  <a:pt x="4782521" y="794301"/>
                </a:lnTo>
                <a:lnTo>
                  <a:pt x="4781409" y="793541"/>
                </a:lnTo>
                <a:lnTo>
                  <a:pt x="4781295" y="837061"/>
                </a:lnTo>
                <a:cubicBezTo>
                  <a:pt x="4772433" y="921561"/>
                  <a:pt x="4744259" y="1019611"/>
                  <a:pt x="4697809" y="1120368"/>
                </a:cubicBezTo>
                <a:lnTo>
                  <a:pt x="4674175" y="1165946"/>
                </a:lnTo>
                <a:lnTo>
                  <a:pt x="4745433" y="1216032"/>
                </a:lnTo>
                <a:lnTo>
                  <a:pt x="4784643" y="1249784"/>
                </a:lnTo>
                <a:lnTo>
                  <a:pt x="4822001" y="1215662"/>
                </a:lnTo>
                <a:cubicBezTo>
                  <a:pt x="4907303" y="1144717"/>
                  <a:pt x="4994717" y="1092124"/>
                  <a:pt x="5074045" y="1061696"/>
                </a:cubicBezTo>
                <a:lnTo>
                  <a:pt x="5116051" y="1050319"/>
                </a:lnTo>
                <a:lnTo>
                  <a:pt x="5115029" y="1049442"/>
                </a:lnTo>
                <a:lnTo>
                  <a:pt x="5156051" y="1037636"/>
                </a:lnTo>
                <a:lnTo>
                  <a:pt x="5166103" y="1036764"/>
                </a:lnTo>
                <a:lnTo>
                  <a:pt x="5174123" y="1034593"/>
                </a:lnTo>
                <a:lnTo>
                  <a:pt x="5207479" y="1033182"/>
                </a:lnTo>
                <a:lnTo>
                  <a:pt x="5224939" y="1031671"/>
                </a:lnTo>
                <a:lnTo>
                  <a:pt x="5228267" y="1032303"/>
                </a:lnTo>
                <a:lnTo>
                  <a:pt x="5230943" y="1032189"/>
                </a:lnTo>
                <a:lnTo>
                  <a:pt x="5231759" y="1032968"/>
                </a:lnTo>
                <a:lnTo>
                  <a:pt x="5231761" y="1032968"/>
                </a:lnTo>
                <a:lnTo>
                  <a:pt x="5301517" y="1099283"/>
                </a:lnTo>
                <a:lnTo>
                  <a:pt x="5301517" y="1099284"/>
                </a:lnTo>
                <a:lnTo>
                  <a:pt x="5305489" y="1103461"/>
                </a:lnTo>
                <a:lnTo>
                  <a:pt x="5367831" y="1169039"/>
                </a:lnTo>
                <a:lnTo>
                  <a:pt x="5368611" y="1169859"/>
                </a:lnTo>
                <a:lnTo>
                  <a:pt x="5368495" y="1172537"/>
                </a:lnTo>
                <a:lnTo>
                  <a:pt x="5369129" y="1175861"/>
                </a:lnTo>
                <a:lnTo>
                  <a:pt x="5367619" y="1193294"/>
                </a:lnTo>
                <a:lnTo>
                  <a:pt x="5366209" y="1226676"/>
                </a:lnTo>
                <a:lnTo>
                  <a:pt x="5364033" y="1234708"/>
                </a:lnTo>
                <a:lnTo>
                  <a:pt x="5363165" y="1244749"/>
                </a:lnTo>
                <a:lnTo>
                  <a:pt x="5351357" y="1285770"/>
                </a:lnTo>
                <a:lnTo>
                  <a:pt x="5350481" y="1284749"/>
                </a:lnTo>
                <a:lnTo>
                  <a:pt x="5339105" y="1326757"/>
                </a:lnTo>
                <a:cubicBezTo>
                  <a:pt x="5308677" y="1406083"/>
                  <a:pt x="5256085" y="1493499"/>
                  <a:pt x="5185139" y="1578800"/>
                </a:cubicBezTo>
                <a:lnTo>
                  <a:pt x="5147869" y="1619605"/>
                </a:lnTo>
                <a:lnTo>
                  <a:pt x="5147871" y="1619606"/>
                </a:lnTo>
                <a:lnTo>
                  <a:pt x="5150301" y="1616944"/>
                </a:lnTo>
                <a:lnTo>
                  <a:pt x="5236127" y="1725962"/>
                </a:lnTo>
                <a:lnTo>
                  <a:pt x="5280433" y="1702988"/>
                </a:lnTo>
                <a:cubicBezTo>
                  <a:pt x="5381191" y="1656541"/>
                  <a:pt x="5479239" y="1628367"/>
                  <a:pt x="5563739" y="1619506"/>
                </a:cubicBezTo>
                <a:lnTo>
                  <a:pt x="5607257" y="1619389"/>
                </a:lnTo>
                <a:lnTo>
                  <a:pt x="5606497" y="1618277"/>
                </a:lnTo>
                <a:lnTo>
                  <a:pt x="5649177" y="1617491"/>
                </a:lnTo>
                <a:lnTo>
                  <a:pt x="5659113" y="1619251"/>
                </a:lnTo>
                <a:lnTo>
                  <a:pt x="5667423" y="1619229"/>
                </a:lnTo>
                <a:lnTo>
                  <a:pt x="5700005" y="1626499"/>
                </a:lnTo>
                <a:lnTo>
                  <a:pt x="5717263" y="1629559"/>
                </a:lnTo>
                <a:lnTo>
                  <a:pt x="5720313" y="1631030"/>
                </a:lnTo>
                <a:lnTo>
                  <a:pt x="5722927" y="1631614"/>
                </a:lnTo>
                <a:lnTo>
                  <a:pt x="5723515" y="1632577"/>
                </a:lnTo>
                <a:lnTo>
                  <a:pt x="5723517" y="1632578"/>
                </a:lnTo>
                <a:lnTo>
                  <a:pt x="5773731" y="1714682"/>
                </a:lnTo>
                <a:lnTo>
                  <a:pt x="5776487" y="1719745"/>
                </a:lnTo>
                <a:lnTo>
                  <a:pt x="5819733" y="1799225"/>
                </a:lnTo>
                <a:lnTo>
                  <a:pt x="5820273" y="1800218"/>
                </a:lnTo>
                <a:lnTo>
                  <a:pt x="5819469" y="1802777"/>
                </a:lnTo>
                <a:lnTo>
                  <a:pt x="5819221" y="1806150"/>
                </a:lnTo>
                <a:lnTo>
                  <a:pt x="5813251" y="1822599"/>
                </a:lnTo>
                <a:lnTo>
                  <a:pt x="5803247" y="1854480"/>
                </a:lnTo>
                <a:lnTo>
                  <a:pt x="5799067" y="1861675"/>
                </a:lnTo>
                <a:lnTo>
                  <a:pt x="5795629" y="1871148"/>
                </a:lnTo>
                <a:lnTo>
                  <a:pt x="5773607" y="1907716"/>
                </a:lnTo>
                <a:lnTo>
                  <a:pt x="5773025" y="1906503"/>
                </a:lnTo>
                <a:lnTo>
                  <a:pt x="5751165" y="1944134"/>
                </a:lnTo>
                <a:cubicBezTo>
                  <a:pt x="5701241" y="2012882"/>
                  <a:pt x="5627817" y="2083709"/>
                  <a:pt x="5537211" y="2147741"/>
                </a:cubicBezTo>
                <a:lnTo>
                  <a:pt x="5495221" y="2174587"/>
                </a:lnTo>
                <a:lnTo>
                  <a:pt x="5546733" y="2303448"/>
                </a:lnTo>
                <a:lnTo>
                  <a:pt x="5544407" y="2303960"/>
                </a:lnTo>
                <a:lnTo>
                  <a:pt x="5544407" y="2303961"/>
                </a:lnTo>
                <a:lnTo>
                  <a:pt x="5597119" y="2292365"/>
                </a:lnTo>
                <a:cubicBezTo>
                  <a:pt x="5706465" y="2273574"/>
                  <a:pt x="5808465" y="2271736"/>
                  <a:pt x="5892379" y="2285047"/>
                </a:cubicBezTo>
                <a:lnTo>
                  <a:pt x="5934445" y="2296199"/>
                </a:lnTo>
                <a:lnTo>
                  <a:pt x="5933997" y="2294927"/>
                </a:lnTo>
                <a:lnTo>
                  <a:pt x="5975427" y="2305213"/>
                </a:lnTo>
                <a:lnTo>
                  <a:pt x="5984569" y="2309486"/>
                </a:lnTo>
                <a:lnTo>
                  <a:pt x="5992601" y="2311615"/>
                </a:lnTo>
                <a:lnTo>
                  <a:pt x="6022191" y="2327070"/>
                </a:lnTo>
                <a:lnTo>
                  <a:pt x="6038069" y="2334492"/>
                </a:lnTo>
                <a:lnTo>
                  <a:pt x="6040635" y="2336703"/>
                </a:lnTo>
                <a:lnTo>
                  <a:pt x="6043009" y="2337943"/>
                </a:lnTo>
                <a:lnTo>
                  <a:pt x="6043327" y="2339025"/>
                </a:lnTo>
                <a:lnTo>
                  <a:pt x="6043329" y="2339026"/>
                </a:lnTo>
                <a:lnTo>
                  <a:pt x="6070581" y="2431334"/>
                </a:lnTo>
                <a:lnTo>
                  <a:pt x="6070581" y="2431335"/>
                </a:lnTo>
                <a:lnTo>
                  <a:pt x="6071931" y="2436939"/>
                </a:lnTo>
                <a:lnTo>
                  <a:pt x="6093133" y="2524902"/>
                </a:lnTo>
                <a:lnTo>
                  <a:pt x="6093399" y="2526003"/>
                </a:lnTo>
                <a:lnTo>
                  <a:pt x="6091961" y="2528267"/>
                </a:lnTo>
                <a:lnTo>
                  <a:pt x="6090847" y="2531460"/>
                </a:lnTo>
                <a:lnTo>
                  <a:pt x="6080823" y="2545803"/>
                </a:lnTo>
                <a:lnTo>
                  <a:pt x="6062909" y="2574008"/>
                </a:lnTo>
                <a:lnTo>
                  <a:pt x="6057009" y="2579877"/>
                </a:lnTo>
                <a:lnTo>
                  <a:pt x="6051237" y="2588136"/>
                </a:lnTo>
                <a:lnTo>
                  <a:pt x="6020499" y="2617759"/>
                </a:lnTo>
                <a:lnTo>
                  <a:pt x="6020253" y="2616437"/>
                </a:lnTo>
                <a:lnTo>
                  <a:pt x="5989397" y="2647128"/>
                </a:lnTo>
                <a:cubicBezTo>
                  <a:pt x="5923381" y="2700615"/>
                  <a:pt x="5834129" y="2750020"/>
                  <a:pt x="5730037" y="2788422"/>
                </a:cubicBezTo>
                <a:lnTo>
                  <a:pt x="5681963" y="2803664"/>
                </a:lnTo>
                <a:lnTo>
                  <a:pt x="5691679" y="2854976"/>
                </a:lnTo>
                <a:lnTo>
                  <a:pt x="5699389" y="2941307"/>
                </a:lnTo>
                <a:lnTo>
                  <a:pt x="5750467" y="2943620"/>
                </a:lnTo>
                <a:cubicBezTo>
                  <a:pt x="5860951" y="2953770"/>
                  <a:pt x="5959951" y="2978395"/>
                  <a:pt x="6037561" y="3012972"/>
                </a:cubicBezTo>
                <a:lnTo>
                  <a:pt x="6075307" y="3034630"/>
                </a:lnTo>
                <a:lnTo>
                  <a:pt x="6075205" y="3033288"/>
                </a:lnTo>
                <a:lnTo>
                  <a:pt x="6112559" y="3053946"/>
                </a:lnTo>
                <a:lnTo>
                  <a:pt x="6120285" y="3060437"/>
                </a:lnTo>
                <a:lnTo>
                  <a:pt x="6127491" y="3064575"/>
                </a:lnTo>
                <a:lnTo>
                  <a:pt x="6152075" y="3087161"/>
                </a:lnTo>
                <a:lnTo>
                  <a:pt x="6165491" y="3098440"/>
                </a:lnTo>
                <a:lnTo>
                  <a:pt x="6167395" y="3101240"/>
                </a:lnTo>
                <a:lnTo>
                  <a:pt x="6169367" y="3103052"/>
                </a:lnTo>
                <a:lnTo>
                  <a:pt x="6169395" y="3104178"/>
                </a:lnTo>
                <a:lnTo>
                  <a:pt x="6169397" y="3104180"/>
                </a:lnTo>
                <a:lnTo>
                  <a:pt x="6171829" y="3200396"/>
                </a:lnTo>
                <a:lnTo>
                  <a:pt x="6171829" y="3200396"/>
                </a:lnTo>
                <a:lnTo>
                  <a:pt x="6171683" y="3206158"/>
                </a:lnTo>
                <a:lnTo>
                  <a:pt x="6169397" y="3296612"/>
                </a:lnTo>
                <a:lnTo>
                  <a:pt x="6169367" y="3297743"/>
                </a:lnTo>
                <a:lnTo>
                  <a:pt x="6167391" y="3299556"/>
                </a:lnTo>
                <a:lnTo>
                  <a:pt x="6165489" y="3302354"/>
                </a:lnTo>
                <a:lnTo>
                  <a:pt x="6152095" y="3313614"/>
                </a:lnTo>
                <a:lnTo>
                  <a:pt x="6127493" y="3336221"/>
                </a:lnTo>
                <a:lnTo>
                  <a:pt x="6120273" y="3340362"/>
                </a:lnTo>
                <a:lnTo>
                  <a:pt x="6112561" y="3346847"/>
                </a:lnTo>
                <a:lnTo>
                  <a:pt x="6075205" y="3367504"/>
                </a:lnTo>
                <a:lnTo>
                  <a:pt x="6075307" y="3366164"/>
                </a:lnTo>
                <a:lnTo>
                  <a:pt x="6037561" y="3387823"/>
                </a:lnTo>
                <a:cubicBezTo>
                  <a:pt x="5959951" y="3422399"/>
                  <a:pt x="5860951" y="3447023"/>
                  <a:pt x="5750469" y="3457174"/>
                </a:cubicBezTo>
                <a:lnTo>
                  <a:pt x="5698777" y="3459515"/>
                </a:lnTo>
                <a:lnTo>
                  <a:pt x="5683477" y="3597613"/>
                </a:lnTo>
                <a:lnTo>
                  <a:pt x="5681017" y="3596833"/>
                </a:lnTo>
                <a:lnTo>
                  <a:pt x="5681017" y="3596834"/>
                </a:lnTo>
                <a:lnTo>
                  <a:pt x="5730037" y="3612377"/>
                </a:lnTo>
                <a:cubicBezTo>
                  <a:pt x="5834129" y="3650778"/>
                  <a:pt x="5923383" y="3700186"/>
                  <a:pt x="5989399" y="3753670"/>
                </a:cubicBezTo>
                <a:lnTo>
                  <a:pt x="6020253" y="3784360"/>
                </a:lnTo>
                <a:lnTo>
                  <a:pt x="6020503" y="3783037"/>
                </a:lnTo>
                <a:lnTo>
                  <a:pt x="6051237" y="3812659"/>
                </a:lnTo>
                <a:lnTo>
                  <a:pt x="6057019" y="3820930"/>
                </a:lnTo>
                <a:lnTo>
                  <a:pt x="6062911" y="3826791"/>
                </a:lnTo>
                <a:lnTo>
                  <a:pt x="6080809" y="3854970"/>
                </a:lnTo>
                <a:lnTo>
                  <a:pt x="6090849" y="3869336"/>
                </a:lnTo>
                <a:lnTo>
                  <a:pt x="6091965" y="3872534"/>
                </a:lnTo>
                <a:lnTo>
                  <a:pt x="6093399" y="3874795"/>
                </a:lnTo>
                <a:lnTo>
                  <a:pt x="6093135" y="3875891"/>
                </a:lnTo>
                <a:lnTo>
                  <a:pt x="6093135" y="3875893"/>
                </a:lnTo>
                <a:lnTo>
                  <a:pt x="6070583" y="3969461"/>
                </a:lnTo>
                <a:lnTo>
                  <a:pt x="6070583" y="3969462"/>
                </a:lnTo>
                <a:lnTo>
                  <a:pt x="6068951" y="3974988"/>
                </a:lnTo>
                <a:lnTo>
                  <a:pt x="6043331" y="4061768"/>
                </a:lnTo>
                <a:lnTo>
                  <a:pt x="6043009" y="4062853"/>
                </a:lnTo>
                <a:lnTo>
                  <a:pt x="6040633" y="4064094"/>
                </a:lnTo>
                <a:lnTo>
                  <a:pt x="6038071" y="4066304"/>
                </a:lnTo>
                <a:lnTo>
                  <a:pt x="6022219" y="4073713"/>
                </a:lnTo>
                <a:lnTo>
                  <a:pt x="5992603" y="4089182"/>
                </a:lnTo>
                <a:lnTo>
                  <a:pt x="5984559" y="4091315"/>
                </a:lnTo>
                <a:lnTo>
                  <a:pt x="5975429" y="4095581"/>
                </a:lnTo>
                <a:lnTo>
                  <a:pt x="5934001" y="4105868"/>
                </a:lnTo>
                <a:lnTo>
                  <a:pt x="5934445" y="4104598"/>
                </a:lnTo>
                <a:lnTo>
                  <a:pt x="5892379" y="4115750"/>
                </a:lnTo>
                <a:cubicBezTo>
                  <a:pt x="5808467" y="4129062"/>
                  <a:pt x="5706467" y="4127223"/>
                  <a:pt x="5597119" y="4108433"/>
                </a:cubicBezTo>
                <a:lnTo>
                  <a:pt x="5549519" y="4097961"/>
                </a:lnTo>
                <a:lnTo>
                  <a:pt x="5493707" y="4225243"/>
                </a:lnTo>
                <a:lnTo>
                  <a:pt x="5537213" y="4253058"/>
                </a:lnTo>
                <a:cubicBezTo>
                  <a:pt x="5627819" y="4317092"/>
                  <a:pt x="5701243" y="4387918"/>
                  <a:pt x="5751167" y="4456665"/>
                </a:cubicBezTo>
                <a:lnTo>
                  <a:pt x="5773027" y="4494295"/>
                </a:lnTo>
                <a:lnTo>
                  <a:pt x="5773611" y="4493081"/>
                </a:lnTo>
                <a:lnTo>
                  <a:pt x="5795633" y="4529649"/>
                </a:lnTo>
                <a:lnTo>
                  <a:pt x="5799075" y="4539135"/>
                </a:lnTo>
                <a:lnTo>
                  <a:pt x="5803249" y="4546320"/>
                </a:lnTo>
                <a:lnTo>
                  <a:pt x="5813243" y="4578172"/>
                </a:lnTo>
                <a:lnTo>
                  <a:pt x="5819223" y="4594647"/>
                </a:lnTo>
                <a:lnTo>
                  <a:pt x="5819473" y="4598025"/>
                </a:lnTo>
                <a:lnTo>
                  <a:pt x="5820275" y="4600580"/>
                </a:lnTo>
                <a:lnTo>
                  <a:pt x="5819735" y="4601570"/>
                </a:lnTo>
                <a:lnTo>
                  <a:pt x="5819735" y="4601571"/>
                </a:lnTo>
                <a:lnTo>
                  <a:pt x="5773735" y="4686115"/>
                </a:lnTo>
                <a:lnTo>
                  <a:pt x="5773733" y="4686115"/>
                </a:lnTo>
                <a:lnTo>
                  <a:pt x="5770727" y="4691032"/>
                </a:lnTo>
                <a:lnTo>
                  <a:pt x="5723519" y="4768224"/>
                </a:lnTo>
                <a:lnTo>
                  <a:pt x="5722929" y="4769190"/>
                </a:lnTo>
                <a:lnTo>
                  <a:pt x="5720311" y="4769773"/>
                </a:lnTo>
                <a:lnTo>
                  <a:pt x="5717265" y="4771244"/>
                </a:lnTo>
                <a:lnTo>
                  <a:pt x="5700035" y="4774297"/>
                </a:lnTo>
                <a:lnTo>
                  <a:pt x="5667423" y="4781575"/>
                </a:lnTo>
                <a:lnTo>
                  <a:pt x="5659103" y="4781552"/>
                </a:lnTo>
                <a:lnTo>
                  <a:pt x="5649181" y="4783311"/>
                </a:lnTo>
                <a:lnTo>
                  <a:pt x="5606501" y="4782524"/>
                </a:lnTo>
                <a:lnTo>
                  <a:pt x="5607259" y="4781414"/>
                </a:lnTo>
                <a:lnTo>
                  <a:pt x="5563741" y="4781297"/>
                </a:lnTo>
                <a:cubicBezTo>
                  <a:pt x="5479241" y="4772436"/>
                  <a:pt x="5381193" y="4744261"/>
                  <a:pt x="5280435" y="4697811"/>
                </a:cubicBezTo>
                <a:lnTo>
                  <a:pt x="5235255" y="4674385"/>
                </a:lnTo>
                <a:lnTo>
                  <a:pt x="5185017" y="4745859"/>
                </a:lnTo>
                <a:lnTo>
                  <a:pt x="5151335" y="4784989"/>
                </a:lnTo>
                <a:lnTo>
                  <a:pt x="5185141" y="4822001"/>
                </a:lnTo>
                <a:cubicBezTo>
                  <a:pt x="5256085" y="4907303"/>
                  <a:pt x="5308677" y="4994718"/>
                  <a:pt x="5339107" y="5074045"/>
                </a:cubicBezTo>
                <a:lnTo>
                  <a:pt x="5350483" y="5116051"/>
                </a:lnTo>
                <a:lnTo>
                  <a:pt x="5351361" y="5115029"/>
                </a:lnTo>
                <a:lnTo>
                  <a:pt x="5363167" y="5156050"/>
                </a:lnTo>
                <a:lnTo>
                  <a:pt x="5364037" y="5166103"/>
                </a:lnTo>
                <a:lnTo>
                  <a:pt x="5366209" y="5174124"/>
                </a:lnTo>
                <a:lnTo>
                  <a:pt x="5367619" y="5207477"/>
                </a:lnTo>
                <a:lnTo>
                  <a:pt x="5369131" y="5224939"/>
                </a:lnTo>
                <a:lnTo>
                  <a:pt x="5368499" y="5228267"/>
                </a:lnTo>
                <a:lnTo>
                  <a:pt x="5368611" y="5230941"/>
                </a:lnTo>
                <a:lnTo>
                  <a:pt x="5367833" y="5231759"/>
                </a:lnTo>
                <a:lnTo>
                  <a:pt x="5367835" y="5231761"/>
                </a:lnTo>
                <a:lnTo>
                  <a:pt x="5301519" y="5301516"/>
                </a:lnTo>
                <a:lnTo>
                  <a:pt x="5301519" y="5301518"/>
                </a:lnTo>
                <a:lnTo>
                  <a:pt x="5297341" y="5305489"/>
                </a:lnTo>
                <a:lnTo>
                  <a:pt x="5231763" y="5367830"/>
                </a:lnTo>
                <a:lnTo>
                  <a:pt x="5230943" y="5368610"/>
                </a:lnTo>
                <a:lnTo>
                  <a:pt x="5228263" y="5368496"/>
                </a:lnTo>
                <a:lnTo>
                  <a:pt x="5224943" y="5369130"/>
                </a:lnTo>
                <a:lnTo>
                  <a:pt x="5207509" y="5367620"/>
                </a:lnTo>
                <a:lnTo>
                  <a:pt x="5174125" y="5366208"/>
                </a:lnTo>
                <a:lnTo>
                  <a:pt x="5166091" y="5364033"/>
                </a:lnTo>
                <a:lnTo>
                  <a:pt x="5156053" y="5363162"/>
                </a:lnTo>
                <a:lnTo>
                  <a:pt x="5115033" y="5351357"/>
                </a:lnTo>
                <a:lnTo>
                  <a:pt x="5116051" y="5350480"/>
                </a:lnTo>
                <a:lnTo>
                  <a:pt x="5074047" y="5339105"/>
                </a:lnTo>
                <a:cubicBezTo>
                  <a:pt x="4994719" y="5308676"/>
                  <a:pt x="4907303" y="5256086"/>
                  <a:pt x="4822003" y="5185139"/>
                </a:cubicBezTo>
                <a:lnTo>
                  <a:pt x="4784223" y="5150634"/>
                </a:lnTo>
                <a:lnTo>
                  <a:pt x="4675063" y="5236566"/>
                </a:lnTo>
                <a:lnTo>
                  <a:pt x="4674179" y="5234861"/>
                </a:lnTo>
                <a:lnTo>
                  <a:pt x="4674177" y="5234862"/>
                </a:lnTo>
                <a:lnTo>
                  <a:pt x="4697809" y="5280436"/>
                </a:lnTo>
                <a:cubicBezTo>
                  <a:pt x="4744259" y="5381192"/>
                  <a:pt x="4772433" y="5479241"/>
                  <a:pt x="4781295" y="5563740"/>
                </a:cubicBezTo>
                <a:lnTo>
                  <a:pt x="4781411" y="5607259"/>
                </a:lnTo>
                <a:lnTo>
                  <a:pt x="4782523" y="5606500"/>
                </a:lnTo>
                <a:lnTo>
                  <a:pt x="4783309" y="5649179"/>
                </a:lnTo>
                <a:lnTo>
                  <a:pt x="4781549" y="5659114"/>
                </a:lnTo>
                <a:lnTo>
                  <a:pt x="4781571" y="5667425"/>
                </a:lnTo>
                <a:lnTo>
                  <a:pt x="4774301" y="5700007"/>
                </a:lnTo>
                <a:lnTo>
                  <a:pt x="4771243" y="5717265"/>
                </a:lnTo>
                <a:lnTo>
                  <a:pt x="4769769" y="5720314"/>
                </a:lnTo>
                <a:lnTo>
                  <a:pt x="4769187" y="5722928"/>
                </a:lnTo>
                <a:lnTo>
                  <a:pt x="4768223" y="5723516"/>
                </a:lnTo>
                <a:lnTo>
                  <a:pt x="4768223" y="5723517"/>
                </a:lnTo>
                <a:lnTo>
                  <a:pt x="4686113" y="5773733"/>
                </a:lnTo>
                <a:lnTo>
                  <a:pt x="4686113" y="5773734"/>
                </a:lnTo>
                <a:lnTo>
                  <a:pt x="4681051" y="5776488"/>
                </a:lnTo>
                <a:lnTo>
                  <a:pt x="4601571" y="5819734"/>
                </a:lnTo>
                <a:lnTo>
                  <a:pt x="4600577" y="5820274"/>
                </a:lnTo>
                <a:lnTo>
                  <a:pt x="4598019" y="5819471"/>
                </a:lnTo>
                <a:lnTo>
                  <a:pt x="4594645" y="5819222"/>
                </a:lnTo>
                <a:lnTo>
                  <a:pt x="4578195" y="5813252"/>
                </a:lnTo>
                <a:lnTo>
                  <a:pt x="4546317" y="5803248"/>
                </a:lnTo>
                <a:lnTo>
                  <a:pt x="4539121" y="5799068"/>
                </a:lnTo>
                <a:lnTo>
                  <a:pt x="4529649" y="5795630"/>
                </a:lnTo>
                <a:lnTo>
                  <a:pt x="4493081" y="5773609"/>
                </a:lnTo>
                <a:lnTo>
                  <a:pt x="4494293" y="5773027"/>
                </a:lnTo>
                <a:lnTo>
                  <a:pt x="4456663" y="5751166"/>
                </a:lnTo>
                <a:cubicBezTo>
                  <a:pt x="4387915" y="5701244"/>
                  <a:pt x="4317089" y="5627819"/>
                  <a:pt x="4253055" y="5537213"/>
                </a:cubicBezTo>
                <a:lnTo>
                  <a:pt x="4226477" y="5495640"/>
                </a:lnTo>
                <a:lnTo>
                  <a:pt x="4097457" y="5547215"/>
                </a:lnTo>
                <a:lnTo>
                  <a:pt x="4097119" y="5545678"/>
                </a:lnTo>
                <a:lnTo>
                  <a:pt x="4097117" y="5545679"/>
                </a:lnTo>
                <a:lnTo>
                  <a:pt x="4108433" y="5597120"/>
                </a:lnTo>
                <a:cubicBezTo>
                  <a:pt x="4127223" y="5706466"/>
                  <a:pt x="4129061" y="5808466"/>
                  <a:pt x="4115751" y="5892379"/>
                </a:cubicBezTo>
                <a:lnTo>
                  <a:pt x="4104599" y="5934445"/>
                </a:lnTo>
                <a:lnTo>
                  <a:pt x="4105871" y="5933999"/>
                </a:lnTo>
                <a:lnTo>
                  <a:pt x="4095585" y="5975428"/>
                </a:lnTo>
                <a:lnTo>
                  <a:pt x="4091313" y="5984569"/>
                </a:lnTo>
                <a:lnTo>
                  <a:pt x="4089183" y="5992602"/>
                </a:lnTo>
                <a:lnTo>
                  <a:pt x="4073727" y="6022192"/>
                </a:lnTo>
                <a:lnTo>
                  <a:pt x="4066305" y="6038070"/>
                </a:lnTo>
                <a:lnTo>
                  <a:pt x="4064095" y="6040635"/>
                </a:lnTo>
                <a:lnTo>
                  <a:pt x="4062855" y="6043009"/>
                </a:lnTo>
                <a:lnTo>
                  <a:pt x="4061773" y="6043328"/>
                </a:lnTo>
                <a:lnTo>
                  <a:pt x="4061771" y="6043329"/>
                </a:lnTo>
                <a:lnTo>
                  <a:pt x="3969463" y="6070582"/>
                </a:lnTo>
                <a:lnTo>
                  <a:pt x="3969461" y="6070581"/>
                </a:lnTo>
                <a:lnTo>
                  <a:pt x="3963859" y="6071931"/>
                </a:lnTo>
                <a:lnTo>
                  <a:pt x="3875895" y="6093133"/>
                </a:lnTo>
                <a:lnTo>
                  <a:pt x="3874795" y="6093399"/>
                </a:lnTo>
                <a:lnTo>
                  <a:pt x="3872533" y="6091961"/>
                </a:lnTo>
                <a:lnTo>
                  <a:pt x="3869339" y="6090847"/>
                </a:lnTo>
                <a:lnTo>
                  <a:pt x="3854995" y="6080823"/>
                </a:lnTo>
                <a:lnTo>
                  <a:pt x="3826791" y="6062909"/>
                </a:lnTo>
                <a:lnTo>
                  <a:pt x="3820921" y="6057010"/>
                </a:lnTo>
                <a:lnTo>
                  <a:pt x="3812661" y="6051236"/>
                </a:lnTo>
                <a:lnTo>
                  <a:pt x="3783039" y="6020501"/>
                </a:lnTo>
                <a:lnTo>
                  <a:pt x="3784361" y="6020252"/>
                </a:lnTo>
                <a:lnTo>
                  <a:pt x="3753671" y="5989398"/>
                </a:lnTo>
                <a:cubicBezTo>
                  <a:pt x="3700185" y="5923382"/>
                  <a:pt x="3650777" y="5834128"/>
                  <a:pt x="3612377" y="5730038"/>
                </a:cubicBezTo>
                <a:lnTo>
                  <a:pt x="3597275" y="5682410"/>
                </a:lnTo>
                <a:lnTo>
                  <a:pt x="3546071" y="5692103"/>
                </a:lnTo>
                <a:lnTo>
                  <a:pt x="3459467" y="5699838"/>
                </a:lnTo>
                <a:lnTo>
                  <a:pt x="3457175" y="5750466"/>
                </a:lnTo>
                <a:cubicBezTo>
                  <a:pt x="3447023" y="5860950"/>
                  <a:pt x="3422401" y="5959950"/>
                  <a:pt x="3387825" y="6037559"/>
                </a:cubicBezTo>
                <a:lnTo>
                  <a:pt x="3366165" y="6075306"/>
                </a:lnTo>
                <a:lnTo>
                  <a:pt x="3367509" y="6075204"/>
                </a:lnTo>
                <a:lnTo>
                  <a:pt x="3346851" y="6112559"/>
                </a:lnTo>
                <a:lnTo>
                  <a:pt x="3340357" y="6120283"/>
                </a:lnTo>
                <a:lnTo>
                  <a:pt x="3336221" y="6127491"/>
                </a:lnTo>
                <a:lnTo>
                  <a:pt x="3313635" y="6152072"/>
                </a:lnTo>
                <a:lnTo>
                  <a:pt x="3302357" y="6165489"/>
                </a:lnTo>
                <a:lnTo>
                  <a:pt x="3299557" y="6167394"/>
                </a:lnTo>
                <a:lnTo>
                  <a:pt x="3297745" y="6169365"/>
                </a:lnTo>
                <a:lnTo>
                  <a:pt x="3296617" y="6169393"/>
                </a:lnTo>
                <a:lnTo>
                  <a:pt x="3296615" y="6169395"/>
                </a:lnTo>
                <a:lnTo>
                  <a:pt x="3200399" y="6171828"/>
                </a:lnTo>
                <a:lnTo>
                  <a:pt x="3200397" y="6171828"/>
                </a:lnTo>
                <a:lnTo>
                  <a:pt x="3194637" y="6171682"/>
                </a:lnTo>
                <a:lnTo>
                  <a:pt x="3104183" y="6169395"/>
                </a:lnTo>
                <a:lnTo>
                  <a:pt x="3103051" y="6169366"/>
                </a:lnTo>
                <a:lnTo>
                  <a:pt x="3101237" y="6167391"/>
                </a:lnTo>
                <a:lnTo>
                  <a:pt x="3098441" y="6165489"/>
                </a:lnTo>
                <a:lnTo>
                  <a:pt x="3087181" y="6152094"/>
                </a:lnTo>
                <a:lnTo>
                  <a:pt x="3064573" y="6127492"/>
                </a:lnTo>
                <a:lnTo>
                  <a:pt x="3060431" y="6120273"/>
                </a:lnTo>
                <a:lnTo>
                  <a:pt x="3053947" y="6112558"/>
                </a:lnTo>
                <a:lnTo>
                  <a:pt x="3033289" y="6075203"/>
                </a:lnTo>
                <a:lnTo>
                  <a:pt x="3034631" y="6075305"/>
                </a:lnTo>
                <a:lnTo>
                  <a:pt x="3012971" y="6037558"/>
                </a:lnTo>
                <a:cubicBezTo>
                  <a:pt x="2978395" y="5959951"/>
                  <a:pt x="2953771" y="5860950"/>
                  <a:pt x="2943619" y="5750466"/>
                </a:cubicBezTo>
                <a:lnTo>
                  <a:pt x="2941297" y="5699177"/>
                </a:lnTo>
                <a:lnTo>
                  <a:pt x="2803061" y="5683860"/>
                </a:lnTo>
                <a:lnTo>
                  <a:pt x="2788420" y="5730035"/>
                </a:lnTo>
                <a:cubicBezTo>
                  <a:pt x="2750019" y="5834127"/>
                  <a:pt x="2700611" y="5923380"/>
                  <a:pt x="2647126" y="5989394"/>
                </a:cubicBezTo>
                <a:lnTo>
                  <a:pt x="2616436" y="6020250"/>
                </a:lnTo>
                <a:lnTo>
                  <a:pt x="2617757" y="6020499"/>
                </a:lnTo>
                <a:lnTo>
                  <a:pt x="2588135" y="6051234"/>
                </a:lnTo>
                <a:lnTo>
                  <a:pt x="2579875" y="6057007"/>
                </a:lnTo>
                <a:lnTo>
                  <a:pt x="2574006" y="6062908"/>
                </a:lnTo>
                <a:lnTo>
                  <a:pt x="2545803" y="6080821"/>
                </a:lnTo>
                <a:lnTo>
                  <a:pt x="2531459" y="6090845"/>
                </a:lnTo>
                <a:lnTo>
                  <a:pt x="2528265" y="6091959"/>
                </a:lnTo>
                <a:lnTo>
                  <a:pt x="2526001" y="6093397"/>
                </a:lnTo>
                <a:lnTo>
                  <a:pt x="2524902" y="6093132"/>
                </a:lnTo>
                <a:lnTo>
                  <a:pt x="2436939" y="6071930"/>
                </a:lnTo>
                <a:lnTo>
                  <a:pt x="2431336" y="6070580"/>
                </a:lnTo>
                <a:lnTo>
                  <a:pt x="2431334" y="6070580"/>
                </a:lnTo>
                <a:lnTo>
                  <a:pt x="2339027" y="6043327"/>
                </a:lnTo>
                <a:lnTo>
                  <a:pt x="2339026" y="6043325"/>
                </a:lnTo>
                <a:lnTo>
                  <a:pt x="2337943" y="6043007"/>
                </a:lnTo>
                <a:lnTo>
                  <a:pt x="2336704" y="6040633"/>
                </a:lnTo>
                <a:lnTo>
                  <a:pt x="2334492" y="6038067"/>
                </a:lnTo>
                <a:lnTo>
                  <a:pt x="2327071" y="6022189"/>
                </a:lnTo>
                <a:lnTo>
                  <a:pt x="2311615" y="5992600"/>
                </a:lnTo>
                <a:lnTo>
                  <a:pt x="2309485" y="5984567"/>
                </a:lnTo>
                <a:lnTo>
                  <a:pt x="2305212" y="5975426"/>
                </a:lnTo>
                <a:lnTo>
                  <a:pt x="2294927" y="5933997"/>
                </a:lnTo>
                <a:lnTo>
                  <a:pt x="2296198" y="5934443"/>
                </a:lnTo>
                <a:lnTo>
                  <a:pt x="2285047" y="5892376"/>
                </a:lnTo>
                <a:cubicBezTo>
                  <a:pt x="2271736" y="5808463"/>
                  <a:pt x="2273574" y="5706462"/>
                  <a:pt x="2292363" y="5597117"/>
                </a:cubicBezTo>
                <a:lnTo>
                  <a:pt x="2302771" y="5549808"/>
                </a:lnTo>
                <a:lnTo>
                  <a:pt x="2175397" y="5493953"/>
                </a:lnTo>
                <a:lnTo>
                  <a:pt x="2147739" y="5537213"/>
                </a:lnTo>
                <a:cubicBezTo>
                  <a:pt x="2083706" y="5627819"/>
                  <a:pt x="2012879" y="5701243"/>
                  <a:pt x="1944131" y="5751166"/>
                </a:cubicBezTo>
                <a:lnTo>
                  <a:pt x="1906501" y="5773027"/>
                </a:lnTo>
                <a:lnTo>
                  <a:pt x="1907713" y="5773608"/>
                </a:lnTo>
                <a:lnTo>
                  <a:pt x="1871145" y="5795631"/>
                </a:lnTo>
                <a:lnTo>
                  <a:pt x="1861673" y="5799069"/>
                </a:lnTo>
                <a:lnTo>
                  <a:pt x="1854477" y="5803249"/>
                </a:lnTo>
                <a:lnTo>
                  <a:pt x="1822598" y="5813253"/>
                </a:lnTo>
                <a:lnTo>
                  <a:pt x="1806147" y="5819223"/>
                </a:lnTo>
                <a:lnTo>
                  <a:pt x="1802776" y="5819471"/>
                </a:lnTo>
                <a:lnTo>
                  <a:pt x="1800217" y="5820275"/>
                </a:lnTo>
                <a:lnTo>
                  <a:pt x="1799222" y="5819734"/>
                </a:lnTo>
                <a:lnTo>
                  <a:pt x="1719744" y="5776487"/>
                </a:lnTo>
                <a:lnTo>
                  <a:pt x="1714682" y="5773734"/>
                </a:lnTo>
                <a:lnTo>
                  <a:pt x="1714681" y="5773734"/>
                </a:lnTo>
                <a:lnTo>
                  <a:pt x="1632570" y="5723517"/>
                </a:lnTo>
                <a:lnTo>
                  <a:pt x="1632570" y="5723516"/>
                </a:lnTo>
                <a:lnTo>
                  <a:pt x="1631607" y="5722928"/>
                </a:lnTo>
                <a:lnTo>
                  <a:pt x="1631024" y="5720315"/>
                </a:lnTo>
                <a:lnTo>
                  <a:pt x="1629552" y="5717265"/>
                </a:lnTo>
                <a:lnTo>
                  <a:pt x="1626493" y="5700007"/>
                </a:lnTo>
                <a:lnTo>
                  <a:pt x="1619223" y="5667425"/>
                </a:lnTo>
                <a:lnTo>
                  <a:pt x="1619245" y="5659115"/>
                </a:lnTo>
                <a:lnTo>
                  <a:pt x="1617483" y="5649179"/>
                </a:lnTo>
                <a:lnTo>
                  <a:pt x="1618271" y="5606500"/>
                </a:lnTo>
                <a:lnTo>
                  <a:pt x="1619383" y="5607259"/>
                </a:lnTo>
                <a:lnTo>
                  <a:pt x="1619500" y="5563740"/>
                </a:lnTo>
                <a:cubicBezTo>
                  <a:pt x="1628360" y="5479240"/>
                  <a:pt x="1656535" y="5381192"/>
                  <a:pt x="1702985" y="5280435"/>
                </a:cubicBezTo>
                <a:lnTo>
                  <a:pt x="1727726" y="5232722"/>
                </a:lnTo>
                <a:lnTo>
                  <a:pt x="1727724" y="5232721"/>
                </a:lnTo>
                <a:lnTo>
                  <a:pt x="1726315" y="5235439"/>
                </a:lnTo>
                <a:lnTo>
                  <a:pt x="1655184" y="5185442"/>
                </a:lnTo>
                <a:lnTo>
                  <a:pt x="1615685" y="5151443"/>
                </a:lnTo>
                <a:lnTo>
                  <a:pt x="1578794" y="5185138"/>
                </a:lnTo>
                <a:cubicBezTo>
                  <a:pt x="1493494" y="5256083"/>
                  <a:pt x="1406077" y="5308675"/>
                  <a:pt x="1326751" y="5339104"/>
                </a:cubicBezTo>
                <a:lnTo>
                  <a:pt x="1284744" y="5350479"/>
                </a:lnTo>
                <a:lnTo>
                  <a:pt x="1285764" y="5351355"/>
                </a:lnTo>
                <a:lnTo>
                  <a:pt x="1244743" y="5363161"/>
                </a:lnTo>
                <a:lnTo>
                  <a:pt x="1234705" y="5364032"/>
                </a:lnTo>
                <a:lnTo>
                  <a:pt x="1226672" y="5366207"/>
                </a:lnTo>
                <a:lnTo>
                  <a:pt x="1193289" y="5367618"/>
                </a:lnTo>
                <a:lnTo>
                  <a:pt x="1175855" y="5369128"/>
                </a:lnTo>
                <a:lnTo>
                  <a:pt x="1172533" y="5368495"/>
                </a:lnTo>
                <a:lnTo>
                  <a:pt x="1169855" y="5368609"/>
                </a:lnTo>
                <a:lnTo>
                  <a:pt x="1169033" y="5367830"/>
                </a:lnTo>
                <a:lnTo>
                  <a:pt x="1103456" y="5305485"/>
                </a:lnTo>
                <a:lnTo>
                  <a:pt x="1099279" y="5301516"/>
                </a:lnTo>
                <a:lnTo>
                  <a:pt x="1099278" y="5301515"/>
                </a:lnTo>
                <a:lnTo>
                  <a:pt x="1032963" y="5231759"/>
                </a:lnTo>
                <a:lnTo>
                  <a:pt x="1032963" y="5231757"/>
                </a:lnTo>
                <a:lnTo>
                  <a:pt x="1032184" y="5230940"/>
                </a:lnTo>
                <a:lnTo>
                  <a:pt x="1032298" y="5228264"/>
                </a:lnTo>
                <a:lnTo>
                  <a:pt x="1031665" y="5224937"/>
                </a:lnTo>
                <a:lnTo>
                  <a:pt x="1033176" y="5207476"/>
                </a:lnTo>
                <a:lnTo>
                  <a:pt x="1034588" y="5174123"/>
                </a:lnTo>
                <a:lnTo>
                  <a:pt x="1036760" y="5166100"/>
                </a:lnTo>
                <a:lnTo>
                  <a:pt x="1037630" y="5156049"/>
                </a:lnTo>
                <a:lnTo>
                  <a:pt x="1049437" y="5115027"/>
                </a:lnTo>
                <a:lnTo>
                  <a:pt x="1050315" y="5116048"/>
                </a:lnTo>
                <a:lnTo>
                  <a:pt x="1061690" y="5074042"/>
                </a:lnTo>
                <a:cubicBezTo>
                  <a:pt x="1092119" y="4994716"/>
                  <a:pt x="1144711" y="4907300"/>
                  <a:pt x="1215656" y="4821998"/>
                </a:cubicBezTo>
                <a:lnTo>
                  <a:pt x="1252061" y="4782141"/>
                </a:lnTo>
                <a:lnTo>
                  <a:pt x="1252059" y="4782138"/>
                </a:lnTo>
                <a:lnTo>
                  <a:pt x="1250113" y="4784269"/>
                </a:lnTo>
                <a:lnTo>
                  <a:pt x="1164166" y="4675093"/>
                </a:lnTo>
                <a:lnTo>
                  <a:pt x="1120359" y="4697808"/>
                </a:lnTo>
                <a:cubicBezTo>
                  <a:pt x="1019602" y="4744259"/>
                  <a:pt x="921552" y="4772434"/>
                  <a:pt x="837054" y="4781294"/>
                </a:cubicBezTo>
                <a:lnTo>
                  <a:pt x="793535" y="4781410"/>
                </a:lnTo>
                <a:lnTo>
                  <a:pt x="794293" y="4782521"/>
                </a:lnTo>
                <a:lnTo>
                  <a:pt x="751614" y="4783308"/>
                </a:lnTo>
                <a:lnTo>
                  <a:pt x="741691" y="4781550"/>
                </a:lnTo>
                <a:lnTo>
                  <a:pt x="733369" y="4781572"/>
                </a:lnTo>
                <a:lnTo>
                  <a:pt x="700759" y="4774295"/>
                </a:lnTo>
                <a:lnTo>
                  <a:pt x="683529" y="4771240"/>
                </a:lnTo>
                <a:lnTo>
                  <a:pt x="680483" y="4769769"/>
                </a:lnTo>
                <a:lnTo>
                  <a:pt x="677866" y="4769186"/>
                </a:lnTo>
                <a:lnTo>
                  <a:pt x="677275" y="4768221"/>
                </a:lnTo>
                <a:lnTo>
                  <a:pt x="630067" y="4691029"/>
                </a:lnTo>
                <a:lnTo>
                  <a:pt x="627060" y="4686113"/>
                </a:lnTo>
                <a:lnTo>
                  <a:pt x="581058" y="4601569"/>
                </a:lnTo>
                <a:lnTo>
                  <a:pt x="581059" y="4601568"/>
                </a:lnTo>
                <a:lnTo>
                  <a:pt x="580519" y="4600577"/>
                </a:lnTo>
                <a:lnTo>
                  <a:pt x="581321" y="4598022"/>
                </a:lnTo>
                <a:lnTo>
                  <a:pt x="581571" y="4594644"/>
                </a:lnTo>
                <a:lnTo>
                  <a:pt x="587550" y="4578170"/>
                </a:lnTo>
                <a:lnTo>
                  <a:pt x="597545" y="4546318"/>
                </a:lnTo>
                <a:lnTo>
                  <a:pt x="601720" y="4539132"/>
                </a:lnTo>
                <a:lnTo>
                  <a:pt x="605163" y="4529647"/>
                </a:lnTo>
                <a:lnTo>
                  <a:pt x="627184" y="4493079"/>
                </a:lnTo>
                <a:lnTo>
                  <a:pt x="627768" y="4494293"/>
                </a:lnTo>
                <a:lnTo>
                  <a:pt x="649628" y="4456663"/>
                </a:lnTo>
                <a:cubicBezTo>
                  <a:pt x="699551" y="4387915"/>
                  <a:pt x="772975" y="4317090"/>
                  <a:pt x="863580" y="4253058"/>
                </a:cubicBezTo>
                <a:lnTo>
                  <a:pt x="906970" y="4225317"/>
                </a:lnTo>
                <a:lnTo>
                  <a:pt x="906969" y="4225315"/>
                </a:lnTo>
                <a:lnTo>
                  <a:pt x="905215" y="4226436"/>
                </a:lnTo>
                <a:lnTo>
                  <a:pt x="853649" y="4097440"/>
                </a:lnTo>
                <a:lnTo>
                  <a:pt x="803678" y="4108433"/>
                </a:lnTo>
                <a:cubicBezTo>
                  <a:pt x="694332" y="4127224"/>
                  <a:pt x="592331" y="4129061"/>
                  <a:pt x="508418" y="4115749"/>
                </a:cubicBezTo>
                <a:lnTo>
                  <a:pt x="466352" y="4104598"/>
                </a:lnTo>
                <a:lnTo>
                  <a:pt x="466798" y="4105867"/>
                </a:lnTo>
                <a:lnTo>
                  <a:pt x="425369" y="4095581"/>
                </a:lnTo>
                <a:lnTo>
                  <a:pt x="416239" y="4091314"/>
                </a:lnTo>
                <a:lnTo>
                  <a:pt x="408196" y="4089182"/>
                </a:lnTo>
                <a:lnTo>
                  <a:pt x="378580" y="4073712"/>
                </a:lnTo>
                <a:lnTo>
                  <a:pt x="362728" y="4066303"/>
                </a:lnTo>
                <a:lnTo>
                  <a:pt x="360166" y="4064094"/>
                </a:lnTo>
                <a:lnTo>
                  <a:pt x="357789" y="4062853"/>
                </a:lnTo>
                <a:lnTo>
                  <a:pt x="357467" y="4061768"/>
                </a:lnTo>
                <a:lnTo>
                  <a:pt x="331848" y="3974989"/>
                </a:lnTo>
                <a:lnTo>
                  <a:pt x="330216" y="3969462"/>
                </a:lnTo>
                <a:lnTo>
                  <a:pt x="330215" y="3969461"/>
                </a:lnTo>
                <a:lnTo>
                  <a:pt x="307662" y="3875892"/>
                </a:lnTo>
                <a:lnTo>
                  <a:pt x="307664" y="3875891"/>
                </a:lnTo>
                <a:lnTo>
                  <a:pt x="307399" y="3874794"/>
                </a:lnTo>
                <a:lnTo>
                  <a:pt x="308834" y="3872533"/>
                </a:lnTo>
                <a:lnTo>
                  <a:pt x="309950" y="3869336"/>
                </a:lnTo>
                <a:lnTo>
                  <a:pt x="319990" y="3854970"/>
                </a:lnTo>
                <a:lnTo>
                  <a:pt x="337887" y="3826790"/>
                </a:lnTo>
                <a:lnTo>
                  <a:pt x="343779" y="3820930"/>
                </a:lnTo>
                <a:lnTo>
                  <a:pt x="349560" y="3812659"/>
                </a:lnTo>
                <a:lnTo>
                  <a:pt x="380296" y="3783037"/>
                </a:lnTo>
                <a:lnTo>
                  <a:pt x="380545" y="3784360"/>
                </a:lnTo>
                <a:lnTo>
                  <a:pt x="411399" y="3753669"/>
                </a:lnTo>
                <a:cubicBezTo>
                  <a:pt x="477415" y="3700185"/>
                  <a:pt x="566669" y="3650777"/>
                  <a:pt x="670761" y="3612377"/>
                </a:cubicBezTo>
                <a:lnTo>
                  <a:pt x="721313" y="3596348"/>
                </a:lnTo>
                <a:lnTo>
                  <a:pt x="721313" y="3596347"/>
                </a:lnTo>
                <a:lnTo>
                  <a:pt x="718542" y="3597226"/>
                </a:lnTo>
                <a:lnTo>
                  <a:pt x="708938" y="3546498"/>
                </a:lnTo>
                <a:lnTo>
                  <a:pt x="701166" y="3459477"/>
                </a:lnTo>
                <a:lnTo>
                  <a:pt x="650325" y="3457175"/>
                </a:lnTo>
                <a:cubicBezTo>
                  <a:pt x="539842" y="3447024"/>
                  <a:pt x="440842" y="3422400"/>
                  <a:pt x="363233" y="3387823"/>
                </a:cubicBezTo>
                <a:lnTo>
                  <a:pt x="325485" y="3366165"/>
                </a:lnTo>
                <a:lnTo>
                  <a:pt x="325588" y="3367506"/>
                </a:lnTo>
                <a:lnTo>
                  <a:pt x="288233" y="3346847"/>
                </a:lnTo>
                <a:lnTo>
                  <a:pt x="280519" y="3340364"/>
                </a:lnTo>
                <a:lnTo>
                  <a:pt x="273301" y="3336221"/>
                </a:lnTo>
                <a:lnTo>
                  <a:pt x="248698" y="3313614"/>
                </a:lnTo>
                <a:lnTo>
                  <a:pt x="235303" y="3302355"/>
                </a:lnTo>
                <a:lnTo>
                  <a:pt x="233401" y="3299558"/>
                </a:lnTo>
                <a:lnTo>
                  <a:pt x="231426" y="3297743"/>
                </a:lnTo>
                <a:lnTo>
                  <a:pt x="231397" y="3296613"/>
                </a:lnTo>
                <a:lnTo>
                  <a:pt x="229110" y="3206159"/>
                </a:lnTo>
                <a:lnTo>
                  <a:pt x="228964" y="3200398"/>
                </a:lnTo>
                <a:lnTo>
                  <a:pt x="228964" y="3200396"/>
                </a:lnTo>
                <a:lnTo>
                  <a:pt x="231396" y="3104181"/>
                </a:lnTo>
                <a:lnTo>
                  <a:pt x="231398" y="3104181"/>
                </a:lnTo>
                <a:lnTo>
                  <a:pt x="231426" y="3103053"/>
                </a:lnTo>
                <a:lnTo>
                  <a:pt x="233398" y="3101240"/>
                </a:lnTo>
                <a:lnTo>
                  <a:pt x="235303" y="3098441"/>
                </a:lnTo>
                <a:lnTo>
                  <a:pt x="248719" y="3087163"/>
                </a:lnTo>
                <a:lnTo>
                  <a:pt x="273301" y="3064575"/>
                </a:lnTo>
                <a:lnTo>
                  <a:pt x="280509" y="3060438"/>
                </a:lnTo>
                <a:lnTo>
                  <a:pt x="288233" y="3053946"/>
                </a:lnTo>
                <a:lnTo>
                  <a:pt x="325588" y="3033287"/>
                </a:lnTo>
                <a:lnTo>
                  <a:pt x="325485" y="3034632"/>
                </a:lnTo>
                <a:lnTo>
                  <a:pt x="363232" y="3012971"/>
                </a:lnTo>
                <a:cubicBezTo>
                  <a:pt x="440842" y="2978395"/>
                  <a:pt x="539842" y="2953772"/>
                  <a:pt x="650325" y="2943620"/>
                </a:cubicBezTo>
                <a:lnTo>
                  <a:pt x="704711" y="2941158"/>
                </a:lnTo>
                <a:lnTo>
                  <a:pt x="704711" y="2941156"/>
                </a:lnTo>
                <a:lnTo>
                  <a:pt x="701912" y="2941284"/>
                </a:lnTo>
                <a:lnTo>
                  <a:pt x="717216" y="2803150"/>
                </a:lnTo>
                <a:lnTo>
                  <a:pt x="670761" y="2788420"/>
                </a:lnTo>
                <a:cubicBezTo>
                  <a:pt x="566670" y="2750020"/>
                  <a:pt x="477416" y="2700614"/>
                  <a:pt x="411401" y="2647128"/>
                </a:cubicBezTo>
                <a:lnTo>
                  <a:pt x="380545" y="2616436"/>
                </a:lnTo>
                <a:lnTo>
                  <a:pt x="380298" y="2617759"/>
                </a:lnTo>
                <a:lnTo>
                  <a:pt x="349562" y="2588137"/>
                </a:lnTo>
                <a:lnTo>
                  <a:pt x="343789" y="2579877"/>
                </a:lnTo>
                <a:lnTo>
                  <a:pt x="337889" y="2574008"/>
                </a:lnTo>
                <a:lnTo>
                  <a:pt x="319976" y="2545803"/>
                </a:lnTo>
                <a:lnTo>
                  <a:pt x="309951" y="2531460"/>
                </a:lnTo>
                <a:lnTo>
                  <a:pt x="308838" y="2528265"/>
                </a:lnTo>
                <a:lnTo>
                  <a:pt x="307400" y="2526003"/>
                </a:lnTo>
                <a:lnTo>
                  <a:pt x="307665" y="2524902"/>
                </a:lnTo>
                <a:lnTo>
                  <a:pt x="328867" y="2436938"/>
                </a:lnTo>
                <a:lnTo>
                  <a:pt x="330216" y="2431335"/>
                </a:lnTo>
                <a:lnTo>
                  <a:pt x="330216" y="2431334"/>
                </a:lnTo>
                <a:lnTo>
                  <a:pt x="357470" y="2339025"/>
                </a:lnTo>
                <a:lnTo>
                  <a:pt x="357472" y="2339025"/>
                </a:lnTo>
                <a:lnTo>
                  <a:pt x="357790" y="2337943"/>
                </a:lnTo>
                <a:lnTo>
                  <a:pt x="360164" y="2336704"/>
                </a:lnTo>
                <a:lnTo>
                  <a:pt x="362729" y="2334493"/>
                </a:lnTo>
                <a:lnTo>
                  <a:pt x="378605" y="2327071"/>
                </a:lnTo>
                <a:lnTo>
                  <a:pt x="408197" y="2311617"/>
                </a:lnTo>
                <a:lnTo>
                  <a:pt x="416230" y="2309487"/>
                </a:lnTo>
                <a:lnTo>
                  <a:pt x="425371" y="2305213"/>
                </a:lnTo>
                <a:lnTo>
                  <a:pt x="466800" y="2294929"/>
                </a:lnTo>
                <a:lnTo>
                  <a:pt x="466354" y="2296199"/>
                </a:lnTo>
                <a:lnTo>
                  <a:pt x="508420" y="2285047"/>
                </a:lnTo>
                <a:cubicBezTo>
                  <a:pt x="536391" y="2280611"/>
                  <a:pt x="566372" y="2277857"/>
                  <a:pt x="597964" y="2276853"/>
                </a:cubicBezTo>
                <a:cubicBezTo>
                  <a:pt x="645354" y="2275347"/>
                  <a:pt x="696369" y="2277780"/>
                  <a:pt x="749668" y="2284375"/>
                </a:cubicBezTo>
                <a:lnTo>
                  <a:pt x="853477" y="2304770"/>
                </a:lnTo>
                <a:lnTo>
                  <a:pt x="854056" y="2303446"/>
                </a:lnTo>
                <a:lnTo>
                  <a:pt x="851382" y="2302859"/>
                </a:lnTo>
                <a:lnTo>
                  <a:pt x="907178" y="2175616"/>
                </a:lnTo>
                <a:lnTo>
                  <a:pt x="909170" y="2176889"/>
                </a:lnTo>
                <a:lnTo>
                  <a:pt x="909169" y="2176888"/>
                </a:lnTo>
                <a:lnTo>
                  <a:pt x="907179" y="2175615"/>
                </a:lnTo>
                <a:lnTo>
                  <a:pt x="907178" y="2175616"/>
                </a:lnTo>
                <a:lnTo>
                  <a:pt x="863583" y="2147743"/>
                </a:lnTo>
                <a:cubicBezTo>
                  <a:pt x="772978" y="2083710"/>
                  <a:pt x="699553" y="2012883"/>
                  <a:pt x="649630" y="1944135"/>
                </a:cubicBezTo>
                <a:lnTo>
                  <a:pt x="627770" y="1906504"/>
                </a:lnTo>
                <a:lnTo>
                  <a:pt x="627187" y="1907718"/>
                </a:lnTo>
                <a:lnTo>
                  <a:pt x="605166" y="1871149"/>
                </a:lnTo>
                <a:lnTo>
                  <a:pt x="601728" y="1861678"/>
                </a:lnTo>
                <a:lnTo>
                  <a:pt x="597548" y="1854482"/>
                </a:lnTo>
                <a:lnTo>
                  <a:pt x="587543" y="1822602"/>
                </a:lnTo>
                <a:lnTo>
                  <a:pt x="581574" y="1806152"/>
                </a:lnTo>
                <a:lnTo>
                  <a:pt x="581325" y="1802780"/>
                </a:lnTo>
                <a:lnTo>
                  <a:pt x="580522" y="1800220"/>
                </a:lnTo>
                <a:lnTo>
                  <a:pt x="581062" y="1799226"/>
                </a:lnTo>
                <a:lnTo>
                  <a:pt x="624309" y="1719746"/>
                </a:lnTo>
                <a:lnTo>
                  <a:pt x="627063" y="1714684"/>
                </a:lnTo>
                <a:lnTo>
                  <a:pt x="677279" y="1632579"/>
                </a:lnTo>
                <a:lnTo>
                  <a:pt x="677867" y="1631616"/>
                </a:lnTo>
                <a:lnTo>
                  <a:pt x="680482" y="1631032"/>
                </a:lnTo>
                <a:lnTo>
                  <a:pt x="683532" y="1629561"/>
                </a:lnTo>
                <a:lnTo>
                  <a:pt x="700789" y="1626500"/>
                </a:lnTo>
                <a:lnTo>
                  <a:pt x="733371" y="1619231"/>
                </a:lnTo>
                <a:lnTo>
                  <a:pt x="741682" y="1619253"/>
                </a:lnTo>
                <a:lnTo>
                  <a:pt x="751617" y="1617492"/>
                </a:lnTo>
                <a:lnTo>
                  <a:pt x="794297" y="1618280"/>
                </a:lnTo>
                <a:lnTo>
                  <a:pt x="793537" y="1619391"/>
                </a:lnTo>
                <a:lnTo>
                  <a:pt x="837057" y="1619507"/>
                </a:lnTo>
                <a:cubicBezTo>
                  <a:pt x="921556" y="1628368"/>
                  <a:pt x="1019605" y="1656543"/>
                  <a:pt x="1120361" y="1702990"/>
                </a:cubicBezTo>
                <a:lnTo>
                  <a:pt x="1168154" y="1727771"/>
                </a:lnTo>
                <a:lnTo>
                  <a:pt x="1168155" y="1727770"/>
                </a:lnTo>
                <a:lnTo>
                  <a:pt x="1165754" y="1726526"/>
                </a:lnTo>
                <a:lnTo>
                  <a:pt x="1215599" y="1655615"/>
                </a:lnTo>
                <a:lnTo>
                  <a:pt x="1249667" y="1616037"/>
                </a:lnTo>
                <a:lnTo>
                  <a:pt x="1215657" y="1578801"/>
                </a:lnTo>
                <a:cubicBezTo>
                  <a:pt x="1144712" y="1493498"/>
                  <a:pt x="1092119" y="1406084"/>
                  <a:pt x="1061692" y="1326757"/>
                </a:cubicBezTo>
                <a:lnTo>
                  <a:pt x="1050316" y="1284750"/>
                </a:lnTo>
                <a:lnTo>
                  <a:pt x="1049440" y="1285770"/>
                </a:lnTo>
                <a:lnTo>
                  <a:pt x="1037633" y="1244749"/>
                </a:lnTo>
                <a:lnTo>
                  <a:pt x="1036763" y="1234708"/>
                </a:lnTo>
                <a:lnTo>
                  <a:pt x="1034588" y="1226678"/>
                </a:lnTo>
                <a:lnTo>
                  <a:pt x="1033176" y="1193295"/>
                </a:lnTo>
                <a:lnTo>
                  <a:pt x="1031667" y="1175861"/>
                </a:lnTo>
                <a:lnTo>
                  <a:pt x="1032300" y="1172539"/>
                </a:lnTo>
                <a:lnTo>
                  <a:pt x="1032186" y="1169859"/>
                </a:lnTo>
                <a:lnTo>
                  <a:pt x="1032965" y="1169038"/>
                </a:lnTo>
                <a:lnTo>
                  <a:pt x="1095309" y="1103461"/>
                </a:lnTo>
                <a:lnTo>
                  <a:pt x="1099279" y="1099285"/>
                </a:lnTo>
                <a:lnTo>
                  <a:pt x="1099280" y="1099284"/>
                </a:lnTo>
                <a:lnTo>
                  <a:pt x="1169035" y="1032968"/>
                </a:lnTo>
                <a:lnTo>
                  <a:pt x="1169036" y="1032968"/>
                </a:lnTo>
                <a:lnTo>
                  <a:pt x="1169854" y="1032191"/>
                </a:lnTo>
                <a:lnTo>
                  <a:pt x="1172530" y="1032304"/>
                </a:lnTo>
                <a:lnTo>
                  <a:pt x="1175858" y="1031671"/>
                </a:lnTo>
                <a:lnTo>
                  <a:pt x="1193319" y="1033181"/>
                </a:lnTo>
                <a:lnTo>
                  <a:pt x="1226672" y="1034592"/>
                </a:lnTo>
                <a:lnTo>
                  <a:pt x="1234693" y="1036766"/>
                </a:lnTo>
                <a:lnTo>
                  <a:pt x="1244746" y="1037636"/>
                </a:lnTo>
                <a:lnTo>
                  <a:pt x="1285768" y="1049443"/>
                </a:lnTo>
                <a:lnTo>
                  <a:pt x="1284746" y="1050320"/>
                </a:lnTo>
                <a:lnTo>
                  <a:pt x="1326752" y="1061696"/>
                </a:lnTo>
                <a:cubicBezTo>
                  <a:pt x="1406079" y="1092125"/>
                  <a:pt x="1493494" y="1144716"/>
                  <a:pt x="1578795" y="1215662"/>
                </a:cubicBezTo>
                <a:lnTo>
                  <a:pt x="1618430" y="1251864"/>
                </a:lnTo>
                <a:lnTo>
                  <a:pt x="1618432" y="1251863"/>
                </a:lnTo>
                <a:lnTo>
                  <a:pt x="1616888" y="1250452"/>
                </a:lnTo>
                <a:lnTo>
                  <a:pt x="1725926" y="1164613"/>
                </a:lnTo>
                <a:lnTo>
                  <a:pt x="1702985" y="1120367"/>
                </a:lnTo>
                <a:cubicBezTo>
                  <a:pt x="1656534" y="1019611"/>
                  <a:pt x="1628360" y="921561"/>
                  <a:pt x="1619500" y="837061"/>
                </a:cubicBezTo>
                <a:lnTo>
                  <a:pt x="1619383" y="793542"/>
                </a:lnTo>
                <a:lnTo>
                  <a:pt x="1618273" y="794301"/>
                </a:lnTo>
                <a:lnTo>
                  <a:pt x="1617485" y="751622"/>
                </a:lnTo>
                <a:lnTo>
                  <a:pt x="1619244" y="741699"/>
                </a:lnTo>
                <a:lnTo>
                  <a:pt x="1619222" y="733377"/>
                </a:lnTo>
                <a:lnTo>
                  <a:pt x="1626499" y="700766"/>
                </a:lnTo>
                <a:lnTo>
                  <a:pt x="1629552" y="683536"/>
                </a:lnTo>
                <a:lnTo>
                  <a:pt x="1631023" y="680491"/>
                </a:lnTo>
                <a:lnTo>
                  <a:pt x="1631608" y="677873"/>
                </a:lnTo>
                <a:lnTo>
                  <a:pt x="1632572" y="677283"/>
                </a:lnTo>
                <a:lnTo>
                  <a:pt x="1709764" y="630074"/>
                </a:lnTo>
                <a:lnTo>
                  <a:pt x="1714680" y="627068"/>
                </a:lnTo>
                <a:lnTo>
                  <a:pt x="1714681" y="627068"/>
                </a:lnTo>
                <a:lnTo>
                  <a:pt x="1799224" y="581066"/>
                </a:lnTo>
                <a:lnTo>
                  <a:pt x="1799225" y="581065"/>
                </a:lnTo>
                <a:lnTo>
                  <a:pt x="1800217" y="580526"/>
                </a:lnTo>
                <a:lnTo>
                  <a:pt x="1802772" y="581328"/>
                </a:lnTo>
                <a:lnTo>
                  <a:pt x="1806149" y="581578"/>
                </a:lnTo>
                <a:lnTo>
                  <a:pt x="1822623" y="587557"/>
                </a:lnTo>
                <a:lnTo>
                  <a:pt x="1854475" y="597553"/>
                </a:lnTo>
                <a:lnTo>
                  <a:pt x="1861661" y="601727"/>
                </a:lnTo>
                <a:lnTo>
                  <a:pt x="1871146" y="605170"/>
                </a:lnTo>
                <a:lnTo>
                  <a:pt x="1907715" y="627192"/>
                </a:lnTo>
                <a:lnTo>
                  <a:pt x="1906500" y="627775"/>
                </a:lnTo>
                <a:lnTo>
                  <a:pt x="1944132" y="649635"/>
                </a:lnTo>
                <a:cubicBezTo>
                  <a:pt x="2012880" y="699559"/>
                  <a:pt x="2083704" y="772983"/>
                  <a:pt x="2147738" y="863588"/>
                </a:cubicBezTo>
                <a:lnTo>
                  <a:pt x="2174623" y="905640"/>
                </a:lnTo>
                <a:lnTo>
                  <a:pt x="2303462" y="854137"/>
                </a:lnTo>
                <a:lnTo>
                  <a:pt x="2303958" y="856392"/>
                </a:lnTo>
                <a:lnTo>
                  <a:pt x="2303959" y="856392"/>
                </a:lnTo>
                <a:lnTo>
                  <a:pt x="2292363" y="803681"/>
                </a:lnTo>
                <a:cubicBezTo>
                  <a:pt x="2273573" y="694337"/>
                  <a:pt x="2271735" y="592336"/>
                  <a:pt x="2285047" y="508422"/>
                </a:cubicBezTo>
                <a:lnTo>
                  <a:pt x="2296199" y="466357"/>
                </a:lnTo>
                <a:lnTo>
                  <a:pt x="2294930" y="466802"/>
                </a:lnTo>
                <a:lnTo>
                  <a:pt x="2305216" y="425374"/>
                </a:lnTo>
                <a:lnTo>
                  <a:pt x="2309481" y="416244"/>
                </a:lnTo>
                <a:lnTo>
                  <a:pt x="2311614" y="408200"/>
                </a:lnTo>
                <a:lnTo>
                  <a:pt x="2327083" y="378584"/>
                </a:lnTo>
                <a:lnTo>
                  <a:pt x="2334493" y="362732"/>
                </a:lnTo>
                <a:lnTo>
                  <a:pt x="2336702" y="360170"/>
                </a:lnTo>
                <a:lnTo>
                  <a:pt x="2337943" y="357792"/>
                </a:lnTo>
                <a:lnTo>
                  <a:pt x="2339028" y="357471"/>
                </a:lnTo>
                <a:lnTo>
                  <a:pt x="2425809" y="331851"/>
                </a:lnTo>
                <a:lnTo>
                  <a:pt x="2431336" y="330220"/>
                </a:lnTo>
                <a:lnTo>
                  <a:pt x="2431336" y="330220"/>
                </a:lnTo>
                <a:lnTo>
                  <a:pt x="2524905" y="307667"/>
                </a:lnTo>
                <a:lnTo>
                  <a:pt x="2524905" y="307668"/>
                </a:lnTo>
                <a:lnTo>
                  <a:pt x="2526002" y="307403"/>
                </a:lnTo>
                <a:lnTo>
                  <a:pt x="2528263" y="308839"/>
                </a:lnTo>
                <a:lnTo>
                  <a:pt x="2531461" y="309953"/>
                </a:lnTo>
                <a:lnTo>
                  <a:pt x="2545826" y="319994"/>
                </a:lnTo>
                <a:lnTo>
                  <a:pt x="2574006" y="337892"/>
                </a:lnTo>
                <a:lnTo>
                  <a:pt x="2579866" y="343783"/>
                </a:lnTo>
                <a:lnTo>
                  <a:pt x="2588139" y="349565"/>
                </a:lnTo>
                <a:lnTo>
                  <a:pt x="2617761" y="380300"/>
                </a:lnTo>
                <a:lnTo>
                  <a:pt x="2616436" y="380549"/>
                </a:lnTo>
                <a:lnTo>
                  <a:pt x="2647128" y="411403"/>
                </a:lnTo>
                <a:cubicBezTo>
                  <a:pt x="2700611" y="477419"/>
                  <a:pt x="2750020" y="566673"/>
                  <a:pt x="2788419" y="670766"/>
                </a:cubicBezTo>
                <a:lnTo>
                  <a:pt x="2803712" y="718994"/>
                </a:lnTo>
                <a:lnTo>
                  <a:pt x="2854545" y="709369"/>
                </a:lnTo>
                <a:lnTo>
                  <a:pt x="2941297" y="701623"/>
                </a:lnTo>
                <a:lnTo>
                  <a:pt x="2943618" y="650333"/>
                </a:lnTo>
                <a:cubicBezTo>
                  <a:pt x="2953770" y="539849"/>
                  <a:pt x="2978395" y="440849"/>
                  <a:pt x="3012971" y="363240"/>
                </a:cubicBezTo>
                <a:lnTo>
                  <a:pt x="3034629" y="325493"/>
                </a:lnTo>
                <a:lnTo>
                  <a:pt x="3033289" y="325594"/>
                </a:lnTo>
                <a:lnTo>
                  <a:pt x="3053947" y="288241"/>
                </a:lnTo>
                <a:lnTo>
                  <a:pt x="3060431" y="280526"/>
                </a:lnTo>
                <a:lnTo>
                  <a:pt x="3064573" y="273308"/>
                </a:lnTo>
                <a:lnTo>
                  <a:pt x="3087179" y="248704"/>
                </a:lnTo>
                <a:lnTo>
                  <a:pt x="3098439" y="235310"/>
                </a:lnTo>
                <a:lnTo>
                  <a:pt x="3101237" y="233408"/>
                </a:lnTo>
                <a:lnTo>
                  <a:pt x="3103051" y="231434"/>
                </a:lnTo>
                <a:lnTo>
                  <a:pt x="3104181" y="231403"/>
                </a:lnTo>
                <a:lnTo>
                  <a:pt x="3194635" y="229118"/>
                </a:lnTo>
                <a:lnTo>
                  <a:pt x="3200395" y="228972"/>
                </a:lnTo>
                <a:close/>
                <a:moveTo>
                  <a:pt x="3200399" y="91440"/>
                </a:moveTo>
                <a:cubicBezTo>
                  <a:pt x="1483369" y="91440"/>
                  <a:pt x="91440" y="1483369"/>
                  <a:pt x="91440" y="3200400"/>
                </a:cubicBezTo>
                <a:cubicBezTo>
                  <a:pt x="91440" y="4917431"/>
                  <a:pt x="1483369" y="6309360"/>
                  <a:pt x="3200399" y="6309360"/>
                </a:cubicBezTo>
                <a:cubicBezTo>
                  <a:pt x="4917431" y="6309360"/>
                  <a:pt x="6309359" y="4917431"/>
                  <a:pt x="6309359" y="3200400"/>
                </a:cubicBezTo>
                <a:cubicBezTo>
                  <a:pt x="6309359" y="1483369"/>
                  <a:pt x="4917431" y="91440"/>
                  <a:pt x="3200399" y="91440"/>
                </a:cubicBezTo>
                <a:close/>
                <a:moveTo>
                  <a:pt x="3200399" y="0"/>
                </a:moveTo>
                <a:cubicBezTo>
                  <a:pt x="4967931" y="0"/>
                  <a:pt x="6400799" y="1432868"/>
                  <a:pt x="6400799" y="3200400"/>
                </a:cubicBezTo>
                <a:cubicBezTo>
                  <a:pt x="6400799" y="4967932"/>
                  <a:pt x="4967931" y="6400800"/>
                  <a:pt x="3200399" y="6400800"/>
                </a:cubicBezTo>
                <a:cubicBezTo>
                  <a:pt x="1432868" y="6400800"/>
                  <a:pt x="0" y="4967932"/>
                  <a:pt x="0" y="3200400"/>
                </a:cubicBezTo>
                <a:cubicBezTo>
                  <a:pt x="0" y="1432868"/>
                  <a:pt x="1432868" y="0"/>
                  <a:pt x="3200399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N" dirty="0">
              <a:solidFill>
                <a:srgbClr val="002060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85106-A67F-4BD9-8543-20311978E5DC}" type="datetimeFigureOut">
              <a:rPr lang="en-IN" smtClean="0"/>
              <a:t>21-04-2023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0D82F-57A4-433C-9177-0951B9A08CF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990807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: Shape 4">
            <a:extLst>
              <a:ext uri="{FF2B5EF4-FFF2-40B4-BE49-F238E27FC236}">
                <a16:creationId xmlns:a16="http://schemas.microsoft.com/office/drawing/2014/main" id="{8D07AB90-9728-28A7-0C31-273BFC645DFA}"/>
              </a:ext>
            </a:extLst>
          </p:cNvPr>
          <p:cNvSpPr>
            <a:spLocks noChangeAspect="1"/>
          </p:cNvSpPr>
          <p:nvPr/>
        </p:nvSpPr>
        <p:spPr>
          <a:xfrm>
            <a:off x="11277599" y="5943600"/>
            <a:ext cx="914400" cy="914400"/>
          </a:xfrm>
          <a:custGeom>
            <a:avLst/>
            <a:gdLst/>
            <a:ahLst/>
            <a:cxnLst/>
            <a:rect l="l" t="t" r="r" b="b"/>
            <a:pathLst>
              <a:path w="6400799" h="6400800">
                <a:moveTo>
                  <a:pt x="4618019" y="5165230"/>
                </a:moveTo>
                <a:lnTo>
                  <a:pt x="4618017" y="5165232"/>
                </a:lnTo>
                <a:lnTo>
                  <a:pt x="4618015" y="5165233"/>
                </a:lnTo>
                <a:close/>
                <a:moveTo>
                  <a:pt x="1770381" y="5155624"/>
                </a:moveTo>
                <a:lnTo>
                  <a:pt x="1770052" y="5156145"/>
                </a:lnTo>
                <a:lnTo>
                  <a:pt x="1770053" y="5156145"/>
                </a:lnTo>
                <a:lnTo>
                  <a:pt x="1770381" y="5155628"/>
                </a:lnTo>
                <a:lnTo>
                  <a:pt x="1777025" y="5160947"/>
                </a:lnTo>
                <a:lnTo>
                  <a:pt x="1777058" y="5160968"/>
                </a:lnTo>
                <a:close/>
                <a:moveTo>
                  <a:pt x="2806398" y="4574096"/>
                </a:moveTo>
                <a:lnTo>
                  <a:pt x="2766254" y="4708190"/>
                </a:lnTo>
                <a:lnTo>
                  <a:pt x="2847309" y="4708190"/>
                </a:lnTo>
                <a:close/>
                <a:moveTo>
                  <a:pt x="3045103" y="4550925"/>
                </a:moveTo>
                <a:lnTo>
                  <a:pt x="3045103" y="4642622"/>
                </a:lnTo>
                <a:lnTo>
                  <a:pt x="3089471" y="4642622"/>
                </a:lnTo>
                <a:cubicBezTo>
                  <a:pt x="3116587" y="4642622"/>
                  <a:pt x="3133841" y="4641430"/>
                  <a:pt x="3141235" y="4639048"/>
                </a:cubicBezTo>
                <a:cubicBezTo>
                  <a:pt x="3148631" y="4636665"/>
                  <a:pt x="3154629" y="4631858"/>
                  <a:pt x="3159231" y="4624628"/>
                </a:cubicBezTo>
                <a:cubicBezTo>
                  <a:pt x="3163831" y="4617397"/>
                  <a:pt x="3166133" y="4607784"/>
                  <a:pt x="3166133" y="4595788"/>
                </a:cubicBezTo>
                <a:cubicBezTo>
                  <a:pt x="3166133" y="4584284"/>
                  <a:pt x="3163831" y="4575041"/>
                  <a:pt x="3159231" y="4568057"/>
                </a:cubicBezTo>
                <a:cubicBezTo>
                  <a:pt x="3154629" y="4561073"/>
                  <a:pt x="3148385" y="4556266"/>
                  <a:pt x="3140497" y="4553637"/>
                </a:cubicBezTo>
                <a:cubicBezTo>
                  <a:pt x="3134909" y="4551829"/>
                  <a:pt x="3118723" y="4550925"/>
                  <a:pt x="3091937" y="4550925"/>
                </a:cubicBezTo>
                <a:close/>
                <a:moveTo>
                  <a:pt x="2158254" y="4492752"/>
                </a:moveTo>
                <a:lnTo>
                  <a:pt x="2217906" y="4492752"/>
                </a:lnTo>
                <a:lnTo>
                  <a:pt x="2217906" y="4790027"/>
                </a:lnTo>
                <a:lnTo>
                  <a:pt x="2366790" y="4790027"/>
                </a:lnTo>
                <a:lnTo>
                  <a:pt x="2366790" y="4851158"/>
                </a:lnTo>
                <a:lnTo>
                  <a:pt x="2158254" y="4851158"/>
                </a:lnTo>
                <a:close/>
                <a:moveTo>
                  <a:pt x="3690793" y="4489794"/>
                </a:moveTo>
                <a:lnTo>
                  <a:pt x="3748967" y="4489794"/>
                </a:lnTo>
                <a:lnTo>
                  <a:pt x="3870243" y="4731114"/>
                </a:lnTo>
                <a:lnTo>
                  <a:pt x="3870243" y="4489794"/>
                </a:lnTo>
                <a:lnTo>
                  <a:pt x="3925951" y="4489794"/>
                </a:lnTo>
                <a:lnTo>
                  <a:pt x="3925951" y="4851158"/>
                </a:lnTo>
                <a:lnTo>
                  <a:pt x="3865805" y="4851158"/>
                </a:lnTo>
                <a:lnTo>
                  <a:pt x="3746501" y="4615507"/>
                </a:lnTo>
                <a:lnTo>
                  <a:pt x="3746501" y="4851158"/>
                </a:lnTo>
                <a:lnTo>
                  <a:pt x="3690793" y="4851158"/>
                </a:lnTo>
                <a:close/>
                <a:moveTo>
                  <a:pt x="3574029" y="4489794"/>
                </a:moveTo>
                <a:lnTo>
                  <a:pt x="3633681" y="4489794"/>
                </a:lnTo>
                <a:lnTo>
                  <a:pt x="3633681" y="4851158"/>
                </a:lnTo>
                <a:lnTo>
                  <a:pt x="3574029" y="4851158"/>
                </a:lnTo>
                <a:close/>
                <a:moveTo>
                  <a:pt x="3281219" y="4489794"/>
                </a:moveTo>
                <a:lnTo>
                  <a:pt x="3339391" y="4489794"/>
                </a:lnTo>
                <a:lnTo>
                  <a:pt x="3460667" y="4731114"/>
                </a:lnTo>
                <a:lnTo>
                  <a:pt x="3460667" y="4489794"/>
                </a:lnTo>
                <a:lnTo>
                  <a:pt x="3516375" y="4489794"/>
                </a:lnTo>
                <a:lnTo>
                  <a:pt x="3516375" y="4851158"/>
                </a:lnTo>
                <a:lnTo>
                  <a:pt x="3456231" y="4851158"/>
                </a:lnTo>
                <a:lnTo>
                  <a:pt x="3336927" y="4615507"/>
                </a:lnTo>
                <a:lnTo>
                  <a:pt x="3336927" y="4851158"/>
                </a:lnTo>
                <a:lnTo>
                  <a:pt x="3281219" y="4851158"/>
                </a:lnTo>
                <a:close/>
                <a:moveTo>
                  <a:pt x="2985451" y="4489794"/>
                </a:moveTo>
                <a:lnTo>
                  <a:pt x="3111409" y="4489794"/>
                </a:lnTo>
                <a:cubicBezTo>
                  <a:pt x="3143619" y="4489794"/>
                  <a:pt x="3166625" y="4493040"/>
                  <a:pt x="3180429" y="4499531"/>
                </a:cubicBezTo>
                <a:cubicBezTo>
                  <a:pt x="3194233" y="4506022"/>
                  <a:pt x="3205571" y="4517279"/>
                  <a:pt x="3214445" y="4533301"/>
                </a:cubicBezTo>
                <a:cubicBezTo>
                  <a:pt x="3223319" y="4549323"/>
                  <a:pt x="3227757" y="4568509"/>
                  <a:pt x="3227757" y="4590858"/>
                </a:cubicBezTo>
                <a:cubicBezTo>
                  <a:pt x="3227757" y="4619123"/>
                  <a:pt x="3220977" y="4641882"/>
                  <a:pt x="3207421" y="4659137"/>
                </a:cubicBezTo>
                <a:cubicBezTo>
                  <a:pt x="3193863" y="4676392"/>
                  <a:pt x="3174595" y="4687238"/>
                  <a:pt x="3149617" y="4691675"/>
                </a:cubicBezTo>
                <a:cubicBezTo>
                  <a:pt x="3162435" y="4700877"/>
                  <a:pt x="3173035" y="4710943"/>
                  <a:pt x="3181415" y="4721871"/>
                </a:cubicBezTo>
                <a:cubicBezTo>
                  <a:pt x="3189795" y="4732799"/>
                  <a:pt x="3201217" y="4752395"/>
                  <a:pt x="3215679" y="4780660"/>
                </a:cubicBezTo>
                <a:lnTo>
                  <a:pt x="3251667" y="4851158"/>
                </a:lnTo>
                <a:lnTo>
                  <a:pt x="3180295" y="4851158"/>
                </a:lnTo>
                <a:lnTo>
                  <a:pt x="3136999" y="4772526"/>
                </a:lnTo>
                <a:cubicBezTo>
                  <a:pt x="3121419" y="4744096"/>
                  <a:pt x="3110835" y="4726308"/>
                  <a:pt x="3105247" y="4719159"/>
                </a:cubicBezTo>
                <a:cubicBezTo>
                  <a:pt x="3099659" y="4712011"/>
                  <a:pt x="3093745" y="4707081"/>
                  <a:pt x="3087499" y="4704369"/>
                </a:cubicBezTo>
                <a:cubicBezTo>
                  <a:pt x="3081255" y="4701658"/>
                  <a:pt x="3071231" y="4700302"/>
                  <a:pt x="3057427" y="4700302"/>
                </a:cubicBezTo>
                <a:lnTo>
                  <a:pt x="3045103" y="4700302"/>
                </a:lnTo>
                <a:lnTo>
                  <a:pt x="3045103" y="4851158"/>
                </a:lnTo>
                <a:lnTo>
                  <a:pt x="2985451" y="4851158"/>
                </a:lnTo>
                <a:close/>
                <a:moveTo>
                  <a:pt x="2775243" y="4489794"/>
                </a:moveTo>
                <a:lnTo>
                  <a:pt x="2838605" y="4489794"/>
                </a:lnTo>
                <a:lnTo>
                  <a:pt x="2957377" y="4851158"/>
                </a:lnTo>
                <a:lnTo>
                  <a:pt x="2892522" y="4851158"/>
                </a:lnTo>
                <a:lnTo>
                  <a:pt x="2866570" y="4769321"/>
                </a:lnTo>
                <a:lnTo>
                  <a:pt x="2747952" y="4769321"/>
                </a:lnTo>
                <a:lnTo>
                  <a:pt x="2723452" y="4851158"/>
                </a:lnTo>
                <a:lnTo>
                  <a:pt x="2659856" y="4851158"/>
                </a:lnTo>
                <a:close/>
                <a:moveTo>
                  <a:pt x="2413950" y="4489794"/>
                </a:moveTo>
                <a:lnTo>
                  <a:pt x="2633825" y="4489794"/>
                </a:lnTo>
                <a:lnTo>
                  <a:pt x="2633825" y="4550925"/>
                </a:lnTo>
                <a:lnTo>
                  <a:pt x="2473602" y="4550925"/>
                </a:lnTo>
                <a:lnTo>
                  <a:pt x="2473602" y="4631037"/>
                </a:lnTo>
                <a:lnTo>
                  <a:pt x="2622486" y="4631037"/>
                </a:lnTo>
                <a:lnTo>
                  <a:pt x="2622486" y="4691921"/>
                </a:lnTo>
                <a:lnTo>
                  <a:pt x="2473602" y="4691921"/>
                </a:lnTo>
                <a:lnTo>
                  <a:pt x="2473602" y="4790027"/>
                </a:lnTo>
                <a:lnTo>
                  <a:pt x="2639248" y="4790027"/>
                </a:lnTo>
                <a:lnTo>
                  <a:pt x="2639248" y="4851158"/>
                </a:lnTo>
                <a:lnTo>
                  <a:pt x="2413950" y="4851158"/>
                </a:lnTo>
                <a:close/>
                <a:moveTo>
                  <a:pt x="4122381" y="4483632"/>
                </a:moveTo>
                <a:cubicBezTo>
                  <a:pt x="4157711" y="4483632"/>
                  <a:pt x="4186019" y="4492629"/>
                  <a:pt x="4207299" y="4510623"/>
                </a:cubicBezTo>
                <a:cubicBezTo>
                  <a:pt x="4228579" y="4528617"/>
                  <a:pt x="4242259" y="4555033"/>
                  <a:pt x="4248341" y="4589872"/>
                </a:cubicBezTo>
                <a:lnTo>
                  <a:pt x="4189181" y="4603429"/>
                </a:lnTo>
                <a:cubicBezTo>
                  <a:pt x="4184745" y="4584860"/>
                  <a:pt x="4176611" y="4570645"/>
                  <a:pt x="4164779" y="4560785"/>
                </a:cubicBezTo>
                <a:cubicBezTo>
                  <a:pt x="4152947" y="4550925"/>
                  <a:pt x="4138813" y="4545995"/>
                  <a:pt x="4122381" y="4545995"/>
                </a:cubicBezTo>
                <a:cubicBezTo>
                  <a:pt x="4096909" y="4545995"/>
                  <a:pt x="4076287" y="4555896"/>
                  <a:pt x="4060511" y="4575698"/>
                </a:cubicBezTo>
                <a:cubicBezTo>
                  <a:pt x="4044735" y="4595500"/>
                  <a:pt x="4036847" y="4625696"/>
                  <a:pt x="4036847" y="4666286"/>
                </a:cubicBezTo>
                <a:cubicBezTo>
                  <a:pt x="4036847" y="4709833"/>
                  <a:pt x="4045391" y="4742946"/>
                  <a:pt x="4062483" y="4765624"/>
                </a:cubicBezTo>
                <a:cubicBezTo>
                  <a:pt x="4077107" y="4785179"/>
                  <a:pt x="4096909" y="4794957"/>
                  <a:pt x="4121887" y="4794957"/>
                </a:cubicBezTo>
                <a:cubicBezTo>
                  <a:pt x="4133555" y="4794957"/>
                  <a:pt x="4145675" y="4792213"/>
                  <a:pt x="4158247" y="4786726"/>
                </a:cubicBezTo>
                <a:cubicBezTo>
                  <a:pt x="4170817" y="4781239"/>
                  <a:pt x="4182033" y="4773745"/>
                  <a:pt x="4191893" y="4764245"/>
                </a:cubicBezTo>
                <a:lnTo>
                  <a:pt x="4191893" y="4718543"/>
                </a:lnTo>
                <a:lnTo>
                  <a:pt x="4123367" y="4718543"/>
                </a:lnTo>
                <a:lnTo>
                  <a:pt x="4123367" y="4657412"/>
                </a:lnTo>
                <a:lnTo>
                  <a:pt x="4252285" y="4657412"/>
                </a:lnTo>
                <a:lnTo>
                  <a:pt x="4252285" y="4801366"/>
                </a:lnTo>
                <a:cubicBezTo>
                  <a:pt x="4239303" y="4816648"/>
                  <a:pt x="4220897" y="4829795"/>
                  <a:pt x="4197069" y="4840805"/>
                </a:cubicBezTo>
                <a:cubicBezTo>
                  <a:pt x="4173241" y="4851815"/>
                  <a:pt x="4149331" y="4857320"/>
                  <a:pt x="4125339" y="4857320"/>
                </a:cubicBezTo>
                <a:cubicBezTo>
                  <a:pt x="4096087" y="4857320"/>
                  <a:pt x="4070287" y="4850131"/>
                  <a:pt x="4047939" y="4835752"/>
                </a:cubicBezTo>
                <a:cubicBezTo>
                  <a:pt x="4025591" y="4821373"/>
                  <a:pt x="4007883" y="4799846"/>
                  <a:pt x="3994819" y="4771170"/>
                </a:cubicBezTo>
                <a:cubicBezTo>
                  <a:pt x="3981755" y="4742494"/>
                  <a:pt x="3975223" y="4708765"/>
                  <a:pt x="3975223" y="4669983"/>
                </a:cubicBezTo>
                <a:cubicBezTo>
                  <a:pt x="3975223" y="4630215"/>
                  <a:pt x="3981837" y="4596198"/>
                  <a:pt x="3995065" y="4567933"/>
                </a:cubicBezTo>
                <a:cubicBezTo>
                  <a:pt x="4008293" y="4539669"/>
                  <a:pt x="4025467" y="4518552"/>
                  <a:pt x="4046583" y="4504584"/>
                </a:cubicBezTo>
                <a:cubicBezTo>
                  <a:pt x="4067699" y="4490616"/>
                  <a:pt x="4092965" y="4483632"/>
                  <a:pt x="4122381" y="4483632"/>
                </a:cubicBezTo>
                <a:close/>
                <a:moveTo>
                  <a:pt x="5415569" y="4180914"/>
                </a:moveTo>
                <a:lnTo>
                  <a:pt x="5411861" y="4190407"/>
                </a:lnTo>
                <a:lnTo>
                  <a:pt x="5411867" y="4190394"/>
                </a:lnTo>
                <a:close/>
                <a:moveTo>
                  <a:pt x="5416445" y="4178669"/>
                </a:moveTo>
                <a:lnTo>
                  <a:pt x="5416443" y="4178671"/>
                </a:lnTo>
                <a:lnTo>
                  <a:pt x="5417353" y="4179147"/>
                </a:lnTo>
                <a:lnTo>
                  <a:pt x="5417353" y="4179146"/>
                </a:lnTo>
                <a:close/>
                <a:moveTo>
                  <a:pt x="3777949" y="3964496"/>
                </a:moveTo>
                <a:lnTo>
                  <a:pt x="3737803" y="4098590"/>
                </a:lnTo>
                <a:lnTo>
                  <a:pt x="3818859" y="4098590"/>
                </a:lnTo>
                <a:close/>
                <a:moveTo>
                  <a:pt x="1949727" y="3941325"/>
                </a:moveTo>
                <a:lnTo>
                  <a:pt x="1949727" y="4033022"/>
                </a:lnTo>
                <a:lnTo>
                  <a:pt x="1994097" y="4033022"/>
                </a:lnTo>
                <a:cubicBezTo>
                  <a:pt x="2021211" y="4033022"/>
                  <a:pt x="2038466" y="4031831"/>
                  <a:pt x="2045861" y="4029448"/>
                </a:cubicBezTo>
                <a:cubicBezTo>
                  <a:pt x="2053256" y="4027065"/>
                  <a:pt x="2059254" y="4022258"/>
                  <a:pt x="2063855" y="4015028"/>
                </a:cubicBezTo>
                <a:cubicBezTo>
                  <a:pt x="2068457" y="4007797"/>
                  <a:pt x="2070757" y="3998184"/>
                  <a:pt x="2070757" y="3986188"/>
                </a:cubicBezTo>
                <a:cubicBezTo>
                  <a:pt x="2070757" y="3974685"/>
                  <a:pt x="2068457" y="3965441"/>
                  <a:pt x="2063855" y="3958457"/>
                </a:cubicBezTo>
                <a:cubicBezTo>
                  <a:pt x="2059254" y="3951473"/>
                  <a:pt x="2053009" y="3946666"/>
                  <a:pt x="2045121" y="3944037"/>
                </a:cubicBezTo>
                <a:cubicBezTo>
                  <a:pt x="2039534" y="3942229"/>
                  <a:pt x="2023348" y="3941325"/>
                  <a:pt x="1996562" y="3941325"/>
                </a:cubicBezTo>
                <a:close/>
                <a:moveTo>
                  <a:pt x="3012427" y="3936395"/>
                </a:moveTo>
                <a:cubicBezTo>
                  <a:pt x="2988071" y="3936395"/>
                  <a:pt x="2968239" y="3946502"/>
                  <a:pt x="2952933" y="3966715"/>
                </a:cubicBezTo>
                <a:cubicBezTo>
                  <a:pt x="2937627" y="3986927"/>
                  <a:pt x="2929974" y="4018232"/>
                  <a:pt x="2929974" y="4060630"/>
                </a:cubicBezTo>
                <a:cubicBezTo>
                  <a:pt x="2929974" y="4102206"/>
                  <a:pt x="2937874" y="4133387"/>
                  <a:pt x="2953673" y="4154175"/>
                </a:cubicBezTo>
                <a:cubicBezTo>
                  <a:pt x="2969471" y="4174963"/>
                  <a:pt x="2989057" y="4185357"/>
                  <a:pt x="3012427" y="4185357"/>
                </a:cubicBezTo>
                <a:cubicBezTo>
                  <a:pt x="3035963" y="4185357"/>
                  <a:pt x="3055465" y="4175045"/>
                  <a:pt x="3070935" y="4154422"/>
                </a:cubicBezTo>
                <a:cubicBezTo>
                  <a:pt x="3086407" y="4133798"/>
                  <a:pt x="3094141" y="4102123"/>
                  <a:pt x="3094141" y="4059397"/>
                </a:cubicBezTo>
                <a:cubicBezTo>
                  <a:pt x="3094141" y="4017493"/>
                  <a:pt x="3086611" y="3986516"/>
                  <a:pt x="3071551" y="3966468"/>
                </a:cubicBezTo>
                <a:cubicBezTo>
                  <a:pt x="3056493" y="3946420"/>
                  <a:pt x="3036785" y="3936395"/>
                  <a:pt x="3012427" y="3936395"/>
                </a:cubicBezTo>
                <a:close/>
                <a:moveTo>
                  <a:pt x="2317103" y="3936395"/>
                </a:moveTo>
                <a:cubicBezTo>
                  <a:pt x="2292746" y="3936395"/>
                  <a:pt x="2272914" y="3946502"/>
                  <a:pt x="2257608" y="3966715"/>
                </a:cubicBezTo>
                <a:cubicBezTo>
                  <a:pt x="2242302" y="3986927"/>
                  <a:pt x="2234649" y="4018232"/>
                  <a:pt x="2234649" y="4060630"/>
                </a:cubicBezTo>
                <a:cubicBezTo>
                  <a:pt x="2234649" y="4102206"/>
                  <a:pt x="2242549" y="4133387"/>
                  <a:pt x="2258348" y="4154175"/>
                </a:cubicBezTo>
                <a:cubicBezTo>
                  <a:pt x="2274147" y="4174963"/>
                  <a:pt x="2293732" y="4185357"/>
                  <a:pt x="2317103" y="4185357"/>
                </a:cubicBezTo>
                <a:cubicBezTo>
                  <a:pt x="2340638" y="4185357"/>
                  <a:pt x="2360141" y="4175045"/>
                  <a:pt x="2375611" y="4154422"/>
                </a:cubicBezTo>
                <a:cubicBezTo>
                  <a:pt x="2391081" y="4133798"/>
                  <a:pt x="2398816" y="4102123"/>
                  <a:pt x="2398816" y="4059397"/>
                </a:cubicBezTo>
                <a:cubicBezTo>
                  <a:pt x="2398816" y="4017493"/>
                  <a:pt x="2391287" y="3986516"/>
                  <a:pt x="2376227" y="3966468"/>
                </a:cubicBezTo>
                <a:cubicBezTo>
                  <a:pt x="2361168" y="3946420"/>
                  <a:pt x="2341459" y="3936395"/>
                  <a:pt x="2317103" y="3936395"/>
                </a:cubicBezTo>
                <a:close/>
                <a:moveTo>
                  <a:pt x="4957125" y="3880194"/>
                </a:moveTo>
                <a:lnTo>
                  <a:pt x="5176999" y="3880194"/>
                </a:lnTo>
                <a:lnTo>
                  <a:pt x="5176999" y="3941325"/>
                </a:lnTo>
                <a:lnTo>
                  <a:pt x="5016777" y="3941325"/>
                </a:lnTo>
                <a:lnTo>
                  <a:pt x="5016777" y="4021437"/>
                </a:lnTo>
                <a:lnTo>
                  <a:pt x="5165661" y="4021437"/>
                </a:lnTo>
                <a:lnTo>
                  <a:pt x="5165661" y="4082321"/>
                </a:lnTo>
                <a:lnTo>
                  <a:pt x="5016777" y="4082321"/>
                </a:lnTo>
                <a:lnTo>
                  <a:pt x="5016777" y="4180427"/>
                </a:lnTo>
                <a:lnTo>
                  <a:pt x="5182423" y="4180427"/>
                </a:lnTo>
                <a:lnTo>
                  <a:pt x="5182423" y="4241558"/>
                </a:lnTo>
                <a:lnTo>
                  <a:pt x="4957125" y="4241558"/>
                </a:lnTo>
                <a:close/>
                <a:moveTo>
                  <a:pt x="4662343" y="3880194"/>
                </a:moveTo>
                <a:lnTo>
                  <a:pt x="4720517" y="3880194"/>
                </a:lnTo>
                <a:lnTo>
                  <a:pt x="4841793" y="4121514"/>
                </a:lnTo>
                <a:lnTo>
                  <a:pt x="4841793" y="3880194"/>
                </a:lnTo>
                <a:lnTo>
                  <a:pt x="4897501" y="3880194"/>
                </a:lnTo>
                <a:lnTo>
                  <a:pt x="4897501" y="4241558"/>
                </a:lnTo>
                <a:lnTo>
                  <a:pt x="4837355" y="4241558"/>
                </a:lnTo>
                <a:lnTo>
                  <a:pt x="4718051" y="4005907"/>
                </a:lnTo>
                <a:lnTo>
                  <a:pt x="4718051" y="4241558"/>
                </a:lnTo>
                <a:lnTo>
                  <a:pt x="4662343" y="4241558"/>
                </a:lnTo>
                <a:close/>
                <a:moveTo>
                  <a:pt x="4545579" y="3880194"/>
                </a:moveTo>
                <a:lnTo>
                  <a:pt x="4605231" y="3880194"/>
                </a:lnTo>
                <a:lnTo>
                  <a:pt x="4605231" y="4241558"/>
                </a:lnTo>
                <a:lnTo>
                  <a:pt x="4545579" y="4241558"/>
                </a:lnTo>
                <a:close/>
                <a:moveTo>
                  <a:pt x="4252275" y="3880194"/>
                </a:moveTo>
                <a:lnTo>
                  <a:pt x="4311927" y="3880194"/>
                </a:lnTo>
                <a:lnTo>
                  <a:pt x="4311927" y="4022423"/>
                </a:lnTo>
                <a:lnTo>
                  <a:pt x="4429507" y="4022423"/>
                </a:lnTo>
                <a:lnTo>
                  <a:pt x="4429507" y="3880194"/>
                </a:lnTo>
                <a:lnTo>
                  <a:pt x="4489159" y="3880194"/>
                </a:lnTo>
                <a:lnTo>
                  <a:pt x="4489159" y="4241558"/>
                </a:lnTo>
                <a:lnTo>
                  <a:pt x="4429507" y="4241558"/>
                </a:lnTo>
                <a:lnTo>
                  <a:pt x="4429507" y="4083554"/>
                </a:lnTo>
                <a:lnTo>
                  <a:pt x="4311927" y="4083554"/>
                </a:lnTo>
                <a:lnTo>
                  <a:pt x="4311927" y="4241558"/>
                </a:lnTo>
                <a:lnTo>
                  <a:pt x="4252275" y="4241558"/>
                </a:lnTo>
                <a:close/>
                <a:moveTo>
                  <a:pt x="3746793" y="3880194"/>
                </a:moveTo>
                <a:lnTo>
                  <a:pt x="3810155" y="3880194"/>
                </a:lnTo>
                <a:lnTo>
                  <a:pt x="3928927" y="4241558"/>
                </a:lnTo>
                <a:lnTo>
                  <a:pt x="3864071" y="4241558"/>
                </a:lnTo>
                <a:lnTo>
                  <a:pt x="3838121" y="4159721"/>
                </a:lnTo>
                <a:lnTo>
                  <a:pt x="3719501" y="4159721"/>
                </a:lnTo>
                <a:lnTo>
                  <a:pt x="3695003" y="4241558"/>
                </a:lnTo>
                <a:lnTo>
                  <a:pt x="3631407" y="4241558"/>
                </a:lnTo>
                <a:close/>
                <a:moveTo>
                  <a:pt x="3317839" y="3880194"/>
                </a:moveTo>
                <a:lnTo>
                  <a:pt x="3407303" y="3880194"/>
                </a:lnTo>
                <a:lnTo>
                  <a:pt x="3461177" y="4126937"/>
                </a:lnTo>
                <a:lnTo>
                  <a:pt x="3514627" y="3880194"/>
                </a:lnTo>
                <a:lnTo>
                  <a:pt x="3604515" y="3880194"/>
                </a:lnTo>
                <a:lnTo>
                  <a:pt x="3604515" y="4241558"/>
                </a:lnTo>
                <a:lnTo>
                  <a:pt x="3548807" y="4241558"/>
                </a:lnTo>
                <a:lnTo>
                  <a:pt x="3548807" y="3956855"/>
                </a:lnTo>
                <a:lnTo>
                  <a:pt x="3489735" y="4241558"/>
                </a:lnTo>
                <a:lnTo>
                  <a:pt x="3432179" y="4241558"/>
                </a:lnTo>
                <a:lnTo>
                  <a:pt x="3373547" y="3956855"/>
                </a:lnTo>
                <a:lnTo>
                  <a:pt x="3373547" y="4241558"/>
                </a:lnTo>
                <a:lnTo>
                  <a:pt x="3317839" y="4241558"/>
                </a:lnTo>
                <a:close/>
                <a:moveTo>
                  <a:pt x="2611580" y="3880194"/>
                </a:moveTo>
                <a:lnTo>
                  <a:pt x="2846984" y="3880194"/>
                </a:lnTo>
                <a:lnTo>
                  <a:pt x="2846984" y="3941325"/>
                </a:lnTo>
                <a:lnTo>
                  <a:pt x="2759231" y="3941325"/>
                </a:lnTo>
                <a:lnTo>
                  <a:pt x="2759231" y="4241558"/>
                </a:lnTo>
                <a:lnTo>
                  <a:pt x="2699579" y="4241558"/>
                </a:lnTo>
                <a:lnTo>
                  <a:pt x="2699579" y="3941325"/>
                </a:lnTo>
                <a:lnTo>
                  <a:pt x="2611580" y="3941325"/>
                </a:lnTo>
                <a:close/>
                <a:moveTo>
                  <a:pt x="1890075" y="3880194"/>
                </a:moveTo>
                <a:lnTo>
                  <a:pt x="2016035" y="3880194"/>
                </a:lnTo>
                <a:cubicBezTo>
                  <a:pt x="2048244" y="3880194"/>
                  <a:pt x="2071250" y="3883440"/>
                  <a:pt x="2085054" y="3889931"/>
                </a:cubicBezTo>
                <a:cubicBezTo>
                  <a:pt x="2098858" y="3896422"/>
                  <a:pt x="2110197" y="3907679"/>
                  <a:pt x="2119071" y="3923701"/>
                </a:cubicBezTo>
                <a:cubicBezTo>
                  <a:pt x="2127944" y="3939723"/>
                  <a:pt x="2132381" y="3958909"/>
                  <a:pt x="2132381" y="3981258"/>
                </a:cubicBezTo>
                <a:cubicBezTo>
                  <a:pt x="2132381" y="4009523"/>
                  <a:pt x="2125603" y="4032283"/>
                  <a:pt x="2112045" y="4049537"/>
                </a:cubicBezTo>
                <a:cubicBezTo>
                  <a:pt x="2098488" y="4066792"/>
                  <a:pt x="2079220" y="4077638"/>
                  <a:pt x="2054242" y="4082075"/>
                </a:cubicBezTo>
                <a:cubicBezTo>
                  <a:pt x="2067060" y="4091277"/>
                  <a:pt x="2077659" y="4101343"/>
                  <a:pt x="2086040" y="4112271"/>
                </a:cubicBezTo>
                <a:cubicBezTo>
                  <a:pt x="2094421" y="4123199"/>
                  <a:pt x="2105842" y="4142795"/>
                  <a:pt x="2120303" y="4171060"/>
                </a:cubicBezTo>
                <a:lnTo>
                  <a:pt x="2156291" y="4241558"/>
                </a:lnTo>
                <a:lnTo>
                  <a:pt x="2084919" y="4241558"/>
                </a:lnTo>
                <a:lnTo>
                  <a:pt x="2041624" y="4162926"/>
                </a:lnTo>
                <a:cubicBezTo>
                  <a:pt x="2026044" y="4134497"/>
                  <a:pt x="2015460" y="4116708"/>
                  <a:pt x="2009873" y="4109559"/>
                </a:cubicBezTo>
                <a:cubicBezTo>
                  <a:pt x="2004285" y="4102411"/>
                  <a:pt x="1998369" y="4097481"/>
                  <a:pt x="1992125" y="4094770"/>
                </a:cubicBezTo>
                <a:cubicBezTo>
                  <a:pt x="1985880" y="4092058"/>
                  <a:pt x="1975856" y="4090702"/>
                  <a:pt x="1962052" y="4090702"/>
                </a:cubicBezTo>
                <a:lnTo>
                  <a:pt x="1949727" y="4090702"/>
                </a:lnTo>
                <a:lnTo>
                  <a:pt x="1949727" y="4241558"/>
                </a:lnTo>
                <a:lnTo>
                  <a:pt x="1890075" y="4241558"/>
                </a:lnTo>
                <a:close/>
                <a:moveTo>
                  <a:pt x="1611455" y="3880194"/>
                </a:moveTo>
                <a:lnTo>
                  <a:pt x="1846859" y="3880194"/>
                </a:lnTo>
                <a:lnTo>
                  <a:pt x="1846859" y="3941325"/>
                </a:lnTo>
                <a:lnTo>
                  <a:pt x="1759106" y="3941325"/>
                </a:lnTo>
                <a:lnTo>
                  <a:pt x="1759106" y="4241558"/>
                </a:lnTo>
                <a:lnTo>
                  <a:pt x="1699454" y="4241558"/>
                </a:lnTo>
                <a:lnTo>
                  <a:pt x="1699454" y="3941325"/>
                </a:lnTo>
                <a:lnTo>
                  <a:pt x="1611455" y="3941325"/>
                </a:lnTo>
                <a:close/>
                <a:moveTo>
                  <a:pt x="1338118" y="3880194"/>
                </a:moveTo>
                <a:lnTo>
                  <a:pt x="1396291" y="3880194"/>
                </a:lnTo>
                <a:lnTo>
                  <a:pt x="1517568" y="4121514"/>
                </a:lnTo>
                <a:lnTo>
                  <a:pt x="1517568" y="3880194"/>
                </a:lnTo>
                <a:lnTo>
                  <a:pt x="1573276" y="3880194"/>
                </a:lnTo>
                <a:lnTo>
                  <a:pt x="1573276" y="4241558"/>
                </a:lnTo>
                <a:lnTo>
                  <a:pt x="1513131" y="4241558"/>
                </a:lnTo>
                <a:lnTo>
                  <a:pt x="1393826" y="4005907"/>
                </a:lnTo>
                <a:lnTo>
                  <a:pt x="1393826" y="4241558"/>
                </a:lnTo>
                <a:lnTo>
                  <a:pt x="1338118" y="4241558"/>
                </a:lnTo>
                <a:close/>
                <a:moveTo>
                  <a:pt x="1221353" y="3880194"/>
                </a:moveTo>
                <a:lnTo>
                  <a:pt x="1281005" y="3880194"/>
                </a:lnTo>
                <a:lnTo>
                  <a:pt x="1281005" y="4241558"/>
                </a:lnTo>
                <a:lnTo>
                  <a:pt x="1221353" y="4241558"/>
                </a:lnTo>
                <a:close/>
                <a:moveTo>
                  <a:pt x="4085559" y="3874032"/>
                </a:moveTo>
                <a:cubicBezTo>
                  <a:pt x="4118785" y="3874032"/>
                  <a:pt x="4146583" y="3885371"/>
                  <a:pt x="4168953" y="3908048"/>
                </a:cubicBezTo>
                <a:cubicBezTo>
                  <a:pt x="4184907" y="3924153"/>
                  <a:pt x="4196587" y="3948063"/>
                  <a:pt x="4203989" y="3979779"/>
                </a:cubicBezTo>
                <a:lnTo>
                  <a:pt x="4144831" y="3997034"/>
                </a:lnTo>
                <a:cubicBezTo>
                  <a:pt x="4141043" y="3977478"/>
                  <a:pt x="4133511" y="3962483"/>
                  <a:pt x="4122235" y="3952048"/>
                </a:cubicBezTo>
                <a:cubicBezTo>
                  <a:pt x="4110959" y="3941613"/>
                  <a:pt x="4097667" y="3936395"/>
                  <a:pt x="4082355" y="3936395"/>
                </a:cubicBezTo>
                <a:cubicBezTo>
                  <a:pt x="4060459" y="3936395"/>
                  <a:pt x="4042595" y="3945927"/>
                  <a:pt x="4028767" y="3964989"/>
                </a:cubicBezTo>
                <a:cubicBezTo>
                  <a:pt x="4014939" y="3984051"/>
                  <a:pt x="4008025" y="4015521"/>
                  <a:pt x="4008025" y="4059397"/>
                </a:cubicBezTo>
                <a:cubicBezTo>
                  <a:pt x="4008025" y="4104917"/>
                  <a:pt x="4014763" y="4137290"/>
                  <a:pt x="4028237" y="4156517"/>
                </a:cubicBezTo>
                <a:cubicBezTo>
                  <a:pt x="4041713" y="4175744"/>
                  <a:pt x="4059215" y="4185357"/>
                  <a:pt x="4080741" y="4185357"/>
                </a:cubicBezTo>
                <a:cubicBezTo>
                  <a:pt x="4096517" y="4185357"/>
                  <a:pt x="4110157" y="4179236"/>
                  <a:pt x="4121659" y="4166993"/>
                </a:cubicBezTo>
                <a:cubicBezTo>
                  <a:pt x="4133163" y="4154750"/>
                  <a:pt x="4141461" y="4135318"/>
                  <a:pt x="4146555" y="4108697"/>
                </a:cubicBezTo>
                <a:lnTo>
                  <a:pt x="4204483" y="4131128"/>
                </a:lnTo>
                <a:cubicBezTo>
                  <a:pt x="4195445" y="4171553"/>
                  <a:pt x="4180407" y="4201092"/>
                  <a:pt x="4159375" y="4219743"/>
                </a:cubicBezTo>
                <a:cubicBezTo>
                  <a:pt x="4138339" y="4238395"/>
                  <a:pt x="4112457" y="4247721"/>
                  <a:pt x="4081727" y="4247721"/>
                </a:cubicBezTo>
                <a:cubicBezTo>
                  <a:pt x="4043109" y="4247721"/>
                  <a:pt x="4011805" y="4232849"/>
                  <a:pt x="3987813" y="4203105"/>
                </a:cubicBezTo>
                <a:cubicBezTo>
                  <a:pt x="3960205" y="4168760"/>
                  <a:pt x="3946401" y="4122418"/>
                  <a:pt x="3946401" y="4064081"/>
                </a:cubicBezTo>
                <a:cubicBezTo>
                  <a:pt x="3946401" y="4002457"/>
                  <a:pt x="3960299" y="3954225"/>
                  <a:pt x="3988097" y="3919387"/>
                </a:cubicBezTo>
                <a:cubicBezTo>
                  <a:pt x="4012277" y="3889150"/>
                  <a:pt x="4044765" y="3874032"/>
                  <a:pt x="4085559" y="3874032"/>
                </a:cubicBezTo>
                <a:close/>
                <a:moveTo>
                  <a:pt x="3012057" y="3874032"/>
                </a:moveTo>
                <a:cubicBezTo>
                  <a:pt x="3054455" y="3874032"/>
                  <a:pt x="3089005" y="3890218"/>
                  <a:pt x="3115709" y="3922592"/>
                </a:cubicBezTo>
                <a:cubicBezTo>
                  <a:pt x="3142413" y="3954965"/>
                  <a:pt x="3155765" y="4001060"/>
                  <a:pt x="3155765" y="4060876"/>
                </a:cubicBezTo>
                <a:cubicBezTo>
                  <a:pt x="3155765" y="4121350"/>
                  <a:pt x="3141633" y="4168595"/>
                  <a:pt x="3113367" y="4202612"/>
                </a:cubicBezTo>
                <a:cubicBezTo>
                  <a:pt x="3088553" y="4232684"/>
                  <a:pt x="3054867" y="4247721"/>
                  <a:pt x="3012305" y="4247721"/>
                </a:cubicBezTo>
                <a:cubicBezTo>
                  <a:pt x="2969414" y="4247721"/>
                  <a:pt x="2935562" y="4232849"/>
                  <a:pt x="2910748" y="4203105"/>
                </a:cubicBezTo>
                <a:cubicBezTo>
                  <a:pt x="2882483" y="4169088"/>
                  <a:pt x="2868350" y="4122418"/>
                  <a:pt x="2868350" y="4063095"/>
                </a:cubicBezTo>
                <a:cubicBezTo>
                  <a:pt x="2868350" y="4020040"/>
                  <a:pt x="2874718" y="3984586"/>
                  <a:pt x="2887454" y="3956731"/>
                </a:cubicBezTo>
                <a:cubicBezTo>
                  <a:pt x="2900189" y="3928877"/>
                  <a:pt x="2916828" y="3908131"/>
                  <a:pt x="2937369" y="3894491"/>
                </a:cubicBezTo>
                <a:cubicBezTo>
                  <a:pt x="2957911" y="3880852"/>
                  <a:pt x="2982807" y="3874032"/>
                  <a:pt x="3012057" y="3874032"/>
                </a:cubicBezTo>
                <a:close/>
                <a:moveTo>
                  <a:pt x="2316733" y="3874032"/>
                </a:moveTo>
                <a:cubicBezTo>
                  <a:pt x="2359130" y="3874032"/>
                  <a:pt x="2393681" y="3890218"/>
                  <a:pt x="2420385" y="3922592"/>
                </a:cubicBezTo>
                <a:cubicBezTo>
                  <a:pt x="2447089" y="3954965"/>
                  <a:pt x="2460440" y="4001060"/>
                  <a:pt x="2460440" y="4060876"/>
                </a:cubicBezTo>
                <a:cubicBezTo>
                  <a:pt x="2460440" y="4121350"/>
                  <a:pt x="2446308" y="4168595"/>
                  <a:pt x="2418043" y="4202612"/>
                </a:cubicBezTo>
                <a:cubicBezTo>
                  <a:pt x="2393229" y="4232684"/>
                  <a:pt x="2359541" y="4247721"/>
                  <a:pt x="2316979" y="4247721"/>
                </a:cubicBezTo>
                <a:cubicBezTo>
                  <a:pt x="2274089" y="4247721"/>
                  <a:pt x="2240237" y="4232849"/>
                  <a:pt x="2215423" y="4203105"/>
                </a:cubicBezTo>
                <a:cubicBezTo>
                  <a:pt x="2187158" y="4169088"/>
                  <a:pt x="2173025" y="4122418"/>
                  <a:pt x="2173025" y="4063095"/>
                </a:cubicBezTo>
                <a:cubicBezTo>
                  <a:pt x="2173025" y="4020040"/>
                  <a:pt x="2179393" y="3984586"/>
                  <a:pt x="2192129" y="3956731"/>
                </a:cubicBezTo>
                <a:cubicBezTo>
                  <a:pt x="2204864" y="3928877"/>
                  <a:pt x="2221503" y="3908131"/>
                  <a:pt x="2242044" y="3894491"/>
                </a:cubicBezTo>
                <a:cubicBezTo>
                  <a:pt x="2262586" y="3880852"/>
                  <a:pt x="2287482" y="3874032"/>
                  <a:pt x="2316733" y="3874032"/>
                </a:cubicBezTo>
                <a:close/>
                <a:moveTo>
                  <a:pt x="3868781" y="2283478"/>
                </a:moveTo>
                <a:lnTo>
                  <a:pt x="4533707" y="2283478"/>
                </a:lnTo>
                <a:lnTo>
                  <a:pt x="4533707" y="2403285"/>
                </a:lnTo>
                <a:cubicBezTo>
                  <a:pt x="4434439" y="2532219"/>
                  <a:pt x="4347151" y="2700091"/>
                  <a:pt x="4271845" y="2906900"/>
                </a:cubicBezTo>
                <a:cubicBezTo>
                  <a:pt x="4196539" y="3113709"/>
                  <a:pt x="4153179" y="3318664"/>
                  <a:pt x="4141769" y="3521765"/>
                </a:cubicBezTo>
                <a:lnTo>
                  <a:pt x="4012549" y="3521765"/>
                </a:lnTo>
                <a:cubicBezTo>
                  <a:pt x="4014261" y="3416792"/>
                  <a:pt x="4030911" y="3294418"/>
                  <a:pt x="4062497" y="3154643"/>
                </a:cubicBezTo>
                <a:cubicBezTo>
                  <a:pt x="4094085" y="3014869"/>
                  <a:pt x="4137481" y="2881655"/>
                  <a:pt x="4192687" y="2755003"/>
                </a:cubicBezTo>
                <a:cubicBezTo>
                  <a:pt x="4247893" y="2628350"/>
                  <a:pt x="4307367" y="2520524"/>
                  <a:pt x="4371113" y="2431525"/>
                </a:cubicBezTo>
                <a:lnTo>
                  <a:pt x="3868781" y="2431525"/>
                </a:lnTo>
                <a:close/>
                <a:moveTo>
                  <a:pt x="3068681" y="2283478"/>
                </a:moveTo>
                <a:lnTo>
                  <a:pt x="3733607" y="2283478"/>
                </a:lnTo>
                <a:lnTo>
                  <a:pt x="3733607" y="2403285"/>
                </a:lnTo>
                <a:cubicBezTo>
                  <a:pt x="3634339" y="2532219"/>
                  <a:pt x="3547051" y="2700091"/>
                  <a:pt x="3471745" y="2906900"/>
                </a:cubicBezTo>
                <a:cubicBezTo>
                  <a:pt x="3396439" y="3113709"/>
                  <a:pt x="3353079" y="3318664"/>
                  <a:pt x="3341669" y="3521765"/>
                </a:cubicBezTo>
                <a:lnTo>
                  <a:pt x="3212449" y="3521765"/>
                </a:lnTo>
                <a:cubicBezTo>
                  <a:pt x="3214161" y="3416792"/>
                  <a:pt x="3230811" y="3294418"/>
                  <a:pt x="3262397" y="3154643"/>
                </a:cubicBezTo>
                <a:cubicBezTo>
                  <a:pt x="3293985" y="3014869"/>
                  <a:pt x="3337381" y="2881655"/>
                  <a:pt x="3392587" y="2755003"/>
                </a:cubicBezTo>
                <a:cubicBezTo>
                  <a:pt x="3447793" y="2628350"/>
                  <a:pt x="3507267" y="2520524"/>
                  <a:pt x="3571013" y="2431525"/>
                </a:cubicBezTo>
                <a:lnTo>
                  <a:pt x="3068681" y="2431525"/>
                </a:lnTo>
                <a:close/>
                <a:moveTo>
                  <a:pt x="5053975" y="2262084"/>
                </a:moveTo>
                <a:lnTo>
                  <a:pt x="5136127" y="2262084"/>
                </a:lnTo>
                <a:lnTo>
                  <a:pt x="5136127" y="3521765"/>
                </a:lnTo>
                <a:lnTo>
                  <a:pt x="5009475" y="3521765"/>
                </a:lnTo>
                <a:lnTo>
                  <a:pt x="5009475" y="2540207"/>
                </a:lnTo>
                <a:cubicBezTo>
                  <a:pt x="4980379" y="2574437"/>
                  <a:pt x="4941299" y="2609381"/>
                  <a:pt x="4892235" y="2645037"/>
                </a:cubicBezTo>
                <a:cubicBezTo>
                  <a:pt x="4843171" y="2680694"/>
                  <a:pt x="4798101" y="2707651"/>
                  <a:pt x="4757025" y="2725907"/>
                </a:cubicBezTo>
                <a:lnTo>
                  <a:pt x="4757025" y="2577004"/>
                </a:lnTo>
                <a:cubicBezTo>
                  <a:pt x="4826627" y="2537069"/>
                  <a:pt x="4888099" y="2488290"/>
                  <a:pt x="4941441" y="2430669"/>
                </a:cubicBezTo>
                <a:cubicBezTo>
                  <a:pt x="4994783" y="2373048"/>
                  <a:pt x="5032295" y="2316853"/>
                  <a:pt x="5053975" y="2262084"/>
                </a:cubicBezTo>
                <a:close/>
                <a:moveTo>
                  <a:pt x="2508864" y="2244969"/>
                </a:moveTo>
                <a:cubicBezTo>
                  <a:pt x="2585312" y="2244969"/>
                  <a:pt x="2652204" y="2260087"/>
                  <a:pt x="2709540" y="2290324"/>
                </a:cubicBezTo>
                <a:cubicBezTo>
                  <a:pt x="2766876" y="2320561"/>
                  <a:pt x="2811376" y="2363920"/>
                  <a:pt x="2843039" y="2420400"/>
                </a:cubicBezTo>
                <a:cubicBezTo>
                  <a:pt x="2874702" y="2476880"/>
                  <a:pt x="2891675" y="2543344"/>
                  <a:pt x="2893957" y="2619792"/>
                </a:cubicBezTo>
                <a:lnTo>
                  <a:pt x="2763025" y="2631773"/>
                </a:lnTo>
                <a:cubicBezTo>
                  <a:pt x="2756179" y="2550190"/>
                  <a:pt x="2731790" y="2489717"/>
                  <a:pt x="2689858" y="2450352"/>
                </a:cubicBezTo>
                <a:cubicBezTo>
                  <a:pt x="2647925" y="2410987"/>
                  <a:pt x="2589021" y="2391304"/>
                  <a:pt x="2513143" y="2391304"/>
                </a:cubicBezTo>
                <a:cubicBezTo>
                  <a:pt x="2436124" y="2391304"/>
                  <a:pt x="2377362" y="2408560"/>
                  <a:pt x="2336856" y="2443071"/>
                </a:cubicBezTo>
                <a:cubicBezTo>
                  <a:pt x="2296350" y="2477582"/>
                  <a:pt x="2276097" y="2522218"/>
                  <a:pt x="2276097" y="2576978"/>
                </a:cubicBezTo>
                <a:cubicBezTo>
                  <a:pt x="2276097" y="2627753"/>
                  <a:pt x="2290935" y="2667113"/>
                  <a:pt x="2320610" y="2695059"/>
                </a:cubicBezTo>
                <a:cubicBezTo>
                  <a:pt x="2350276" y="2723014"/>
                  <a:pt x="2417003" y="2751317"/>
                  <a:pt x="2520791" y="2779967"/>
                </a:cubicBezTo>
                <a:cubicBezTo>
                  <a:pt x="2622288" y="2808056"/>
                  <a:pt x="2693566" y="2832413"/>
                  <a:pt x="2734625" y="2853041"/>
                </a:cubicBezTo>
                <a:cubicBezTo>
                  <a:pt x="2797354" y="2885132"/>
                  <a:pt x="2844726" y="2927249"/>
                  <a:pt x="2876741" y="2979393"/>
                </a:cubicBezTo>
                <a:cubicBezTo>
                  <a:pt x="2908757" y="3031536"/>
                  <a:pt x="2924764" y="3093800"/>
                  <a:pt x="2924764" y="3166183"/>
                </a:cubicBezTo>
                <a:cubicBezTo>
                  <a:pt x="2924764" y="3237987"/>
                  <a:pt x="2907935" y="3303379"/>
                  <a:pt x="2874274" y="3362360"/>
                </a:cubicBezTo>
                <a:cubicBezTo>
                  <a:pt x="2840614" y="3421340"/>
                  <a:pt x="2794831" y="3466219"/>
                  <a:pt x="2736925" y="3496995"/>
                </a:cubicBezTo>
                <a:cubicBezTo>
                  <a:pt x="2679018" y="3527771"/>
                  <a:pt x="2609274" y="3543159"/>
                  <a:pt x="2527691" y="3543159"/>
                </a:cubicBezTo>
                <a:cubicBezTo>
                  <a:pt x="2400468" y="3543159"/>
                  <a:pt x="2299060" y="3504935"/>
                  <a:pt x="2223468" y="3428487"/>
                </a:cubicBezTo>
                <a:cubicBezTo>
                  <a:pt x="2147875" y="3352039"/>
                  <a:pt x="2108653" y="3248492"/>
                  <a:pt x="2105800" y="3117846"/>
                </a:cubicBezTo>
                <a:lnTo>
                  <a:pt x="2234165" y="3104153"/>
                </a:lnTo>
                <a:cubicBezTo>
                  <a:pt x="2241011" y="3173185"/>
                  <a:pt x="2256557" y="3226955"/>
                  <a:pt x="2280804" y="3265465"/>
                </a:cubicBezTo>
                <a:cubicBezTo>
                  <a:pt x="2305050" y="3303974"/>
                  <a:pt x="2339709" y="3334924"/>
                  <a:pt x="2384779" y="3358315"/>
                </a:cubicBezTo>
                <a:cubicBezTo>
                  <a:pt x="2429849" y="3381705"/>
                  <a:pt x="2480624" y="3393401"/>
                  <a:pt x="2537104" y="3393401"/>
                </a:cubicBezTo>
                <a:cubicBezTo>
                  <a:pt x="2618116" y="3393401"/>
                  <a:pt x="2681015" y="3373618"/>
                  <a:pt x="2725800" y="3334053"/>
                </a:cubicBezTo>
                <a:cubicBezTo>
                  <a:pt x="2770585" y="3294487"/>
                  <a:pt x="2792977" y="3243108"/>
                  <a:pt x="2792977" y="3179915"/>
                </a:cubicBezTo>
                <a:cubicBezTo>
                  <a:pt x="2792977" y="3142912"/>
                  <a:pt x="2784847" y="3110605"/>
                  <a:pt x="2768588" y="3082993"/>
                </a:cubicBezTo>
                <a:cubicBezTo>
                  <a:pt x="2752328" y="3055382"/>
                  <a:pt x="2727797" y="3032751"/>
                  <a:pt x="2694992" y="3015101"/>
                </a:cubicBezTo>
                <a:cubicBezTo>
                  <a:pt x="2662188" y="2997451"/>
                  <a:pt x="2591303" y="2972500"/>
                  <a:pt x="2482335" y="2940248"/>
                </a:cubicBezTo>
                <a:cubicBezTo>
                  <a:pt x="2385349" y="2911456"/>
                  <a:pt x="2316318" y="2882511"/>
                  <a:pt x="2275241" y="2853415"/>
                </a:cubicBezTo>
                <a:cubicBezTo>
                  <a:pt x="2234165" y="2824319"/>
                  <a:pt x="2202216" y="2787379"/>
                  <a:pt x="2179396" y="2742594"/>
                </a:cubicBezTo>
                <a:cubicBezTo>
                  <a:pt x="2156576" y="2697809"/>
                  <a:pt x="2145165" y="2647177"/>
                  <a:pt x="2145165" y="2590696"/>
                </a:cubicBezTo>
                <a:cubicBezTo>
                  <a:pt x="2145165" y="2489146"/>
                  <a:pt x="2177970" y="2406137"/>
                  <a:pt x="2243578" y="2341670"/>
                </a:cubicBezTo>
                <a:cubicBezTo>
                  <a:pt x="2309186" y="2277202"/>
                  <a:pt x="2397615" y="2244969"/>
                  <a:pt x="2508864" y="2244969"/>
                </a:cubicBezTo>
                <a:close/>
                <a:moveTo>
                  <a:pt x="1557539" y="2244969"/>
                </a:moveTo>
                <a:cubicBezTo>
                  <a:pt x="1656906" y="2244969"/>
                  <a:pt x="1742279" y="2275845"/>
                  <a:pt x="1813659" y="2337598"/>
                </a:cubicBezTo>
                <a:cubicBezTo>
                  <a:pt x="1885040" y="2399351"/>
                  <a:pt x="1935006" y="2489993"/>
                  <a:pt x="1963558" y="2609523"/>
                </a:cubicBezTo>
                <a:lnTo>
                  <a:pt x="1830059" y="2648033"/>
                </a:lnTo>
                <a:cubicBezTo>
                  <a:pt x="1784356" y="2474028"/>
                  <a:pt x="1692665" y="2387025"/>
                  <a:pt x="1554985" y="2387025"/>
                </a:cubicBezTo>
                <a:cubicBezTo>
                  <a:pt x="1486426" y="2387025"/>
                  <a:pt x="1427009" y="2404584"/>
                  <a:pt x="1376733" y="2439701"/>
                </a:cubicBezTo>
                <a:cubicBezTo>
                  <a:pt x="1326457" y="2474819"/>
                  <a:pt x="1286323" y="2529492"/>
                  <a:pt x="1256331" y="2603720"/>
                </a:cubicBezTo>
                <a:cubicBezTo>
                  <a:pt x="1226339" y="2677949"/>
                  <a:pt x="1211343" y="2771873"/>
                  <a:pt x="1211343" y="2885493"/>
                </a:cubicBezTo>
                <a:cubicBezTo>
                  <a:pt x="1211343" y="3057367"/>
                  <a:pt x="1241580" y="3186271"/>
                  <a:pt x="1302054" y="3272204"/>
                </a:cubicBezTo>
                <a:cubicBezTo>
                  <a:pt x="1362528" y="3358136"/>
                  <a:pt x="1442970" y="3401103"/>
                  <a:pt x="1543379" y="3401103"/>
                </a:cubicBezTo>
                <a:cubicBezTo>
                  <a:pt x="1617545" y="3401103"/>
                  <a:pt x="1681584" y="3374717"/>
                  <a:pt x="1735497" y="3321945"/>
                </a:cubicBezTo>
                <a:cubicBezTo>
                  <a:pt x="1789410" y="3269173"/>
                  <a:pt x="1825495" y="3189159"/>
                  <a:pt x="1843751" y="3081904"/>
                </a:cubicBezTo>
                <a:lnTo>
                  <a:pt x="1980673" y="3123836"/>
                </a:lnTo>
                <a:cubicBezTo>
                  <a:pt x="1950436" y="3264751"/>
                  <a:pt x="1897522" y="3369868"/>
                  <a:pt x="1821929" y="3439184"/>
                </a:cubicBezTo>
                <a:cubicBezTo>
                  <a:pt x="1746337" y="3508501"/>
                  <a:pt x="1654343" y="3543159"/>
                  <a:pt x="1545946" y="3543159"/>
                </a:cubicBezTo>
                <a:cubicBezTo>
                  <a:pt x="1450671" y="3543159"/>
                  <a:pt x="1369231" y="3519895"/>
                  <a:pt x="1301626" y="3473368"/>
                </a:cubicBezTo>
                <a:cubicBezTo>
                  <a:pt x="1234021" y="3426840"/>
                  <a:pt x="1178682" y="3352197"/>
                  <a:pt x="1135609" y="3249439"/>
                </a:cubicBezTo>
                <a:cubicBezTo>
                  <a:pt x="1092535" y="3146681"/>
                  <a:pt x="1070998" y="3025370"/>
                  <a:pt x="1070998" y="2885506"/>
                </a:cubicBezTo>
                <a:cubicBezTo>
                  <a:pt x="1070998" y="2747345"/>
                  <a:pt x="1092555" y="2630454"/>
                  <a:pt x="1135669" y="2534831"/>
                </a:cubicBezTo>
                <a:cubicBezTo>
                  <a:pt x="1178782" y="2439209"/>
                  <a:pt x="1237172" y="2366993"/>
                  <a:pt x="1310839" y="2318183"/>
                </a:cubicBezTo>
                <a:cubicBezTo>
                  <a:pt x="1384506" y="2269374"/>
                  <a:pt x="1466739" y="2244969"/>
                  <a:pt x="1557539" y="2244969"/>
                </a:cubicBezTo>
                <a:close/>
                <a:moveTo>
                  <a:pt x="1312413" y="1681317"/>
                </a:moveTo>
                <a:lnTo>
                  <a:pt x="1312413" y="1681318"/>
                </a:lnTo>
                <a:lnTo>
                  <a:pt x="1313057" y="1681913"/>
                </a:lnTo>
                <a:close/>
                <a:moveTo>
                  <a:pt x="3586641" y="1610668"/>
                </a:moveTo>
                <a:lnTo>
                  <a:pt x="3586641" y="1754454"/>
                </a:lnTo>
                <a:lnTo>
                  <a:pt x="3671979" y="1754454"/>
                </a:lnTo>
                <a:cubicBezTo>
                  <a:pt x="3698871" y="1754454"/>
                  <a:pt x="3718535" y="1748372"/>
                  <a:pt x="3730975" y="1736206"/>
                </a:cubicBezTo>
                <a:cubicBezTo>
                  <a:pt x="3743415" y="1724041"/>
                  <a:pt x="3749635" y="1705702"/>
                  <a:pt x="3749635" y="1681189"/>
                </a:cubicBezTo>
                <a:cubicBezTo>
                  <a:pt x="3749635" y="1665274"/>
                  <a:pt x="3746571" y="1651645"/>
                  <a:pt x="3740443" y="1640303"/>
                </a:cubicBezTo>
                <a:cubicBezTo>
                  <a:pt x="3734315" y="1628961"/>
                  <a:pt x="3726905" y="1621186"/>
                  <a:pt x="3718215" y="1616979"/>
                </a:cubicBezTo>
                <a:cubicBezTo>
                  <a:pt x="3709527" y="1612771"/>
                  <a:pt x="3693839" y="1610668"/>
                  <a:pt x="3671155" y="1610668"/>
                </a:cubicBezTo>
                <a:close/>
                <a:moveTo>
                  <a:pt x="4224815" y="1607649"/>
                </a:moveTo>
                <a:lnTo>
                  <a:pt x="4224815" y="1740734"/>
                </a:lnTo>
                <a:lnTo>
                  <a:pt x="4318661" y="1740734"/>
                </a:lnTo>
                <a:cubicBezTo>
                  <a:pt x="4339149" y="1740734"/>
                  <a:pt x="4354699" y="1738264"/>
                  <a:pt x="4365309" y="1733325"/>
                </a:cubicBezTo>
                <a:cubicBezTo>
                  <a:pt x="4375919" y="1728386"/>
                  <a:pt x="4384335" y="1720611"/>
                  <a:pt x="4390555" y="1710001"/>
                </a:cubicBezTo>
                <a:cubicBezTo>
                  <a:pt x="4396773" y="1699391"/>
                  <a:pt x="4399883" y="1687043"/>
                  <a:pt x="4399883" y="1672957"/>
                </a:cubicBezTo>
                <a:cubicBezTo>
                  <a:pt x="4399883" y="1652651"/>
                  <a:pt x="4393939" y="1636690"/>
                  <a:pt x="4382047" y="1625074"/>
                </a:cubicBezTo>
                <a:cubicBezTo>
                  <a:pt x="4370157" y="1613457"/>
                  <a:pt x="4352503" y="1607649"/>
                  <a:pt x="4329087" y="1607649"/>
                </a:cubicBezTo>
                <a:close/>
                <a:moveTo>
                  <a:pt x="3018301" y="1605454"/>
                </a:moveTo>
                <a:cubicBezTo>
                  <a:pt x="3014039" y="1631248"/>
                  <a:pt x="3008015" y="1656859"/>
                  <a:pt x="3000229" y="1682287"/>
                </a:cubicBezTo>
                <a:lnTo>
                  <a:pt x="2963531" y="1800279"/>
                </a:lnTo>
                <a:lnTo>
                  <a:pt x="3075899" y="1800279"/>
                </a:lnTo>
                <a:lnTo>
                  <a:pt x="3041615" y="1688872"/>
                </a:lnTo>
                <a:cubicBezTo>
                  <a:pt x="3031009" y="1654663"/>
                  <a:pt x="3023237" y="1626857"/>
                  <a:pt x="3018301" y="1605454"/>
                </a:cubicBezTo>
                <a:close/>
                <a:moveTo>
                  <a:pt x="4181185" y="1563196"/>
                </a:moveTo>
                <a:lnTo>
                  <a:pt x="4327441" y="1563196"/>
                </a:lnTo>
                <a:cubicBezTo>
                  <a:pt x="4357991" y="1563196"/>
                  <a:pt x="4380539" y="1566944"/>
                  <a:pt x="4395081" y="1574440"/>
                </a:cubicBezTo>
                <a:cubicBezTo>
                  <a:pt x="4409625" y="1581936"/>
                  <a:pt x="4421561" y="1594414"/>
                  <a:pt x="4430891" y="1611872"/>
                </a:cubicBezTo>
                <a:cubicBezTo>
                  <a:pt x="4440221" y="1629331"/>
                  <a:pt x="4444885" y="1649578"/>
                  <a:pt x="4444885" y="1672614"/>
                </a:cubicBezTo>
                <a:cubicBezTo>
                  <a:pt x="4444885" y="1702961"/>
                  <a:pt x="4436973" y="1727550"/>
                  <a:pt x="4421149" y="1746381"/>
                </a:cubicBezTo>
                <a:cubicBezTo>
                  <a:pt x="4405327" y="1765212"/>
                  <a:pt x="4382323" y="1777187"/>
                  <a:pt x="4352137" y="1782306"/>
                </a:cubicBezTo>
                <a:cubicBezTo>
                  <a:pt x="4364395" y="1789669"/>
                  <a:pt x="4373723" y="1797124"/>
                  <a:pt x="4380127" y="1804670"/>
                </a:cubicBezTo>
                <a:cubicBezTo>
                  <a:pt x="4393115" y="1820036"/>
                  <a:pt x="4404549" y="1837141"/>
                  <a:pt x="4414427" y="1855983"/>
                </a:cubicBezTo>
                <a:lnTo>
                  <a:pt x="4472051" y="1965469"/>
                </a:lnTo>
                <a:lnTo>
                  <a:pt x="4417171" y="1965469"/>
                </a:lnTo>
                <a:lnTo>
                  <a:pt x="4373181" y="1881824"/>
                </a:lnTo>
                <a:cubicBezTo>
                  <a:pt x="4356137" y="1849099"/>
                  <a:pt x="4343275" y="1827056"/>
                  <a:pt x="4334595" y="1815695"/>
                </a:cubicBezTo>
                <a:cubicBezTo>
                  <a:pt x="4325915" y="1804335"/>
                  <a:pt x="4317511" y="1796684"/>
                  <a:pt x="4309379" y="1792744"/>
                </a:cubicBezTo>
                <a:cubicBezTo>
                  <a:pt x="4301247" y="1788804"/>
                  <a:pt x="4289869" y="1786834"/>
                  <a:pt x="4275249" y="1786834"/>
                </a:cubicBezTo>
                <a:lnTo>
                  <a:pt x="4224815" y="1786834"/>
                </a:lnTo>
                <a:lnTo>
                  <a:pt x="4224815" y="1965469"/>
                </a:lnTo>
                <a:lnTo>
                  <a:pt x="4181185" y="1965469"/>
                </a:lnTo>
                <a:close/>
                <a:moveTo>
                  <a:pt x="3847811" y="1563196"/>
                </a:moveTo>
                <a:lnTo>
                  <a:pt x="3891441" y="1563196"/>
                </a:lnTo>
                <a:lnTo>
                  <a:pt x="3891441" y="1795340"/>
                </a:lnTo>
                <a:cubicBezTo>
                  <a:pt x="3891441" y="1831744"/>
                  <a:pt x="3894275" y="1858087"/>
                  <a:pt x="3899947" y="1874368"/>
                </a:cubicBezTo>
                <a:cubicBezTo>
                  <a:pt x="3905617" y="1890649"/>
                  <a:pt x="3914901" y="1903043"/>
                  <a:pt x="3927799" y="1911549"/>
                </a:cubicBezTo>
                <a:cubicBezTo>
                  <a:pt x="3940695" y="1920056"/>
                  <a:pt x="3956383" y="1924309"/>
                  <a:pt x="3974859" y="1924309"/>
                </a:cubicBezTo>
                <a:cubicBezTo>
                  <a:pt x="4005957" y="1924309"/>
                  <a:pt x="4028503" y="1915528"/>
                  <a:pt x="4042499" y="1897966"/>
                </a:cubicBezTo>
                <a:cubicBezTo>
                  <a:pt x="4056493" y="1880405"/>
                  <a:pt x="4063491" y="1846196"/>
                  <a:pt x="4063491" y="1795340"/>
                </a:cubicBezTo>
                <a:lnTo>
                  <a:pt x="4063491" y="1563196"/>
                </a:lnTo>
                <a:lnTo>
                  <a:pt x="4107119" y="1563196"/>
                </a:lnTo>
                <a:lnTo>
                  <a:pt x="4107119" y="1795614"/>
                </a:lnTo>
                <a:cubicBezTo>
                  <a:pt x="4107119" y="1834580"/>
                  <a:pt x="4103329" y="1866547"/>
                  <a:pt x="4095745" y="1891518"/>
                </a:cubicBezTo>
                <a:cubicBezTo>
                  <a:pt x="4088163" y="1916488"/>
                  <a:pt x="4074365" y="1936200"/>
                  <a:pt x="4054353" y="1950652"/>
                </a:cubicBezTo>
                <a:cubicBezTo>
                  <a:pt x="4034343" y="1965103"/>
                  <a:pt x="4008895" y="1972329"/>
                  <a:pt x="3978015" y="1972329"/>
                </a:cubicBezTo>
                <a:cubicBezTo>
                  <a:pt x="3934521" y="1972329"/>
                  <a:pt x="3901947" y="1959341"/>
                  <a:pt x="3880293" y="1933364"/>
                </a:cubicBezTo>
                <a:cubicBezTo>
                  <a:pt x="3858637" y="1907387"/>
                  <a:pt x="3847811" y="1861471"/>
                  <a:pt x="3847811" y="1795614"/>
                </a:cubicBezTo>
                <a:close/>
                <a:moveTo>
                  <a:pt x="3543011" y="1563196"/>
                </a:moveTo>
                <a:lnTo>
                  <a:pt x="3667315" y="1563196"/>
                </a:lnTo>
                <a:cubicBezTo>
                  <a:pt x="3696583" y="1563196"/>
                  <a:pt x="3718171" y="1565757"/>
                  <a:pt x="3732073" y="1570879"/>
                </a:cubicBezTo>
                <a:cubicBezTo>
                  <a:pt x="3751099" y="1577831"/>
                  <a:pt x="3766283" y="1590728"/>
                  <a:pt x="3777623" y="1609570"/>
                </a:cubicBezTo>
                <a:cubicBezTo>
                  <a:pt x="3788967" y="1628412"/>
                  <a:pt x="3794637" y="1651554"/>
                  <a:pt x="3794637" y="1678994"/>
                </a:cubicBezTo>
                <a:cubicBezTo>
                  <a:pt x="3794637" y="1715215"/>
                  <a:pt x="3785399" y="1744759"/>
                  <a:pt x="3766923" y="1767625"/>
                </a:cubicBezTo>
                <a:cubicBezTo>
                  <a:pt x="3748445" y="1790492"/>
                  <a:pt x="3716523" y="1801926"/>
                  <a:pt x="3671155" y="1801926"/>
                </a:cubicBezTo>
                <a:lnTo>
                  <a:pt x="3586641" y="1801926"/>
                </a:lnTo>
                <a:lnTo>
                  <a:pt x="3586641" y="1965469"/>
                </a:lnTo>
                <a:lnTo>
                  <a:pt x="3543011" y="1965469"/>
                </a:lnTo>
                <a:close/>
                <a:moveTo>
                  <a:pt x="3208537" y="1563196"/>
                </a:moveTo>
                <a:lnTo>
                  <a:pt x="3253265" y="1563196"/>
                </a:lnTo>
                <a:lnTo>
                  <a:pt x="3426687" y="1879659"/>
                </a:lnTo>
                <a:lnTo>
                  <a:pt x="3426687" y="1563196"/>
                </a:lnTo>
                <a:lnTo>
                  <a:pt x="3468397" y="1563196"/>
                </a:lnTo>
                <a:lnTo>
                  <a:pt x="3468397" y="1965469"/>
                </a:lnTo>
                <a:lnTo>
                  <a:pt x="3423669" y="1965469"/>
                </a:lnTo>
                <a:lnTo>
                  <a:pt x="3250521" y="1648947"/>
                </a:lnTo>
                <a:lnTo>
                  <a:pt x="3250521" y="1965469"/>
                </a:lnTo>
                <a:lnTo>
                  <a:pt x="3208537" y="1965469"/>
                </a:lnTo>
                <a:close/>
                <a:moveTo>
                  <a:pt x="2598663" y="1563196"/>
                </a:moveTo>
                <a:lnTo>
                  <a:pt x="2642293" y="1563196"/>
                </a:lnTo>
                <a:lnTo>
                  <a:pt x="2642293" y="1762686"/>
                </a:lnTo>
                <a:lnTo>
                  <a:pt x="2806184" y="1563196"/>
                </a:lnTo>
                <a:lnTo>
                  <a:pt x="2865382" y="1563196"/>
                </a:lnTo>
                <a:lnTo>
                  <a:pt x="2726912" y="1726362"/>
                </a:lnTo>
                <a:lnTo>
                  <a:pt x="2869758" y="1962721"/>
                </a:lnTo>
                <a:lnTo>
                  <a:pt x="2996109" y="1563196"/>
                </a:lnTo>
                <a:lnTo>
                  <a:pt x="3042773" y="1563196"/>
                </a:lnTo>
                <a:lnTo>
                  <a:pt x="3177865" y="1965469"/>
                </a:lnTo>
                <a:lnTo>
                  <a:pt x="3127919" y="1965469"/>
                </a:lnTo>
                <a:lnTo>
                  <a:pt x="3089551" y="1843635"/>
                </a:lnTo>
                <a:lnTo>
                  <a:pt x="2950772" y="1843635"/>
                </a:lnTo>
                <a:lnTo>
                  <a:pt x="2914915" y="1965469"/>
                </a:lnTo>
                <a:lnTo>
                  <a:pt x="2871419" y="1965469"/>
                </a:lnTo>
                <a:lnTo>
                  <a:pt x="2868889" y="1965469"/>
                </a:lnTo>
                <a:lnTo>
                  <a:pt x="2813794" y="1965469"/>
                </a:lnTo>
                <a:lnTo>
                  <a:pt x="2696621" y="1762047"/>
                </a:lnTo>
                <a:lnTo>
                  <a:pt x="2642293" y="1826073"/>
                </a:lnTo>
                <a:lnTo>
                  <a:pt x="2642293" y="1965469"/>
                </a:lnTo>
                <a:lnTo>
                  <a:pt x="2598663" y="1965469"/>
                </a:lnTo>
                <a:close/>
                <a:moveTo>
                  <a:pt x="2176112" y="1563196"/>
                </a:moveTo>
                <a:lnTo>
                  <a:pt x="2437617" y="1563196"/>
                </a:lnTo>
                <a:lnTo>
                  <a:pt x="2437617" y="1610668"/>
                </a:lnTo>
                <a:lnTo>
                  <a:pt x="2328405" y="1610668"/>
                </a:lnTo>
                <a:lnTo>
                  <a:pt x="2328405" y="1965469"/>
                </a:lnTo>
                <a:lnTo>
                  <a:pt x="2284775" y="1965469"/>
                </a:lnTo>
                <a:lnTo>
                  <a:pt x="2284775" y="1610668"/>
                </a:lnTo>
                <a:lnTo>
                  <a:pt x="2176112" y="1610668"/>
                </a:lnTo>
                <a:close/>
                <a:moveTo>
                  <a:pt x="2084667" y="1563196"/>
                </a:moveTo>
                <a:lnTo>
                  <a:pt x="2128297" y="1563196"/>
                </a:lnTo>
                <a:lnTo>
                  <a:pt x="2128297" y="1965469"/>
                </a:lnTo>
                <a:lnTo>
                  <a:pt x="2084667" y="1965469"/>
                </a:lnTo>
                <a:close/>
                <a:moveTo>
                  <a:pt x="1960842" y="1563196"/>
                </a:moveTo>
                <a:lnTo>
                  <a:pt x="2004472" y="1563196"/>
                </a:lnTo>
                <a:lnTo>
                  <a:pt x="2004472" y="1965469"/>
                </a:lnTo>
                <a:lnTo>
                  <a:pt x="1960842" y="1965469"/>
                </a:lnTo>
                <a:close/>
                <a:moveTo>
                  <a:pt x="3200397" y="320412"/>
                </a:moveTo>
                <a:lnTo>
                  <a:pt x="3129017" y="322217"/>
                </a:lnTo>
                <a:lnTo>
                  <a:pt x="3104419" y="371950"/>
                </a:lnTo>
                <a:cubicBezTo>
                  <a:pt x="3060563" y="474591"/>
                  <a:pt x="3033709" y="612560"/>
                  <a:pt x="3033709" y="764276"/>
                </a:cubicBezTo>
                <a:lnTo>
                  <a:pt x="3035211" y="785582"/>
                </a:lnTo>
                <a:lnTo>
                  <a:pt x="2952646" y="789751"/>
                </a:lnTo>
                <a:lnTo>
                  <a:pt x="2911961" y="795960"/>
                </a:lnTo>
                <a:lnTo>
                  <a:pt x="2867118" y="799965"/>
                </a:lnTo>
                <a:lnTo>
                  <a:pt x="2789750" y="814612"/>
                </a:lnTo>
                <a:lnTo>
                  <a:pt x="2734552" y="823036"/>
                </a:lnTo>
                <a:lnTo>
                  <a:pt x="2730889" y="804142"/>
                </a:lnTo>
                <a:cubicBezTo>
                  <a:pt x="2691622" y="657597"/>
                  <a:pt x="2629976" y="531279"/>
                  <a:pt x="2561048" y="443487"/>
                </a:cubicBezTo>
                <a:lnTo>
                  <a:pt x="2524415" y="401813"/>
                </a:lnTo>
                <a:lnTo>
                  <a:pt x="2455003" y="418544"/>
                </a:lnTo>
                <a:lnTo>
                  <a:pt x="2386522" y="438761"/>
                </a:lnTo>
                <a:lnTo>
                  <a:pt x="2375634" y="493169"/>
                </a:lnTo>
                <a:cubicBezTo>
                  <a:pt x="2359837" y="603662"/>
                  <a:pt x="2369608" y="743880"/>
                  <a:pt x="2408876" y="890428"/>
                </a:cubicBezTo>
                <a:lnTo>
                  <a:pt x="2415529" y="909715"/>
                </a:lnTo>
                <a:lnTo>
                  <a:pt x="2383243" y="921531"/>
                </a:lnTo>
                <a:lnTo>
                  <a:pt x="2371311" y="925383"/>
                </a:lnTo>
                <a:lnTo>
                  <a:pt x="2356039" y="931488"/>
                </a:lnTo>
                <a:lnTo>
                  <a:pt x="2257197" y="967665"/>
                </a:lnTo>
                <a:lnTo>
                  <a:pt x="2216504" y="987267"/>
                </a:lnTo>
                <a:lnTo>
                  <a:pt x="2202907" y="992702"/>
                </a:lnTo>
                <a:lnTo>
                  <a:pt x="2165987" y="1011603"/>
                </a:lnTo>
                <a:lnTo>
                  <a:pt x="2135850" y="1026120"/>
                </a:lnTo>
                <a:lnTo>
                  <a:pt x="2126688" y="1007313"/>
                </a:lnTo>
                <a:cubicBezTo>
                  <a:pt x="2050830" y="875923"/>
                  <a:pt x="1958590" y="769864"/>
                  <a:pt x="1869290" y="702904"/>
                </a:cubicBezTo>
                <a:lnTo>
                  <a:pt x="1823119" y="672131"/>
                </a:lnTo>
                <a:lnTo>
                  <a:pt x="1760401" y="706257"/>
                </a:lnTo>
                <a:lnTo>
                  <a:pt x="1699487" y="743510"/>
                </a:lnTo>
                <a:lnTo>
                  <a:pt x="1703051" y="798881"/>
                </a:lnTo>
                <a:cubicBezTo>
                  <a:pt x="1716391" y="909698"/>
                  <a:pt x="1762119" y="1042610"/>
                  <a:pt x="1837978" y="1174000"/>
                </a:cubicBezTo>
                <a:lnTo>
                  <a:pt x="1848369" y="1189388"/>
                </a:lnTo>
                <a:lnTo>
                  <a:pt x="1845588" y="1191078"/>
                </a:lnTo>
                <a:lnTo>
                  <a:pt x="1807264" y="1219737"/>
                </a:lnTo>
                <a:lnTo>
                  <a:pt x="1786584" y="1233110"/>
                </a:lnTo>
                <a:lnTo>
                  <a:pt x="1733593" y="1274827"/>
                </a:lnTo>
                <a:lnTo>
                  <a:pt x="1659045" y="1330572"/>
                </a:lnTo>
                <a:lnTo>
                  <a:pt x="1609370" y="1375720"/>
                </a:lnTo>
                <a:lnTo>
                  <a:pt x="1595663" y="1359937"/>
                </a:lnTo>
                <a:cubicBezTo>
                  <a:pt x="1488383" y="1252657"/>
                  <a:pt x="1371836" y="1174085"/>
                  <a:pt x="1268246" y="1132520"/>
                </a:cubicBezTo>
                <a:lnTo>
                  <a:pt x="1215685" y="1114746"/>
                </a:lnTo>
                <a:lnTo>
                  <a:pt x="1163939" y="1163942"/>
                </a:lnTo>
                <a:lnTo>
                  <a:pt x="1114741" y="1215690"/>
                </a:lnTo>
                <a:lnTo>
                  <a:pt x="1132515" y="1268252"/>
                </a:lnTo>
                <a:cubicBezTo>
                  <a:pt x="1174081" y="1371841"/>
                  <a:pt x="1252651" y="1488388"/>
                  <a:pt x="1359932" y="1595666"/>
                </a:cubicBezTo>
                <a:lnTo>
                  <a:pt x="1375717" y="1609374"/>
                </a:lnTo>
                <a:lnTo>
                  <a:pt x="1330572" y="1659046"/>
                </a:lnTo>
                <a:lnTo>
                  <a:pt x="1313318" y="1682120"/>
                </a:lnTo>
                <a:lnTo>
                  <a:pt x="1287770" y="1711798"/>
                </a:lnTo>
                <a:lnTo>
                  <a:pt x="1235248" y="1786522"/>
                </a:lnTo>
                <a:lnTo>
                  <a:pt x="1191078" y="1845589"/>
                </a:lnTo>
                <a:lnTo>
                  <a:pt x="1189386" y="1848374"/>
                </a:lnTo>
                <a:lnTo>
                  <a:pt x="1173994" y="1837982"/>
                </a:lnTo>
                <a:cubicBezTo>
                  <a:pt x="1042604" y="1762124"/>
                  <a:pt x="909693" y="1716393"/>
                  <a:pt x="798877" y="1703056"/>
                </a:cubicBezTo>
                <a:lnTo>
                  <a:pt x="743505" y="1699491"/>
                </a:lnTo>
                <a:lnTo>
                  <a:pt x="706252" y="1760404"/>
                </a:lnTo>
                <a:lnTo>
                  <a:pt x="672127" y="1823124"/>
                </a:lnTo>
                <a:lnTo>
                  <a:pt x="702898" y="1869294"/>
                </a:lnTo>
                <a:cubicBezTo>
                  <a:pt x="769858" y="1958595"/>
                  <a:pt x="875917" y="2050837"/>
                  <a:pt x="1007308" y="2126693"/>
                </a:cubicBezTo>
                <a:lnTo>
                  <a:pt x="1026117" y="2135856"/>
                </a:lnTo>
                <a:lnTo>
                  <a:pt x="1011662" y="2165862"/>
                </a:lnTo>
                <a:lnTo>
                  <a:pt x="1008355" y="2172324"/>
                </a:lnTo>
                <a:lnTo>
                  <a:pt x="1006377" y="2176834"/>
                </a:lnTo>
                <a:lnTo>
                  <a:pt x="967664" y="2257197"/>
                </a:lnTo>
                <a:lnTo>
                  <a:pt x="950127" y="2305114"/>
                </a:lnTo>
                <a:lnTo>
                  <a:pt x="941377" y="2325066"/>
                </a:lnTo>
                <a:lnTo>
                  <a:pt x="940596" y="2324822"/>
                </a:lnTo>
                <a:lnTo>
                  <a:pt x="940596" y="2324823"/>
                </a:lnTo>
                <a:lnTo>
                  <a:pt x="941677" y="2325160"/>
                </a:lnTo>
                <a:lnTo>
                  <a:pt x="936371" y="2337261"/>
                </a:lnTo>
                <a:lnTo>
                  <a:pt x="921503" y="2383319"/>
                </a:lnTo>
                <a:lnTo>
                  <a:pt x="909714" y="2415528"/>
                </a:lnTo>
                <a:lnTo>
                  <a:pt x="890423" y="2408875"/>
                </a:lnTo>
                <a:cubicBezTo>
                  <a:pt x="743877" y="2369609"/>
                  <a:pt x="603659" y="2359837"/>
                  <a:pt x="493165" y="2375635"/>
                </a:cubicBezTo>
                <a:lnTo>
                  <a:pt x="438759" y="2386521"/>
                </a:lnTo>
                <a:lnTo>
                  <a:pt x="418541" y="2455001"/>
                </a:lnTo>
                <a:lnTo>
                  <a:pt x="401810" y="2524417"/>
                </a:lnTo>
                <a:lnTo>
                  <a:pt x="443484" y="2561050"/>
                </a:lnTo>
                <a:cubicBezTo>
                  <a:pt x="531275" y="2629977"/>
                  <a:pt x="657593" y="2691623"/>
                  <a:pt x="804140" y="2730890"/>
                </a:cubicBezTo>
                <a:lnTo>
                  <a:pt x="823036" y="2734553"/>
                </a:lnTo>
                <a:lnTo>
                  <a:pt x="816780" y="2775543"/>
                </a:lnTo>
                <a:lnTo>
                  <a:pt x="808124" y="2815886"/>
                </a:lnTo>
                <a:lnTo>
                  <a:pt x="806669" y="2829020"/>
                </a:lnTo>
                <a:lnTo>
                  <a:pt x="806257" y="2828926"/>
                </a:lnTo>
                <a:lnTo>
                  <a:pt x="799966" y="2885717"/>
                </a:lnTo>
                <a:lnTo>
                  <a:pt x="789751" y="2952646"/>
                </a:lnTo>
                <a:lnTo>
                  <a:pt x="785581" y="3035214"/>
                </a:lnTo>
                <a:lnTo>
                  <a:pt x="764269" y="3033711"/>
                </a:lnTo>
                <a:cubicBezTo>
                  <a:pt x="612553" y="3033713"/>
                  <a:pt x="474583" y="3060564"/>
                  <a:pt x="371944" y="3104422"/>
                </a:cubicBezTo>
                <a:lnTo>
                  <a:pt x="322208" y="3129020"/>
                </a:lnTo>
                <a:lnTo>
                  <a:pt x="320404" y="3200397"/>
                </a:lnTo>
                <a:lnTo>
                  <a:pt x="322208" y="3271776"/>
                </a:lnTo>
                <a:lnTo>
                  <a:pt x="371944" y="3296374"/>
                </a:lnTo>
                <a:cubicBezTo>
                  <a:pt x="474584" y="3340232"/>
                  <a:pt x="612553" y="3367085"/>
                  <a:pt x="764269" y="3367085"/>
                </a:cubicBezTo>
                <a:lnTo>
                  <a:pt x="785581" y="3365583"/>
                </a:lnTo>
                <a:lnTo>
                  <a:pt x="789751" y="3448154"/>
                </a:lnTo>
                <a:lnTo>
                  <a:pt x="794867" y="3481680"/>
                </a:lnTo>
                <a:lnTo>
                  <a:pt x="799533" y="3533925"/>
                </a:lnTo>
                <a:lnTo>
                  <a:pt x="816591" y="3624019"/>
                </a:lnTo>
                <a:lnTo>
                  <a:pt x="816779" y="3625249"/>
                </a:lnTo>
                <a:lnTo>
                  <a:pt x="808124" y="3584912"/>
                </a:lnTo>
                <a:lnTo>
                  <a:pt x="807686" y="3580968"/>
                </a:lnTo>
                <a:lnTo>
                  <a:pt x="806669" y="3571779"/>
                </a:lnTo>
                <a:lnTo>
                  <a:pt x="804339" y="3572303"/>
                </a:lnTo>
                <a:lnTo>
                  <a:pt x="804339" y="3572304"/>
                </a:lnTo>
                <a:lnTo>
                  <a:pt x="806668" y="3571780"/>
                </a:lnTo>
                <a:lnTo>
                  <a:pt x="807686" y="3580968"/>
                </a:lnTo>
                <a:lnTo>
                  <a:pt x="808124" y="3584912"/>
                </a:lnTo>
                <a:lnTo>
                  <a:pt x="816779" y="3625252"/>
                </a:lnTo>
                <a:lnTo>
                  <a:pt x="816779" y="3625249"/>
                </a:lnTo>
                <a:lnTo>
                  <a:pt x="816780" y="3625256"/>
                </a:lnTo>
                <a:lnTo>
                  <a:pt x="823035" y="3666244"/>
                </a:lnTo>
                <a:lnTo>
                  <a:pt x="804139" y="3669907"/>
                </a:lnTo>
                <a:cubicBezTo>
                  <a:pt x="657593" y="3709174"/>
                  <a:pt x="531275" y="3770819"/>
                  <a:pt x="443483" y="3839749"/>
                </a:cubicBezTo>
                <a:lnTo>
                  <a:pt x="401809" y="3876381"/>
                </a:lnTo>
                <a:lnTo>
                  <a:pt x="418540" y="3945794"/>
                </a:lnTo>
                <a:lnTo>
                  <a:pt x="438759" y="4014275"/>
                </a:lnTo>
                <a:lnTo>
                  <a:pt x="493165" y="4025162"/>
                </a:lnTo>
                <a:cubicBezTo>
                  <a:pt x="603658" y="4040960"/>
                  <a:pt x="743876" y="4031189"/>
                  <a:pt x="890423" y="3991922"/>
                </a:cubicBezTo>
                <a:lnTo>
                  <a:pt x="909712" y="3985269"/>
                </a:lnTo>
                <a:lnTo>
                  <a:pt x="921506" y="4017492"/>
                </a:lnTo>
                <a:lnTo>
                  <a:pt x="927587" y="4036326"/>
                </a:lnTo>
                <a:lnTo>
                  <a:pt x="937224" y="4060436"/>
                </a:lnTo>
                <a:lnTo>
                  <a:pt x="967664" y="4143603"/>
                </a:lnTo>
                <a:lnTo>
                  <a:pt x="984148" y="4177822"/>
                </a:lnTo>
                <a:lnTo>
                  <a:pt x="990303" y="4193220"/>
                </a:lnTo>
                <a:lnTo>
                  <a:pt x="1011700" y="4235018"/>
                </a:lnTo>
                <a:lnTo>
                  <a:pt x="1026116" y="4264942"/>
                </a:lnTo>
                <a:lnTo>
                  <a:pt x="1007305" y="4274106"/>
                </a:lnTo>
                <a:cubicBezTo>
                  <a:pt x="875914" y="4349964"/>
                  <a:pt x="769856" y="4442203"/>
                  <a:pt x="702896" y="4531505"/>
                </a:cubicBezTo>
                <a:lnTo>
                  <a:pt x="672124" y="4577675"/>
                </a:lnTo>
                <a:lnTo>
                  <a:pt x="706250" y="4640393"/>
                </a:lnTo>
                <a:lnTo>
                  <a:pt x="743503" y="4701307"/>
                </a:lnTo>
                <a:lnTo>
                  <a:pt x="798874" y="4697742"/>
                </a:lnTo>
                <a:cubicBezTo>
                  <a:pt x="909691" y="4684402"/>
                  <a:pt x="1042602" y="4638674"/>
                  <a:pt x="1173992" y="4562816"/>
                </a:cubicBezTo>
                <a:lnTo>
                  <a:pt x="1189384" y="4552423"/>
                </a:lnTo>
                <a:lnTo>
                  <a:pt x="1191078" y="4555212"/>
                </a:lnTo>
                <a:lnTo>
                  <a:pt x="1219690" y="4593474"/>
                </a:lnTo>
                <a:lnTo>
                  <a:pt x="1236908" y="4620098"/>
                </a:lnTo>
                <a:lnTo>
                  <a:pt x="1245163" y="4630412"/>
                </a:lnTo>
                <a:lnTo>
                  <a:pt x="1245167" y="4630410"/>
                </a:lnTo>
                <a:lnTo>
                  <a:pt x="1236909" y="4620096"/>
                </a:lnTo>
                <a:lnTo>
                  <a:pt x="1235964" y="4618631"/>
                </a:lnTo>
                <a:lnTo>
                  <a:pt x="1286611" y="4682965"/>
                </a:lnTo>
                <a:lnTo>
                  <a:pt x="1330572" y="4741755"/>
                </a:lnTo>
                <a:lnTo>
                  <a:pt x="1375715" y="4791425"/>
                </a:lnTo>
                <a:lnTo>
                  <a:pt x="1359930" y="4805132"/>
                </a:lnTo>
                <a:cubicBezTo>
                  <a:pt x="1252652" y="4912412"/>
                  <a:pt x="1174080" y="5028958"/>
                  <a:pt x="1132515" y="5132547"/>
                </a:cubicBezTo>
                <a:lnTo>
                  <a:pt x="1114740" y="5185109"/>
                </a:lnTo>
                <a:lnTo>
                  <a:pt x="1163936" y="5236857"/>
                </a:lnTo>
                <a:lnTo>
                  <a:pt x="1215685" y="5286053"/>
                </a:lnTo>
                <a:lnTo>
                  <a:pt x="1268246" y="5268280"/>
                </a:lnTo>
                <a:cubicBezTo>
                  <a:pt x="1371835" y="5226714"/>
                  <a:pt x="1488382" y="5148143"/>
                  <a:pt x="1595662" y="5040862"/>
                </a:cubicBezTo>
                <a:lnTo>
                  <a:pt x="1609368" y="5025078"/>
                </a:lnTo>
                <a:lnTo>
                  <a:pt x="1659045" y="5070228"/>
                </a:lnTo>
                <a:lnTo>
                  <a:pt x="1667763" y="5076747"/>
                </a:lnTo>
                <a:lnTo>
                  <a:pt x="1671261" y="5079909"/>
                </a:lnTo>
                <a:lnTo>
                  <a:pt x="1681906" y="5087737"/>
                </a:lnTo>
                <a:lnTo>
                  <a:pt x="1681817" y="5087834"/>
                </a:lnTo>
                <a:lnTo>
                  <a:pt x="1711371" y="5113270"/>
                </a:lnTo>
                <a:lnTo>
                  <a:pt x="1798580" y="5174571"/>
                </a:lnTo>
                <a:lnTo>
                  <a:pt x="1807260" y="5181060"/>
                </a:lnTo>
                <a:lnTo>
                  <a:pt x="1790054" y="5169933"/>
                </a:lnTo>
                <a:lnTo>
                  <a:pt x="1790053" y="5169935"/>
                </a:lnTo>
                <a:lnTo>
                  <a:pt x="1807286" y="5181080"/>
                </a:lnTo>
                <a:lnTo>
                  <a:pt x="1845589" y="5209722"/>
                </a:lnTo>
                <a:lnTo>
                  <a:pt x="1848370" y="5211413"/>
                </a:lnTo>
                <a:lnTo>
                  <a:pt x="1837978" y="5226803"/>
                </a:lnTo>
                <a:cubicBezTo>
                  <a:pt x="1762121" y="5358193"/>
                  <a:pt x="1716390" y="5491103"/>
                  <a:pt x="1703053" y="5601920"/>
                </a:cubicBezTo>
                <a:lnTo>
                  <a:pt x="1699487" y="5657292"/>
                </a:lnTo>
                <a:lnTo>
                  <a:pt x="1760401" y="5694543"/>
                </a:lnTo>
                <a:lnTo>
                  <a:pt x="1823120" y="5728671"/>
                </a:lnTo>
                <a:lnTo>
                  <a:pt x="1869291" y="5697899"/>
                </a:lnTo>
                <a:cubicBezTo>
                  <a:pt x="1958591" y="5630938"/>
                  <a:pt x="2050831" y="5524880"/>
                  <a:pt x="2126689" y="5393490"/>
                </a:cubicBezTo>
                <a:lnTo>
                  <a:pt x="2135852" y="5374681"/>
                </a:lnTo>
                <a:lnTo>
                  <a:pt x="2165881" y="5389147"/>
                </a:lnTo>
                <a:lnTo>
                  <a:pt x="2209818" y="5411639"/>
                </a:lnTo>
                <a:lnTo>
                  <a:pt x="2222127" y="5416444"/>
                </a:lnTo>
                <a:lnTo>
                  <a:pt x="2222128" y="5416441"/>
                </a:lnTo>
                <a:lnTo>
                  <a:pt x="2209819" y="5411636"/>
                </a:lnTo>
                <a:lnTo>
                  <a:pt x="2178226" y="5395463"/>
                </a:lnTo>
                <a:lnTo>
                  <a:pt x="2186758" y="5399204"/>
                </a:lnTo>
                <a:lnTo>
                  <a:pt x="2257197" y="5433136"/>
                </a:lnTo>
                <a:lnTo>
                  <a:pt x="2299200" y="5448510"/>
                </a:lnTo>
                <a:lnTo>
                  <a:pt x="2324947" y="5459800"/>
                </a:lnTo>
                <a:lnTo>
                  <a:pt x="2325159" y="5459118"/>
                </a:lnTo>
                <a:lnTo>
                  <a:pt x="2337261" y="5464425"/>
                </a:lnTo>
                <a:lnTo>
                  <a:pt x="2337607" y="5464536"/>
                </a:lnTo>
                <a:lnTo>
                  <a:pt x="2338427" y="5464741"/>
                </a:lnTo>
                <a:lnTo>
                  <a:pt x="2338414" y="5464798"/>
                </a:lnTo>
                <a:lnTo>
                  <a:pt x="2383234" y="5479266"/>
                </a:lnTo>
                <a:lnTo>
                  <a:pt x="2415526" y="5491086"/>
                </a:lnTo>
                <a:lnTo>
                  <a:pt x="2408875" y="5510372"/>
                </a:lnTo>
                <a:cubicBezTo>
                  <a:pt x="2369609" y="5656919"/>
                  <a:pt x="2359837" y="5797137"/>
                  <a:pt x="2375635" y="5907630"/>
                </a:cubicBezTo>
                <a:lnTo>
                  <a:pt x="2386522" y="5962038"/>
                </a:lnTo>
                <a:lnTo>
                  <a:pt x="2455001" y="5982255"/>
                </a:lnTo>
                <a:lnTo>
                  <a:pt x="2524417" y="5998986"/>
                </a:lnTo>
                <a:lnTo>
                  <a:pt x="2561048" y="5957312"/>
                </a:lnTo>
                <a:cubicBezTo>
                  <a:pt x="2629976" y="5869521"/>
                  <a:pt x="2691623" y="5743203"/>
                  <a:pt x="2730891" y="5596656"/>
                </a:cubicBezTo>
                <a:lnTo>
                  <a:pt x="2734553" y="5577764"/>
                </a:lnTo>
                <a:lnTo>
                  <a:pt x="2775603" y="5584029"/>
                </a:lnTo>
                <a:lnTo>
                  <a:pt x="2815884" y="5592672"/>
                </a:lnTo>
                <a:lnTo>
                  <a:pt x="2829017" y="5594128"/>
                </a:lnTo>
                <a:lnTo>
                  <a:pt x="2828591" y="5596023"/>
                </a:lnTo>
                <a:lnTo>
                  <a:pt x="2828591" y="5596024"/>
                </a:lnTo>
                <a:lnTo>
                  <a:pt x="2828862" y="5594823"/>
                </a:lnTo>
                <a:lnTo>
                  <a:pt x="2892599" y="5601885"/>
                </a:lnTo>
                <a:lnTo>
                  <a:pt x="2952646" y="5611049"/>
                </a:lnTo>
                <a:lnTo>
                  <a:pt x="3035211" y="5615218"/>
                </a:lnTo>
                <a:lnTo>
                  <a:pt x="3033711" y="5636522"/>
                </a:lnTo>
                <a:cubicBezTo>
                  <a:pt x="3033709" y="5788239"/>
                  <a:pt x="3060563" y="5926208"/>
                  <a:pt x="3104419" y="6028847"/>
                </a:cubicBezTo>
                <a:lnTo>
                  <a:pt x="3129019" y="6078583"/>
                </a:lnTo>
                <a:lnTo>
                  <a:pt x="3200399" y="6080388"/>
                </a:lnTo>
                <a:lnTo>
                  <a:pt x="3271775" y="6078583"/>
                </a:lnTo>
                <a:lnTo>
                  <a:pt x="3296375" y="6028848"/>
                </a:lnTo>
                <a:cubicBezTo>
                  <a:pt x="3340233" y="5926207"/>
                  <a:pt x="3367085" y="5788240"/>
                  <a:pt x="3367085" y="5636523"/>
                </a:cubicBezTo>
                <a:lnTo>
                  <a:pt x="3365585" y="5615219"/>
                </a:lnTo>
                <a:lnTo>
                  <a:pt x="3448155" y="5611049"/>
                </a:lnTo>
                <a:lnTo>
                  <a:pt x="3478483" y="5606421"/>
                </a:lnTo>
                <a:lnTo>
                  <a:pt x="3533499" y="5601509"/>
                </a:lnTo>
                <a:lnTo>
                  <a:pt x="3571809" y="5594255"/>
                </a:lnTo>
                <a:lnTo>
                  <a:pt x="3571779" y="5594130"/>
                </a:lnTo>
                <a:lnTo>
                  <a:pt x="3584913" y="5592675"/>
                </a:lnTo>
                <a:lnTo>
                  <a:pt x="3625233" y="5584024"/>
                </a:lnTo>
                <a:lnTo>
                  <a:pt x="3666245" y="5577765"/>
                </a:lnTo>
                <a:lnTo>
                  <a:pt x="3669907" y="5596659"/>
                </a:lnTo>
                <a:cubicBezTo>
                  <a:pt x="3709175" y="5743205"/>
                  <a:pt x="3770821" y="5869522"/>
                  <a:pt x="3839749" y="5957315"/>
                </a:cubicBezTo>
                <a:lnTo>
                  <a:pt x="3876381" y="5998989"/>
                </a:lnTo>
                <a:lnTo>
                  <a:pt x="3945797" y="5982258"/>
                </a:lnTo>
                <a:lnTo>
                  <a:pt x="4014275" y="5962039"/>
                </a:lnTo>
                <a:lnTo>
                  <a:pt x="4025163" y="5907633"/>
                </a:lnTo>
                <a:cubicBezTo>
                  <a:pt x="4040961" y="5797140"/>
                  <a:pt x="4031189" y="5656922"/>
                  <a:pt x="3991923" y="5510374"/>
                </a:cubicBezTo>
                <a:lnTo>
                  <a:pt x="3985271" y="5491086"/>
                </a:lnTo>
                <a:lnTo>
                  <a:pt x="4017551" y="5479272"/>
                </a:lnTo>
                <a:lnTo>
                  <a:pt x="4051377" y="5468352"/>
                </a:lnTo>
                <a:lnTo>
                  <a:pt x="4051377" y="5468351"/>
                </a:lnTo>
                <a:lnTo>
                  <a:pt x="4037295" y="5472896"/>
                </a:lnTo>
                <a:lnTo>
                  <a:pt x="4062507" y="5462818"/>
                </a:lnTo>
                <a:lnTo>
                  <a:pt x="4143603" y="5433136"/>
                </a:lnTo>
                <a:lnTo>
                  <a:pt x="4176981" y="5417057"/>
                </a:lnTo>
                <a:lnTo>
                  <a:pt x="4192505" y="5410852"/>
                </a:lnTo>
                <a:lnTo>
                  <a:pt x="4190977" y="5411634"/>
                </a:lnTo>
                <a:lnTo>
                  <a:pt x="4178669" y="5416439"/>
                </a:lnTo>
                <a:lnTo>
                  <a:pt x="4178669" y="5416442"/>
                </a:lnTo>
                <a:lnTo>
                  <a:pt x="4190975" y="5411639"/>
                </a:lnTo>
                <a:lnTo>
                  <a:pt x="4234805" y="5389202"/>
                </a:lnTo>
                <a:lnTo>
                  <a:pt x="4264945" y="5374684"/>
                </a:lnTo>
                <a:lnTo>
                  <a:pt x="4274105" y="5393488"/>
                </a:lnTo>
                <a:cubicBezTo>
                  <a:pt x="4349963" y="5524879"/>
                  <a:pt x="4442203" y="5630938"/>
                  <a:pt x="4531505" y="5697898"/>
                </a:cubicBezTo>
                <a:lnTo>
                  <a:pt x="4577675" y="5728671"/>
                </a:lnTo>
                <a:lnTo>
                  <a:pt x="4640393" y="5694544"/>
                </a:lnTo>
                <a:lnTo>
                  <a:pt x="4701307" y="5657292"/>
                </a:lnTo>
                <a:lnTo>
                  <a:pt x="4697741" y="5601921"/>
                </a:lnTo>
                <a:cubicBezTo>
                  <a:pt x="4684403" y="5491102"/>
                  <a:pt x="4638673" y="5358192"/>
                  <a:pt x="4562815" y="5226803"/>
                </a:cubicBezTo>
                <a:lnTo>
                  <a:pt x="4552425" y="5211415"/>
                </a:lnTo>
                <a:lnTo>
                  <a:pt x="4555211" y="5209722"/>
                </a:lnTo>
                <a:lnTo>
                  <a:pt x="4593549" y="5181053"/>
                </a:lnTo>
                <a:lnTo>
                  <a:pt x="4618017" y="5165232"/>
                </a:lnTo>
                <a:lnTo>
                  <a:pt x="4618395" y="5164987"/>
                </a:lnTo>
                <a:lnTo>
                  <a:pt x="4620097" y="5163886"/>
                </a:lnTo>
                <a:lnTo>
                  <a:pt x="4630413" y="5155629"/>
                </a:lnTo>
                <a:lnTo>
                  <a:pt x="4620097" y="5163885"/>
                </a:lnTo>
                <a:lnTo>
                  <a:pt x="4618395" y="5164987"/>
                </a:lnTo>
                <a:lnTo>
                  <a:pt x="4618019" y="5165230"/>
                </a:lnTo>
                <a:lnTo>
                  <a:pt x="4680699" y="5115885"/>
                </a:lnTo>
                <a:lnTo>
                  <a:pt x="4741755" y="5070228"/>
                </a:lnTo>
                <a:lnTo>
                  <a:pt x="4791429" y="5025082"/>
                </a:lnTo>
                <a:lnTo>
                  <a:pt x="4805135" y="5040865"/>
                </a:lnTo>
                <a:cubicBezTo>
                  <a:pt x="4912415" y="5148144"/>
                  <a:pt x="5028961" y="5226715"/>
                  <a:pt x="5132549" y="5268282"/>
                </a:cubicBezTo>
                <a:lnTo>
                  <a:pt x="5185111" y="5286057"/>
                </a:lnTo>
                <a:lnTo>
                  <a:pt x="5236861" y="5236858"/>
                </a:lnTo>
                <a:lnTo>
                  <a:pt x="5286055" y="5185110"/>
                </a:lnTo>
                <a:lnTo>
                  <a:pt x="5268283" y="5132550"/>
                </a:lnTo>
                <a:cubicBezTo>
                  <a:pt x="5226717" y="5028960"/>
                  <a:pt x="5148145" y="4912414"/>
                  <a:pt x="5040867" y="4805134"/>
                </a:cubicBezTo>
                <a:lnTo>
                  <a:pt x="5025083" y="4791427"/>
                </a:lnTo>
                <a:lnTo>
                  <a:pt x="5070229" y="4741755"/>
                </a:lnTo>
                <a:lnTo>
                  <a:pt x="5076749" y="4733033"/>
                </a:lnTo>
                <a:lnTo>
                  <a:pt x="5076755" y="4733027"/>
                </a:lnTo>
                <a:lnTo>
                  <a:pt x="5076753" y="4733029"/>
                </a:lnTo>
                <a:lnTo>
                  <a:pt x="5077115" y="4732628"/>
                </a:lnTo>
                <a:lnTo>
                  <a:pt x="5079913" y="4729535"/>
                </a:lnTo>
                <a:lnTo>
                  <a:pt x="5087739" y="4718890"/>
                </a:lnTo>
                <a:lnTo>
                  <a:pt x="5088947" y="4720003"/>
                </a:lnTo>
                <a:lnTo>
                  <a:pt x="5088947" y="4720002"/>
                </a:lnTo>
                <a:lnTo>
                  <a:pt x="5087739" y="4718889"/>
                </a:lnTo>
                <a:lnTo>
                  <a:pt x="5079911" y="4729534"/>
                </a:lnTo>
                <a:lnTo>
                  <a:pt x="5077115" y="4732628"/>
                </a:lnTo>
                <a:lnTo>
                  <a:pt x="5076755" y="4733027"/>
                </a:lnTo>
                <a:lnTo>
                  <a:pt x="5084867" y="4722179"/>
                </a:lnTo>
                <a:lnTo>
                  <a:pt x="5112845" y="4689674"/>
                </a:lnTo>
                <a:lnTo>
                  <a:pt x="5170329" y="4607892"/>
                </a:lnTo>
                <a:lnTo>
                  <a:pt x="5181057" y="4593545"/>
                </a:lnTo>
                <a:lnTo>
                  <a:pt x="5163885" y="4620101"/>
                </a:lnTo>
                <a:lnTo>
                  <a:pt x="5155627" y="4630416"/>
                </a:lnTo>
                <a:lnTo>
                  <a:pt x="5155629" y="4630417"/>
                </a:lnTo>
                <a:lnTo>
                  <a:pt x="5163885" y="4620101"/>
                </a:lnTo>
                <a:lnTo>
                  <a:pt x="5181063" y="4593537"/>
                </a:lnTo>
                <a:lnTo>
                  <a:pt x="5209723" y="4555211"/>
                </a:lnTo>
                <a:lnTo>
                  <a:pt x="5211413" y="4552427"/>
                </a:lnTo>
                <a:lnTo>
                  <a:pt x="5226801" y="4562819"/>
                </a:lnTo>
                <a:cubicBezTo>
                  <a:pt x="5358193" y="4638677"/>
                  <a:pt x="5491103" y="4684405"/>
                  <a:pt x="5601921" y="4697745"/>
                </a:cubicBezTo>
                <a:lnTo>
                  <a:pt x="5657291" y="4701310"/>
                </a:lnTo>
                <a:lnTo>
                  <a:pt x="5694543" y="4640395"/>
                </a:lnTo>
                <a:lnTo>
                  <a:pt x="5728671" y="4577678"/>
                </a:lnTo>
                <a:lnTo>
                  <a:pt x="5697897" y="4531507"/>
                </a:lnTo>
                <a:cubicBezTo>
                  <a:pt x="5630939" y="4442206"/>
                  <a:pt x="5524879" y="4349967"/>
                  <a:pt x="5393489" y="4274108"/>
                </a:cubicBezTo>
                <a:lnTo>
                  <a:pt x="5374683" y="4264946"/>
                </a:lnTo>
                <a:lnTo>
                  <a:pt x="5389185" y="4234839"/>
                </a:lnTo>
                <a:lnTo>
                  <a:pt x="5396845" y="4219874"/>
                </a:lnTo>
                <a:lnTo>
                  <a:pt x="5410469" y="4193263"/>
                </a:lnTo>
                <a:lnTo>
                  <a:pt x="5410437" y="4193324"/>
                </a:lnTo>
                <a:lnTo>
                  <a:pt x="5396845" y="4219874"/>
                </a:lnTo>
                <a:lnTo>
                  <a:pt x="5393243" y="4226911"/>
                </a:lnTo>
                <a:lnTo>
                  <a:pt x="5395659" y="4221404"/>
                </a:lnTo>
                <a:lnTo>
                  <a:pt x="5433137" y="4143603"/>
                </a:lnTo>
                <a:lnTo>
                  <a:pt x="5450115" y="4097213"/>
                </a:lnTo>
                <a:lnTo>
                  <a:pt x="5459521" y="4075762"/>
                </a:lnTo>
                <a:lnTo>
                  <a:pt x="5459123" y="4075638"/>
                </a:lnTo>
                <a:lnTo>
                  <a:pt x="5464427" y="4063537"/>
                </a:lnTo>
                <a:lnTo>
                  <a:pt x="5479285" y="4017518"/>
                </a:lnTo>
                <a:lnTo>
                  <a:pt x="5491087" y="3985268"/>
                </a:lnTo>
                <a:lnTo>
                  <a:pt x="5510377" y="3991922"/>
                </a:lnTo>
                <a:cubicBezTo>
                  <a:pt x="5656923" y="4031189"/>
                  <a:pt x="5797141" y="4040959"/>
                  <a:pt x="5907635" y="4025162"/>
                </a:cubicBezTo>
                <a:lnTo>
                  <a:pt x="5962041" y="4014274"/>
                </a:lnTo>
                <a:lnTo>
                  <a:pt x="5982259" y="3945794"/>
                </a:lnTo>
                <a:lnTo>
                  <a:pt x="5998989" y="3876381"/>
                </a:lnTo>
                <a:lnTo>
                  <a:pt x="5957315" y="3839749"/>
                </a:lnTo>
                <a:cubicBezTo>
                  <a:pt x="5869525" y="3770820"/>
                  <a:pt x="5743205" y="3709174"/>
                  <a:pt x="5596659" y="3669907"/>
                </a:cubicBezTo>
                <a:lnTo>
                  <a:pt x="5577765" y="3666244"/>
                </a:lnTo>
                <a:lnTo>
                  <a:pt x="5584023" y="3625242"/>
                </a:lnTo>
                <a:lnTo>
                  <a:pt x="5592675" y="3584913"/>
                </a:lnTo>
                <a:lnTo>
                  <a:pt x="5594131" y="3571780"/>
                </a:lnTo>
                <a:lnTo>
                  <a:pt x="5595021" y="3571981"/>
                </a:lnTo>
                <a:lnTo>
                  <a:pt x="5595021" y="3571980"/>
                </a:lnTo>
                <a:lnTo>
                  <a:pt x="5594435" y="3571848"/>
                </a:lnTo>
                <a:lnTo>
                  <a:pt x="5600431" y="3517727"/>
                </a:lnTo>
                <a:lnTo>
                  <a:pt x="5611049" y="3448154"/>
                </a:lnTo>
                <a:lnTo>
                  <a:pt x="5615219" y="3365584"/>
                </a:lnTo>
                <a:lnTo>
                  <a:pt x="5636525" y="3367084"/>
                </a:lnTo>
                <a:cubicBezTo>
                  <a:pt x="5788239" y="3367084"/>
                  <a:pt x="5926209" y="3340231"/>
                  <a:pt x="6028849" y="3296374"/>
                </a:cubicBezTo>
                <a:lnTo>
                  <a:pt x="6078583" y="3271776"/>
                </a:lnTo>
                <a:lnTo>
                  <a:pt x="6080389" y="3200396"/>
                </a:lnTo>
                <a:lnTo>
                  <a:pt x="6078583" y="3129020"/>
                </a:lnTo>
                <a:lnTo>
                  <a:pt x="6028849" y="3104421"/>
                </a:lnTo>
                <a:cubicBezTo>
                  <a:pt x="5926209" y="3060564"/>
                  <a:pt x="5788241" y="3033712"/>
                  <a:pt x="5636525" y="3033712"/>
                </a:cubicBezTo>
                <a:lnTo>
                  <a:pt x="5615219" y="3035211"/>
                </a:lnTo>
                <a:lnTo>
                  <a:pt x="5611049" y="2952646"/>
                </a:lnTo>
                <a:lnTo>
                  <a:pt x="5605347" y="2915284"/>
                </a:lnTo>
                <a:lnTo>
                  <a:pt x="5601085" y="2867547"/>
                </a:lnTo>
                <a:lnTo>
                  <a:pt x="5585501" y="2785252"/>
                </a:lnTo>
                <a:lnTo>
                  <a:pt x="5584025" y="2775578"/>
                </a:lnTo>
                <a:lnTo>
                  <a:pt x="5592673" y="2815887"/>
                </a:lnTo>
                <a:lnTo>
                  <a:pt x="5592673" y="2815885"/>
                </a:lnTo>
                <a:lnTo>
                  <a:pt x="5584025" y="2775575"/>
                </a:lnTo>
                <a:lnTo>
                  <a:pt x="5577765" y="2734553"/>
                </a:lnTo>
                <a:lnTo>
                  <a:pt x="5596659" y="2730890"/>
                </a:lnTo>
                <a:cubicBezTo>
                  <a:pt x="5743205" y="2691623"/>
                  <a:pt x="5869523" y="2629977"/>
                  <a:pt x="5957315" y="2561050"/>
                </a:cubicBezTo>
                <a:lnTo>
                  <a:pt x="5998987" y="2524417"/>
                </a:lnTo>
                <a:lnTo>
                  <a:pt x="5982257" y="2455001"/>
                </a:lnTo>
                <a:lnTo>
                  <a:pt x="5962039" y="2386522"/>
                </a:lnTo>
                <a:lnTo>
                  <a:pt x="5907633" y="2375634"/>
                </a:lnTo>
                <a:cubicBezTo>
                  <a:pt x="5797139" y="2359837"/>
                  <a:pt x="5656921" y="2369608"/>
                  <a:pt x="5510375" y="2408875"/>
                </a:cubicBezTo>
                <a:lnTo>
                  <a:pt x="5491085" y="2415527"/>
                </a:lnTo>
                <a:lnTo>
                  <a:pt x="5479283" y="2383279"/>
                </a:lnTo>
                <a:lnTo>
                  <a:pt x="5475101" y="2370329"/>
                </a:lnTo>
                <a:lnTo>
                  <a:pt x="5468477" y="2353758"/>
                </a:lnTo>
                <a:lnTo>
                  <a:pt x="5433135" y="2257197"/>
                </a:lnTo>
                <a:lnTo>
                  <a:pt x="5413989" y="2217451"/>
                </a:lnTo>
                <a:lnTo>
                  <a:pt x="5408455" y="2203606"/>
                </a:lnTo>
                <a:lnTo>
                  <a:pt x="5389221" y="2166033"/>
                </a:lnTo>
                <a:lnTo>
                  <a:pt x="5374681" y="2135854"/>
                </a:lnTo>
                <a:lnTo>
                  <a:pt x="5393487" y="2126692"/>
                </a:lnTo>
                <a:cubicBezTo>
                  <a:pt x="5524877" y="2050835"/>
                  <a:pt x="5630935" y="1958594"/>
                  <a:pt x="5697897" y="1869292"/>
                </a:cubicBezTo>
                <a:lnTo>
                  <a:pt x="5728669" y="1823122"/>
                </a:lnTo>
                <a:lnTo>
                  <a:pt x="5694541" y="1760403"/>
                </a:lnTo>
                <a:lnTo>
                  <a:pt x="5657289" y="1699489"/>
                </a:lnTo>
                <a:lnTo>
                  <a:pt x="5601919" y="1703055"/>
                </a:lnTo>
                <a:cubicBezTo>
                  <a:pt x="5491101" y="1716392"/>
                  <a:pt x="5358189" y="1762123"/>
                  <a:pt x="5226801" y="1837981"/>
                </a:cubicBezTo>
                <a:lnTo>
                  <a:pt x="5211413" y="1848371"/>
                </a:lnTo>
                <a:lnTo>
                  <a:pt x="5209723" y="1845589"/>
                </a:lnTo>
                <a:lnTo>
                  <a:pt x="5181063" y="1807263"/>
                </a:lnTo>
                <a:lnTo>
                  <a:pt x="5168091" y="1787205"/>
                </a:lnTo>
                <a:lnTo>
                  <a:pt x="5127657" y="1735845"/>
                </a:lnTo>
                <a:lnTo>
                  <a:pt x="5070229" y="1659046"/>
                </a:lnTo>
                <a:lnTo>
                  <a:pt x="5025083" y="1609372"/>
                </a:lnTo>
                <a:lnTo>
                  <a:pt x="5040865" y="1595667"/>
                </a:lnTo>
                <a:cubicBezTo>
                  <a:pt x="5148145" y="1488388"/>
                  <a:pt x="5226715" y="1371840"/>
                  <a:pt x="5268281" y="1268253"/>
                </a:cubicBezTo>
                <a:lnTo>
                  <a:pt x="5286055" y="1215690"/>
                </a:lnTo>
                <a:lnTo>
                  <a:pt x="5236859" y="1163941"/>
                </a:lnTo>
                <a:lnTo>
                  <a:pt x="5185111" y="1114746"/>
                </a:lnTo>
                <a:lnTo>
                  <a:pt x="5132549" y="1132520"/>
                </a:lnTo>
                <a:cubicBezTo>
                  <a:pt x="5028959" y="1174084"/>
                  <a:pt x="4912413" y="1252657"/>
                  <a:pt x="4805135" y="1359937"/>
                </a:cubicBezTo>
                <a:lnTo>
                  <a:pt x="4791429" y="1375719"/>
                </a:lnTo>
                <a:lnTo>
                  <a:pt x="4741755" y="1330572"/>
                </a:lnTo>
                <a:lnTo>
                  <a:pt x="4716719" y="1311852"/>
                </a:lnTo>
                <a:lnTo>
                  <a:pt x="4689247" y="1288203"/>
                </a:lnTo>
                <a:lnTo>
                  <a:pt x="4620095" y="1239597"/>
                </a:lnTo>
                <a:lnTo>
                  <a:pt x="4555211" y="1191078"/>
                </a:lnTo>
                <a:lnTo>
                  <a:pt x="4552425" y="1189386"/>
                </a:lnTo>
                <a:lnTo>
                  <a:pt x="4562815" y="1173999"/>
                </a:lnTo>
                <a:cubicBezTo>
                  <a:pt x="4638675" y="1042610"/>
                  <a:pt x="4684403" y="909700"/>
                  <a:pt x="4697743" y="798881"/>
                </a:cubicBezTo>
                <a:lnTo>
                  <a:pt x="4701307" y="743509"/>
                </a:lnTo>
                <a:lnTo>
                  <a:pt x="4640393" y="706257"/>
                </a:lnTo>
                <a:lnTo>
                  <a:pt x="4577675" y="672131"/>
                </a:lnTo>
                <a:lnTo>
                  <a:pt x="4531505" y="702904"/>
                </a:lnTo>
                <a:cubicBezTo>
                  <a:pt x="4442203" y="769864"/>
                  <a:pt x="4349965" y="875922"/>
                  <a:pt x="4274105" y="1007313"/>
                </a:cubicBezTo>
                <a:lnTo>
                  <a:pt x="4264945" y="1026118"/>
                </a:lnTo>
                <a:lnTo>
                  <a:pt x="4234731" y="1011563"/>
                </a:lnTo>
                <a:lnTo>
                  <a:pt x="4232817" y="1010583"/>
                </a:lnTo>
                <a:lnTo>
                  <a:pt x="4231481" y="1009997"/>
                </a:lnTo>
                <a:lnTo>
                  <a:pt x="4143603" y="967664"/>
                </a:lnTo>
                <a:lnTo>
                  <a:pt x="4091227" y="948495"/>
                </a:lnTo>
                <a:lnTo>
                  <a:pt x="4075645" y="941661"/>
                </a:lnTo>
                <a:lnTo>
                  <a:pt x="4075639" y="941681"/>
                </a:lnTo>
                <a:lnTo>
                  <a:pt x="4063537" y="936376"/>
                </a:lnTo>
                <a:lnTo>
                  <a:pt x="4017593" y="921545"/>
                </a:lnTo>
                <a:lnTo>
                  <a:pt x="3985271" y="909714"/>
                </a:lnTo>
                <a:lnTo>
                  <a:pt x="3991923" y="890428"/>
                </a:lnTo>
                <a:cubicBezTo>
                  <a:pt x="4031189" y="743880"/>
                  <a:pt x="4040961" y="603661"/>
                  <a:pt x="4025163" y="493169"/>
                </a:cubicBezTo>
                <a:lnTo>
                  <a:pt x="4014275" y="438762"/>
                </a:lnTo>
                <a:lnTo>
                  <a:pt x="3945795" y="418544"/>
                </a:lnTo>
                <a:lnTo>
                  <a:pt x="3876381" y="401812"/>
                </a:lnTo>
                <a:lnTo>
                  <a:pt x="3839749" y="443487"/>
                </a:lnTo>
                <a:cubicBezTo>
                  <a:pt x="3770821" y="531278"/>
                  <a:pt x="3709175" y="657597"/>
                  <a:pt x="3669907" y="804142"/>
                </a:cubicBezTo>
                <a:lnTo>
                  <a:pt x="3666245" y="823035"/>
                </a:lnTo>
                <a:lnTo>
                  <a:pt x="3625205" y="816772"/>
                </a:lnTo>
                <a:lnTo>
                  <a:pt x="3584913" y="808128"/>
                </a:lnTo>
                <a:lnTo>
                  <a:pt x="3571781" y="806671"/>
                </a:lnTo>
                <a:lnTo>
                  <a:pt x="3572001" y="805688"/>
                </a:lnTo>
                <a:lnTo>
                  <a:pt x="3572001" y="805687"/>
                </a:lnTo>
                <a:lnTo>
                  <a:pt x="3571785" y="806651"/>
                </a:lnTo>
                <a:lnTo>
                  <a:pt x="3524735" y="801438"/>
                </a:lnTo>
                <a:lnTo>
                  <a:pt x="3448155" y="789751"/>
                </a:lnTo>
                <a:lnTo>
                  <a:pt x="3365583" y="785581"/>
                </a:lnTo>
                <a:lnTo>
                  <a:pt x="3367083" y="764276"/>
                </a:lnTo>
                <a:cubicBezTo>
                  <a:pt x="3367083" y="612560"/>
                  <a:pt x="3340231" y="474591"/>
                  <a:pt x="3296373" y="371951"/>
                </a:cubicBezTo>
                <a:lnTo>
                  <a:pt x="3271775" y="322217"/>
                </a:lnTo>
                <a:close/>
                <a:moveTo>
                  <a:pt x="3200397" y="228971"/>
                </a:moveTo>
                <a:lnTo>
                  <a:pt x="3296615" y="231404"/>
                </a:lnTo>
                <a:lnTo>
                  <a:pt x="3296615" y="231404"/>
                </a:lnTo>
                <a:lnTo>
                  <a:pt x="3297743" y="231433"/>
                </a:lnTo>
                <a:lnTo>
                  <a:pt x="3299555" y="233404"/>
                </a:lnTo>
                <a:lnTo>
                  <a:pt x="3302355" y="235310"/>
                </a:lnTo>
                <a:lnTo>
                  <a:pt x="3313633" y="248727"/>
                </a:lnTo>
                <a:lnTo>
                  <a:pt x="3336221" y="273308"/>
                </a:lnTo>
                <a:lnTo>
                  <a:pt x="3340357" y="280516"/>
                </a:lnTo>
                <a:lnTo>
                  <a:pt x="3346849" y="288241"/>
                </a:lnTo>
                <a:lnTo>
                  <a:pt x="3367507" y="325595"/>
                </a:lnTo>
                <a:lnTo>
                  <a:pt x="3366165" y="325492"/>
                </a:lnTo>
                <a:lnTo>
                  <a:pt x="3387823" y="363240"/>
                </a:lnTo>
                <a:cubicBezTo>
                  <a:pt x="3422399" y="440849"/>
                  <a:pt x="3447023" y="539850"/>
                  <a:pt x="3457175" y="650333"/>
                </a:cubicBezTo>
                <a:lnTo>
                  <a:pt x="3459527" y="702320"/>
                </a:lnTo>
                <a:lnTo>
                  <a:pt x="3597523" y="717608"/>
                </a:lnTo>
                <a:lnTo>
                  <a:pt x="3596685" y="720251"/>
                </a:lnTo>
                <a:lnTo>
                  <a:pt x="3596687" y="720250"/>
                </a:lnTo>
                <a:lnTo>
                  <a:pt x="3612377" y="670765"/>
                </a:lnTo>
                <a:cubicBezTo>
                  <a:pt x="3650777" y="566673"/>
                  <a:pt x="3700185" y="477419"/>
                  <a:pt x="3753669" y="411403"/>
                </a:cubicBezTo>
                <a:lnTo>
                  <a:pt x="3784359" y="380548"/>
                </a:lnTo>
                <a:lnTo>
                  <a:pt x="3783037" y="380299"/>
                </a:lnTo>
                <a:lnTo>
                  <a:pt x="3812659" y="349565"/>
                </a:lnTo>
                <a:lnTo>
                  <a:pt x="3820931" y="343784"/>
                </a:lnTo>
                <a:lnTo>
                  <a:pt x="3826791" y="337892"/>
                </a:lnTo>
                <a:lnTo>
                  <a:pt x="3854971" y="319994"/>
                </a:lnTo>
                <a:lnTo>
                  <a:pt x="3869337" y="309954"/>
                </a:lnTo>
                <a:lnTo>
                  <a:pt x="3872533" y="308839"/>
                </a:lnTo>
                <a:lnTo>
                  <a:pt x="3874795" y="307402"/>
                </a:lnTo>
                <a:lnTo>
                  <a:pt x="3875891" y="307668"/>
                </a:lnTo>
                <a:lnTo>
                  <a:pt x="3875891" y="307666"/>
                </a:lnTo>
                <a:lnTo>
                  <a:pt x="3969459" y="330220"/>
                </a:lnTo>
                <a:lnTo>
                  <a:pt x="3969461" y="330220"/>
                </a:lnTo>
                <a:lnTo>
                  <a:pt x="3974989" y="331852"/>
                </a:lnTo>
                <a:lnTo>
                  <a:pt x="4061769" y="357471"/>
                </a:lnTo>
                <a:lnTo>
                  <a:pt x="4062853" y="357793"/>
                </a:lnTo>
                <a:lnTo>
                  <a:pt x="4064095" y="360170"/>
                </a:lnTo>
                <a:lnTo>
                  <a:pt x="4066305" y="362731"/>
                </a:lnTo>
                <a:lnTo>
                  <a:pt x="4073713" y="378584"/>
                </a:lnTo>
                <a:lnTo>
                  <a:pt x="4089183" y="408199"/>
                </a:lnTo>
                <a:lnTo>
                  <a:pt x="4091315" y="416243"/>
                </a:lnTo>
                <a:lnTo>
                  <a:pt x="4095581" y="425373"/>
                </a:lnTo>
                <a:lnTo>
                  <a:pt x="4105867" y="466802"/>
                </a:lnTo>
                <a:lnTo>
                  <a:pt x="4104599" y="466358"/>
                </a:lnTo>
                <a:lnTo>
                  <a:pt x="4115751" y="508423"/>
                </a:lnTo>
                <a:cubicBezTo>
                  <a:pt x="4129063" y="592336"/>
                  <a:pt x="4127225" y="694336"/>
                  <a:pt x="4108435" y="803682"/>
                </a:cubicBezTo>
                <a:lnTo>
                  <a:pt x="4097495" y="853399"/>
                </a:lnTo>
                <a:lnTo>
                  <a:pt x="4097497" y="853399"/>
                </a:lnTo>
                <a:lnTo>
                  <a:pt x="4097875" y="851677"/>
                </a:lnTo>
                <a:lnTo>
                  <a:pt x="4225025" y="907433"/>
                </a:lnTo>
                <a:lnTo>
                  <a:pt x="4253057" y="863589"/>
                </a:lnTo>
                <a:cubicBezTo>
                  <a:pt x="4317089" y="772983"/>
                  <a:pt x="4387915" y="699558"/>
                  <a:pt x="4456663" y="649635"/>
                </a:cubicBezTo>
                <a:lnTo>
                  <a:pt x="4494293" y="627775"/>
                </a:lnTo>
                <a:lnTo>
                  <a:pt x="4493079" y="627192"/>
                </a:lnTo>
                <a:lnTo>
                  <a:pt x="4529647" y="605169"/>
                </a:lnTo>
                <a:lnTo>
                  <a:pt x="4539133" y="601727"/>
                </a:lnTo>
                <a:lnTo>
                  <a:pt x="4546319" y="597552"/>
                </a:lnTo>
                <a:lnTo>
                  <a:pt x="4578169" y="587557"/>
                </a:lnTo>
                <a:lnTo>
                  <a:pt x="4594645" y="581578"/>
                </a:lnTo>
                <a:lnTo>
                  <a:pt x="4598023" y="581329"/>
                </a:lnTo>
                <a:lnTo>
                  <a:pt x="4600577" y="580527"/>
                </a:lnTo>
                <a:lnTo>
                  <a:pt x="4601569" y="581066"/>
                </a:lnTo>
                <a:lnTo>
                  <a:pt x="4601569" y="581066"/>
                </a:lnTo>
                <a:lnTo>
                  <a:pt x="4686113" y="627068"/>
                </a:lnTo>
                <a:lnTo>
                  <a:pt x="4686113" y="627067"/>
                </a:lnTo>
                <a:lnTo>
                  <a:pt x="4691029" y="630074"/>
                </a:lnTo>
                <a:lnTo>
                  <a:pt x="4768221" y="677282"/>
                </a:lnTo>
                <a:lnTo>
                  <a:pt x="4769187" y="677873"/>
                </a:lnTo>
                <a:lnTo>
                  <a:pt x="4769771" y="680491"/>
                </a:lnTo>
                <a:lnTo>
                  <a:pt x="4771241" y="683537"/>
                </a:lnTo>
                <a:lnTo>
                  <a:pt x="4774295" y="700768"/>
                </a:lnTo>
                <a:lnTo>
                  <a:pt x="4781571" y="733377"/>
                </a:lnTo>
                <a:lnTo>
                  <a:pt x="4781551" y="741699"/>
                </a:lnTo>
                <a:lnTo>
                  <a:pt x="4783309" y="751623"/>
                </a:lnTo>
                <a:lnTo>
                  <a:pt x="4782521" y="794301"/>
                </a:lnTo>
                <a:lnTo>
                  <a:pt x="4781409" y="793541"/>
                </a:lnTo>
                <a:lnTo>
                  <a:pt x="4781295" y="837061"/>
                </a:lnTo>
                <a:cubicBezTo>
                  <a:pt x="4772433" y="921561"/>
                  <a:pt x="4744259" y="1019611"/>
                  <a:pt x="4697809" y="1120368"/>
                </a:cubicBezTo>
                <a:lnTo>
                  <a:pt x="4674175" y="1165946"/>
                </a:lnTo>
                <a:lnTo>
                  <a:pt x="4745433" y="1216032"/>
                </a:lnTo>
                <a:lnTo>
                  <a:pt x="4784643" y="1249784"/>
                </a:lnTo>
                <a:lnTo>
                  <a:pt x="4822001" y="1215662"/>
                </a:lnTo>
                <a:cubicBezTo>
                  <a:pt x="4907303" y="1144717"/>
                  <a:pt x="4994717" y="1092124"/>
                  <a:pt x="5074045" y="1061696"/>
                </a:cubicBezTo>
                <a:lnTo>
                  <a:pt x="5116051" y="1050319"/>
                </a:lnTo>
                <a:lnTo>
                  <a:pt x="5115029" y="1049442"/>
                </a:lnTo>
                <a:lnTo>
                  <a:pt x="5156051" y="1037636"/>
                </a:lnTo>
                <a:lnTo>
                  <a:pt x="5166103" y="1036764"/>
                </a:lnTo>
                <a:lnTo>
                  <a:pt x="5174123" y="1034593"/>
                </a:lnTo>
                <a:lnTo>
                  <a:pt x="5207479" y="1033182"/>
                </a:lnTo>
                <a:lnTo>
                  <a:pt x="5224939" y="1031671"/>
                </a:lnTo>
                <a:lnTo>
                  <a:pt x="5228267" y="1032303"/>
                </a:lnTo>
                <a:lnTo>
                  <a:pt x="5230943" y="1032189"/>
                </a:lnTo>
                <a:lnTo>
                  <a:pt x="5231759" y="1032968"/>
                </a:lnTo>
                <a:lnTo>
                  <a:pt x="5231761" y="1032968"/>
                </a:lnTo>
                <a:lnTo>
                  <a:pt x="5301517" y="1099283"/>
                </a:lnTo>
                <a:lnTo>
                  <a:pt x="5301517" y="1099284"/>
                </a:lnTo>
                <a:lnTo>
                  <a:pt x="5305489" y="1103461"/>
                </a:lnTo>
                <a:lnTo>
                  <a:pt x="5367831" y="1169039"/>
                </a:lnTo>
                <a:lnTo>
                  <a:pt x="5368611" y="1169859"/>
                </a:lnTo>
                <a:lnTo>
                  <a:pt x="5368495" y="1172537"/>
                </a:lnTo>
                <a:lnTo>
                  <a:pt x="5369129" y="1175861"/>
                </a:lnTo>
                <a:lnTo>
                  <a:pt x="5367619" y="1193294"/>
                </a:lnTo>
                <a:lnTo>
                  <a:pt x="5366209" y="1226676"/>
                </a:lnTo>
                <a:lnTo>
                  <a:pt x="5364033" y="1234708"/>
                </a:lnTo>
                <a:lnTo>
                  <a:pt x="5363165" y="1244749"/>
                </a:lnTo>
                <a:lnTo>
                  <a:pt x="5351357" y="1285770"/>
                </a:lnTo>
                <a:lnTo>
                  <a:pt x="5350481" y="1284749"/>
                </a:lnTo>
                <a:lnTo>
                  <a:pt x="5339105" y="1326757"/>
                </a:lnTo>
                <a:cubicBezTo>
                  <a:pt x="5308677" y="1406083"/>
                  <a:pt x="5256085" y="1493499"/>
                  <a:pt x="5185139" y="1578800"/>
                </a:cubicBezTo>
                <a:lnTo>
                  <a:pt x="5147869" y="1619605"/>
                </a:lnTo>
                <a:lnTo>
                  <a:pt x="5147871" y="1619606"/>
                </a:lnTo>
                <a:lnTo>
                  <a:pt x="5150301" y="1616944"/>
                </a:lnTo>
                <a:lnTo>
                  <a:pt x="5236127" y="1725962"/>
                </a:lnTo>
                <a:lnTo>
                  <a:pt x="5280433" y="1702988"/>
                </a:lnTo>
                <a:cubicBezTo>
                  <a:pt x="5381191" y="1656541"/>
                  <a:pt x="5479239" y="1628367"/>
                  <a:pt x="5563739" y="1619506"/>
                </a:cubicBezTo>
                <a:lnTo>
                  <a:pt x="5607257" y="1619389"/>
                </a:lnTo>
                <a:lnTo>
                  <a:pt x="5606497" y="1618277"/>
                </a:lnTo>
                <a:lnTo>
                  <a:pt x="5649177" y="1617491"/>
                </a:lnTo>
                <a:lnTo>
                  <a:pt x="5659113" y="1619251"/>
                </a:lnTo>
                <a:lnTo>
                  <a:pt x="5667423" y="1619229"/>
                </a:lnTo>
                <a:lnTo>
                  <a:pt x="5700005" y="1626499"/>
                </a:lnTo>
                <a:lnTo>
                  <a:pt x="5717263" y="1629559"/>
                </a:lnTo>
                <a:lnTo>
                  <a:pt x="5720313" y="1631030"/>
                </a:lnTo>
                <a:lnTo>
                  <a:pt x="5722927" y="1631614"/>
                </a:lnTo>
                <a:lnTo>
                  <a:pt x="5723515" y="1632577"/>
                </a:lnTo>
                <a:lnTo>
                  <a:pt x="5723517" y="1632578"/>
                </a:lnTo>
                <a:lnTo>
                  <a:pt x="5773731" y="1714682"/>
                </a:lnTo>
                <a:lnTo>
                  <a:pt x="5776487" y="1719745"/>
                </a:lnTo>
                <a:lnTo>
                  <a:pt x="5819733" y="1799225"/>
                </a:lnTo>
                <a:lnTo>
                  <a:pt x="5820273" y="1800218"/>
                </a:lnTo>
                <a:lnTo>
                  <a:pt x="5819469" y="1802777"/>
                </a:lnTo>
                <a:lnTo>
                  <a:pt x="5819221" y="1806150"/>
                </a:lnTo>
                <a:lnTo>
                  <a:pt x="5813251" y="1822599"/>
                </a:lnTo>
                <a:lnTo>
                  <a:pt x="5803247" y="1854480"/>
                </a:lnTo>
                <a:lnTo>
                  <a:pt x="5799067" y="1861675"/>
                </a:lnTo>
                <a:lnTo>
                  <a:pt x="5795629" y="1871148"/>
                </a:lnTo>
                <a:lnTo>
                  <a:pt x="5773607" y="1907716"/>
                </a:lnTo>
                <a:lnTo>
                  <a:pt x="5773025" y="1906503"/>
                </a:lnTo>
                <a:lnTo>
                  <a:pt x="5751165" y="1944134"/>
                </a:lnTo>
                <a:cubicBezTo>
                  <a:pt x="5701241" y="2012882"/>
                  <a:pt x="5627817" y="2083709"/>
                  <a:pt x="5537211" y="2147741"/>
                </a:cubicBezTo>
                <a:lnTo>
                  <a:pt x="5495221" y="2174587"/>
                </a:lnTo>
                <a:lnTo>
                  <a:pt x="5546733" y="2303448"/>
                </a:lnTo>
                <a:lnTo>
                  <a:pt x="5544407" y="2303960"/>
                </a:lnTo>
                <a:lnTo>
                  <a:pt x="5544407" y="2303961"/>
                </a:lnTo>
                <a:lnTo>
                  <a:pt x="5597119" y="2292365"/>
                </a:lnTo>
                <a:cubicBezTo>
                  <a:pt x="5706465" y="2273574"/>
                  <a:pt x="5808465" y="2271736"/>
                  <a:pt x="5892379" y="2285047"/>
                </a:cubicBezTo>
                <a:lnTo>
                  <a:pt x="5934445" y="2296199"/>
                </a:lnTo>
                <a:lnTo>
                  <a:pt x="5933997" y="2294927"/>
                </a:lnTo>
                <a:lnTo>
                  <a:pt x="5975427" y="2305213"/>
                </a:lnTo>
                <a:lnTo>
                  <a:pt x="5984569" y="2309486"/>
                </a:lnTo>
                <a:lnTo>
                  <a:pt x="5992601" y="2311615"/>
                </a:lnTo>
                <a:lnTo>
                  <a:pt x="6022191" y="2327070"/>
                </a:lnTo>
                <a:lnTo>
                  <a:pt x="6038069" y="2334492"/>
                </a:lnTo>
                <a:lnTo>
                  <a:pt x="6040635" y="2336703"/>
                </a:lnTo>
                <a:lnTo>
                  <a:pt x="6043009" y="2337943"/>
                </a:lnTo>
                <a:lnTo>
                  <a:pt x="6043327" y="2339025"/>
                </a:lnTo>
                <a:lnTo>
                  <a:pt x="6043329" y="2339026"/>
                </a:lnTo>
                <a:lnTo>
                  <a:pt x="6070581" y="2431334"/>
                </a:lnTo>
                <a:lnTo>
                  <a:pt x="6070581" y="2431335"/>
                </a:lnTo>
                <a:lnTo>
                  <a:pt x="6071931" y="2436939"/>
                </a:lnTo>
                <a:lnTo>
                  <a:pt x="6093133" y="2524902"/>
                </a:lnTo>
                <a:lnTo>
                  <a:pt x="6093399" y="2526003"/>
                </a:lnTo>
                <a:lnTo>
                  <a:pt x="6091961" y="2528267"/>
                </a:lnTo>
                <a:lnTo>
                  <a:pt x="6090847" y="2531460"/>
                </a:lnTo>
                <a:lnTo>
                  <a:pt x="6080823" y="2545803"/>
                </a:lnTo>
                <a:lnTo>
                  <a:pt x="6062909" y="2574008"/>
                </a:lnTo>
                <a:lnTo>
                  <a:pt x="6057009" y="2579877"/>
                </a:lnTo>
                <a:lnTo>
                  <a:pt x="6051237" y="2588136"/>
                </a:lnTo>
                <a:lnTo>
                  <a:pt x="6020499" y="2617759"/>
                </a:lnTo>
                <a:lnTo>
                  <a:pt x="6020253" y="2616437"/>
                </a:lnTo>
                <a:lnTo>
                  <a:pt x="5989397" y="2647128"/>
                </a:lnTo>
                <a:cubicBezTo>
                  <a:pt x="5923381" y="2700615"/>
                  <a:pt x="5834129" y="2750020"/>
                  <a:pt x="5730037" y="2788422"/>
                </a:cubicBezTo>
                <a:lnTo>
                  <a:pt x="5681963" y="2803664"/>
                </a:lnTo>
                <a:lnTo>
                  <a:pt x="5691679" y="2854976"/>
                </a:lnTo>
                <a:lnTo>
                  <a:pt x="5699389" y="2941307"/>
                </a:lnTo>
                <a:lnTo>
                  <a:pt x="5750467" y="2943620"/>
                </a:lnTo>
                <a:cubicBezTo>
                  <a:pt x="5860951" y="2953770"/>
                  <a:pt x="5959951" y="2978395"/>
                  <a:pt x="6037561" y="3012972"/>
                </a:cubicBezTo>
                <a:lnTo>
                  <a:pt x="6075307" y="3034630"/>
                </a:lnTo>
                <a:lnTo>
                  <a:pt x="6075205" y="3033288"/>
                </a:lnTo>
                <a:lnTo>
                  <a:pt x="6112559" y="3053946"/>
                </a:lnTo>
                <a:lnTo>
                  <a:pt x="6120285" y="3060437"/>
                </a:lnTo>
                <a:lnTo>
                  <a:pt x="6127491" y="3064575"/>
                </a:lnTo>
                <a:lnTo>
                  <a:pt x="6152075" y="3087161"/>
                </a:lnTo>
                <a:lnTo>
                  <a:pt x="6165491" y="3098440"/>
                </a:lnTo>
                <a:lnTo>
                  <a:pt x="6167395" y="3101240"/>
                </a:lnTo>
                <a:lnTo>
                  <a:pt x="6169367" y="3103052"/>
                </a:lnTo>
                <a:lnTo>
                  <a:pt x="6169395" y="3104178"/>
                </a:lnTo>
                <a:lnTo>
                  <a:pt x="6169397" y="3104180"/>
                </a:lnTo>
                <a:lnTo>
                  <a:pt x="6171829" y="3200396"/>
                </a:lnTo>
                <a:lnTo>
                  <a:pt x="6171829" y="3200396"/>
                </a:lnTo>
                <a:lnTo>
                  <a:pt x="6171683" y="3206158"/>
                </a:lnTo>
                <a:lnTo>
                  <a:pt x="6169397" y="3296612"/>
                </a:lnTo>
                <a:lnTo>
                  <a:pt x="6169367" y="3297743"/>
                </a:lnTo>
                <a:lnTo>
                  <a:pt x="6167391" y="3299556"/>
                </a:lnTo>
                <a:lnTo>
                  <a:pt x="6165489" y="3302354"/>
                </a:lnTo>
                <a:lnTo>
                  <a:pt x="6152095" y="3313614"/>
                </a:lnTo>
                <a:lnTo>
                  <a:pt x="6127493" y="3336221"/>
                </a:lnTo>
                <a:lnTo>
                  <a:pt x="6120273" y="3340362"/>
                </a:lnTo>
                <a:lnTo>
                  <a:pt x="6112561" y="3346847"/>
                </a:lnTo>
                <a:lnTo>
                  <a:pt x="6075205" y="3367504"/>
                </a:lnTo>
                <a:lnTo>
                  <a:pt x="6075307" y="3366164"/>
                </a:lnTo>
                <a:lnTo>
                  <a:pt x="6037561" y="3387823"/>
                </a:lnTo>
                <a:cubicBezTo>
                  <a:pt x="5959951" y="3422399"/>
                  <a:pt x="5860951" y="3447023"/>
                  <a:pt x="5750469" y="3457174"/>
                </a:cubicBezTo>
                <a:lnTo>
                  <a:pt x="5698777" y="3459515"/>
                </a:lnTo>
                <a:lnTo>
                  <a:pt x="5683477" y="3597613"/>
                </a:lnTo>
                <a:lnTo>
                  <a:pt x="5681017" y="3596833"/>
                </a:lnTo>
                <a:lnTo>
                  <a:pt x="5681017" y="3596834"/>
                </a:lnTo>
                <a:lnTo>
                  <a:pt x="5730037" y="3612377"/>
                </a:lnTo>
                <a:cubicBezTo>
                  <a:pt x="5834129" y="3650778"/>
                  <a:pt x="5923383" y="3700186"/>
                  <a:pt x="5989399" y="3753670"/>
                </a:cubicBezTo>
                <a:lnTo>
                  <a:pt x="6020253" y="3784360"/>
                </a:lnTo>
                <a:lnTo>
                  <a:pt x="6020503" y="3783037"/>
                </a:lnTo>
                <a:lnTo>
                  <a:pt x="6051237" y="3812659"/>
                </a:lnTo>
                <a:lnTo>
                  <a:pt x="6057019" y="3820930"/>
                </a:lnTo>
                <a:lnTo>
                  <a:pt x="6062911" y="3826791"/>
                </a:lnTo>
                <a:lnTo>
                  <a:pt x="6080809" y="3854970"/>
                </a:lnTo>
                <a:lnTo>
                  <a:pt x="6090849" y="3869336"/>
                </a:lnTo>
                <a:lnTo>
                  <a:pt x="6091965" y="3872534"/>
                </a:lnTo>
                <a:lnTo>
                  <a:pt x="6093399" y="3874795"/>
                </a:lnTo>
                <a:lnTo>
                  <a:pt x="6093135" y="3875891"/>
                </a:lnTo>
                <a:lnTo>
                  <a:pt x="6093135" y="3875893"/>
                </a:lnTo>
                <a:lnTo>
                  <a:pt x="6070583" y="3969461"/>
                </a:lnTo>
                <a:lnTo>
                  <a:pt x="6070583" y="3969462"/>
                </a:lnTo>
                <a:lnTo>
                  <a:pt x="6068951" y="3974988"/>
                </a:lnTo>
                <a:lnTo>
                  <a:pt x="6043331" y="4061768"/>
                </a:lnTo>
                <a:lnTo>
                  <a:pt x="6043009" y="4062853"/>
                </a:lnTo>
                <a:lnTo>
                  <a:pt x="6040633" y="4064094"/>
                </a:lnTo>
                <a:lnTo>
                  <a:pt x="6038071" y="4066304"/>
                </a:lnTo>
                <a:lnTo>
                  <a:pt x="6022219" y="4073713"/>
                </a:lnTo>
                <a:lnTo>
                  <a:pt x="5992603" y="4089182"/>
                </a:lnTo>
                <a:lnTo>
                  <a:pt x="5984559" y="4091315"/>
                </a:lnTo>
                <a:lnTo>
                  <a:pt x="5975429" y="4095581"/>
                </a:lnTo>
                <a:lnTo>
                  <a:pt x="5934001" y="4105868"/>
                </a:lnTo>
                <a:lnTo>
                  <a:pt x="5934445" y="4104598"/>
                </a:lnTo>
                <a:lnTo>
                  <a:pt x="5892379" y="4115750"/>
                </a:lnTo>
                <a:cubicBezTo>
                  <a:pt x="5808467" y="4129062"/>
                  <a:pt x="5706467" y="4127223"/>
                  <a:pt x="5597119" y="4108433"/>
                </a:cubicBezTo>
                <a:lnTo>
                  <a:pt x="5549519" y="4097961"/>
                </a:lnTo>
                <a:lnTo>
                  <a:pt x="5493707" y="4225243"/>
                </a:lnTo>
                <a:lnTo>
                  <a:pt x="5537213" y="4253058"/>
                </a:lnTo>
                <a:cubicBezTo>
                  <a:pt x="5627819" y="4317092"/>
                  <a:pt x="5701243" y="4387918"/>
                  <a:pt x="5751167" y="4456665"/>
                </a:cubicBezTo>
                <a:lnTo>
                  <a:pt x="5773027" y="4494295"/>
                </a:lnTo>
                <a:lnTo>
                  <a:pt x="5773611" y="4493081"/>
                </a:lnTo>
                <a:lnTo>
                  <a:pt x="5795633" y="4529649"/>
                </a:lnTo>
                <a:lnTo>
                  <a:pt x="5799075" y="4539135"/>
                </a:lnTo>
                <a:lnTo>
                  <a:pt x="5803249" y="4546320"/>
                </a:lnTo>
                <a:lnTo>
                  <a:pt x="5813243" y="4578172"/>
                </a:lnTo>
                <a:lnTo>
                  <a:pt x="5819223" y="4594647"/>
                </a:lnTo>
                <a:lnTo>
                  <a:pt x="5819473" y="4598025"/>
                </a:lnTo>
                <a:lnTo>
                  <a:pt x="5820275" y="4600580"/>
                </a:lnTo>
                <a:lnTo>
                  <a:pt x="5819735" y="4601570"/>
                </a:lnTo>
                <a:lnTo>
                  <a:pt x="5819735" y="4601571"/>
                </a:lnTo>
                <a:lnTo>
                  <a:pt x="5773735" y="4686115"/>
                </a:lnTo>
                <a:lnTo>
                  <a:pt x="5773733" y="4686115"/>
                </a:lnTo>
                <a:lnTo>
                  <a:pt x="5770727" y="4691032"/>
                </a:lnTo>
                <a:lnTo>
                  <a:pt x="5723519" y="4768224"/>
                </a:lnTo>
                <a:lnTo>
                  <a:pt x="5722929" y="4769190"/>
                </a:lnTo>
                <a:lnTo>
                  <a:pt x="5720311" y="4769773"/>
                </a:lnTo>
                <a:lnTo>
                  <a:pt x="5717265" y="4771244"/>
                </a:lnTo>
                <a:lnTo>
                  <a:pt x="5700035" y="4774297"/>
                </a:lnTo>
                <a:lnTo>
                  <a:pt x="5667423" y="4781575"/>
                </a:lnTo>
                <a:lnTo>
                  <a:pt x="5659103" y="4781552"/>
                </a:lnTo>
                <a:lnTo>
                  <a:pt x="5649181" y="4783311"/>
                </a:lnTo>
                <a:lnTo>
                  <a:pt x="5606501" y="4782524"/>
                </a:lnTo>
                <a:lnTo>
                  <a:pt x="5607259" y="4781414"/>
                </a:lnTo>
                <a:lnTo>
                  <a:pt x="5563741" y="4781297"/>
                </a:lnTo>
                <a:cubicBezTo>
                  <a:pt x="5479241" y="4772436"/>
                  <a:pt x="5381193" y="4744261"/>
                  <a:pt x="5280435" y="4697811"/>
                </a:cubicBezTo>
                <a:lnTo>
                  <a:pt x="5235255" y="4674385"/>
                </a:lnTo>
                <a:lnTo>
                  <a:pt x="5185017" y="4745859"/>
                </a:lnTo>
                <a:lnTo>
                  <a:pt x="5151335" y="4784989"/>
                </a:lnTo>
                <a:lnTo>
                  <a:pt x="5185141" y="4822001"/>
                </a:lnTo>
                <a:cubicBezTo>
                  <a:pt x="5256085" y="4907303"/>
                  <a:pt x="5308677" y="4994718"/>
                  <a:pt x="5339107" y="5074045"/>
                </a:cubicBezTo>
                <a:lnTo>
                  <a:pt x="5350483" y="5116051"/>
                </a:lnTo>
                <a:lnTo>
                  <a:pt x="5351361" y="5115029"/>
                </a:lnTo>
                <a:lnTo>
                  <a:pt x="5363167" y="5156050"/>
                </a:lnTo>
                <a:lnTo>
                  <a:pt x="5364037" y="5166103"/>
                </a:lnTo>
                <a:lnTo>
                  <a:pt x="5366209" y="5174124"/>
                </a:lnTo>
                <a:lnTo>
                  <a:pt x="5367619" y="5207477"/>
                </a:lnTo>
                <a:lnTo>
                  <a:pt x="5369131" y="5224939"/>
                </a:lnTo>
                <a:lnTo>
                  <a:pt x="5368499" y="5228267"/>
                </a:lnTo>
                <a:lnTo>
                  <a:pt x="5368611" y="5230941"/>
                </a:lnTo>
                <a:lnTo>
                  <a:pt x="5367833" y="5231759"/>
                </a:lnTo>
                <a:lnTo>
                  <a:pt x="5367835" y="5231761"/>
                </a:lnTo>
                <a:lnTo>
                  <a:pt x="5301519" y="5301516"/>
                </a:lnTo>
                <a:lnTo>
                  <a:pt x="5301519" y="5301518"/>
                </a:lnTo>
                <a:lnTo>
                  <a:pt x="5297341" y="5305489"/>
                </a:lnTo>
                <a:lnTo>
                  <a:pt x="5231763" y="5367830"/>
                </a:lnTo>
                <a:lnTo>
                  <a:pt x="5230943" y="5368610"/>
                </a:lnTo>
                <a:lnTo>
                  <a:pt x="5228263" y="5368496"/>
                </a:lnTo>
                <a:lnTo>
                  <a:pt x="5224943" y="5369130"/>
                </a:lnTo>
                <a:lnTo>
                  <a:pt x="5207509" y="5367620"/>
                </a:lnTo>
                <a:lnTo>
                  <a:pt x="5174125" y="5366208"/>
                </a:lnTo>
                <a:lnTo>
                  <a:pt x="5166091" y="5364033"/>
                </a:lnTo>
                <a:lnTo>
                  <a:pt x="5156053" y="5363162"/>
                </a:lnTo>
                <a:lnTo>
                  <a:pt x="5115033" y="5351357"/>
                </a:lnTo>
                <a:lnTo>
                  <a:pt x="5116051" y="5350480"/>
                </a:lnTo>
                <a:lnTo>
                  <a:pt x="5074047" y="5339105"/>
                </a:lnTo>
                <a:cubicBezTo>
                  <a:pt x="4994719" y="5308676"/>
                  <a:pt x="4907303" y="5256086"/>
                  <a:pt x="4822003" y="5185139"/>
                </a:cubicBezTo>
                <a:lnTo>
                  <a:pt x="4784223" y="5150634"/>
                </a:lnTo>
                <a:lnTo>
                  <a:pt x="4675063" y="5236566"/>
                </a:lnTo>
                <a:lnTo>
                  <a:pt x="4674179" y="5234861"/>
                </a:lnTo>
                <a:lnTo>
                  <a:pt x="4674177" y="5234862"/>
                </a:lnTo>
                <a:lnTo>
                  <a:pt x="4697809" y="5280436"/>
                </a:lnTo>
                <a:cubicBezTo>
                  <a:pt x="4744259" y="5381192"/>
                  <a:pt x="4772433" y="5479241"/>
                  <a:pt x="4781295" y="5563740"/>
                </a:cubicBezTo>
                <a:lnTo>
                  <a:pt x="4781411" y="5607259"/>
                </a:lnTo>
                <a:lnTo>
                  <a:pt x="4782523" y="5606500"/>
                </a:lnTo>
                <a:lnTo>
                  <a:pt x="4783309" y="5649179"/>
                </a:lnTo>
                <a:lnTo>
                  <a:pt x="4781549" y="5659114"/>
                </a:lnTo>
                <a:lnTo>
                  <a:pt x="4781571" y="5667425"/>
                </a:lnTo>
                <a:lnTo>
                  <a:pt x="4774301" y="5700007"/>
                </a:lnTo>
                <a:lnTo>
                  <a:pt x="4771243" y="5717265"/>
                </a:lnTo>
                <a:lnTo>
                  <a:pt x="4769769" y="5720314"/>
                </a:lnTo>
                <a:lnTo>
                  <a:pt x="4769187" y="5722928"/>
                </a:lnTo>
                <a:lnTo>
                  <a:pt x="4768223" y="5723516"/>
                </a:lnTo>
                <a:lnTo>
                  <a:pt x="4768223" y="5723517"/>
                </a:lnTo>
                <a:lnTo>
                  <a:pt x="4686113" y="5773733"/>
                </a:lnTo>
                <a:lnTo>
                  <a:pt x="4686113" y="5773734"/>
                </a:lnTo>
                <a:lnTo>
                  <a:pt x="4681051" y="5776488"/>
                </a:lnTo>
                <a:lnTo>
                  <a:pt x="4601571" y="5819734"/>
                </a:lnTo>
                <a:lnTo>
                  <a:pt x="4600577" y="5820274"/>
                </a:lnTo>
                <a:lnTo>
                  <a:pt x="4598019" y="5819471"/>
                </a:lnTo>
                <a:lnTo>
                  <a:pt x="4594645" y="5819222"/>
                </a:lnTo>
                <a:lnTo>
                  <a:pt x="4578195" y="5813252"/>
                </a:lnTo>
                <a:lnTo>
                  <a:pt x="4546317" y="5803248"/>
                </a:lnTo>
                <a:lnTo>
                  <a:pt x="4539121" y="5799068"/>
                </a:lnTo>
                <a:lnTo>
                  <a:pt x="4529649" y="5795630"/>
                </a:lnTo>
                <a:lnTo>
                  <a:pt x="4493081" y="5773609"/>
                </a:lnTo>
                <a:lnTo>
                  <a:pt x="4494293" y="5773027"/>
                </a:lnTo>
                <a:lnTo>
                  <a:pt x="4456663" y="5751166"/>
                </a:lnTo>
                <a:cubicBezTo>
                  <a:pt x="4387915" y="5701244"/>
                  <a:pt x="4317089" y="5627819"/>
                  <a:pt x="4253055" y="5537213"/>
                </a:cubicBezTo>
                <a:lnTo>
                  <a:pt x="4226477" y="5495640"/>
                </a:lnTo>
                <a:lnTo>
                  <a:pt x="4097457" y="5547215"/>
                </a:lnTo>
                <a:lnTo>
                  <a:pt x="4097119" y="5545678"/>
                </a:lnTo>
                <a:lnTo>
                  <a:pt x="4097117" y="5545679"/>
                </a:lnTo>
                <a:lnTo>
                  <a:pt x="4108433" y="5597120"/>
                </a:lnTo>
                <a:cubicBezTo>
                  <a:pt x="4127223" y="5706466"/>
                  <a:pt x="4129061" y="5808466"/>
                  <a:pt x="4115751" y="5892379"/>
                </a:cubicBezTo>
                <a:lnTo>
                  <a:pt x="4104599" y="5934445"/>
                </a:lnTo>
                <a:lnTo>
                  <a:pt x="4105871" y="5933999"/>
                </a:lnTo>
                <a:lnTo>
                  <a:pt x="4095585" y="5975428"/>
                </a:lnTo>
                <a:lnTo>
                  <a:pt x="4091313" y="5984569"/>
                </a:lnTo>
                <a:lnTo>
                  <a:pt x="4089183" y="5992602"/>
                </a:lnTo>
                <a:lnTo>
                  <a:pt x="4073727" y="6022192"/>
                </a:lnTo>
                <a:lnTo>
                  <a:pt x="4066305" y="6038070"/>
                </a:lnTo>
                <a:lnTo>
                  <a:pt x="4064095" y="6040635"/>
                </a:lnTo>
                <a:lnTo>
                  <a:pt x="4062855" y="6043009"/>
                </a:lnTo>
                <a:lnTo>
                  <a:pt x="4061773" y="6043328"/>
                </a:lnTo>
                <a:lnTo>
                  <a:pt x="4061771" y="6043329"/>
                </a:lnTo>
                <a:lnTo>
                  <a:pt x="3969463" y="6070582"/>
                </a:lnTo>
                <a:lnTo>
                  <a:pt x="3969461" y="6070581"/>
                </a:lnTo>
                <a:lnTo>
                  <a:pt x="3963859" y="6071931"/>
                </a:lnTo>
                <a:lnTo>
                  <a:pt x="3875895" y="6093133"/>
                </a:lnTo>
                <a:lnTo>
                  <a:pt x="3874795" y="6093399"/>
                </a:lnTo>
                <a:lnTo>
                  <a:pt x="3872533" y="6091961"/>
                </a:lnTo>
                <a:lnTo>
                  <a:pt x="3869339" y="6090847"/>
                </a:lnTo>
                <a:lnTo>
                  <a:pt x="3854995" y="6080823"/>
                </a:lnTo>
                <a:lnTo>
                  <a:pt x="3826791" y="6062909"/>
                </a:lnTo>
                <a:lnTo>
                  <a:pt x="3820921" y="6057010"/>
                </a:lnTo>
                <a:lnTo>
                  <a:pt x="3812661" y="6051236"/>
                </a:lnTo>
                <a:lnTo>
                  <a:pt x="3783039" y="6020501"/>
                </a:lnTo>
                <a:lnTo>
                  <a:pt x="3784361" y="6020252"/>
                </a:lnTo>
                <a:lnTo>
                  <a:pt x="3753671" y="5989398"/>
                </a:lnTo>
                <a:cubicBezTo>
                  <a:pt x="3700185" y="5923382"/>
                  <a:pt x="3650777" y="5834128"/>
                  <a:pt x="3612377" y="5730038"/>
                </a:cubicBezTo>
                <a:lnTo>
                  <a:pt x="3597275" y="5682410"/>
                </a:lnTo>
                <a:lnTo>
                  <a:pt x="3546071" y="5692103"/>
                </a:lnTo>
                <a:lnTo>
                  <a:pt x="3459467" y="5699838"/>
                </a:lnTo>
                <a:lnTo>
                  <a:pt x="3457175" y="5750466"/>
                </a:lnTo>
                <a:cubicBezTo>
                  <a:pt x="3447023" y="5860950"/>
                  <a:pt x="3422401" y="5959950"/>
                  <a:pt x="3387825" y="6037559"/>
                </a:cubicBezTo>
                <a:lnTo>
                  <a:pt x="3366165" y="6075306"/>
                </a:lnTo>
                <a:lnTo>
                  <a:pt x="3367509" y="6075204"/>
                </a:lnTo>
                <a:lnTo>
                  <a:pt x="3346851" y="6112559"/>
                </a:lnTo>
                <a:lnTo>
                  <a:pt x="3340357" y="6120283"/>
                </a:lnTo>
                <a:lnTo>
                  <a:pt x="3336221" y="6127491"/>
                </a:lnTo>
                <a:lnTo>
                  <a:pt x="3313635" y="6152072"/>
                </a:lnTo>
                <a:lnTo>
                  <a:pt x="3302357" y="6165489"/>
                </a:lnTo>
                <a:lnTo>
                  <a:pt x="3299557" y="6167394"/>
                </a:lnTo>
                <a:lnTo>
                  <a:pt x="3297745" y="6169365"/>
                </a:lnTo>
                <a:lnTo>
                  <a:pt x="3296617" y="6169393"/>
                </a:lnTo>
                <a:lnTo>
                  <a:pt x="3296615" y="6169395"/>
                </a:lnTo>
                <a:lnTo>
                  <a:pt x="3200399" y="6171828"/>
                </a:lnTo>
                <a:lnTo>
                  <a:pt x="3200397" y="6171828"/>
                </a:lnTo>
                <a:lnTo>
                  <a:pt x="3194637" y="6171682"/>
                </a:lnTo>
                <a:lnTo>
                  <a:pt x="3104183" y="6169395"/>
                </a:lnTo>
                <a:lnTo>
                  <a:pt x="3103051" y="6169366"/>
                </a:lnTo>
                <a:lnTo>
                  <a:pt x="3101237" y="6167391"/>
                </a:lnTo>
                <a:lnTo>
                  <a:pt x="3098441" y="6165489"/>
                </a:lnTo>
                <a:lnTo>
                  <a:pt x="3087181" y="6152094"/>
                </a:lnTo>
                <a:lnTo>
                  <a:pt x="3064573" y="6127492"/>
                </a:lnTo>
                <a:lnTo>
                  <a:pt x="3060431" y="6120273"/>
                </a:lnTo>
                <a:lnTo>
                  <a:pt x="3053947" y="6112558"/>
                </a:lnTo>
                <a:lnTo>
                  <a:pt x="3033289" y="6075203"/>
                </a:lnTo>
                <a:lnTo>
                  <a:pt x="3034631" y="6075305"/>
                </a:lnTo>
                <a:lnTo>
                  <a:pt x="3012971" y="6037558"/>
                </a:lnTo>
                <a:cubicBezTo>
                  <a:pt x="2978395" y="5959951"/>
                  <a:pt x="2953771" y="5860950"/>
                  <a:pt x="2943619" y="5750466"/>
                </a:cubicBezTo>
                <a:lnTo>
                  <a:pt x="2941297" y="5699177"/>
                </a:lnTo>
                <a:lnTo>
                  <a:pt x="2803061" y="5683860"/>
                </a:lnTo>
                <a:lnTo>
                  <a:pt x="2788420" y="5730035"/>
                </a:lnTo>
                <a:cubicBezTo>
                  <a:pt x="2750019" y="5834127"/>
                  <a:pt x="2700611" y="5923380"/>
                  <a:pt x="2647126" y="5989394"/>
                </a:cubicBezTo>
                <a:lnTo>
                  <a:pt x="2616436" y="6020250"/>
                </a:lnTo>
                <a:lnTo>
                  <a:pt x="2617757" y="6020499"/>
                </a:lnTo>
                <a:lnTo>
                  <a:pt x="2588135" y="6051234"/>
                </a:lnTo>
                <a:lnTo>
                  <a:pt x="2579875" y="6057007"/>
                </a:lnTo>
                <a:lnTo>
                  <a:pt x="2574006" y="6062908"/>
                </a:lnTo>
                <a:lnTo>
                  <a:pt x="2545803" y="6080821"/>
                </a:lnTo>
                <a:lnTo>
                  <a:pt x="2531459" y="6090845"/>
                </a:lnTo>
                <a:lnTo>
                  <a:pt x="2528265" y="6091959"/>
                </a:lnTo>
                <a:lnTo>
                  <a:pt x="2526001" y="6093397"/>
                </a:lnTo>
                <a:lnTo>
                  <a:pt x="2524902" y="6093132"/>
                </a:lnTo>
                <a:lnTo>
                  <a:pt x="2436939" y="6071930"/>
                </a:lnTo>
                <a:lnTo>
                  <a:pt x="2431336" y="6070580"/>
                </a:lnTo>
                <a:lnTo>
                  <a:pt x="2431334" y="6070580"/>
                </a:lnTo>
                <a:lnTo>
                  <a:pt x="2339027" y="6043327"/>
                </a:lnTo>
                <a:lnTo>
                  <a:pt x="2339026" y="6043325"/>
                </a:lnTo>
                <a:lnTo>
                  <a:pt x="2337943" y="6043007"/>
                </a:lnTo>
                <a:lnTo>
                  <a:pt x="2336704" y="6040633"/>
                </a:lnTo>
                <a:lnTo>
                  <a:pt x="2334492" y="6038067"/>
                </a:lnTo>
                <a:lnTo>
                  <a:pt x="2327071" y="6022189"/>
                </a:lnTo>
                <a:lnTo>
                  <a:pt x="2311615" y="5992600"/>
                </a:lnTo>
                <a:lnTo>
                  <a:pt x="2309485" y="5984567"/>
                </a:lnTo>
                <a:lnTo>
                  <a:pt x="2305212" y="5975426"/>
                </a:lnTo>
                <a:lnTo>
                  <a:pt x="2294927" y="5933997"/>
                </a:lnTo>
                <a:lnTo>
                  <a:pt x="2296198" y="5934443"/>
                </a:lnTo>
                <a:lnTo>
                  <a:pt x="2285047" y="5892376"/>
                </a:lnTo>
                <a:cubicBezTo>
                  <a:pt x="2271736" y="5808463"/>
                  <a:pt x="2273574" y="5706462"/>
                  <a:pt x="2292363" y="5597117"/>
                </a:cubicBezTo>
                <a:lnTo>
                  <a:pt x="2302771" y="5549808"/>
                </a:lnTo>
                <a:lnTo>
                  <a:pt x="2175397" y="5493953"/>
                </a:lnTo>
                <a:lnTo>
                  <a:pt x="2147739" y="5537213"/>
                </a:lnTo>
                <a:cubicBezTo>
                  <a:pt x="2083706" y="5627819"/>
                  <a:pt x="2012879" y="5701243"/>
                  <a:pt x="1944131" y="5751166"/>
                </a:cubicBezTo>
                <a:lnTo>
                  <a:pt x="1906501" y="5773027"/>
                </a:lnTo>
                <a:lnTo>
                  <a:pt x="1907713" y="5773608"/>
                </a:lnTo>
                <a:lnTo>
                  <a:pt x="1871145" y="5795631"/>
                </a:lnTo>
                <a:lnTo>
                  <a:pt x="1861673" y="5799069"/>
                </a:lnTo>
                <a:lnTo>
                  <a:pt x="1854477" y="5803249"/>
                </a:lnTo>
                <a:lnTo>
                  <a:pt x="1822598" y="5813253"/>
                </a:lnTo>
                <a:lnTo>
                  <a:pt x="1806147" y="5819223"/>
                </a:lnTo>
                <a:lnTo>
                  <a:pt x="1802776" y="5819471"/>
                </a:lnTo>
                <a:lnTo>
                  <a:pt x="1800217" y="5820275"/>
                </a:lnTo>
                <a:lnTo>
                  <a:pt x="1799222" y="5819734"/>
                </a:lnTo>
                <a:lnTo>
                  <a:pt x="1719744" y="5776487"/>
                </a:lnTo>
                <a:lnTo>
                  <a:pt x="1714682" y="5773734"/>
                </a:lnTo>
                <a:lnTo>
                  <a:pt x="1714681" y="5773734"/>
                </a:lnTo>
                <a:lnTo>
                  <a:pt x="1632570" y="5723517"/>
                </a:lnTo>
                <a:lnTo>
                  <a:pt x="1632570" y="5723516"/>
                </a:lnTo>
                <a:lnTo>
                  <a:pt x="1631607" y="5722928"/>
                </a:lnTo>
                <a:lnTo>
                  <a:pt x="1631024" y="5720315"/>
                </a:lnTo>
                <a:lnTo>
                  <a:pt x="1629552" y="5717265"/>
                </a:lnTo>
                <a:lnTo>
                  <a:pt x="1626493" y="5700007"/>
                </a:lnTo>
                <a:lnTo>
                  <a:pt x="1619223" y="5667425"/>
                </a:lnTo>
                <a:lnTo>
                  <a:pt x="1619245" y="5659115"/>
                </a:lnTo>
                <a:lnTo>
                  <a:pt x="1617483" y="5649179"/>
                </a:lnTo>
                <a:lnTo>
                  <a:pt x="1618271" y="5606500"/>
                </a:lnTo>
                <a:lnTo>
                  <a:pt x="1619383" y="5607259"/>
                </a:lnTo>
                <a:lnTo>
                  <a:pt x="1619500" y="5563740"/>
                </a:lnTo>
                <a:cubicBezTo>
                  <a:pt x="1628360" y="5479240"/>
                  <a:pt x="1656535" y="5381192"/>
                  <a:pt x="1702985" y="5280435"/>
                </a:cubicBezTo>
                <a:lnTo>
                  <a:pt x="1727726" y="5232722"/>
                </a:lnTo>
                <a:lnTo>
                  <a:pt x="1727724" y="5232721"/>
                </a:lnTo>
                <a:lnTo>
                  <a:pt x="1726315" y="5235439"/>
                </a:lnTo>
                <a:lnTo>
                  <a:pt x="1655184" y="5185442"/>
                </a:lnTo>
                <a:lnTo>
                  <a:pt x="1615685" y="5151443"/>
                </a:lnTo>
                <a:lnTo>
                  <a:pt x="1578794" y="5185138"/>
                </a:lnTo>
                <a:cubicBezTo>
                  <a:pt x="1493494" y="5256083"/>
                  <a:pt x="1406077" y="5308675"/>
                  <a:pt x="1326751" y="5339104"/>
                </a:cubicBezTo>
                <a:lnTo>
                  <a:pt x="1284744" y="5350479"/>
                </a:lnTo>
                <a:lnTo>
                  <a:pt x="1285764" y="5351355"/>
                </a:lnTo>
                <a:lnTo>
                  <a:pt x="1244743" y="5363161"/>
                </a:lnTo>
                <a:lnTo>
                  <a:pt x="1234705" y="5364032"/>
                </a:lnTo>
                <a:lnTo>
                  <a:pt x="1226672" y="5366207"/>
                </a:lnTo>
                <a:lnTo>
                  <a:pt x="1193289" y="5367618"/>
                </a:lnTo>
                <a:lnTo>
                  <a:pt x="1175855" y="5369128"/>
                </a:lnTo>
                <a:lnTo>
                  <a:pt x="1172533" y="5368495"/>
                </a:lnTo>
                <a:lnTo>
                  <a:pt x="1169855" y="5368609"/>
                </a:lnTo>
                <a:lnTo>
                  <a:pt x="1169033" y="5367830"/>
                </a:lnTo>
                <a:lnTo>
                  <a:pt x="1103456" y="5305485"/>
                </a:lnTo>
                <a:lnTo>
                  <a:pt x="1099279" y="5301516"/>
                </a:lnTo>
                <a:lnTo>
                  <a:pt x="1099278" y="5301515"/>
                </a:lnTo>
                <a:lnTo>
                  <a:pt x="1032963" y="5231759"/>
                </a:lnTo>
                <a:lnTo>
                  <a:pt x="1032963" y="5231757"/>
                </a:lnTo>
                <a:lnTo>
                  <a:pt x="1032184" y="5230940"/>
                </a:lnTo>
                <a:lnTo>
                  <a:pt x="1032298" y="5228264"/>
                </a:lnTo>
                <a:lnTo>
                  <a:pt x="1031665" y="5224937"/>
                </a:lnTo>
                <a:lnTo>
                  <a:pt x="1033176" y="5207476"/>
                </a:lnTo>
                <a:lnTo>
                  <a:pt x="1034588" y="5174123"/>
                </a:lnTo>
                <a:lnTo>
                  <a:pt x="1036760" y="5166100"/>
                </a:lnTo>
                <a:lnTo>
                  <a:pt x="1037630" y="5156049"/>
                </a:lnTo>
                <a:lnTo>
                  <a:pt x="1049437" y="5115027"/>
                </a:lnTo>
                <a:lnTo>
                  <a:pt x="1050315" y="5116048"/>
                </a:lnTo>
                <a:lnTo>
                  <a:pt x="1061690" y="5074042"/>
                </a:lnTo>
                <a:cubicBezTo>
                  <a:pt x="1092119" y="4994716"/>
                  <a:pt x="1144711" y="4907300"/>
                  <a:pt x="1215656" y="4821998"/>
                </a:cubicBezTo>
                <a:lnTo>
                  <a:pt x="1252061" y="4782141"/>
                </a:lnTo>
                <a:lnTo>
                  <a:pt x="1252059" y="4782138"/>
                </a:lnTo>
                <a:lnTo>
                  <a:pt x="1250113" y="4784269"/>
                </a:lnTo>
                <a:lnTo>
                  <a:pt x="1164166" y="4675093"/>
                </a:lnTo>
                <a:lnTo>
                  <a:pt x="1120359" y="4697808"/>
                </a:lnTo>
                <a:cubicBezTo>
                  <a:pt x="1019602" y="4744259"/>
                  <a:pt x="921552" y="4772434"/>
                  <a:pt x="837054" y="4781294"/>
                </a:cubicBezTo>
                <a:lnTo>
                  <a:pt x="793535" y="4781410"/>
                </a:lnTo>
                <a:lnTo>
                  <a:pt x="794293" y="4782521"/>
                </a:lnTo>
                <a:lnTo>
                  <a:pt x="751614" y="4783308"/>
                </a:lnTo>
                <a:lnTo>
                  <a:pt x="741691" y="4781550"/>
                </a:lnTo>
                <a:lnTo>
                  <a:pt x="733369" y="4781572"/>
                </a:lnTo>
                <a:lnTo>
                  <a:pt x="700759" y="4774295"/>
                </a:lnTo>
                <a:lnTo>
                  <a:pt x="683529" y="4771240"/>
                </a:lnTo>
                <a:lnTo>
                  <a:pt x="680483" y="4769769"/>
                </a:lnTo>
                <a:lnTo>
                  <a:pt x="677866" y="4769186"/>
                </a:lnTo>
                <a:lnTo>
                  <a:pt x="677275" y="4768221"/>
                </a:lnTo>
                <a:lnTo>
                  <a:pt x="630067" y="4691029"/>
                </a:lnTo>
                <a:lnTo>
                  <a:pt x="627060" y="4686113"/>
                </a:lnTo>
                <a:lnTo>
                  <a:pt x="581058" y="4601569"/>
                </a:lnTo>
                <a:lnTo>
                  <a:pt x="581059" y="4601568"/>
                </a:lnTo>
                <a:lnTo>
                  <a:pt x="580519" y="4600577"/>
                </a:lnTo>
                <a:lnTo>
                  <a:pt x="581321" y="4598022"/>
                </a:lnTo>
                <a:lnTo>
                  <a:pt x="581571" y="4594644"/>
                </a:lnTo>
                <a:lnTo>
                  <a:pt x="587550" y="4578170"/>
                </a:lnTo>
                <a:lnTo>
                  <a:pt x="597545" y="4546318"/>
                </a:lnTo>
                <a:lnTo>
                  <a:pt x="601720" y="4539132"/>
                </a:lnTo>
                <a:lnTo>
                  <a:pt x="605163" y="4529647"/>
                </a:lnTo>
                <a:lnTo>
                  <a:pt x="627184" y="4493079"/>
                </a:lnTo>
                <a:lnTo>
                  <a:pt x="627768" y="4494293"/>
                </a:lnTo>
                <a:lnTo>
                  <a:pt x="649628" y="4456663"/>
                </a:lnTo>
                <a:cubicBezTo>
                  <a:pt x="699551" y="4387915"/>
                  <a:pt x="772975" y="4317090"/>
                  <a:pt x="863580" y="4253058"/>
                </a:cubicBezTo>
                <a:lnTo>
                  <a:pt x="906970" y="4225317"/>
                </a:lnTo>
                <a:lnTo>
                  <a:pt x="906969" y="4225315"/>
                </a:lnTo>
                <a:lnTo>
                  <a:pt x="905215" y="4226436"/>
                </a:lnTo>
                <a:lnTo>
                  <a:pt x="853649" y="4097440"/>
                </a:lnTo>
                <a:lnTo>
                  <a:pt x="803678" y="4108433"/>
                </a:lnTo>
                <a:cubicBezTo>
                  <a:pt x="694332" y="4127224"/>
                  <a:pt x="592331" y="4129061"/>
                  <a:pt x="508418" y="4115749"/>
                </a:cubicBezTo>
                <a:lnTo>
                  <a:pt x="466352" y="4104598"/>
                </a:lnTo>
                <a:lnTo>
                  <a:pt x="466798" y="4105867"/>
                </a:lnTo>
                <a:lnTo>
                  <a:pt x="425369" y="4095581"/>
                </a:lnTo>
                <a:lnTo>
                  <a:pt x="416239" y="4091314"/>
                </a:lnTo>
                <a:lnTo>
                  <a:pt x="408196" y="4089182"/>
                </a:lnTo>
                <a:lnTo>
                  <a:pt x="378580" y="4073712"/>
                </a:lnTo>
                <a:lnTo>
                  <a:pt x="362728" y="4066303"/>
                </a:lnTo>
                <a:lnTo>
                  <a:pt x="360166" y="4064094"/>
                </a:lnTo>
                <a:lnTo>
                  <a:pt x="357789" y="4062853"/>
                </a:lnTo>
                <a:lnTo>
                  <a:pt x="357467" y="4061768"/>
                </a:lnTo>
                <a:lnTo>
                  <a:pt x="331848" y="3974989"/>
                </a:lnTo>
                <a:lnTo>
                  <a:pt x="330216" y="3969462"/>
                </a:lnTo>
                <a:lnTo>
                  <a:pt x="330215" y="3969461"/>
                </a:lnTo>
                <a:lnTo>
                  <a:pt x="307662" y="3875892"/>
                </a:lnTo>
                <a:lnTo>
                  <a:pt x="307664" y="3875891"/>
                </a:lnTo>
                <a:lnTo>
                  <a:pt x="307399" y="3874794"/>
                </a:lnTo>
                <a:lnTo>
                  <a:pt x="308834" y="3872533"/>
                </a:lnTo>
                <a:lnTo>
                  <a:pt x="309950" y="3869336"/>
                </a:lnTo>
                <a:lnTo>
                  <a:pt x="319990" y="3854970"/>
                </a:lnTo>
                <a:lnTo>
                  <a:pt x="337887" y="3826790"/>
                </a:lnTo>
                <a:lnTo>
                  <a:pt x="343779" y="3820930"/>
                </a:lnTo>
                <a:lnTo>
                  <a:pt x="349560" y="3812659"/>
                </a:lnTo>
                <a:lnTo>
                  <a:pt x="380296" y="3783037"/>
                </a:lnTo>
                <a:lnTo>
                  <a:pt x="380545" y="3784360"/>
                </a:lnTo>
                <a:lnTo>
                  <a:pt x="411399" y="3753669"/>
                </a:lnTo>
                <a:cubicBezTo>
                  <a:pt x="477415" y="3700185"/>
                  <a:pt x="566669" y="3650777"/>
                  <a:pt x="670761" y="3612377"/>
                </a:cubicBezTo>
                <a:lnTo>
                  <a:pt x="721313" y="3596348"/>
                </a:lnTo>
                <a:lnTo>
                  <a:pt x="721313" y="3596347"/>
                </a:lnTo>
                <a:lnTo>
                  <a:pt x="718542" y="3597226"/>
                </a:lnTo>
                <a:lnTo>
                  <a:pt x="708938" y="3546498"/>
                </a:lnTo>
                <a:lnTo>
                  <a:pt x="701166" y="3459477"/>
                </a:lnTo>
                <a:lnTo>
                  <a:pt x="650325" y="3457175"/>
                </a:lnTo>
                <a:cubicBezTo>
                  <a:pt x="539842" y="3447024"/>
                  <a:pt x="440842" y="3422400"/>
                  <a:pt x="363233" y="3387823"/>
                </a:cubicBezTo>
                <a:lnTo>
                  <a:pt x="325485" y="3366165"/>
                </a:lnTo>
                <a:lnTo>
                  <a:pt x="325588" y="3367506"/>
                </a:lnTo>
                <a:lnTo>
                  <a:pt x="288233" y="3346847"/>
                </a:lnTo>
                <a:lnTo>
                  <a:pt x="280519" y="3340364"/>
                </a:lnTo>
                <a:lnTo>
                  <a:pt x="273301" y="3336221"/>
                </a:lnTo>
                <a:lnTo>
                  <a:pt x="248698" y="3313614"/>
                </a:lnTo>
                <a:lnTo>
                  <a:pt x="235303" y="3302355"/>
                </a:lnTo>
                <a:lnTo>
                  <a:pt x="233401" y="3299558"/>
                </a:lnTo>
                <a:lnTo>
                  <a:pt x="231426" y="3297743"/>
                </a:lnTo>
                <a:lnTo>
                  <a:pt x="231397" y="3296613"/>
                </a:lnTo>
                <a:lnTo>
                  <a:pt x="229110" y="3206159"/>
                </a:lnTo>
                <a:lnTo>
                  <a:pt x="228964" y="3200398"/>
                </a:lnTo>
                <a:lnTo>
                  <a:pt x="228964" y="3200396"/>
                </a:lnTo>
                <a:lnTo>
                  <a:pt x="231396" y="3104181"/>
                </a:lnTo>
                <a:lnTo>
                  <a:pt x="231398" y="3104181"/>
                </a:lnTo>
                <a:lnTo>
                  <a:pt x="231426" y="3103053"/>
                </a:lnTo>
                <a:lnTo>
                  <a:pt x="233398" y="3101240"/>
                </a:lnTo>
                <a:lnTo>
                  <a:pt x="235303" y="3098441"/>
                </a:lnTo>
                <a:lnTo>
                  <a:pt x="248719" y="3087163"/>
                </a:lnTo>
                <a:lnTo>
                  <a:pt x="273301" y="3064575"/>
                </a:lnTo>
                <a:lnTo>
                  <a:pt x="280509" y="3060438"/>
                </a:lnTo>
                <a:lnTo>
                  <a:pt x="288233" y="3053946"/>
                </a:lnTo>
                <a:lnTo>
                  <a:pt x="325588" y="3033287"/>
                </a:lnTo>
                <a:lnTo>
                  <a:pt x="325485" y="3034632"/>
                </a:lnTo>
                <a:lnTo>
                  <a:pt x="363232" y="3012971"/>
                </a:lnTo>
                <a:cubicBezTo>
                  <a:pt x="440842" y="2978395"/>
                  <a:pt x="539842" y="2953772"/>
                  <a:pt x="650325" y="2943620"/>
                </a:cubicBezTo>
                <a:lnTo>
                  <a:pt x="704711" y="2941158"/>
                </a:lnTo>
                <a:lnTo>
                  <a:pt x="704711" y="2941156"/>
                </a:lnTo>
                <a:lnTo>
                  <a:pt x="701912" y="2941284"/>
                </a:lnTo>
                <a:lnTo>
                  <a:pt x="717216" y="2803150"/>
                </a:lnTo>
                <a:lnTo>
                  <a:pt x="670761" y="2788420"/>
                </a:lnTo>
                <a:cubicBezTo>
                  <a:pt x="566670" y="2750020"/>
                  <a:pt x="477416" y="2700614"/>
                  <a:pt x="411401" y="2647128"/>
                </a:cubicBezTo>
                <a:lnTo>
                  <a:pt x="380545" y="2616436"/>
                </a:lnTo>
                <a:lnTo>
                  <a:pt x="380298" y="2617759"/>
                </a:lnTo>
                <a:lnTo>
                  <a:pt x="349562" y="2588137"/>
                </a:lnTo>
                <a:lnTo>
                  <a:pt x="343789" y="2579877"/>
                </a:lnTo>
                <a:lnTo>
                  <a:pt x="337889" y="2574008"/>
                </a:lnTo>
                <a:lnTo>
                  <a:pt x="319976" y="2545803"/>
                </a:lnTo>
                <a:lnTo>
                  <a:pt x="309951" y="2531460"/>
                </a:lnTo>
                <a:lnTo>
                  <a:pt x="308838" y="2528265"/>
                </a:lnTo>
                <a:lnTo>
                  <a:pt x="307400" y="2526003"/>
                </a:lnTo>
                <a:lnTo>
                  <a:pt x="307665" y="2524902"/>
                </a:lnTo>
                <a:lnTo>
                  <a:pt x="328867" y="2436938"/>
                </a:lnTo>
                <a:lnTo>
                  <a:pt x="330216" y="2431335"/>
                </a:lnTo>
                <a:lnTo>
                  <a:pt x="330216" y="2431334"/>
                </a:lnTo>
                <a:lnTo>
                  <a:pt x="357470" y="2339025"/>
                </a:lnTo>
                <a:lnTo>
                  <a:pt x="357472" y="2339025"/>
                </a:lnTo>
                <a:lnTo>
                  <a:pt x="357790" y="2337943"/>
                </a:lnTo>
                <a:lnTo>
                  <a:pt x="360164" y="2336704"/>
                </a:lnTo>
                <a:lnTo>
                  <a:pt x="362729" y="2334493"/>
                </a:lnTo>
                <a:lnTo>
                  <a:pt x="378605" y="2327071"/>
                </a:lnTo>
                <a:lnTo>
                  <a:pt x="408197" y="2311617"/>
                </a:lnTo>
                <a:lnTo>
                  <a:pt x="416230" y="2309487"/>
                </a:lnTo>
                <a:lnTo>
                  <a:pt x="425371" y="2305213"/>
                </a:lnTo>
                <a:lnTo>
                  <a:pt x="466800" y="2294929"/>
                </a:lnTo>
                <a:lnTo>
                  <a:pt x="466354" y="2296199"/>
                </a:lnTo>
                <a:lnTo>
                  <a:pt x="508420" y="2285047"/>
                </a:lnTo>
                <a:cubicBezTo>
                  <a:pt x="536391" y="2280611"/>
                  <a:pt x="566372" y="2277857"/>
                  <a:pt x="597964" y="2276853"/>
                </a:cubicBezTo>
                <a:cubicBezTo>
                  <a:pt x="645354" y="2275347"/>
                  <a:pt x="696369" y="2277780"/>
                  <a:pt x="749668" y="2284375"/>
                </a:cubicBezTo>
                <a:lnTo>
                  <a:pt x="853477" y="2304770"/>
                </a:lnTo>
                <a:lnTo>
                  <a:pt x="854056" y="2303446"/>
                </a:lnTo>
                <a:lnTo>
                  <a:pt x="851382" y="2302859"/>
                </a:lnTo>
                <a:lnTo>
                  <a:pt x="907178" y="2175616"/>
                </a:lnTo>
                <a:lnTo>
                  <a:pt x="909170" y="2176889"/>
                </a:lnTo>
                <a:lnTo>
                  <a:pt x="909169" y="2176888"/>
                </a:lnTo>
                <a:lnTo>
                  <a:pt x="907179" y="2175615"/>
                </a:lnTo>
                <a:lnTo>
                  <a:pt x="907178" y="2175616"/>
                </a:lnTo>
                <a:lnTo>
                  <a:pt x="863583" y="2147743"/>
                </a:lnTo>
                <a:cubicBezTo>
                  <a:pt x="772978" y="2083710"/>
                  <a:pt x="699553" y="2012883"/>
                  <a:pt x="649630" y="1944135"/>
                </a:cubicBezTo>
                <a:lnTo>
                  <a:pt x="627770" y="1906504"/>
                </a:lnTo>
                <a:lnTo>
                  <a:pt x="627187" y="1907718"/>
                </a:lnTo>
                <a:lnTo>
                  <a:pt x="605166" y="1871149"/>
                </a:lnTo>
                <a:lnTo>
                  <a:pt x="601728" y="1861678"/>
                </a:lnTo>
                <a:lnTo>
                  <a:pt x="597548" y="1854482"/>
                </a:lnTo>
                <a:lnTo>
                  <a:pt x="587543" y="1822602"/>
                </a:lnTo>
                <a:lnTo>
                  <a:pt x="581574" y="1806152"/>
                </a:lnTo>
                <a:lnTo>
                  <a:pt x="581325" y="1802780"/>
                </a:lnTo>
                <a:lnTo>
                  <a:pt x="580522" y="1800220"/>
                </a:lnTo>
                <a:lnTo>
                  <a:pt x="581062" y="1799226"/>
                </a:lnTo>
                <a:lnTo>
                  <a:pt x="624309" y="1719746"/>
                </a:lnTo>
                <a:lnTo>
                  <a:pt x="627063" y="1714684"/>
                </a:lnTo>
                <a:lnTo>
                  <a:pt x="677279" y="1632579"/>
                </a:lnTo>
                <a:lnTo>
                  <a:pt x="677867" y="1631616"/>
                </a:lnTo>
                <a:lnTo>
                  <a:pt x="680482" y="1631032"/>
                </a:lnTo>
                <a:lnTo>
                  <a:pt x="683532" y="1629561"/>
                </a:lnTo>
                <a:lnTo>
                  <a:pt x="700789" y="1626500"/>
                </a:lnTo>
                <a:lnTo>
                  <a:pt x="733371" y="1619231"/>
                </a:lnTo>
                <a:lnTo>
                  <a:pt x="741682" y="1619253"/>
                </a:lnTo>
                <a:lnTo>
                  <a:pt x="751617" y="1617492"/>
                </a:lnTo>
                <a:lnTo>
                  <a:pt x="794297" y="1618280"/>
                </a:lnTo>
                <a:lnTo>
                  <a:pt x="793537" y="1619391"/>
                </a:lnTo>
                <a:lnTo>
                  <a:pt x="837057" y="1619507"/>
                </a:lnTo>
                <a:cubicBezTo>
                  <a:pt x="921556" y="1628368"/>
                  <a:pt x="1019605" y="1656543"/>
                  <a:pt x="1120361" y="1702990"/>
                </a:cubicBezTo>
                <a:lnTo>
                  <a:pt x="1168154" y="1727771"/>
                </a:lnTo>
                <a:lnTo>
                  <a:pt x="1168155" y="1727770"/>
                </a:lnTo>
                <a:lnTo>
                  <a:pt x="1165754" y="1726526"/>
                </a:lnTo>
                <a:lnTo>
                  <a:pt x="1215599" y="1655615"/>
                </a:lnTo>
                <a:lnTo>
                  <a:pt x="1249667" y="1616037"/>
                </a:lnTo>
                <a:lnTo>
                  <a:pt x="1215657" y="1578801"/>
                </a:lnTo>
                <a:cubicBezTo>
                  <a:pt x="1144712" y="1493498"/>
                  <a:pt x="1092119" y="1406084"/>
                  <a:pt x="1061692" y="1326757"/>
                </a:cubicBezTo>
                <a:lnTo>
                  <a:pt x="1050316" y="1284750"/>
                </a:lnTo>
                <a:lnTo>
                  <a:pt x="1049440" y="1285770"/>
                </a:lnTo>
                <a:lnTo>
                  <a:pt x="1037633" y="1244749"/>
                </a:lnTo>
                <a:lnTo>
                  <a:pt x="1036763" y="1234708"/>
                </a:lnTo>
                <a:lnTo>
                  <a:pt x="1034588" y="1226678"/>
                </a:lnTo>
                <a:lnTo>
                  <a:pt x="1033176" y="1193295"/>
                </a:lnTo>
                <a:lnTo>
                  <a:pt x="1031667" y="1175861"/>
                </a:lnTo>
                <a:lnTo>
                  <a:pt x="1032300" y="1172539"/>
                </a:lnTo>
                <a:lnTo>
                  <a:pt x="1032186" y="1169859"/>
                </a:lnTo>
                <a:lnTo>
                  <a:pt x="1032965" y="1169038"/>
                </a:lnTo>
                <a:lnTo>
                  <a:pt x="1095309" y="1103461"/>
                </a:lnTo>
                <a:lnTo>
                  <a:pt x="1099279" y="1099285"/>
                </a:lnTo>
                <a:lnTo>
                  <a:pt x="1099280" y="1099284"/>
                </a:lnTo>
                <a:lnTo>
                  <a:pt x="1169035" y="1032968"/>
                </a:lnTo>
                <a:lnTo>
                  <a:pt x="1169036" y="1032968"/>
                </a:lnTo>
                <a:lnTo>
                  <a:pt x="1169854" y="1032191"/>
                </a:lnTo>
                <a:lnTo>
                  <a:pt x="1172530" y="1032304"/>
                </a:lnTo>
                <a:lnTo>
                  <a:pt x="1175858" y="1031671"/>
                </a:lnTo>
                <a:lnTo>
                  <a:pt x="1193319" y="1033181"/>
                </a:lnTo>
                <a:lnTo>
                  <a:pt x="1226672" y="1034592"/>
                </a:lnTo>
                <a:lnTo>
                  <a:pt x="1234693" y="1036766"/>
                </a:lnTo>
                <a:lnTo>
                  <a:pt x="1244746" y="1037636"/>
                </a:lnTo>
                <a:lnTo>
                  <a:pt x="1285768" y="1049443"/>
                </a:lnTo>
                <a:lnTo>
                  <a:pt x="1284746" y="1050320"/>
                </a:lnTo>
                <a:lnTo>
                  <a:pt x="1326752" y="1061696"/>
                </a:lnTo>
                <a:cubicBezTo>
                  <a:pt x="1406079" y="1092125"/>
                  <a:pt x="1493494" y="1144716"/>
                  <a:pt x="1578795" y="1215662"/>
                </a:cubicBezTo>
                <a:lnTo>
                  <a:pt x="1618430" y="1251864"/>
                </a:lnTo>
                <a:lnTo>
                  <a:pt x="1618432" y="1251863"/>
                </a:lnTo>
                <a:lnTo>
                  <a:pt x="1616888" y="1250452"/>
                </a:lnTo>
                <a:lnTo>
                  <a:pt x="1725926" y="1164613"/>
                </a:lnTo>
                <a:lnTo>
                  <a:pt x="1702985" y="1120367"/>
                </a:lnTo>
                <a:cubicBezTo>
                  <a:pt x="1656534" y="1019611"/>
                  <a:pt x="1628360" y="921561"/>
                  <a:pt x="1619500" y="837061"/>
                </a:cubicBezTo>
                <a:lnTo>
                  <a:pt x="1619383" y="793542"/>
                </a:lnTo>
                <a:lnTo>
                  <a:pt x="1618273" y="794301"/>
                </a:lnTo>
                <a:lnTo>
                  <a:pt x="1617485" y="751622"/>
                </a:lnTo>
                <a:lnTo>
                  <a:pt x="1619244" y="741699"/>
                </a:lnTo>
                <a:lnTo>
                  <a:pt x="1619222" y="733377"/>
                </a:lnTo>
                <a:lnTo>
                  <a:pt x="1626499" y="700766"/>
                </a:lnTo>
                <a:lnTo>
                  <a:pt x="1629552" y="683536"/>
                </a:lnTo>
                <a:lnTo>
                  <a:pt x="1631023" y="680491"/>
                </a:lnTo>
                <a:lnTo>
                  <a:pt x="1631608" y="677873"/>
                </a:lnTo>
                <a:lnTo>
                  <a:pt x="1632572" y="677283"/>
                </a:lnTo>
                <a:lnTo>
                  <a:pt x="1709764" y="630074"/>
                </a:lnTo>
                <a:lnTo>
                  <a:pt x="1714680" y="627068"/>
                </a:lnTo>
                <a:lnTo>
                  <a:pt x="1714681" y="627068"/>
                </a:lnTo>
                <a:lnTo>
                  <a:pt x="1799224" y="581066"/>
                </a:lnTo>
                <a:lnTo>
                  <a:pt x="1799225" y="581065"/>
                </a:lnTo>
                <a:lnTo>
                  <a:pt x="1800217" y="580526"/>
                </a:lnTo>
                <a:lnTo>
                  <a:pt x="1802772" y="581328"/>
                </a:lnTo>
                <a:lnTo>
                  <a:pt x="1806149" y="581578"/>
                </a:lnTo>
                <a:lnTo>
                  <a:pt x="1822623" y="587557"/>
                </a:lnTo>
                <a:lnTo>
                  <a:pt x="1854475" y="597553"/>
                </a:lnTo>
                <a:lnTo>
                  <a:pt x="1861661" y="601727"/>
                </a:lnTo>
                <a:lnTo>
                  <a:pt x="1871146" y="605170"/>
                </a:lnTo>
                <a:lnTo>
                  <a:pt x="1907715" y="627192"/>
                </a:lnTo>
                <a:lnTo>
                  <a:pt x="1906500" y="627775"/>
                </a:lnTo>
                <a:lnTo>
                  <a:pt x="1944132" y="649635"/>
                </a:lnTo>
                <a:cubicBezTo>
                  <a:pt x="2012880" y="699559"/>
                  <a:pt x="2083704" y="772983"/>
                  <a:pt x="2147738" y="863588"/>
                </a:cubicBezTo>
                <a:lnTo>
                  <a:pt x="2174623" y="905640"/>
                </a:lnTo>
                <a:lnTo>
                  <a:pt x="2303462" y="854137"/>
                </a:lnTo>
                <a:lnTo>
                  <a:pt x="2303958" y="856392"/>
                </a:lnTo>
                <a:lnTo>
                  <a:pt x="2303959" y="856392"/>
                </a:lnTo>
                <a:lnTo>
                  <a:pt x="2292363" y="803681"/>
                </a:lnTo>
                <a:cubicBezTo>
                  <a:pt x="2273573" y="694337"/>
                  <a:pt x="2271735" y="592336"/>
                  <a:pt x="2285047" y="508422"/>
                </a:cubicBezTo>
                <a:lnTo>
                  <a:pt x="2296199" y="466357"/>
                </a:lnTo>
                <a:lnTo>
                  <a:pt x="2294930" y="466802"/>
                </a:lnTo>
                <a:lnTo>
                  <a:pt x="2305216" y="425374"/>
                </a:lnTo>
                <a:lnTo>
                  <a:pt x="2309481" y="416244"/>
                </a:lnTo>
                <a:lnTo>
                  <a:pt x="2311614" y="408200"/>
                </a:lnTo>
                <a:lnTo>
                  <a:pt x="2327083" y="378584"/>
                </a:lnTo>
                <a:lnTo>
                  <a:pt x="2334493" y="362732"/>
                </a:lnTo>
                <a:lnTo>
                  <a:pt x="2336702" y="360170"/>
                </a:lnTo>
                <a:lnTo>
                  <a:pt x="2337943" y="357792"/>
                </a:lnTo>
                <a:lnTo>
                  <a:pt x="2339028" y="357471"/>
                </a:lnTo>
                <a:lnTo>
                  <a:pt x="2425809" y="331851"/>
                </a:lnTo>
                <a:lnTo>
                  <a:pt x="2431336" y="330220"/>
                </a:lnTo>
                <a:lnTo>
                  <a:pt x="2431336" y="330220"/>
                </a:lnTo>
                <a:lnTo>
                  <a:pt x="2524905" y="307667"/>
                </a:lnTo>
                <a:lnTo>
                  <a:pt x="2524905" y="307668"/>
                </a:lnTo>
                <a:lnTo>
                  <a:pt x="2526002" y="307403"/>
                </a:lnTo>
                <a:lnTo>
                  <a:pt x="2528263" y="308839"/>
                </a:lnTo>
                <a:lnTo>
                  <a:pt x="2531461" y="309953"/>
                </a:lnTo>
                <a:lnTo>
                  <a:pt x="2545826" y="319994"/>
                </a:lnTo>
                <a:lnTo>
                  <a:pt x="2574006" y="337892"/>
                </a:lnTo>
                <a:lnTo>
                  <a:pt x="2579866" y="343783"/>
                </a:lnTo>
                <a:lnTo>
                  <a:pt x="2588139" y="349565"/>
                </a:lnTo>
                <a:lnTo>
                  <a:pt x="2617761" y="380300"/>
                </a:lnTo>
                <a:lnTo>
                  <a:pt x="2616436" y="380549"/>
                </a:lnTo>
                <a:lnTo>
                  <a:pt x="2647128" y="411403"/>
                </a:lnTo>
                <a:cubicBezTo>
                  <a:pt x="2700611" y="477419"/>
                  <a:pt x="2750020" y="566673"/>
                  <a:pt x="2788419" y="670766"/>
                </a:cubicBezTo>
                <a:lnTo>
                  <a:pt x="2803712" y="718994"/>
                </a:lnTo>
                <a:lnTo>
                  <a:pt x="2854545" y="709369"/>
                </a:lnTo>
                <a:lnTo>
                  <a:pt x="2941297" y="701623"/>
                </a:lnTo>
                <a:lnTo>
                  <a:pt x="2943618" y="650333"/>
                </a:lnTo>
                <a:cubicBezTo>
                  <a:pt x="2953770" y="539849"/>
                  <a:pt x="2978395" y="440849"/>
                  <a:pt x="3012971" y="363240"/>
                </a:cubicBezTo>
                <a:lnTo>
                  <a:pt x="3034629" y="325493"/>
                </a:lnTo>
                <a:lnTo>
                  <a:pt x="3033289" y="325594"/>
                </a:lnTo>
                <a:lnTo>
                  <a:pt x="3053947" y="288241"/>
                </a:lnTo>
                <a:lnTo>
                  <a:pt x="3060431" y="280526"/>
                </a:lnTo>
                <a:lnTo>
                  <a:pt x="3064573" y="273308"/>
                </a:lnTo>
                <a:lnTo>
                  <a:pt x="3087179" y="248704"/>
                </a:lnTo>
                <a:lnTo>
                  <a:pt x="3098439" y="235310"/>
                </a:lnTo>
                <a:lnTo>
                  <a:pt x="3101237" y="233408"/>
                </a:lnTo>
                <a:lnTo>
                  <a:pt x="3103051" y="231434"/>
                </a:lnTo>
                <a:lnTo>
                  <a:pt x="3104181" y="231403"/>
                </a:lnTo>
                <a:lnTo>
                  <a:pt x="3194635" y="229118"/>
                </a:lnTo>
                <a:lnTo>
                  <a:pt x="3200395" y="228972"/>
                </a:lnTo>
                <a:close/>
                <a:moveTo>
                  <a:pt x="3200399" y="91440"/>
                </a:moveTo>
                <a:cubicBezTo>
                  <a:pt x="1483369" y="91440"/>
                  <a:pt x="91440" y="1483369"/>
                  <a:pt x="91440" y="3200400"/>
                </a:cubicBezTo>
                <a:cubicBezTo>
                  <a:pt x="91440" y="4917431"/>
                  <a:pt x="1483369" y="6309360"/>
                  <a:pt x="3200399" y="6309360"/>
                </a:cubicBezTo>
                <a:cubicBezTo>
                  <a:pt x="4917431" y="6309360"/>
                  <a:pt x="6309359" y="4917431"/>
                  <a:pt x="6309359" y="3200400"/>
                </a:cubicBezTo>
                <a:cubicBezTo>
                  <a:pt x="6309359" y="1483369"/>
                  <a:pt x="4917431" y="91440"/>
                  <a:pt x="3200399" y="91440"/>
                </a:cubicBezTo>
                <a:close/>
                <a:moveTo>
                  <a:pt x="3200399" y="0"/>
                </a:moveTo>
                <a:cubicBezTo>
                  <a:pt x="4967931" y="0"/>
                  <a:pt x="6400799" y="1432868"/>
                  <a:pt x="6400799" y="3200400"/>
                </a:cubicBezTo>
                <a:cubicBezTo>
                  <a:pt x="6400799" y="4967932"/>
                  <a:pt x="4967931" y="6400800"/>
                  <a:pt x="3200399" y="6400800"/>
                </a:cubicBezTo>
                <a:cubicBezTo>
                  <a:pt x="1432868" y="6400800"/>
                  <a:pt x="0" y="4967932"/>
                  <a:pt x="0" y="3200400"/>
                </a:cubicBezTo>
                <a:cubicBezTo>
                  <a:pt x="0" y="1432868"/>
                  <a:pt x="1432868" y="0"/>
                  <a:pt x="3200399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N" dirty="0">
              <a:solidFill>
                <a:srgbClr val="002060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85106-A67F-4BD9-8543-20311978E5DC}" type="datetimeFigureOut">
              <a:rPr lang="en-IN" smtClean="0"/>
              <a:t>21-04-2023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0D82F-57A4-433C-9177-0951B9A08CF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061769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005482" y="542282"/>
            <a:ext cx="384820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3353" y="761999"/>
            <a:ext cx="7366647" cy="565044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05482" y="2511813"/>
            <a:ext cx="3848200" cy="3364599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85106-A67F-4BD9-8543-20311978E5DC}" type="datetimeFigureOut">
              <a:rPr lang="en-IN" smtClean="0"/>
              <a:t>21-04-2023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0660D82F-57A4-433C-9177-0951B9A08CF4}" type="slidenum">
              <a:rPr lang="en-IN" smtClean="0"/>
              <a:t>‹#›</a:t>
            </a:fld>
            <a:endParaRPr lang="en-IN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0E906DB1-8C12-010E-62DB-3FD29C5810E0}"/>
              </a:ext>
            </a:extLst>
          </p:cNvPr>
          <p:cNvSpPr>
            <a:spLocks noChangeAspect="1"/>
          </p:cNvSpPr>
          <p:nvPr/>
        </p:nvSpPr>
        <p:spPr>
          <a:xfrm>
            <a:off x="11277599" y="5943600"/>
            <a:ext cx="914400" cy="914400"/>
          </a:xfrm>
          <a:custGeom>
            <a:avLst/>
            <a:gdLst/>
            <a:ahLst/>
            <a:cxnLst/>
            <a:rect l="l" t="t" r="r" b="b"/>
            <a:pathLst>
              <a:path w="6400799" h="6400800">
                <a:moveTo>
                  <a:pt x="4618019" y="5165230"/>
                </a:moveTo>
                <a:lnTo>
                  <a:pt x="4618017" y="5165232"/>
                </a:lnTo>
                <a:lnTo>
                  <a:pt x="4618015" y="5165233"/>
                </a:lnTo>
                <a:close/>
                <a:moveTo>
                  <a:pt x="1770381" y="5155624"/>
                </a:moveTo>
                <a:lnTo>
                  <a:pt x="1770052" y="5156145"/>
                </a:lnTo>
                <a:lnTo>
                  <a:pt x="1770053" y="5156145"/>
                </a:lnTo>
                <a:lnTo>
                  <a:pt x="1770381" y="5155628"/>
                </a:lnTo>
                <a:lnTo>
                  <a:pt x="1777025" y="5160947"/>
                </a:lnTo>
                <a:lnTo>
                  <a:pt x="1777058" y="5160968"/>
                </a:lnTo>
                <a:close/>
                <a:moveTo>
                  <a:pt x="2806398" y="4574096"/>
                </a:moveTo>
                <a:lnTo>
                  <a:pt x="2766254" y="4708190"/>
                </a:lnTo>
                <a:lnTo>
                  <a:pt x="2847309" y="4708190"/>
                </a:lnTo>
                <a:close/>
                <a:moveTo>
                  <a:pt x="3045103" y="4550925"/>
                </a:moveTo>
                <a:lnTo>
                  <a:pt x="3045103" y="4642622"/>
                </a:lnTo>
                <a:lnTo>
                  <a:pt x="3089471" y="4642622"/>
                </a:lnTo>
                <a:cubicBezTo>
                  <a:pt x="3116587" y="4642622"/>
                  <a:pt x="3133841" y="4641430"/>
                  <a:pt x="3141235" y="4639048"/>
                </a:cubicBezTo>
                <a:cubicBezTo>
                  <a:pt x="3148631" y="4636665"/>
                  <a:pt x="3154629" y="4631858"/>
                  <a:pt x="3159231" y="4624628"/>
                </a:cubicBezTo>
                <a:cubicBezTo>
                  <a:pt x="3163831" y="4617397"/>
                  <a:pt x="3166133" y="4607784"/>
                  <a:pt x="3166133" y="4595788"/>
                </a:cubicBezTo>
                <a:cubicBezTo>
                  <a:pt x="3166133" y="4584284"/>
                  <a:pt x="3163831" y="4575041"/>
                  <a:pt x="3159231" y="4568057"/>
                </a:cubicBezTo>
                <a:cubicBezTo>
                  <a:pt x="3154629" y="4561073"/>
                  <a:pt x="3148385" y="4556266"/>
                  <a:pt x="3140497" y="4553637"/>
                </a:cubicBezTo>
                <a:cubicBezTo>
                  <a:pt x="3134909" y="4551829"/>
                  <a:pt x="3118723" y="4550925"/>
                  <a:pt x="3091937" y="4550925"/>
                </a:cubicBezTo>
                <a:close/>
                <a:moveTo>
                  <a:pt x="2158254" y="4492752"/>
                </a:moveTo>
                <a:lnTo>
                  <a:pt x="2217906" y="4492752"/>
                </a:lnTo>
                <a:lnTo>
                  <a:pt x="2217906" y="4790027"/>
                </a:lnTo>
                <a:lnTo>
                  <a:pt x="2366790" y="4790027"/>
                </a:lnTo>
                <a:lnTo>
                  <a:pt x="2366790" y="4851158"/>
                </a:lnTo>
                <a:lnTo>
                  <a:pt x="2158254" y="4851158"/>
                </a:lnTo>
                <a:close/>
                <a:moveTo>
                  <a:pt x="3690793" y="4489794"/>
                </a:moveTo>
                <a:lnTo>
                  <a:pt x="3748967" y="4489794"/>
                </a:lnTo>
                <a:lnTo>
                  <a:pt x="3870243" y="4731114"/>
                </a:lnTo>
                <a:lnTo>
                  <a:pt x="3870243" y="4489794"/>
                </a:lnTo>
                <a:lnTo>
                  <a:pt x="3925951" y="4489794"/>
                </a:lnTo>
                <a:lnTo>
                  <a:pt x="3925951" y="4851158"/>
                </a:lnTo>
                <a:lnTo>
                  <a:pt x="3865805" y="4851158"/>
                </a:lnTo>
                <a:lnTo>
                  <a:pt x="3746501" y="4615507"/>
                </a:lnTo>
                <a:lnTo>
                  <a:pt x="3746501" y="4851158"/>
                </a:lnTo>
                <a:lnTo>
                  <a:pt x="3690793" y="4851158"/>
                </a:lnTo>
                <a:close/>
                <a:moveTo>
                  <a:pt x="3574029" y="4489794"/>
                </a:moveTo>
                <a:lnTo>
                  <a:pt x="3633681" y="4489794"/>
                </a:lnTo>
                <a:lnTo>
                  <a:pt x="3633681" y="4851158"/>
                </a:lnTo>
                <a:lnTo>
                  <a:pt x="3574029" y="4851158"/>
                </a:lnTo>
                <a:close/>
                <a:moveTo>
                  <a:pt x="3281219" y="4489794"/>
                </a:moveTo>
                <a:lnTo>
                  <a:pt x="3339391" y="4489794"/>
                </a:lnTo>
                <a:lnTo>
                  <a:pt x="3460667" y="4731114"/>
                </a:lnTo>
                <a:lnTo>
                  <a:pt x="3460667" y="4489794"/>
                </a:lnTo>
                <a:lnTo>
                  <a:pt x="3516375" y="4489794"/>
                </a:lnTo>
                <a:lnTo>
                  <a:pt x="3516375" y="4851158"/>
                </a:lnTo>
                <a:lnTo>
                  <a:pt x="3456231" y="4851158"/>
                </a:lnTo>
                <a:lnTo>
                  <a:pt x="3336927" y="4615507"/>
                </a:lnTo>
                <a:lnTo>
                  <a:pt x="3336927" y="4851158"/>
                </a:lnTo>
                <a:lnTo>
                  <a:pt x="3281219" y="4851158"/>
                </a:lnTo>
                <a:close/>
                <a:moveTo>
                  <a:pt x="2985451" y="4489794"/>
                </a:moveTo>
                <a:lnTo>
                  <a:pt x="3111409" y="4489794"/>
                </a:lnTo>
                <a:cubicBezTo>
                  <a:pt x="3143619" y="4489794"/>
                  <a:pt x="3166625" y="4493040"/>
                  <a:pt x="3180429" y="4499531"/>
                </a:cubicBezTo>
                <a:cubicBezTo>
                  <a:pt x="3194233" y="4506022"/>
                  <a:pt x="3205571" y="4517279"/>
                  <a:pt x="3214445" y="4533301"/>
                </a:cubicBezTo>
                <a:cubicBezTo>
                  <a:pt x="3223319" y="4549323"/>
                  <a:pt x="3227757" y="4568509"/>
                  <a:pt x="3227757" y="4590858"/>
                </a:cubicBezTo>
                <a:cubicBezTo>
                  <a:pt x="3227757" y="4619123"/>
                  <a:pt x="3220977" y="4641882"/>
                  <a:pt x="3207421" y="4659137"/>
                </a:cubicBezTo>
                <a:cubicBezTo>
                  <a:pt x="3193863" y="4676392"/>
                  <a:pt x="3174595" y="4687238"/>
                  <a:pt x="3149617" y="4691675"/>
                </a:cubicBezTo>
                <a:cubicBezTo>
                  <a:pt x="3162435" y="4700877"/>
                  <a:pt x="3173035" y="4710943"/>
                  <a:pt x="3181415" y="4721871"/>
                </a:cubicBezTo>
                <a:cubicBezTo>
                  <a:pt x="3189795" y="4732799"/>
                  <a:pt x="3201217" y="4752395"/>
                  <a:pt x="3215679" y="4780660"/>
                </a:cubicBezTo>
                <a:lnTo>
                  <a:pt x="3251667" y="4851158"/>
                </a:lnTo>
                <a:lnTo>
                  <a:pt x="3180295" y="4851158"/>
                </a:lnTo>
                <a:lnTo>
                  <a:pt x="3136999" y="4772526"/>
                </a:lnTo>
                <a:cubicBezTo>
                  <a:pt x="3121419" y="4744096"/>
                  <a:pt x="3110835" y="4726308"/>
                  <a:pt x="3105247" y="4719159"/>
                </a:cubicBezTo>
                <a:cubicBezTo>
                  <a:pt x="3099659" y="4712011"/>
                  <a:pt x="3093745" y="4707081"/>
                  <a:pt x="3087499" y="4704369"/>
                </a:cubicBezTo>
                <a:cubicBezTo>
                  <a:pt x="3081255" y="4701658"/>
                  <a:pt x="3071231" y="4700302"/>
                  <a:pt x="3057427" y="4700302"/>
                </a:cubicBezTo>
                <a:lnTo>
                  <a:pt x="3045103" y="4700302"/>
                </a:lnTo>
                <a:lnTo>
                  <a:pt x="3045103" y="4851158"/>
                </a:lnTo>
                <a:lnTo>
                  <a:pt x="2985451" y="4851158"/>
                </a:lnTo>
                <a:close/>
                <a:moveTo>
                  <a:pt x="2775243" y="4489794"/>
                </a:moveTo>
                <a:lnTo>
                  <a:pt x="2838605" y="4489794"/>
                </a:lnTo>
                <a:lnTo>
                  <a:pt x="2957377" y="4851158"/>
                </a:lnTo>
                <a:lnTo>
                  <a:pt x="2892522" y="4851158"/>
                </a:lnTo>
                <a:lnTo>
                  <a:pt x="2866570" y="4769321"/>
                </a:lnTo>
                <a:lnTo>
                  <a:pt x="2747952" y="4769321"/>
                </a:lnTo>
                <a:lnTo>
                  <a:pt x="2723452" y="4851158"/>
                </a:lnTo>
                <a:lnTo>
                  <a:pt x="2659856" y="4851158"/>
                </a:lnTo>
                <a:close/>
                <a:moveTo>
                  <a:pt x="2413950" y="4489794"/>
                </a:moveTo>
                <a:lnTo>
                  <a:pt x="2633825" y="4489794"/>
                </a:lnTo>
                <a:lnTo>
                  <a:pt x="2633825" y="4550925"/>
                </a:lnTo>
                <a:lnTo>
                  <a:pt x="2473602" y="4550925"/>
                </a:lnTo>
                <a:lnTo>
                  <a:pt x="2473602" y="4631037"/>
                </a:lnTo>
                <a:lnTo>
                  <a:pt x="2622486" y="4631037"/>
                </a:lnTo>
                <a:lnTo>
                  <a:pt x="2622486" y="4691921"/>
                </a:lnTo>
                <a:lnTo>
                  <a:pt x="2473602" y="4691921"/>
                </a:lnTo>
                <a:lnTo>
                  <a:pt x="2473602" y="4790027"/>
                </a:lnTo>
                <a:lnTo>
                  <a:pt x="2639248" y="4790027"/>
                </a:lnTo>
                <a:lnTo>
                  <a:pt x="2639248" y="4851158"/>
                </a:lnTo>
                <a:lnTo>
                  <a:pt x="2413950" y="4851158"/>
                </a:lnTo>
                <a:close/>
                <a:moveTo>
                  <a:pt x="4122381" y="4483632"/>
                </a:moveTo>
                <a:cubicBezTo>
                  <a:pt x="4157711" y="4483632"/>
                  <a:pt x="4186019" y="4492629"/>
                  <a:pt x="4207299" y="4510623"/>
                </a:cubicBezTo>
                <a:cubicBezTo>
                  <a:pt x="4228579" y="4528617"/>
                  <a:pt x="4242259" y="4555033"/>
                  <a:pt x="4248341" y="4589872"/>
                </a:cubicBezTo>
                <a:lnTo>
                  <a:pt x="4189181" y="4603429"/>
                </a:lnTo>
                <a:cubicBezTo>
                  <a:pt x="4184745" y="4584860"/>
                  <a:pt x="4176611" y="4570645"/>
                  <a:pt x="4164779" y="4560785"/>
                </a:cubicBezTo>
                <a:cubicBezTo>
                  <a:pt x="4152947" y="4550925"/>
                  <a:pt x="4138813" y="4545995"/>
                  <a:pt x="4122381" y="4545995"/>
                </a:cubicBezTo>
                <a:cubicBezTo>
                  <a:pt x="4096909" y="4545995"/>
                  <a:pt x="4076287" y="4555896"/>
                  <a:pt x="4060511" y="4575698"/>
                </a:cubicBezTo>
                <a:cubicBezTo>
                  <a:pt x="4044735" y="4595500"/>
                  <a:pt x="4036847" y="4625696"/>
                  <a:pt x="4036847" y="4666286"/>
                </a:cubicBezTo>
                <a:cubicBezTo>
                  <a:pt x="4036847" y="4709833"/>
                  <a:pt x="4045391" y="4742946"/>
                  <a:pt x="4062483" y="4765624"/>
                </a:cubicBezTo>
                <a:cubicBezTo>
                  <a:pt x="4077107" y="4785179"/>
                  <a:pt x="4096909" y="4794957"/>
                  <a:pt x="4121887" y="4794957"/>
                </a:cubicBezTo>
                <a:cubicBezTo>
                  <a:pt x="4133555" y="4794957"/>
                  <a:pt x="4145675" y="4792213"/>
                  <a:pt x="4158247" y="4786726"/>
                </a:cubicBezTo>
                <a:cubicBezTo>
                  <a:pt x="4170817" y="4781239"/>
                  <a:pt x="4182033" y="4773745"/>
                  <a:pt x="4191893" y="4764245"/>
                </a:cubicBezTo>
                <a:lnTo>
                  <a:pt x="4191893" y="4718543"/>
                </a:lnTo>
                <a:lnTo>
                  <a:pt x="4123367" y="4718543"/>
                </a:lnTo>
                <a:lnTo>
                  <a:pt x="4123367" y="4657412"/>
                </a:lnTo>
                <a:lnTo>
                  <a:pt x="4252285" y="4657412"/>
                </a:lnTo>
                <a:lnTo>
                  <a:pt x="4252285" y="4801366"/>
                </a:lnTo>
                <a:cubicBezTo>
                  <a:pt x="4239303" y="4816648"/>
                  <a:pt x="4220897" y="4829795"/>
                  <a:pt x="4197069" y="4840805"/>
                </a:cubicBezTo>
                <a:cubicBezTo>
                  <a:pt x="4173241" y="4851815"/>
                  <a:pt x="4149331" y="4857320"/>
                  <a:pt x="4125339" y="4857320"/>
                </a:cubicBezTo>
                <a:cubicBezTo>
                  <a:pt x="4096087" y="4857320"/>
                  <a:pt x="4070287" y="4850131"/>
                  <a:pt x="4047939" y="4835752"/>
                </a:cubicBezTo>
                <a:cubicBezTo>
                  <a:pt x="4025591" y="4821373"/>
                  <a:pt x="4007883" y="4799846"/>
                  <a:pt x="3994819" y="4771170"/>
                </a:cubicBezTo>
                <a:cubicBezTo>
                  <a:pt x="3981755" y="4742494"/>
                  <a:pt x="3975223" y="4708765"/>
                  <a:pt x="3975223" y="4669983"/>
                </a:cubicBezTo>
                <a:cubicBezTo>
                  <a:pt x="3975223" y="4630215"/>
                  <a:pt x="3981837" y="4596198"/>
                  <a:pt x="3995065" y="4567933"/>
                </a:cubicBezTo>
                <a:cubicBezTo>
                  <a:pt x="4008293" y="4539669"/>
                  <a:pt x="4025467" y="4518552"/>
                  <a:pt x="4046583" y="4504584"/>
                </a:cubicBezTo>
                <a:cubicBezTo>
                  <a:pt x="4067699" y="4490616"/>
                  <a:pt x="4092965" y="4483632"/>
                  <a:pt x="4122381" y="4483632"/>
                </a:cubicBezTo>
                <a:close/>
                <a:moveTo>
                  <a:pt x="5415569" y="4180914"/>
                </a:moveTo>
                <a:lnTo>
                  <a:pt x="5411861" y="4190407"/>
                </a:lnTo>
                <a:lnTo>
                  <a:pt x="5411867" y="4190394"/>
                </a:lnTo>
                <a:close/>
                <a:moveTo>
                  <a:pt x="5416445" y="4178669"/>
                </a:moveTo>
                <a:lnTo>
                  <a:pt x="5416443" y="4178671"/>
                </a:lnTo>
                <a:lnTo>
                  <a:pt x="5417353" y="4179147"/>
                </a:lnTo>
                <a:lnTo>
                  <a:pt x="5417353" y="4179146"/>
                </a:lnTo>
                <a:close/>
                <a:moveTo>
                  <a:pt x="3777949" y="3964496"/>
                </a:moveTo>
                <a:lnTo>
                  <a:pt x="3737803" y="4098590"/>
                </a:lnTo>
                <a:lnTo>
                  <a:pt x="3818859" y="4098590"/>
                </a:lnTo>
                <a:close/>
                <a:moveTo>
                  <a:pt x="1949727" y="3941325"/>
                </a:moveTo>
                <a:lnTo>
                  <a:pt x="1949727" y="4033022"/>
                </a:lnTo>
                <a:lnTo>
                  <a:pt x="1994097" y="4033022"/>
                </a:lnTo>
                <a:cubicBezTo>
                  <a:pt x="2021211" y="4033022"/>
                  <a:pt x="2038466" y="4031831"/>
                  <a:pt x="2045861" y="4029448"/>
                </a:cubicBezTo>
                <a:cubicBezTo>
                  <a:pt x="2053256" y="4027065"/>
                  <a:pt x="2059254" y="4022258"/>
                  <a:pt x="2063855" y="4015028"/>
                </a:cubicBezTo>
                <a:cubicBezTo>
                  <a:pt x="2068457" y="4007797"/>
                  <a:pt x="2070757" y="3998184"/>
                  <a:pt x="2070757" y="3986188"/>
                </a:cubicBezTo>
                <a:cubicBezTo>
                  <a:pt x="2070757" y="3974685"/>
                  <a:pt x="2068457" y="3965441"/>
                  <a:pt x="2063855" y="3958457"/>
                </a:cubicBezTo>
                <a:cubicBezTo>
                  <a:pt x="2059254" y="3951473"/>
                  <a:pt x="2053009" y="3946666"/>
                  <a:pt x="2045121" y="3944037"/>
                </a:cubicBezTo>
                <a:cubicBezTo>
                  <a:pt x="2039534" y="3942229"/>
                  <a:pt x="2023348" y="3941325"/>
                  <a:pt x="1996562" y="3941325"/>
                </a:cubicBezTo>
                <a:close/>
                <a:moveTo>
                  <a:pt x="3012427" y="3936395"/>
                </a:moveTo>
                <a:cubicBezTo>
                  <a:pt x="2988071" y="3936395"/>
                  <a:pt x="2968239" y="3946502"/>
                  <a:pt x="2952933" y="3966715"/>
                </a:cubicBezTo>
                <a:cubicBezTo>
                  <a:pt x="2937627" y="3986927"/>
                  <a:pt x="2929974" y="4018232"/>
                  <a:pt x="2929974" y="4060630"/>
                </a:cubicBezTo>
                <a:cubicBezTo>
                  <a:pt x="2929974" y="4102206"/>
                  <a:pt x="2937874" y="4133387"/>
                  <a:pt x="2953673" y="4154175"/>
                </a:cubicBezTo>
                <a:cubicBezTo>
                  <a:pt x="2969471" y="4174963"/>
                  <a:pt x="2989057" y="4185357"/>
                  <a:pt x="3012427" y="4185357"/>
                </a:cubicBezTo>
                <a:cubicBezTo>
                  <a:pt x="3035963" y="4185357"/>
                  <a:pt x="3055465" y="4175045"/>
                  <a:pt x="3070935" y="4154422"/>
                </a:cubicBezTo>
                <a:cubicBezTo>
                  <a:pt x="3086407" y="4133798"/>
                  <a:pt x="3094141" y="4102123"/>
                  <a:pt x="3094141" y="4059397"/>
                </a:cubicBezTo>
                <a:cubicBezTo>
                  <a:pt x="3094141" y="4017493"/>
                  <a:pt x="3086611" y="3986516"/>
                  <a:pt x="3071551" y="3966468"/>
                </a:cubicBezTo>
                <a:cubicBezTo>
                  <a:pt x="3056493" y="3946420"/>
                  <a:pt x="3036785" y="3936395"/>
                  <a:pt x="3012427" y="3936395"/>
                </a:cubicBezTo>
                <a:close/>
                <a:moveTo>
                  <a:pt x="2317103" y="3936395"/>
                </a:moveTo>
                <a:cubicBezTo>
                  <a:pt x="2292746" y="3936395"/>
                  <a:pt x="2272914" y="3946502"/>
                  <a:pt x="2257608" y="3966715"/>
                </a:cubicBezTo>
                <a:cubicBezTo>
                  <a:pt x="2242302" y="3986927"/>
                  <a:pt x="2234649" y="4018232"/>
                  <a:pt x="2234649" y="4060630"/>
                </a:cubicBezTo>
                <a:cubicBezTo>
                  <a:pt x="2234649" y="4102206"/>
                  <a:pt x="2242549" y="4133387"/>
                  <a:pt x="2258348" y="4154175"/>
                </a:cubicBezTo>
                <a:cubicBezTo>
                  <a:pt x="2274147" y="4174963"/>
                  <a:pt x="2293732" y="4185357"/>
                  <a:pt x="2317103" y="4185357"/>
                </a:cubicBezTo>
                <a:cubicBezTo>
                  <a:pt x="2340638" y="4185357"/>
                  <a:pt x="2360141" y="4175045"/>
                  <a:pt x="2375611" y="4154422"/>
                </a:cubicBezTo>
                <a:cubicBezTo>
                  <a:pt x="2391081" y="4133798"/>
                  <a:pt x="2398816" y="4102123"/>
                  <a:pt x="2398816" y="4059397"/>
                </a:cubicBezTo>
                <a:cubicBezTo>
                  <a:pt x="2398816" y="4017493"/>
                  <a:pt x="2391287" y="3986516"/>
                  <a:pt x="2376227" y="3966468"/>
                </a:cubicBezTo>
                <a:cubicBezTo>
                  <a:pt x="2361168" y="3946420"/>
                  <a:pt x="2341459" y="3936395"/>
                  <a:pt x="2317103" y="3936395"/>
                </a:cubicBezTo>
                <a:close/>
                <a:moveTo>
                  <a:pt x="4957125" y="3880194"/>
                </a:moveTo>
                <a:lnTo>
                  <a:pt x="5176999" y="3880194"/>
                </a:lnTo>
                <a:lnTo>
                  <a:pt x="5176999" y="3941325"/>
                </a:lnTo>
                <a:lnTo>
                  <a:pt x="5016777" y="3941325"/>
                </a:lnTo>
                <a:lnTo>
                  <a:pt x="5016777" y="4021437"/>
                </a:lnTo>
                <a:lnTo>
                  <a:pt x="5165661" y="4021437"/>
                </a:lnTo>
                <a:lnTo>
                  <a:pt x="5165661" y="4082321"/>
                </a:lnTo>
                <a:lnTo>
                  <a:pt x="5016777" y="4082321"/>
                </a:lnTo>
                <a:lnTo>
                  <a:pt x="5016777" y="4180427"/>
                </a:lnTo>
                <a:lnTo>
                  <a:pt x="5182423" y="4180427"/>
                </a:lnTo>
                <a:lnTo>
                  <a:pt x="5182423" y="4241558"/>
                </a:lnTo>
                <a:lnTo>
                  <a:pt x="4957125" y="4241558"/>
                </a:lnTo>
                <a:close/>
                <a:moveTo>
                  <a:pt x="4662343" y="3880194"/>
                </a:moveTo>
                <a:lnTo>
                  <a:pt x="4720517" y="3880194"/>
                </a:lnTo>
                <a:lnTo>
                  <a:pt x="4841793" y="4121514"/>
                </a:lnTo>
                <a:lnTo>
                  <a:pt x="4841793" y="3880194"/>
                </a:lnTo>
                <a:lnTo>
                  <a:pt x="4897501" y="3880194"/>
                </a:lnTo>
                <a:lnTo>
                  <a:pt x="4897501" y="4241558"/>
                </a:lnTo>
                <a:lnTo>
                  <a:pt x="4837355" y="4241558"/>
                </a:lnTo>
                <a:lnTo>
                  <a:pt x="4718051" y="4005907"/>
                </a:lnTo>
                <a:lnTo>
                  <a:pt x="4718051" y="4241558"/>
                </a:lnTo>
                <a:lnTo>
                  <a:pt x="4662343" y="4241558"/>
                </a:lnTo>
                <a:close/>
                <a:moveTo>
                  <a:pt x="4545579" y="3880194"/>
                </a:moveTo>
                <a:lnTo>
                  <a:pt x="4605231" y="3880194"/>
                </a:lnTo>
                <a:lnTo>
                  <a:pt x="4605231" y="4241558"/>
                </a:lnTo>
                <a:lnTo>
                  <a:pt x="4545579" y="4241558"/>
                </a:lnTo>
                <a:close/>
                <a:moveTo>
                  <a:pt x="4252275" y="3880194"/>
                </a:moveTo>
                <a:lnTo>
                  <a:pt x="4311927" y="3880194"/>
                </a:lnTo>
                <a:lnTo>
                  <a:pt x="4311927" y="4022423"/>
                </a:lnTo>
                <a:lnTo>
                  <a:pt x="4429507" y="4022423"/>
                </a:lnTo>
                <a:lnTo>
                  <a:pt x="4429507" y="3880194"/>
                </a:lnTo>
                <a:lnTo>
                  <a:pt x="4489159" y="3880194"/>
                </a:lnTo>
                <a:lnTo>
                  <a:pt x="4489159" y="4241558"/>
                </a:lnTo>
                <a:lnTo>
                  <a:pt x="4429507" y="4241558"/>
                </a:lnTo>
                <a:lnTo>
                  <a:pt x="4429507" y="4083554"/>
                </a:lnTo>
                <a:lnTo>
                  <a:pt x="4311927" y="4083554"/>
                </a:lnTo>
                <a:lnTo>
                  <a:pt x="4311927" y="4241558"/>
                </a:lnTo>
                <a:lnTo>
                  <a:pt x="4252275" y="4241558"/>
                </a:lnTo>
                <a:close/>
                <a:moveTo>
                  <a:pt x="3746793" y="3880194"/>
                </a:moveTo>
                <a:lnTo>
                  <a:pt x="3810155" y="3880194"/>
                </a:lnTo>
                <a:lnTo>
                  <a:pt x="3928927" y="4241558"/>
                </a:lnTo>
                <a:lnTo>
                  <a:pt x="3864071" y="4241558"/>
                </a:lnTo>
                <a:lnTo>
                  <a:pt x="3838121" y="4159721"/>
                </a:lnTo>
                <a:lnTo>
                  <a:pt x="3719501" y="4159721"/>
                </a:lnTo>
                <a:lnTo>
                  <a:pt x="3695003" y="4241558"/>
                </a:lnTo>
                <a:lnTo>
                  <a:pt x="3631407" y="4241558"/>
                </a:lnTo>
                <a:close/>
                <a:moveTo>
                  <a:pt x="3317839" y="3880194"/>
                </a:moveTo>
                <a:lnTo>
                  <a:pt x="3407303" y="3880194"/>
                </a:lnTo>
                <a:lnTo>
                  <a:pt x="3461177" y="4126937"/>
                </a:lnTo>
                <a:lnTo>
                  <a:pt x="3514627" y="3880194"/>
                </a:lnTo>
                <a:lnTo>
                  <a:pt x="3604515" y="3880194"/>
                </a:lnTo>
                <a:lnTo>
                  <a:pt x="3604515" y="4241558"/>
                </a:lnTo>
                <a:lnTo>
                  <a:pt x="3548807" y="4241558"/>
                </a:lnTo>
                <a:lnTo>
                  <a:pt x="3548807" y="3956855"/>
                </a:lnTo>
                <a:lnTo>
                  <a:pt x="3489735" y="4241558"/>
                </a:lnTo>
                <a:lnTo>
                  <a:pt x="3432179" y="4241558"/>
                </a:lnTo>
                <a:lnTo>
                  <a:pt x="3373547" y="3956855"/>
                </a:lnTo>
                <a:lnTo>
                  <a:pt x="3373547" y="4241558"/>
                </a:lnTo>
                <a:lnTo>
                  <a:pt x="3317839" y="4241558"/>
                </a:lnTo>
                <a:close/>
                <a:moveTo>
                  <a:pt x="2611580" y="3880194"/>
                </a:moveTo>
                <a:lnTo>
                  <a:pt x="2846984" y="3880194"/>
                </a:lnTo>
                <a:lnTo>
                  <a:pt x="2846984" y="3941325"/>
                </a:lnTo>
                <a:lnTo>
                  <a:pt x="2759231" y="3941325"/>
                </a:lnTo>
                <a:lnTo>
                  <a:pt x="2759231" y="4241558"/>
                </a:lnTo>
                <a:lnTo>
                  <a:pt x="2699579" y="4241558"/>
                </a:lnTo>
                <a:lnTo>
                  <a:pt x="2699579" y="3941325"/>
                </a:lnTo>
                <a:lnTo>
                  <a:pt x="2611580" y="3941325"/>
                </a:lnTo>
                <a:close/>
                <a:moveTo>
                  <a:pt x="1890075" y="3880194"/>
                </a:moveTo>
                <a:lnTo>
                  <a:pt x="2016035" y="3880194"/>
                </a:lnTo>
                <a:cubicBezTo>
                  <a:pt x="2048244" y="3880194"/>
                  <a:pt x="2071250" y="3883440"/>
                  <a:pt x="2085054" y="3889931"/>
                </a:cubicBezTo>
                <a:cubicBezTo>
                  <a:pt x="2098858" y="3896422"/>
                  <a:pt x="2110197" y="3907679"/>
                  <a:pt x="2119071" y="3923701"/>
                </a:cubicBezTo>
                <a:cubicBezTo>
                  <a:pt x="2127944" y="3939723"/>
                  <a:pt x="2132381" y="3958909"/>
                  <a:pt x="2132381" y="3981258"/>
                </a:cubicBezTo>
                <a:cubicBezTo>
                  <a:pt x="2132381" y="4009523"/>
                  <a:pt x="2125603" y="4032283"/>
                  <a:pt x="2112045" y="4049537"/>
                </a:cubicBezTo>
                <a:cubicBezTo>
                  <a:pt x="2098488" y="4066792"/>
                  <a:pt x="2079220" y="4077638"/>
                  <a:pt x="2054242" y="4082075"/>
                </a:cubicBezTo>
                <a:cubicBezTo>
                  <a:pt x="2067060" y="4091277"/>
                  <a:pt x="2077659" y="4101343"/>
                  <a:pt x="2086040" y="4112271"/>
                </a:cubicBezTo>
                <a:cubicBezTo>
                  <a:pt x="2094421" y="4123199"/>
                  <a:pt x="2105842" y="4142795"/>
                  <a:pt x="2120303" y="4171060"/>
                </a:cubicBezTo>
                <a:lnTo>
                  <a:pt x="2156291" y="4241558"/>
                </a:lnTo>
                <a:lnTo>
                  <a:pt x="2084919" y="4241558"/>
                </a:lnTo>
                <a:lnTo>
                  <a:pt x="2041624" y="4162926"/>
                </a:lnTo>
                <a:cubicBezTo>
                  <a:pt x="2026044" y="4134497"/>
                  <a:pt x="2015460" y="4116708"/>
                  <a:pt x="2009873" y="4109559"/>
                </a:cubicBezTo>
                <a:cubicBezTo>
                  <a:pt x="2004285" y="4102411"/>
                  <a:pt x="1998369" y="4097481"/>
                  <a:pt x="1992125" y="4094770"/>
                </a:cubicBezTo>
                <a:cubicBezTo>
                  <a:pt x="1985880" y="4092058"/>
                  <a:pt x="1975856" y="4090702"/>
                  <a:pt x="1962052" y="4090702"/>
                </a:cubicBezTo>
                <a:lnTo>
                  <a:pt x="1949727" y="4090702"/>
                </a:lnTo>
                <a:lnTo>
                  <a:pt x="1949727" y="4241558"/>
                </a:lnTo>
                <a:lnTo>
                  <a:pt x="1890075" y="4241558"/>
                </a:lnTo>
                <a:close/>
                <a:moveTo>
                  <a:pt x="1611455" y="3880194"/>
                </a:moveTo>
                <a:lnTo>
                  <a:pt x="1846859" y="3880194"/>
                </a:lnTo>
                <a:lnTo>
                  <a:pt x="1846859" y="3941325"/>
                </a:lnTo>
                <a:lnTo>
                  <a:pt x="1759106" y="3941325"/>
                </a:lnTo>
                <a:lnTo>
                  <a:pt x="1759106" y="4241558"/>
                </a:lnTo>
                <a:lnTo>
                  <a:pt x="1699454" y="4241558"/>
                </a:lnTo>
                <a:lnTo>
                  <a:pt x="1699454" y="3941325"/>
                </a:lnTo>
                <a:lnTo>
                  <a:pt x="1611455" y="3941325"/>
                </a:lnTo>
                <a:close/>
                <a:moveTo>
                  <a:pt x="1338118" y="3880194"/>
                </a:moveTo>
                <a:lnTo>
                  <a:pt x="1396291" y="3880194"/>
                </a:lnTo>
                <a:lnTo>
                  <a:pt x="1517568" y="4121514"/>
                </a:lnTo>
                <a:lnTo>
                  <a:pt x="1517568" y="3880194"/>
                </a:lnTo>
                <a:lnTo>
                  <a:pt x="1573276" y="3880194"/>
                </a:lnTo>
                <a:lnTo>
                  <a:pt x="1573276" y="4241558"/>
                </a:lnTo>
                <a:lnTo>
                  <a:pt x="1513131" y="4241558"/>
                </a:lnTo>
                <a:lnTo>
                  <a:pt x="1393826" y="4005907"/>
                </a:lnTo>
                <a:lnTo>
                  <a:pt x="1393826" y="4241558"/>
                </a:lnTo>
                <a:lnTo>
                  <a:pt x="1338118" y="4241558"/>
                </a:lnTo>
                <a:close/>
                <a:moveTo>
                  <a:pt x="1221353" y="3880194"/>
                </a:moveTo>
                <a:lnTo>
                  <a:pt x="1281005" y="3880194"/>
                </a:lnTo>
                <a:lnTo>
                  <a:pt x="1281005" y="4241558"/>
                </a:lnTo>
                <a:lnTo>
                  <a:pt x="1221353" y="4241558"/>
                </a:lnTo>
                <a:close/>
                <a:moveTo>
                  <a:pt x="4085559" y="3874032"/>
                </a:moveTo>
                <a:cubicBezTo>
                  <a:pt x="4118785" y="3874032"/>
                  <a:pt x="4146583" y="3885371"/>
                  <a:pt x="4168953" y="3908048"/>
                </a:cubicBezTo>
                <a:cubicBezTo>
                  <a:pt x="4184907" y="3924153"/>
                  <a:pt x="4196587" y="3948063"/>
                  <a:pt x="4203989" y="3979779"/>
                </a:cubicBezTo>
                <a:lnTo>
                  <a:pt x="4144831" y="3997034"/>
                </a:lnTo>
                <a:cubicBezTo>
                  <a:pt x="4141043" y="3977478"/>
                  <a:pt x="4133511" y="3962483"/>
                  <a:pt x="4122235" y="3952048"/>
                </a:cubicBezTo>
                <a:cubicBezTo>
                  <a:pt x="4110959" y="3941613"/>
                  <a:pt x="4097667" y="3936395"/>
                  <a:pt x="4082355" y="3936395"/>
                </a:cubicBezTo>
                <a:cubicBezTo>
                  <a:pt x="4060459" y="3936395"/>
                  <a:pt x="4042595" y="3945927"/>
                  <a:pt x="4028767" y="3964989"/>
                </a:cubicBezTo>
                <a:cubicBezTo>
                  <a:pt x="4014939" y="3984051"/>
                  <a:pt x="4008025" y="4015521"/>
                  <a:pt x="4008025" y="4059397"/>
                </a:cubicBezTo>
                <a:cubicBezTo>
                  <a:pt x="4008025" y="4104917"/>
                  <a:pt x="4014763" y="4137290"/>
                  <a:pt x="4028237" y="4156517"/>
                </a:cubicBezTo>
                <a:cubicBezTo>
                  <a:pt x="4041713" y="4175744"/>
                  <a:pt x="4059215" y="4185357"/>
                  <a:pt x="4080741" y="4185357"/>
                </a:cubicBezTo>
                <a:cubicBezTo>
                  <a:pt x="4096517" y="4185357"/>
                  <a:pt x="4110157" y="4179236"/>
                  <a:pt x="4121659" y="4166993"/>
                </a:cubicBezTo>
                <a:cubicBezTo>
                  <a:pt x="4133163" y="4154750"/>
                  <a:pt x="4141461" y="4135318"/>
                  <a:pt x="4146555" y="4108697"/>
                </a:cubicBezTo>
                <a:lnTo>
                  <a:pt x="4204483" y="4131128"/>
                </a:lnTo>
                <a:cubicBezTo>
                  <a:pt x="4195445" y="4171553"/>
                  <a:pt x="4180407" y="4201092"/>
                  <a:pt x="4159375" y="4219743"/>
                </a:cubicBezTo>
                <a:cubicBezTo>
                  <a:pt x="4138339" y="4238395"/>
                  <a:pt x="4112457" y="4247721"/>
                  <a:pt x="4081727" y="4247721"/>
                </a:cubicBezTo>
                <a:cubicBezTo>
                  <a:pt x="4043109" y="4247721"/>
                  <a:pt x="4011805" y="4232849"/>
                  <a:pt x="3987813" y="4203105"/>
                </a:cubicBezTo>
                <a:cubicBezTo>
                  <a:pt x="3960205" y="4168760"/>
                  <a:pt x="3946401" y="4122418"/>
                  <a:pt x="3946401" y="4064081"/>
                </a:cubicBezTo>
                <a:cubicBezTo>
                  <a:pt x="3946401" y="4002457"/>
                  <a:pt x="3960299" y="3954225"/>
                  <a:pt x="3988097" y="3919387"/>
                </a:cubicBezTo>
                <a:cubicBezTo>
                  <a:pt x="4012277" y="3889150"/>
                  <a:pt x="4044765" y="3874032"/>
                  <a:pt x="4085559" y="3874032"/>
                </a:cubicBezTo>
                <a:close/>
                <a:moveTo>
                  <a:pt x="3012057" y="3874032"/>
                </a:moveTo>
                <a:cubicBezTo>
                  <a:pt x="3054455" y="3874032"/>
                  <a:pt x="3089005" y="3890218"/>
                  <a:pt x="3115709" y="3922592"/>
                </a:cubicBezTo>
                <a:cubicBezTo>
                  <a:pt x="3142413" y="3954965"/>
                  <a:pt x="3155765" y="4001060"/>
                  <a:pt x="3155765" y="4060876"/>
                </a:cubicBezTo>
                <a:cubicBezTo>
                  <a:pt x="3155765" y="4121350"/>
                  <a:pt x="3141633" y="4168595"/>
                  <a:pt x="3113367" y="4202612"/>
                </a:cubicBezTo>
                <a:cubicBezTo>
                  <a:pt x="3088553" y="4232684"/>
                  <a:pt x="3054867" y="4247721"/>
                  <a:pt x="3012305" y="4247721"/>
                </a:cubicBezTo>
                <a:cubicBezTo>
                  <a:pt x="2969414" y="4247721"/>
                  <a:pt x="2935562" y="4232849"/>
                  <a:pt x="2910748" y="4203105"/>
                </a:cubicBezTo>
                <a:cubicBezTo>
                  <a:pt x="2882483" y="4169088"/>
                  <a:pt x="2868350" y="4122418"/>
                  <a:pt x="2868350" y="4063095"/>
                </a:cubicBezTo>
                <a:cubicBezTo>
                  <a:pt x="2868350" y="4020040"/>
                  <a:pt x="2874718" y="3984586"/>
                  <a:pt x="2887454" y="3956731"/>
                </a:cubicBezTo>
                <a:cubicBezTo>
                  <a:pt x="2900189" y="3928877"/>
                  <a:pt x="2916828" y="3908131"/>
                  <a:pt x="2937369" y="3894491"/>
                </a:cubicBezTo>
                <a:cubicBezTo>
                  <a:pt x="2957911" y="3880852"/>
                  <a:pt x="2982807" y="3874032"/>
                  <a:pt x="3012057" y="3874032"/>
                </a:cubicBezTo>
                <a:close/>
                <a:moveTo>
                  <a:pt x="2316733" y="3874032"/>
                </a:moveTo>
                <a:cubicBezTo>
                  <a:pt x="2359130" y="3874032"/>
                  <a:pt x="2393681" y="3890218"/>
                  <a:pt x="2420385" y="3922592"/>
                </a:cubicBezTo>
                <a:cubicBezTo>
                  <a:pt x="2447089" y="3954965"/>
                  <a:pt x="2460440" y="4001060"/>
                  <a:pt x="2460440" y="4060876"/>
                </a:cubicBezTo>
                <a:cubicBezTo>
                  <a:pt x="2460440" y="4121350"/>
                  <a:pt x="2446308" y="4168595"/>
                  <a:pt x="2418043" y="4202612"/>
                </a:cubicBezTo>
                <a:cubicBezTo>
                  <a:pt x="2393229" y="4232684"/>
                  <a:pt x="2359541" y="4247721"/>
                  <a:pt x="2316979" y="4247721"/>
                </a:cubicBezTo>
                <a:cubicBezTo>
                  <a:pt x="2274089" y="4247721"/>
                  <a:pt x="2240237" y="4232849"/>
                  <a:pt x="2215423" y="4203105"/>
                </a:cubicBezTo>
                <a:cubicBezTo>
                  <a:pt x="2187158" y="4169088"/>
                  <a:pt x="2173025" y="4122418"/>
                  <a:pt x="2173025" y="4063095"/>
                </a:cubicBezTo>
                <a:cubicBezTo>
                  <a:pt x="2173025" y="4020040"/>
                  <a:pt x="2179393" y="3984586"/>
                  <a:pt x="2192129" y="3956731"/>
                </a:cubicBezTo>
                <a:cubicBezTo>
                  <a:pt x="2204864" y="3928877"/>
                  <a:pt x="2221503" y="3908131"/>
                  <a:pt x="2242044" y="3894491"/>
                </a:cubicBezTo>
                <a:cubicBezTo>
                  <a:pt x="2262586" y="3880852"/>
                  <a:pt x="2287482" y="3874032"/>
                  <a:pt x="2316733" y="3874032"/>
                </a:cubicBezTo>
                <a:close/>
                <a:moveTo>
                  <a:pt x="3868781" y="2283478"/>
                </a:moveTo>
                <a:lnTo>
                  <a:pt x="4533707" y="2283478"/>
                </a:lnTo>
                <a:lnTo>
                  <a:pt x="4533707" y="2403285"/>
                </a:lnTo>
                <a:cubicBezTo>
                  <a:pt x="4434439" y="2532219"/>
                  <a:pt x="4347151" y="2700091"/>
                  <a:pt x="4271845" y="2906900"/>
                </a:cubicBezTo>
                <a:cubicBezTo>
                  <a:pt x="4196539" y="3113709"/>
                  <a:pt x="4153179" y="3318664"/>
                  <a:pt x="4141769" y="3521765"/>
                </a:cubicBezTo>
                <a:lnTo>
                  <a:pt x="4012549" y="3521765"/>
                </a:lnTo>
                <a:cubicBezTo>
                  <a:pt x="4014261" y="3416792"/>
                  <a:pt x="4030911" y="3294418"/>
                  <a:pt x="4062497" y="3154643"/>
                </a:cubicBezTo>
                <a:cubicBezTo>
                  <a:pt x="4094085" y="3014869"/>
                  <a:pt x="4137481" y="2881655"/>
                  <a:pt x="4192687" y="2755003"/>
                </a:cubicBezTo>
                <a:cubicBezTo>
                  <a:pt x="4247893" y="2628350"/>
                  <a:pt x="4307367" y="2520524"/>
                  <a:pt x="4371113" y="2431525"/>
                </a:cubicBezTo>
                <a:lnTo>
                  <a:pt x="3868781" y="2431525"/>
                </a:lnTo>
                <a:close/>
                <a:moveTo>
                  <a:pt x="3068681" y="2283478"/>
                </a:moveTo>
                <a:lnTo>
                  <a:pt x="3733607" y="2283478"/>
                </a:lnTo>
                <a:lnTo>
                  <a:pt x="3733607" y="2403285"/>
                </a:lnTo>
                <a:cubicBezTo>
                  <a:pt x="3634339" y="2532219"/>
                  <a:pt x="3547051" y="2700091"/>
                  <a:pt x="3471745" y="2906900"/>
                </a:cubicBezTo>
                <a:cubicBezTo>
                  <a:pt x="3396439" y="3113709"/>
                  <a:pt x="3353079" y="3318664"/>
                  <a:pt x="3341669" y="3521765"/>
                </a:cubicBezTo>
                <a:lnTo>
                  <a:pt x="3212449" y="3521765"/>
                </a:lnTo>
                <a:cubicBezTo>
                  <a:pt x="3214161" y="3416792"/>
                  <a:pt x="3230811" y="3294418"/>
                  <a:pt x="3262397" y="3154643"/>
                </a:cubicBezTo>
                <a:cubicBezTo>
                  <a:pt x="3293985" y="3014869"/>
                  <a:pt x="3337381" y="2881655"/>
                  <a:pt x="3392587" y="2755003"/>
                </a:cubicBezTo>
                <a:cubicBezTo>
                  <a:pt x="3447793" y="2628350"/>
                  <a:pt x="3507267" y="2520524"/>
                  <a:pt x="3571013" y="2431525"/>
                </a:cubicBezTo>
                <a:lnTo>
                  <a:pt x="3068681" y="2431525"/>
                </a:lnTo>
                <a:close/>
                <a:moveTo>
                  <a:pt x="5053975" y="2262084"/>
                </a:moveTo>
                <a:lnTo>
                  <a:pt x="5136127" y="2262084"/>
                </a:lnTo>
                <a:lnTo>
                  <a:pt x="5136127" y="3521765"/>
                </a:lnTo>
                <a:lnTo>
                  <a:pt x="5009475" y="3521765"/>
                </a:lnTo>
                <a:lnTo>
                  <a:pt x="5009475" y="2540207"/>
                </a:lnTo>
                <a:cubicBezTo>
                  <a:pt x="4980379" y="2574437"/>
                  <a:pt x="4941299" y="2609381"/>
                  <a:pt x="4892235" y="2645037"/>
                </a:cubicBezTo>
                <a:cubicBezTo>
                  <a:pt x="4843171" y="2680694"/>
                  <a:pt x="4798101" y="2707651"/>
                  <a:pt x="4757025" y="2725907"/>
                </a:cubicBezTo>
                <a:lnTo>
                  <a:pt x="4757025" y="2577004"/>
                </a:lnTo>
                <a:cubicBezTo>
                  <a:pt x="4826627" y="2537069"/>
                  <a:pt x="4888099" y="2488290"/>
                  <a:pt x="4941441" y="2430669"/>
                </a:cubicBezTo>
                <a:cubicBezTo>
                  <a:pt x="4994783" y="2373048"/>
                  <a:pt x="5032295" y="2316853"/>
                  <a:pt x="5053975" y="2262084"/>
                </a:cubicBezTo>
                <a:close/>
                <a:moveTo>
                  <a:pt x="2508864" y="2244969"/>
                </a:moveTo>
                <a:cubicBezTo>
                  <a:pt x="2585312" y="2244969"/>
                  <a:pt x="2652204" y="2260087"/>
                  <a:pt x="2709540" y="2290324"/>
                </a:cubicBezTo>
                <a:cubicBezTo>
                  <a:pt x="2766876" y="2320561"/>
                  <a:pt x="2811376" y="2363920"/>
                  <a:pt x="2843039" y="2420400"/>
                </a:cubicBezTo>
                <a:cubicBezTo>
                  <a:pt x="2874702" y="2476880"/>
                  <a:pt x="2891675" y="2543344"/>
                  <a:pt x="2893957" y="2619792"/>
                </a:cubicBezTo>
                <a:lnTo>
                  <a:pt x="2763025" y="2631773"/>
                </a:lnTo>
                <a:cubicBezTo>
                  <a:pt x="2756179" y="2550190"/>
                  <a:pt x="2731790" y="2489717"/>
                  <a:pt x="2689858" y="2450352"/>
                </a:cubicBezTo>
                <a:cubicBezTo>
                  <a:pt x="2647925" y="2410987"/>
                  <a:pt x="2589021" y="2391304"/>
                  <a:pt x="2513143" y="2391304"/>
                </a:cubicBezTo>
                <a:cubicBezTo>
                  <a:pt x="2436124" y="2391304"/>
                  <a:pt x="2377362" y="2408560"/>
                  <a:pt x="2336856" y="2443071"/>
                </a:cubicBezTo>
                <a:cubicBezTo>
                  <a:pt x="2296350" y="2477582"/>
                  <a:pt x="2276097" y="2522218"/>
                  <a:pt x="2276097" y="2576978"/>
                </a:cubicBezTo>
                <a:cubicBezTo>
                  <a:pt x="2276097" y="2627753"/>
                  <a:pt x="2290935" y="2667113"/>
                  <a:pt x="2320610" y="2695059"/>
                </a:cubicBezTo>
                <a:cubicBezTo>
                  <a:pt x="2350276" y="2723014"/>
                  <a:pt x="2417003" y="2751317"/>
                  <a:pt x="2520791" y="2779967"/>
                </a:cubicBezTo>
                <a:cubicBezTo>
                  <a:pt x="2622288" y="2808056"/>
                  <a:pt x="2693566" y="2832413"/>
                  <a:pt x="2734625" y="2853041"/>
                </a:cubicBezTo>
                <a:cubicBezTo>
                  <a:pt x="2797354" y="2885132"/>
                  <a:pt x="2844726" y="2927249"/>
                  <a:pt x="2876741" y="2979393"/>
                </a:cubicBezTo>
                <a:cubicBezTo>
                  <a:pt x="2908757" y="3031536"/>
                  <a:pt x="2924764" y="3093800"/>
                  <a:pt x="2924764" y="3166183"/>
                </a:cubicBezTo>
                <a:cubicBezTo>
                  <a:pt x="2924764" y="3237987"/>
                  <a:pt x="2907935" y="3303379"/>
                  <a:pt x="2874274" y="3362360"/>
                </a:cubicBezTo>
                <a:cubicBezTo>
                  <a:pt x="2840614" y="3421340"/>
                  <a:pt x="2794831" y="3466219"/>
                  <a:pt x="2736925" y="3496995"/>
                </a:cubicBezTo>
                <a:cubicBezTo>
                  <a:pt x="2679018" y="3527771"/>
                  <a:pt x="2609274" y="3543159"/>
                  <a:pt x="2527691" y="3543159"/>
                </a:cubicBezTo>
                <a:cubicBezTo>
                  <a:pt x="2400468" y="3543159"/>
                  <a:pt x="2299060" y="3504935"/>
                  <a:pt x="2223468" y="3428487"/>
                </a:cubicBezTo>
                <a:cubicBezTo>
                  <a:pt x="2147875" y="3352039"/>
                  <a:pt x="2108653" y="3248492"/>
                  <a:pt x="2105800" y="3117846"/>
                </a:cubicBezTo>
                <a:lnTo>
                  <a:pt x="2234165" y="3104153"/>
                </a:lnTo>
                <a:cubicBezTo>
                  <a:pt x="2241011" y="3173185"/>
                  <a:pt x="2256557" y="3226955"/>
                  <a:pt x="2280804" y="3265465"/>
                </a:cubicBezTo>
                <a:cubicBezTo>
                  <a:pt x="2305050" y="3303974"/>
                  <a:pt x="2339709" y="3334924"/>
                  <a:pt x="2384779" y="3358315"/>
                </a:cubicBezTo>
                <a:cubicBezTo>
                  <a:pt x="2429849" y="3381705"/>
                  <a:pt x="2480624" y="3393401"/>
                  <a:pt x="2537104" y="3393401"/>
                </a:cubicBezTo>
                <a:cubicBezTo>
                  <a:pt x="2618116" y="3393401"/>
                  <a:pt x="2681015" y="3373618"/>
                  <a:pt x="2725800" y="3334053"/>
                </a:cubicBezTo>
                <a:cubicBezTo>
                  <a:pt x="2770585" y="3294487"/>
                  <a:pt x="2792977" y="3243108"/>
                  <a:pt x="2792977" y="3179915"/>
                </a:cubicBezTo>
                <a:cubicBezTo>
                  <a:pt x="2792977" y="3142912"/>
                  <a:pt x="2784847" y="3110605"/>
                  <a:pt x="2768588" y="3082993"/>
                </a:cubicBezTo>
                <a:cubicBezTo>
                  <a:pt x="2752328" y="3055382"/>
                  <a:pt x="2727797" y="3032751"/>
                  <a:pt x="2694992" y="3015101"/>
                </a:cubicBezTo>
                <a:cubicBezTo>
                  <a:pt x="2662188" y="2997451"/>
                  <a:pt x="2591303" y="2972500"/>
                  <a:pt x="2482335" y="2940248"/>
                </a:cubicBezTo>
                <a:cubicBezTo>
                  <a:pt x="2385349" y="2911456"/>
                  <a:pt x="2316318" y="2882511"/>
                  <a:pt x="2275241" y="2853415"/>
                </a:cubicBezTo>
                <a:cubicBezTo>
                  <a:pt x="2234165" y="2824319"/>
                  <a:pt x="2202216" y="2787379"/>
                  <a:pt x="2179396" y="2742594"/>
                </a:cubicBezTo>
                <a:cubicBezTo>
                  <a:pt x="2156576" y="2697809"/>
                  <a:pt x="2145165" y="2647177"/>
                  <a:pt x="2145165" y="2590696"/>
                </a:cubicBezTo>
                <a:cubicBezTo>
                  <a:pt x="2145165" y="2489146"/>
                  <a:pt x="2177970" y="2406137"/>
                  <a:pt x="2243578" y="2341670"/>
                </a:cubicBezTo>
                <a:cubicBezTo>
                  <a:pt x="2309186" y="2277202"/>
                  <a:pt x="2397615" y="2244969"/>
                  <a:pt x="2508864" y="2244969"/>
                </a:cubicBezTo>
                <a:close/>
                <a:moveTo>
                  <a:pt x="1557539" y="2244969"/>
                </a:moveTo>
                <a:cubicBezTo>
                  <a:pt x="1656906" y="2244969"/>
                  <a:pt x="1742279" y="2275845"/>
                  <a:pt x="1813659" y="2337598"/>
                </a:cubicBezTo>
                <a:cubicBezTo>
                  <a:pt x="1885040" y="2399351"/>
                  <a:pt x="1935006" y="2489993"/>
                  <a:pt x="1963558" y="2609523"/>
                </a:cubicBezTo>
                <a:lnTo>
                  <a:pt x="1830059" y="2648033"/>
                </a:lnTo>
                <a:cubicBezTo>
                  <a:pt x="1784356" y="2474028"/>
                  <a:pt x="1692665" y="2387025"/>
                  <a:pt x="1554985" y="2387025"/>
                </a:cubicBezTo>
                <a:cubicBezTo>
                  <a:pt x="1486426" y="2387025"/>
                  <a:pt x="1427009" y="2404584"/>
                  <a:pt x="1376733" y="2439701"/>
                </a:cubicBezTo>
                <a:cubicBezTo>
                  <a:pt x="1326457" y="2474819"/>
                  <a:pt x="1286323" y="2529492"/>
                  <a:pt x="1256331" y="2603720"/>
                </a:cubicBezTo>
                <a:cubicBezTo>
                  <a:pt x="1226339" y="2677949"/>
                  <a:pt x="1211343" y="2771873"/>
                  <a:pt x="1211343" y="2885493"/>
                </a:cubicBezTo>
                <a:cubicBezTo>
                  <a:pt x="1211343" y="3057367"/>
                  <a:pt x="1241580" y="3186271"/>
                  <a:pt x="1302054" y="3272204"/>
                </a:cubicBezTo>
                <a:cubicBezTo>
                  <a:pt x="1362528" y="3358136"/>
                  <a:pt x="1442970" y="3401103"/>
                  <a:pt x="1543379" y="3401103"/>
                </a:cubicBezTo>
                <a:cubicBezTo>
                  <a:pt x="1617545" y="3401103"/>
                  <a:pt x="1681584" y="3374717"/>
                  <a:pt x="1735497" y="3321945"/>
                </a:cubicBezTo>
                <a:cubicBezTo>
                  <a:pt x="1789410" y="3269173"/>
                  <a:pt x="1825495" y="3189159"/>
                  <a:pt x="1843751" y="3081904"/>
                </a:cubicBezTo>
                <a:lnTo>
                  <a:pt x="1980673" y="3123836"/>
                </a:lnTo>
                <a:cubicBezTo>
                  <a:pt x="1950436" y="3264751"/>
                  <a:pt x="1897522" y="3369868"/>
                  <a:pt x="1821929" y="3439184"/>
                </a:cubicBezTo>
                <a:cubicBezTo>
                  <a:pt x="1746337" y="3508501"/>
                  <a:pt x="1654343" y="3543159"/>
                  <a:pt x="1545946" y="3543159"/>
                </a:cubicBezTo>
                <a:cubicBezTo>
                  <a:pt x="1450671" y="3543159"/>
                  <a:pt x="1369231" y="3519895"/>
                  <a:pt x="1301626" y="3473368"/>
                </a:cubicBezTo>
                <a:cubicBezTo>
                  <a:pt x="1234021" y="3426840"/>
                  <a:pt x="1178682" y="3352197"/>
                  <a:pt x="1135609" y="3249439"/>
                </a:cubicBezTo>
                <a:cubicBezTo>
                  <a:pt x="1092535" y="3146681"/>
                  <a:pt x="1070998" y="3025370"/>
                  <a:pt x="1070998" y="2885506"/>
                </a:cubicBezTo>
                <a:cubicBezTo>
                  <a:pt x="1070998" y="2747345"/>
                  <a:pt x="1092555" y="2630454"/>
                  <a:pt x="1135669" y="2534831"/>
                </a:cubicBezTo>
                <a:cubicBezTo>
                  <a:pt x="1178782" y="2439209"/>
                  <a:pt x="1237172" y="2366993"/>
                  <a:pt x="1310839" y="2318183"/>
                </a:cubicBezTo>
                <a:cubicBezTo>
                  <a:pt x="1384506" y="2269374"/>
                  <a:pt x="1466739" y="2244969"/>
                  <a:pt x="1557539" y="2244969"/>
                </a:cubicBezTo>
                <a:close/>
                <a:moveTo>
                  <a:pt x="1312413" y="1681317"/>
                </a:moveTo>
                <a:lnTo>
                  <a:pt x="1312413" y="1681318"/>
                </a:lnTo>
                <a:lnTo>
                  <a:pt x="1313057" y="1681913"/>
                </a:lnTo>
                <a:close/>
                <a:moveTo>
                  <a:pt x="3586641" y="1610668"/>
                </a:moveTo>
                <a:lnTo>
                  <a:pt x="3586641" y="1754454"/>
                </a:lnTo>
                <a:lnTo>
                  <a:pt x="3671979" y="1754454"/>
                </a:lnTo>
                <a:cubicBezTo>
                  <a:pt x="3698871" y="1754454"/>
                  <a:pt x="3718535" y="1748372"/>
                  <a:pt x="3730975" y="1736206"/>
                </a:cubicBezTo>
                <a:cubicBezTo>
                  <a:pt x="3743415" y="1724041"/>
                  <a:pt x="3749635" y="1705702"/>
                  <a:pt x="3749635" y="1681189"/>
                </a:cubicBezTo>
                <a:cubicBezTo>
                  <a:pt x="3749635" y="1665274"/>
                  <a:pt x="3746571" y="1651645"/>
                  <a:pt x="3740443" y="1640303"/>
                </a:cubicBezTo>
                <a:cubicBezTo>
                  <a:pt x="3734315" y="1628961"/>
                  <a:pt x="3726905" y="1621186"/>
                  <a:pt x="3718215" y="1616979"/>
                </a:cubicBezTo>
                <a:cubicBezTo>
                  <a:pt x="3709527" y="1612771"/>
                  <a:pt x="3693839" y="1610668"/>
                  <a:pt x="3671155" y="1610668"/>
                </a:cubicBezTo>
                <a:close/>
                <a:moveTo>
                  <a:pt x="4224815" y="1607649"/>
                </a:moveTo>
                <a:lnTo>
                  <a:pt x="4224815" y="1740734"/>
                </a:lnTo>
                <a:lnTo>
                  <a:pt x="4318661" y="1740734"/>
                </a:lnTo>
                <a:cubicBezTo>
                  <a:pt x="4339149" y="1740734"/>
                  <a:pt x="4354699" y="1738264"/>
                  <a:pt x="4365309" y="1733325"/>
                </a:cubicBezTo>
                <a:cubicBezTo>
                  <a:pt x="4375919" y="1728386"/>
                  <a:pt x="4384335" y="1720611"/>
                  <a:pt x="4390555" y="1710001"/>
                </a:cubicBezTo>
                <a:cubicBezTo>
                  <a:pt x="4396773" y="1699391"/>
                  <a:pt x="4399883" y="1687043"/>
                  <a:pt x="4399883" y="1672957"/>
                </a:cubicBezTo>
                <a:cubicBezTo>
                  <a:pt x="4399883" y="1652651"/>
                  <a:pt x="4393939" y="1636690"/>
                  <a:pt x="4382047" y="1625074"/>
                </a:cubicBezTo>
                <a:cubicBezTo>
                  <a:pt x="4370157" y="1613457"/>
                  <a:pt x="4352503" y="1607649"/>
                  <a:pt x="4329087" y="1607649"/>
                </a:cubicBezTo>
                <a:close/>
                <a:moveTo>
                  <a:pt x="3018301" y="1605454"/>
                </a:moveTo>
                <a:cubicBezTo>
                  <a:pt x="3014039" y="1631248"/>
                  <a:pt x="3008015" y="1656859"/>
                  <a:pt x="3000229" y="1682287"/>
                </a:cubicBezTo>
                <a:lnTo>
                  <a:pt x="2963531" y="1800279"/>
                </a:lnTo>
                <a:lnTo>
                  <a:pt x="3075899" y="1800279"/>
                </a:lnTo>
                <a:lnTo>
                  <a:pt x="3041615" y="1688872"/>
                </a:lnTo>
                <a:cubicBezTo>
                  <a:pt x="3031009" y="1654663"/>
                  <a:pt x="3023237" y="1626857"/>
                  <a:pt x="3018301" y="1605454"/>
                </a:cubicBezTo>
                <a:close/>
                <a:moveTo>
                  <a:pt x="4181185" y="1563196"/>
                </a:moveTo>
                <a:lnTo>
                  <a:pt x="4327441" y="1563196"/>
                </a:lnTo>
                <a:cubicBezTo>
                  <a:pt x="4357991" y="1563196"/>
                  <a:pt x="4380539" y="1566944"/>
                  <a:pt x="4395081" y="1574440"/>
                </a:cubicBezTo>
                <a:cubicBezTo>
                  <a:pt x="4409625" y="1581936"/>
                  <a:pt x="4421561" y="1594414"/>
                  <a:pt x="4430891" y="1611872"/>
                </a:cubicBezTo>
                <a:cubicBezTo>
                  <a:pt x="4440221" y="1629331"/>
                  <a:pt x="4444885" y="1649578"/>
                  <a:pt x="4444885" y="1672614"/>
                </a:cubicBezTo>
                <a:cubicBezTo>
                  <a:pt x="4444885" y="1702961"/>
                  <a:pt x="4436973" y="1727550"/>
                  <a:pt x="4421149" y="1746381"/>
                </a:cubicBezTo>
                <a:cubicBezTo>
                  <a:pt x="4405327" y="1765212"/>
                  <a:pt x="4382323" y="1777187"/>
                  <a:pt x="4352137" y="1782306"/>
                </a:cubicBezTo>
                <a:cubicBezTo>
                  <a:pt x="4364395" y="1789669"/>
                  <a:pt x="4373723" y="1797124"/>
                  <a:pt x="4380127" y="1804670"/>
                </a:cubicBezTo>
                <a:cubicBezTo>
                  <a:pt x="4393115" y="1820036"/>
                  <a:pt x="4404549" y="1837141"/>
                  <a:pt x="4414427" y="1855983"/>
                </a:cubicBezTo>
                <a:lnTo>
                  <a:pt x="4472051" y="1965469"/>
                </a:lnTo>
                <a:lnTo>
                  <a:pt x="4417171" y="1965469"/>
                </a:lnTo>
                <a:lnTo>
                  <a:pt x="4373181" y="1881824"/>
                </a:lnTo>
                <a:cubicBezTo>
                  <a:pt x="4356137" y="1849099"/>
                  <a:pt x="4343275" y="1827056"/>
                  <a:pt x="4334595" y="1815695"/>
                </a:cubicBezTo>
                <a:cubicBezTo>
                  <a:pt x="4325915" y="1804335"/>
                  <a:pt x="4317511" y="1796684"/>
                  <a:pt x="4309379" y="1792744"/>
                </a:cubicBezTo>
                <a:cubicBezTo>
                  <a:pt x="4301247" y="1788804"/>
                  <a:pt x="4289869" y="1786834"/>
                  <a:pt x="4275249" y="1786834"/>
                </a:cubicBezTo>
                <a:lnTo>
                  <a:pt x="4224815" y="1786834"/>
                </a:lnTo>
                <a:lnTo>
                  <a:pt x="4224815" y="1965469"/>
                </a:lnTo>
                <a:lnTo>
                  <a:pt x="4181185" y="1965469"/>
                </a:lnTo>
                <a:close/>
                <a:moveTo>
                  <a:pt x="3847811" y="1563196"/>
                </a:moveTo>
                <a:lnTo>
                  <a:pt x="3891441" y="1563196"/>
                </a:lnTo>
                <a:lnTo>
                  <a:pt x="3891441" y="1795340"/>
                </a:lnTo>
                <a:cubicBezTo>
                  <a:pt x="3891441" y="1831744"/>
                  <a:pt x="3894275" y="1858087"/>
                  <a:pt x="3899947" y="1874368"/>
                </a:cubicBezTo>
                <a:cubicBezTo>
                  <a:pt x="3905617" y="1890649"/>
                  <a:pt x="3914901" y="1903043"/>
                  <a:pt x="3927799" y="1911549"/>
                </a:cubicBezTo>
                <a:cubicBezTo>
                  <a:pt x="3940695" y="1920056"/>
                  <a:pt x="3956383" y="1924309"/>
                  <a:pt x="3974859" y="1924309"/>
                </a:cubicBezTo>
                <a:cubicBezTo>
                  <a:pt x="4005957" y="1924309"/>
                  <a:pt x="4028503" y="1915528"/>
                  <a:pt x="4042499" y="1897966"/>
                </a:cubicBezTo>
                <a:cubicBezTo>
                  <a:pt x="4056493" y="1880405"/>
                  <a:pt x="4063491" y="1846196"/>
                  <a:pt x="4063491" y="1795340"/>
                </a:cubicBezTo>
                <a:lnTo>
                  <a:pt x="4063491" y="1563196"/>
                </a:lnTo>
                <a:lnTo>
                  <a:pt x="4107119" y="1563196"/>
                </a:lnTo>
                <a:lnTo>
                  <a:pt x="4107119" y="1795614"/>
                </a:lnTo>
                <a:cubicBezTo>
                  <a:pt x="4107119" y="1834580"/>
                  <a:pt x="4103329" y="1866547"/>
                  <a:pt x="4095745" y="1891518"/>
                </a:cubicBezTo>
                <a:cubicBezTo>
                  <a:pt x="4088163" y="1916488"/>
                  <a:pt x="4074365" y="1936200"/>
                  <a:pt x="4054353" y="1950652"/>
                </a:cubicBezTo>
                <a:cubicBezTo>
                  <a:pt x="4034343" y="1965103"/>
                  <a:pt x="4008895" y="1972329"/>
                  <a:pt x="3978015" y="1972329"/>
                </a:cubicBezTo>
                <a:cubicBezTo>
                  <a:pt x="3934521" y="1972329"/>
                  <a:pt x="3901947" y="1959341"/>
                  <a:pt x="3880293" y="1933364"/>
                </a:cubicBezTo>
                <a:cubicBezTo>
                  <a:pt x="3858637" y="1907387"/>
                  <a:pt x="3847811" y="1861471"/>
                  <a:pt x="3847811" y="1795614"/>
                </a:cubicBezTo>
                <a:close/>
                <a:moveTo>
                  <a:pt x="3543011" y="1563196"/>
                </a:moveTo>
                <a:lnTo>
                  <a:pt x="3667315" y="1563196"/>
                </a:lnTo>
                <a:cubicBezTo>
                  <a:pt x="3696583" y="1563196"/>
                  <a:pt x="3718171" y="1565757"/>
                  <a:pt x="3732073" y="1570879"/>
                </a:cubicBezTo>
                <a:cubicBezTo>
                  <a:pt x="3751099" y="1577831"/>
                  <a:pt x="3766283" y="1590728"/>
                  <a:pt x="3777623" y="1609570"/>
                </a:cubicBezTo>
                <a:cubicBezTo>
                  <a:pt x="3788967" y="1628412"/>
                  <a:pt x="3794637" y="1651554"/>
                  <a:pt x="3794637" y="1678994"/>
                </a:cubicBezTo>
                <a:cubicBezTo>
                  <a:pt x="3794637" y="1715215"/>
                  <a:pt x="3785399" y="1744759"/>
                  <a:pt x="3766923" y="1767625"/>
                </a:cubicBezTo>
                <a:cubicBezTo>
                  <a:pt x="3748445" y="1790492"/>
                  <a:pt x="3716523" y="1801926"/>
                  <a:pt x="3671155" y="1801926"/>
                </a:cubicBezTo>
                <a:lnTo>
                  <a:pt x="3586641" y="1801926"/>
                </a:lnTo>
                <a:lnTo>
                  <a:pt x="3586641" y="1965469"/>
                </a:lnTo>
                <a:lnTo>
                  <a:pt x="3543011" y="1965469"/>
                </a:lnTo>
                <a:close/>
                <a:moveTo>
                  <a:pt x="3208537" y="1563196"/>
                </a:moveTo>
                <a:lnTo>
                  <a:pt x="3253265" y="1563196"/>
                </a:lnTo>
                <a:lnTo>
                  <a:pt x="3426687" y="1879659"/>
                </a:lnTo>
                <a:lnTo>
                  <a:pt x="3426687" y="1563196"/>
                </a:lnTo>
                <a:lnTo>
                  <a:pt x="3468397" y="1563196"/>
                </a:lnTo>
                <a:lnTo>
                  <a:pt x="3468397" y="1965469"/>
                </a:lnTo>
                <a:lnTo>
                  <a:pt x="3423669" y="1965469"/>
                </a:lnTo>
                <a:lnTo>
                  <a:pt x="3250521" y="1648947"/>
                </a:lnTo>
                <a:lnTo>
                  <a:pt x="3250521" y="1965469"/>
                </a:lnTo>
                <a:lnTo>
                  <a:pt x="3208537" y="1965469"/>
                </a:lnTo>
                <a:close/>
                <a:moveTo>
                  <a:pt x="2598663" y="1563196"/>
                </a:moveTo>
                <a:lnTo>
                  <a:pt x="2642293" y="1563196"/>
                </a:lnTo>
                <a:lnTo>
                  <a:pt x="2642293" y="1762686"/>
                </a:lnTo>
                <a:lnTo>
                  <a:pt x="2806184" y="1563196"/>
                </a:lnTo>
                <a:lnTo>
                  <a:pt x="2865382" y="1563196"/>
                </a:lnTo>
                <a:lnTo>
                  <a:pt x="2726912" y="1726362"/>
                </a:lnTo>
                <a:lnTo>
                  <a:pt x="2869758" y="1962721"/>
                </a:lnTo>
                <a:lnTo>
                  <a:pt x="2996109" y="1563196"/>
                </a:lnTo>
                <a:lnTo>
                  <a:pt x="3042773" y="1563196"/>
                </a:lnTo>
                <a:lnTo>
                  <a:pt x="3177865" y="1965469"/>
                </a:lnTo>
                <a:lnTo>
                  <a:pt x="3127919" y="1965469"/>
                </a:lnTo>
                <a:lnTo>
                  <a:pt x="3089551" y="1843635"/>
                </a:lnTo>
                <a:lnTo>
                  <a:pt x="2950772" y="1843635"/>
                </a:lnTo>
                <a:lnTo>
                  <a:pt x="2914915" y="1965469"/>
                </a:lnTo>
                <a:lnTo>
                  <a:pt x="2871419" y="1965469"/>
                </a:lnTo>
                <a:lnTo>
                  <a:pt x="2868889" y="1965469"/>
                </a:lnTo>
                <a:lnTo>
                  <a:pt x="2813794" y="1965469"/>
                </a:lnTo>
                <a:lnTo>
                  <a:pt x="2696621" y="1762047"/>
                </a:lnTo>
                <a:lnTo>
                  <a:pt x="2642293" y="1826073"/>
                </a:lnTo>
                <a:lnTo>
                  <a:pt x="2642293" y="1965469"/>
                </a:lnTo>
                <a:lnTo>
                  <a:pt x="2598663" y="1965469"/>
                </a:lnTo>
                <a:close/>
                <a:moveTo>
                  <a:pt x="2176112" y="1563196"/>
                </a:moveTo>
                <a:lnTo>
                  <a:pt x="2437617" y="1563196"/>
                </a:lnTo>
                <a:lnTo>
                  <a:pt x="2437617" y="1610668"/>
                </a:lnTo>
                <a:lnTo>
                  <a:pt x="2328405" y="1610668"/>
                </a:lnTo>
                <a:lnTo>
                  <a:pt x="2328405" y="1965469"/>
                </a:lnTo>
                <a:lnTo>
                  <a:pt x="2284775" y="1965469"/>
                </a:lnTo>
                <a:lnTo>
                  <a:pt x="2284775" y="1610668"/>
                </a:lnTo>
                <a:lnTo>
                  <a:pt x="2176112" y="1610668"/>
                </a:lnTo>
                <a:close/>
                <a:moveTo>
                  <a:pt x="2084667" y="1563196"/>
                </a:moveTo>
                <a:lnTo>
                  <a:pt x="2128297" y="1563196"/>
                </a:lnTo>
                <a:lnTo>
                  <a:pt x="2128297" y="1965469"/>
                </a:lnTo>
                <a:lnTo>
                  <a:pt x="2084667" y="1965469"/>
                </a:lnTo>
                <a:close/>
                <a:moveTo>
                  <a:pt x="1960842" y="1563196"/>
                </a:moveTo>
                <a:lnTo>
                  <a:pt x="2004472" y="1563196"/>
                </a:lnTo>
                <a:lnTo>
                  <a:pt x="2004472" y="1965469"/>
                </a:lnTo>
                <a:lnTo>
                  <a:pt x="1960842" y="1965469"/>
                </a:lnTo>
                <a:close/>
                <a:moveTo>
                  <a:pt x="3200397" y="320412"/>
                </a:moveTo>
                <a:lnTo>
                  <a:pt x="3129017" y="322217"/>
                </a:lnTo>
                <a:lnTo>
                  <a:pt x="3104419" y="371950"/>
                </a:lnTo>
                <a:cubicBezTo>
                  <a:pt x="3060563" y="474591"/>
                  <a:pt x="3033709" y="612560"/>
                  <a:pt x="3033709" y="764276"/>
                </a:cubicBezTo>
                <a:lnTo>
                  <a:pt x="3035211" y="785582"/>
                </a:lnTo>
                <a:lnTo>
                  <a:pt x="2952646" y="789751"/>
                </a:lnTo>
                <a:lnTo>
                  <a:pt x="2911961" y="795960"/>
                </a:lnTo>
                <a:lnTo>
                  <a:pt x="2867118" y="799965"/>
                </a:lnTo>
                <a:lnTo>
                  <a:pt x="2789750" y="814612"/>
                </a:lnTo>
                <a:lnTo>
                  <a:pt x="2734552" y="823036"/>
                </a:lnTo>
                <a:lnTo>
                  <a:pt x="2730889" y="804142"/>
                </a:lnTo>
                <a:cubicBezTo>
                  <a:pt x="2691622" y="657597"/>
                  <a:pt x="2629976" y="531279"/>
                  <a:pt x="2561048" y="443487"/>
                </a:cubicBezTo>
                <a:lnTo>
                  <a:pt x="2524415" y="401813"/>
                </a:lnTo>
                <a:lnTo>
                  <a:pt x="2455003" y="418544"/>
                </a:lnTo>
                <a:lnTo>
                  <a:pt x="2386522" y="438761"/>
                </a:lnTo>
                <a:lnTo>
                  <a:pt x="2375634" y="493169"/>
                </a:lnTo>
                <a:cubicBezTo>
                  <a:pt x="2359837" y="603662"/>
                  <a:pt x="2369608" y="743880"/>
                  <a:pt x="2408876" y="890428"/>
                </a:cubicBezTo>
                <a:lnTo>
                  <a:pt x="2415529" y="909715"/>
                </a:lnTo>
                <a:lnTo>
                  <a:pt x="2383243" y="921531"/>
                </a:lnTo>
                <a:lnTo>
                  <a:pt x="2371311" y="925383"/>
                </a:lnTo>
                <a:lnTo>
                  <a:pt x="2356039" y="931488"/>
                </a:lnTo>
                <a:lnTo>
                  <a:pt x="2257197" y="967665"/>
                </a:lnTo>
                <a:lnTo>
                  <a:pt x="2216504" y="987267"/>
                </a:lnTo>
                <a:lnTo>
                  <a:pt x="2202907" y="992702"/>
                </a:lnTo>
                <a:lnTo>
                  <a:pt x="2165987" y="1011603"/>
                </a:lnTo>
                <a:lnTo>
                  <a:pt x="2135850" y="1026120"/>
                </a:lnTo>
                <a:lnTo>
                  <a:pt x="2126688" y="1007313"/>
                </a:lnTo>
                <a:cubicBezTo>
                  <a:pt x="2050830" y="875923"/>
                  <a:pt x="1958590" y="769864"/>
                  <a:pt x="1869290" y="702904"/>
                </a:cubicBezTo>
                <a:lnTo>
                  <a:pt x="1823119" y="672131"/>
                </a:lnTo>
                <a:lnTo>
                  <a:pt x="1760401" y="706257"/>
                </a:lnTo>
                <a:lnTo>
                  <a:pt x="1699487" y="743510"/>
                </a:lnTo>
                <a:lnTo>
                  <a:pt x="1703051" y="798881"/>
                </a:lnTo>
                <a:cubicBezTo>
                  <a:pt x="1716391" y="909698"/>
                  <a:pt x="1762119" y="1042610"/>
                  <a:pt x="1837978" y="1174000"/>
                </a:cubicBezTo>
                <a:lnTo>
                  <a:pt x="1848369" y="1189388"/>
                </a:lnTo>
                <a:lnTo>
                  <a:pt x="1845588" y="1191078"/>
                </a:lnTo>
                <a:lnTo>
                  <a:pt x="1807264" y="1219737"/>
                </a:lnTo>
                <a:lnTo>
                  <a:pt x="1786584" y="1233110"/>
                </a:lnTo>
                <a:lnTo>
                  <a:pt x="1733593" y="1274827"/>
                </a:lnTo>
                <a:lnTo>
                  <a:pt x="1659045" y="1330572"/>
                </a:lnTo>
                <a:lnTo>
                  <a:pt x="1609370" y="1375720"/>
                </a:lnTo>
                <a:lnTo>
                  <a:pt x="1595663" y="1359937"/>
                </a:lnTo>
                <a:cubicBezTo>
                  <a:pt x="1488383" y="1252657"/>
                  <a:pt x="1371836" y="1174085"/>
                  <a:pt x="1268246" y="1132520"/>
                </a:cubicBezTo>
                <a:lnTo>
                  <a:pt x="1215685" y="1114746"/>
                </a:lnTo>
                <a:lnTo>
                  <a:pt x="1163939" y="1163942"/>
                </a:lnTo>
                <a:lnTo>
                  <a:pt x="1114741" y="1215690"/>
                </a:lnTo>
                <a:lnTo>
                  <a:pt x="1132515" y="1268252"/>
                </a:lnTo>
                <a:cubicBezTo>
                  <a:pt x="1174081" y="1371841"/>
                  <a:pt x="1252651" y="1488388"/>
                  <a:pt x="1359932" y="1595666"/>
                </a:cubicBezTo>
                <a:lnTo>
                  <a:pt x="1375717" y="1609374"/>
                </a:lnTo>
                <a:lnTo>
                  <a:pt x="1330572" y="1659046"/>
                </a:lnTo>
                <a:lnTo>
                  <a:pt x="1313318" y="1682120"/>
                </a:lnTo>
                <a:lnTo>
                  <a:pt x="1287770" y="1711798"/>
                </a:lnTo>
                <a:lnTo>
                  <a:pt x="1235248" y="1786522"/>
                </a:lnTo>
                <a:lnTo>
                  <a:pt x="1191078" y="1845589"/>
                </a:lnTo>
                <a:lnTo>
                  <a:pt x="1189386" y="1848374"/>
                </a:lnTo>
                <a:lnTo>
                  <a:pt x="1173994" y="1837982"/>
                </a:lnTo>
                <a:cubicBezTo>
                  <a:pt x="1042604" y="1762124"/>
                  <a:pt x="909693" y="1716393"/>
                  <a:pt x="798877" y="1703056"/>
                </a:cubicBezTo>
                <a:lnTo>
                  <a:pt x="743505" y="1699491"/>
                </a:lnTo>
                <a:lnTo>
                  <a:pt x="706252" y="1760404"/>
                </a:lnTo>
                <a:lnTo>
                  <a:pt x="672127" y="1823124"/>
                </a:lnTo>
                <a:lnTo>
                  <a:pt x="702898" y="1869294"/>
                </a:lnTo>
                <a:cubicBezTo>
                  <a:pt x="769858" y="1958595"/>
                  <a:pt x="875917" y="2050837"/>
                  <a:pt x="1007308" y="2126693"/>
                </a:cubicBezTo>
                <a:lnTo>
                  <a:pt x="1026117" y="2135856"/>
                </a:lnTo>
                <a:lnTo>
                  <a:pt x="1011662" y="2165862"/>
                </a:lnTo>
                <a:lnTo>
                  <a:pt x="1008355" y="2172324"/>
                </a:lnTo>
                <a:lnTo>
                  <a:pt x="1006377" y="2176834"/>
                </a:lnTo>
                <a:lnTo>
                  <a:pt x="967664" y="2257197"/>
                </a:lnTo>
                <a:lnTo>
                  <a:pt x="950127" y="2305114"/>
                </a:lnTo>
                <a:lnTo>
                  <a:pt x="941377" y="2325066"/>
                </a:lnTo>
                <a:lnTo>
                  <a:pt x="940596" y="2324822"/>
                </a:lnTo>
                <a:lnTo>
                  <a:pt x="940596" y="2324823"/>
                </a:lnTo>
                <a:lnTo>
                  <a:pt x="941677" y="2325160"/>
                </a:lnTo>
                <a:lnTo>
                  <a:pt x="936371" y="2337261"/>
                </a:lnTo>
                <a:lnTo>
                  <a:pt x="921503" y="2383319"/>
                </a:lnTo>
                <a:lnTo>
                  <a:pt x="909714" y="2415528"/>
                </a:lnTo>
                <a:lnTo>
                  <a:pt x="890423" y="2408875"/>
                </a:lnTo>
                <a:cubicBezTo>
                  <a:pt x="743877" y="2369609"/>
                  <a:pt x="603659" y="2359837"/>
                  <a:pt x="493165" y="2375635"/>
                </a:cubicBezTo>
                <a:lnTo>
                  <a:pt x="438759" y="2386521"/>
                </a:lnTo>
                <a:lnTo>
                  <a:pt x="418541" y="2455001"/>
                </a:lnTo>
                <a:lnTo>
                  <a:pt x="401810" y="2524417"/>
                </a:lnTo>
                <a:lnTo>
                  <a:pt x="443484" y="2561050"/>
                </a:lnTo>
                <a:cubicBezTo>
                  <a:pt x="531275" y="2629977"/>
                  <a:pt x="657593" y="2691623"/>
                  <a:pt x="804140" y="2730890"/>
                </a:cubicBezTo>
                <a:lnTo>
                  <a:pt x="823036" y="2734553"/>
                </a:lnTo>
                <a:lnTo>
                  <a:pt x="816780" y="2775543"/>
                </a:lnTo>
                <a:lnTo>
                  <a:pt x="808124" y="2815886"/>
                </a:lnTo>
                <a:lnTo>
                  <a:pt x="806669" y="2829020"/>
                </a:lnTo>
                <a:lnTo>
                  <a:pt x="806257" y="2828926"/>
                </a:lnTo>
                <a:lnTo>
                  <a:pt x="799966" y="2885717"/>
                </a:lnTo>
                <a:lnTo>
                  <a:pt x="789751" y="2952646"/>
                </a:lnTo>
                <a:lnTo>
                  <a:pt x="785581" y="3035214"/>
                </a:lnTo>
                <a:lnTo>
                  <a:pt x="764269" y="3033711"/>
                </a:lnTo>
                <a:cubicBezTo>
                  <a:pt x="612553" y="3033713"/>
                  <a:pt x="474583" y="3060564"/>
                  <a:pt x="371944" y="3104422"/>
                </a:cubicBezTo>
                <a:lnTo>
                  <a:pt x="322208" y="3129020"/>
                </a:lnTo>
                <a:lnTo>
                  <a:pt x="320404" y="3200397"/>
                </a:lnTo>
                <a:lnTo>
                  <a:pt x="322208" y="3271776"/>
                </a:lnTo>
                <a:lnTo>
                  <a:pt x="371944" y="3296374"/>
                </a:lnTo>
                <a:cubicBezTo>
                  <a:pt x="474584" y="3340232"/>
                  <a:pt x="612553" y="3367085"/>
                  <a:pt x="764269" y="3367085"/>
                </a:cubicBezTo>
                <a:lnTo>
                  <a:pt x="785581" y="3365583"/>
                </a:lnTo>
                <a:lnTo>
                  <a:pt x="789751" y="3448154"/>
                </a:lnTo>
                <a:lnTo>
                  <a:pt x="794867" y="3481680"/>
                </a:lnTo>
                <a:lnTo>
                  <a:pt x="799533" y="3533925"/>
                </a:lnTo>
                <a:lnTo>
                  <a:pt x="816591" y="3624019"/>
                </a:lnTo>
                <a:lnTo>
                  <a:pt x="816779" y="3625249"/>
                </a:lnTo>
                <a:lnTo>
                  <a:pt x="808124" y="3584912"/>
                </a:lnTo>
                <a:lnTo>
                  <a:pt x="807686" y="3580968"/>
                </a:lnTo>
                <a:lnTo>
                  <a:pt x="806669" y="3571779"/>
                </a:lnTo>
                <a:lnTo>
                  <a:pt x="804339" y="3572303"/>
                </a:lnTo>
                <a:lnTo>
                  <a:pt x="804339" y="3572304"/>
                </a:lnTo>
                <a:lnTo>
                  <a:pt x="806668" y="3571780"/>
                </a:lnTo>
                <a:lnTo>
                  <a:pt x="807686" y="3580968"/>
                </a:lnTo>
                <a:lnTo>
                  <a:pt x="808124" y="3584912"/>
                </a:lnTo>
                <a:lnTo>
                  <a:pt x="816779" y="3625252"/>
                </a:lnTo>
                <a:lnTo>
                  <a:pt x="816779" y="3625249"/>
                </a:lnTo>
                <a:lnTo>
                  <a:pt x="816780" y="3625256"/>
                </a:lnTo>
                <a:lnTo>
                  <a:pt x="823035" y="3666244"/>
                </a:lnTo>
                <a:lnTo>
                  <a:pt x="804139" y="3669907"/>
                </a:lnTo>
                <a:cubicBezTo>
                  <a:pt x="657593" y="3709174"/>
                  <a:pt x="531275" y="3770819"/>
                  <a:pt x="443483" y="3839749"/>
                </a:cubicBezTo>
                <a:lnTo>
                  <a:pt x="401809" y="3876381"/>
                </a:lnTo>
                <a:lnTo>
                  <a:pt x="418540" y="3945794"/>
                </a:lnTo>
                <a:lnTo>
                  <a:pt x="438759" y="4014275"/>
                </a:lnTo>
                <a:lnTo>
                  <a:pt x="493165" y="4025162"/>
                </a:lnTo>
                <a:cubicBezTo>
                  <a:pt x="603658" y="4040960"/>
                  <a:pt x="743876" y="4031189"/>
                  <a:pt x="890423" y="3991922"/>
                </a:cubicBezTo>
                <a:lnTo>
                  <a:pt x="909712" y="3985269"/>
                </a:lnTo>
                <a:lnTo>
                  <a:pt x="921506" y="4017492"/>
                </a:lnTo>
                <a:lnTo>
                  <a:pt x="927587" y="4036326"/>
                </a:lnTo>
                <a:lnTo>
                  <a:pt x="937224" y="4060436"/>
                </a:lnTo>
                <a:lnTo>
                  <a:pt x="967664" y="4143603"/>
                </a:lnTo>
                <a:lnTo>
                  <a:pt x="984148" y="4177822"/>
                </a:lnTo>
                <a:lnTo>
                  <a:pt x="990303" y="4193220"/>
                </a:lnTo>
                <a:lnTo>
                  <a:pt x="1011700" y="4235018"/>
                </a:lnTo>
                <a:lnTo>
                  <a:pt x="1026116" y="4264942"/>
                </a:lnTo>
                <a:lnTo>
                  <a:pt x="1007305" y="4274106"/>
                </a:lnTo>
                <a:cubicBezTo>
                  <a:pt x="875914" y="4349964"/>
                  <a:pt x="769856" y="4442203"/>
                  <a:pt x="702896" y="4531505"/>
                </a:cubicBezTo>
                <a:lnTo>
                  <a:pt x="672124" y="4577675"/>
                </a:lnTo>
                <a:lnTo>
                  <a:pt x="706250" y="4640393"/>
                </a:lnTo>
                <a:lnTo>
                  <a:pt x="743503" y="4701307"/>
                </a:lnTo>
                <a:lnTo>
                  <a:pt x="798874" y="4697742"/>
                </a:lnTo>
                <a:cubicBezTo>
                  <a:pt x="909691" y="4684402"/>
                  <a:pt x="1042602" y="4638674"/>
                  <a:pt x="1173992" y="4562816"/>
                </a:cubicBezTo>
                <a:lnTo>
                  <a:pt x="1189384" y="4552423"/>
                </a:lnTo>
                <a:lnTo>
                  <a:pt x="1191078" y="4555212"/>
                </a:lnTo>
                <a:lnTo>
                  <a:pt x="1219690" y="4593474"/>
                </a:lnTo>
                <a:lnTo>
                  <a:pt x="1236908" y="4620098"/>
                </a:lnTo>
                <a:lnTo>
                  <a:pt x="1245163" y="4630412"/>
                </a:lnTo>
                <a:lnTo>
                  <a:pt x="1245167" y="4630410"/>
                </a:lnTo>
                <a:lnTo>
                  <a:pt x="1236909" y="4620096"/>
                </a:lnTo>
                <a:lnTo>
                  <a:pt x="1235964" y="4618631"/>
                </a:lnTo>
                <a:lnTo>
                  <a:pt x="1286611" y="4682965"/>
                </a:lnTo>
                <a:lnTo>
                  <a:pt x="1330572" y="4741755"/>
                </a:lnTo>
                <a:lnTo>
                  <a:pt x="1375715" y="4791425"/>
                </a:lnTo>
                <a:lnTo>
                  <a:pt x="1359930" y="4805132"/>
                </a:lnTo>
                <a:cubicBezTo>
                  <a:pt x="1252652" y="4912412"/>
                  <a:pt x="1174080" y="5028958"/>
                  <a:pt x="1132515" y="5132547"/>
                </a:cubicBezTo>
                <a:lnTo>
                  <a:pt x="1114740" y="5185109"/>
                </a:lnTo>
                <a:lnTo>
                  <a:pt x="1163936" y="5236857"/>
                </a:lnTo>
                <a:lnTo>
                  <a:pt x="1215685" y="5286053"/>
                </a:lnTo>
                <a:lnTo>
                  <a:pt x="1268246" y="5268280"/>
                </a:lnTo>
                <a:cubicBezTo>
                  <a:pt x="1371835" y="5226714"/>
                  <a:pt x="1488382" y="5148143"/>
                  <a:pt x="1595662" y="5040862"/>
                </a:cubicBezTo>
                <a:lnTo>
                  <a:pt x="1609368" y="5025078"/>
                </a:lnTo>
                <a:lnTo>
                  <a:pt x="1659045" y="5070228"/>
                </a:lnTo>
                <a:lnTo>
                  <a:pt x="1667763" y="5076747"/>
                </a:lnTo>
                <a:lnTo>
                  <a:pt x="1671261" y="5079909"/>
                </a:lnTo>
                <a:lnTo>
                  <a:pt x="1681906" y="5087737"/>
                </a:lnTo>
                <a:lnTo>
                  <a:pt x="1681817" y="5087834"/>
                </a:lnTo>
                <a:lnTo>
                  <a:pt x="1711371" y="5113270"/>
                </a:lnTo>
                <a:lnTo>
                  <a:pt x="1798580" y="5174571"/>
                </a:lnTo>
                <a:lnTo>
                  <a:pt x="1807260" y="5181060"/>
                </a:lnTo>
                <a:lnTo>
                  <a:pt x="1790054" y="5169933"/>
                </a:lnTo>
                <a:lnTo>
                  <a:pt x="1790053" y="5169935"/>
                </a:lnTo>
                <a:lnTo>
                  <a:pt x="1807286" y="5181080"/>
                </a:lnTo>
                <a:lnTo>
                  <a:pt x="1845589" y="5209722"/>
                </a:lnTo>
                <a:lnTo>
                  <a:pt x="1848370" y="5211413"/>
                </a:lnTo>
                <a:lnTo>
                  <a:pt x="1837978" y="5226803"/>
                </a:lnTo>
                <a:cubicBezTo>
                  <a:pt x="1762121" y="5358193"/>
                  <a:pt x="1716390" y="5491103"/>
                  <a:pt x="1703053" y="5601920"/>
                </a:cubicBezTo>
                <a:lnTo>
                  <a:pt x="1699487" y="5657292"/>
                </a:lnTo>
                <a:lnTo>
                  <a:pt x="1760401" y="5694543"/>
                </a:lnTo>
                <a:lnTo>
                  <a:pt x="1823120" y="5728671"/>
                </a:lnTo>
                <a:lnTo>
                  <a:pt x="1869291" y="5697899"/>
                </a:lnTo>
                <a:cubicBezTo>
                  <a:pt x="1958591" y="5630938"/>
                  <a:pt x="2050831" y="5524880"/>
                  <a:pt x="2126689" y="5393490"/>
                </a:cubicBezTo>
                <a:lnTo>
                  <a:pt x="2135852" y="5374681"/>
                </a:lnTo>
                <a:lnTo>
                  <a:pt x="2165881" y="5389147"/>
                </a:lnTo>
                <a:lnTo>
                  <a:pt x="2209818" y="5411639"/>
                </a:lnTo>
                <a:lnTo>
                  <a:pt x="2222127" y="5416444"/>
                </a:lnTo>
                <a:lnTo>
                  <a:pt x="2222128" y="5416441"/>
                </a:lnTo>
                <a:lnTo>
                  <a:pt x="2209819" y="5411636"/>
                </a:lnTo>
                <a:lnTo>
                  <a:pt x="2178226" y="5395463"/>
                </a:lnTo>
                <a:lnTo>
                  <a:pt x="2186758" y="5399204"/>
                </a:lnTo>
                <a:lnTo>
                  <a:pt x="2257197" y="5433136"/>
                </a:lnTo>
                <a:lnTo>
                  <a:pt x="2299200" y="5448510"/>
                </a:lnTo>
                <a:lnTo>
                  <a:pt x="2324947" y="5459800"/>
                </a:lnTo>
                <a:lnTo>
                  <a:pt x="2325159" y="5459118"/>
                </a:lnTo>
                <a:lnTo>
                  <a:pt x="2337261" y="5464425"/>
                </a:lnTo>
                <a:lnTo>
                  <a:pt x="2337607" y="5464536"/>
                </a:lnTo>
                <a:lnTo>
                  <a:pt x="2338427" y="5464741"/>
                </a:lnTo>
                <a:lnTo>
                  <a:pt x="2338414" y="5464798"/>
                </a:lnTo>
                <a:lnTo>
                  <a:pt x="2383234" y="5479266"/>
                </a:lnTo>
                <a:lnTo>
                  <a:pt x="2415526" y="5491086"/>
                </a:lnTo>
                <a:lnTo>
                  <a:pt x="2408875" y="5510372"/>
                </a:lnTo>
                <a:cubicBezTo>
                  <a:pt x="2369609" y="5656919"/>
                  <a:pt x="2359837" y="5797137"/>
                  <a:pt x="2375635" y="5907630"/>
                </a:cubicBezTo>
                <a:lnTo>
                  <a:pt x="2386522" y="5962038"/>
                </a:lnTo>
                <a:lnTo>
                  <a:pt x="2455001" y="5982255"/>
                </a:lnTo>
                <a:lnTo>
                  <a:pt x="2524417" y="5998986"/>
                </a:lnTo>
                <a:lnTo>
                  <a:pt x="2561048" y="5957312"/>
                </a:lnTo>
                <a:cubicBezTo>
                  <a:pt x="2629976" y="5869521"/>
                  <a:pt x="2691623" y="5743203"/>
                  <a:pt x="2730891" y="5596656"/>
                </a:cubicBezTo>
                <a:lnTo>
                  <a:pt x="2734553" y="5577764"/>
                </a:lnTo>
                <a:lnTo>
                  <a:pt x="2775603" y="5584029"/>
                </a:lnTo>
                <a:lnTo>
                  <a:pt x="2815884" y="5592672"/>
                </a:lnTo>
                <a:lnTo>
                  <a:pt x="2829017" y="5594128"/>
                </a:lnTo>
                <a:lnTo>
                  <a:pt x="2828591" y="5596023"/>
                </a:lnTo>
                <a:lnTo>
                  <a:pt x="2828591" y="5596024"/>
                </a:lnTo>
                <a:lnTo>
                  <a:pt x="2828862" y="5594823"/>
                </a:lnTo>
                <a:lnTo>
                  <a:pt x="2892599" y="5601885"/>
                </a:lnTo>
                <a:lnTo>
                  <a:pt x="2952646" y="5611049"/>
                </a:lnTo>
                <a:lnTo>
                  <a:pt x="3035211" y="5615218"/>
                </a:lnTo>
                <a:lnTo>
                  <a:pt x="3033711" y="5636522"/>
                </a:lnTo>
                <a:cubicBezTo>
                  <a:pt x="3033709" y="5788239"/>
                  <a:pt x="3060563" y="5926208"/>
                  <a:pt x="3104419" y="6028847"/>
                </a:cubicBezTo>
                <a:lnTo>
                  <a:pt x="3129019" y="6078583"/>
                </a:lnTo>
                <a:lnTo>
                  <a:pt x="3200399" y="6080388"/>
                </a:lnTo>
                <a:lnTo>
                  <a:pt x="3271775" y="6078583"/>
                </a:lnTo>
                <a:lnTo>
                  <a:pt x="3296375" y="6028848"/>
                </a:lnTo>
                <a:cubicBezTo>
                  <a:pt x="3340233" y="5926207"/>
                  <a:pt x="3367085" y="5788240"/>
                  <a:pt x="3367085" y="5636523"/>
                </a:cubicBezTo>
                <a:lnTo>
                  <a:pt x="3365585" y="5615219"/>
                </a:lnTo>
                <a:lnTo>
                  <a:pt x="3448155" y="5611049"/>
                </a:lnTo>
                <a:lnTo>
                  <a:pt x="3478483" y="5606421"/>
                </a:lnTo>
                <a:lnTo>
                  <a:pt x="3533499" y="5601509"/>
                </a:lnTo>
                <a:lnTo>
                  <a:pt x="3571809" y="5594255"/>
                </a:lnTo>
                <a:lnTo>
                  <a:pt x="3571779" y="5594130"/>
                </a:lnTo>
                <a:lnTo>
                  <a:pt x="3584913" y="5592675"/>
                </a:lnTo>
                <a:lnTo>
                  <a:pt x="3625233" y="5584024"/>
                </a:lnTo>
                <a:lnTo>
                  <a:pt x="3666245" y="5577765"/>
                </a:lnTo>
                <a:lnTo>
                  <a:pt x="3669907" y="5596659"/>
                </a:lnTo>
                <a:cubicBezTo>
                  <a:pt x="3709175" y="5743205"/>
                  <a:pt x="3770821" y="5869522"/>
                  <a:pt x="3839749" y="5957315"/>
                </a:cubicBezTo>
                <a:lnTo>
                  <a:pt x="3876381" y="5998989"/>
                </a:lnTo>
                <a:lnTo>
                  <a:pt x="3945797" y="5982258"/>
                </a:lnTo>
                <a:lnTo>
                  <a:pt x="4014275" y="5962039"/>
                </a:lnTo>
                <a:lnTo>
                  <a:pt x="4025163" y="5907633"/>
                </a:lnTo>
                <a:cubicBezTo>
                  <a:pt x="4040961" y="5797140"/>
                  <a:pt x="4031189" y="5656922"/>
                  <a:pt x="3991923" y="5510374"/>
                </a:cubicBezTo>
                <a:lnTo>
                  <a:pt x="3985271" y="5491086"/>
                </a:lnTo>
                <a:lnTo>
                  <a:pt x="4017551" y="5479272"/>
                </a:lnTo>
                <a:lnTo>
                  <a:pt x="4051377" y="5468352"/>
                </a:lnTo>
                <a:lnTo>
                  <a:pt x="4051377" y="5468351"/>
                </a:lnTo>
                <a:lnTo>
                  <a:pt x="4037295" y="5472896"/>
                </a:lnTo>
                <a:lnTo>
                  <a:pt x="4062507" y="5462818"/>
                </a:lnTo>
                <a:lnTo>
                  <a:pt x="4143603" y="5433136"/>
                </a:lnTo>
                <a:lnTo>
                  <a:pt x="4176981" y="5417057"/>
                </a:lnTo>
                <a:lnTo>
                  <a:pt x="4192505" y="5410852"/>
                </a:lnTo>
                <a:lnTo>
                  <a:pt x="4190977" y="5411634"/>
                </a:lnTo>
                <a:lnTo>
                  <a:pt x="4178669" y="5416439"/>
                </a:lnTo>
                <a:lnTo>
                  <a:pt x="4178669" y="5416442"/>
                </a:lnTo>
                <a:lnTo>
                  <a:pt x="4190975" y="5411639"/>
                </a:lnTo>
                <a:lnTo>
                  <a:pt x="4234805" y="5389202"/>
                </a:lnTo>
                <a:lnTo>
                  <a:pt x="4264945" y="5374684"/>
                </a:lnTo>
                <a:lnTo>
                  <a:pt x="4274105" y="5393488"/>
                </a:lnTo>
                <a:cubicBezTo>
                  <a:pt x="4349963" y="5524879"/>
                  <a:pt x="4442203" y="5630938"/>
                  <a:pt x="4531505" y="5697898"/>
                </a:cubicBezTo>
                <a:lnTo>
                  <a:pt x="4577675" y="5728671"/>
                </a:lnTo>
                <a:lnTo>
                  <a:pt x="4640393" y="5694544"/>
                </a:lnTo>
                <a:lnTo>
                  <a:pt x="4701307" y="5657292"/>
                </a:lnTo>
                <a:lnTo>
                  <a:pt x="4697741" y="5601921"/>
                </a:lnTo>
                <a:cubicBezTo>
                  <a:pt x="4684403" y="5491102"/>
                  <a:pt x="4638673" y="5358192"/>
                  <a:pt x="4562815" y="5226803"/>
                </a:cubicBezTo>
                <a:lnTo>
                  <a:pt x="4552425" y="5211415"/>
                </a:lnTo>
                <a:lnTo>
                  <a:pt x="4555211" y="5209722"/>
                </a:lnTo>
                <a:lnTo>
                  <a:pt x="4593549" y="5181053"/>
                </a:lnTo>
                <a:lnTo>
                  <a:pt x="4618017" y="5165232"/>
                </a:lnTo>
                <a:lnTo>
                  <a:pt x="4618395" y="5164987"/>
                </a:lnTo>
                <a:lnTo>
                  <a:pt x="4620097" y="5163886"/>
                </a:lnTo>
                <a:lnTo>
                  <a:pt x="4630413" y="5155629"/>
                </a:lnTo>
                <a:lnTo>
                  <a:pt x="4620097" y="5163885"/>
                </a:lnTo>
                <a:lnTo>
                  <a:pt x="4618395" y="5164987"/>
                </a:lnTo>
                <a:lnTo>
                  <a:pt x="4618019" y="5165230"/>
                </a:lnTo>
                <a:lnTo>
                  <a:pt x="4680699" y="5115885"/>
                </a:lnTo>
                <a:lnTo>
                  <a:pt x="4741755" y="5070228"/>
                </a:lnTo>
                <a:lnTo>
                  <a:pt x="4791429" y="5025082"/>
                </a:lnTo>
                <a:lnTo>
                  <a:pt x="4805135" y="5040865"/>
                </a:lnTo>
                <a:cubicBezTo>
                  <a:pt x="4912415" y="5148144"/>
                  <a:pt x="5028961" y="5226715"/>
                  <a:pt x="5132549" y="5268282"/>
                </a:cubicBezTo>
                <a:lnTo>
                  <a:pt x="5185111" y="5286057"/>
                </a:lnTo>
                <a:lnTo>
                  <a:pt x="5236861" y="5236858"/>
                </a:lnTo>
                <a:lnTo>
                  <a:pt x="5286055" y="5185110"/>
                </a:lnTo>
                <a:lnTo>
                  <a:pt x="5268283" y="5132550"/>
                </a:lnTo>
                <a:cubicBezTo>
                  <a:pt x="5226717" y="5028960"/>
                  <a:pt x="5148145" y="4912414"/>
                  <a:pt x="5040867" y="4805134"/>
                </a:cubicBezTo>
                <a:lnTo>
                  <a:pt x="5025083" y="4791427"/>
                </a:lnTo>
                <a:lnTo>
                  <a:pt x="5070229" y="4741755"/>
                </a:lnTo>
                <a:lnTo>
                  <a:pt x="5076749" y="4733033"/>
                </a:lnTo>
                <a:lnTo>
                  <a:pt x="5076755" y="4733027"/>
                </a:lnTo>
                <a:lnTo>
                  <a:pt x="5076753" y="4733029"/>
                </a:lnTo>
                <a:lnTo>
                  <a:pt x="5077115" y="4732628"/>
                </a:lnTo>
                <a:lnTo>
                  <a:pt x="5079913" y="4729535"/>
                </a:lnTo>
                <a:lnTo>
                  <a:pt x="5087739" y="4718890"/>
                </a:lnTo>
                <a:lnTo>
                  <a:pt x="5088947" y="4720003"/>
                </a:lnTo>
                <a:lnTo>
                  <a:pt x="5088947" y="4720002"/>
                </a:lnTo>
                <a:lnTo>
                  <a:pt x="5087739" y="4718889"/>
                </a:lnTo>
                <a:lnTo>
                  <a:pt x="5079911" y="4729534"/>
                </a:lnTo>
                <a:lnTo>
                  <a:pt x="5077115" y="4732628"/>
                </a:lnTo>
                <a:lnTo>
                  <a:pt x="5076755" y="4733027"/>
                </a:lnTo>
                <a:lnTo>
                  <a:pt x="5084867" y="4722179"/>
                </a:lnTo>
                <a:lnTo>
                  <a:pt x="5112845" y="4689674"/>
                </a:lnTo>
                <a:lnTo>
                  <a:pt x="5170329" y="4607892"/>
                </a:lnTo>
                <a:lnTo>
                  <a:pt x="5181057" y="4593545"/>
                </a:lnTo>
                <a:lnTo>
                  <a:pt x="5163885" y="4620101"/>
                </a:lnTo>
                <a:lnTo>
                  <a:pt x="5155627" y="4630416"/>
                </a:lnTo>
                <a:lnTo>
                  <a:pt x="5155629" y="4630417"/>
                </a:lnTo>
                <a:lnTo>
                  <a:pt x="5163885" y="4620101"/>
                </a:lnTo>
                <a:lnTo>
                  <a:pt x="5181063" y="4593537"/>
                </a:lnTo>
                <a:lnTo>
                  <a:pt x="5209723" y="4555211"/>
                </a:lnTo>
                <a:lnTo>
                  <a:pt x="5211413" y="4552427"/>
                </a:lnTo>
                <a:lnTo>
                  <a:pt x="5226801" y="4562819"/>
                </a:lnTo>
                <a:cubicBezTo>
                  <a:pt x="5358193" y="4638677"/>
                  <a:pt x="5491103" y="4684405"/>
                  <a:pt x="5601921" y="4697745"/>
                </a:cubicBezTo>
                <a:lnTo>
                  <a:pt x="5657291" y="4701310"/>
                </a:lnTo>
                <a:lnTo>
                  <a:pt x="5694543" y="4640395"/>
                </a:lnTo>
                <a:lnTo>
                  <a:pt x="5728671" y="4577678"/>
                </a:lnTo>
                <a:lnTo>
                  <a:pt x="5697897" y="4531507"/>
                </a:lnTo>
                <a:cubicBezTo>
                  <a:pt x="5630939" y="4442206"/>
                  <a:pt x="5524879" y="4349967"/>
                  <a:pt x="5393489" y="4274108"/>
                </a:cubicBezTo>
                <a:lnTo>
                  <a:pt x="5374683" y="4264946"/>
                </a:lnTo>
                <a:lnTo>
                  <a:pt x="5389185" y="4234839"/>
                </a:lnTo>
                <a:lnTo>
                  <a:pt x="5396845" y="4219874"/>
                </a:lnTo>
                <a:lnTo>
                  <a:pt x="5410469" y="4193263"/>
                </a:lnTo>
                <a:lnTo>
                  <a:pt x="5410437" y="4193324"/>
                </a:lnTo>
                <a:lnTo>
                  <a:pt x="5396845" y="4219874"/>
                </a:lnTo>
                <a:lnTo>
                  <a:pt x="5393243" y="4226911"/>
                </a:lnTo>
                <a:lnTo>
                  <a:pt x="5395659" y="4221404"/>
                </a:lnTo>
                <a:lnTo>
                  <a:pt x="5433137" y="4143603"/>
                </a:lnTo>
                <a:lnTo>
                  <a:pt x="5450115" y="4097213"/>
                </a:lnTo>
                <a:lnTo>
                  <a:pt x="5459521" y="4075762"/>
                </a:lnTo>
                <a:lnTo>
                  <a:pt x="5459123" y="4075638"/>
                </a:lnTo>
                <a:lnTo>
                  <a:pt x="5464427" y="4063537"/>
                </a:lnTo>
                <a:lnTo>
                  <a:pt x="5479285" y="4017518"/>
                </a:lnTo>
                <a:lnTo>
                  <a:pt x="5491087" y="3985268"/>
                </a:lnTo>
                <a:lnTo>
                  <a:pt x="5510377" y="3991922"/>
                </a:lnTo>
                <a:cubicBezTo>
                  <a:pt x="5656923" y="4031189"/>
                  <a:pt x="5797141" y="4040959"/>
                  <a:pt x="5907635" y="4025162"/>
                </a:cubicBezTo>
                <a:lnTo>
                  <a:pt x="5962041" y="4014274"/>
                </a:lnTo>
                <a:lnTo>
                  <a:pt x="5982259" y="3945794"/>
                </a:lnTo>
                <a:lnTo>
                  <a:pt x="5998989" y="3876381"/>
                </a:lnTo>
                <a:lnTo>
                  <a:pt x="5957315" y="3839749"/>
                </a:lnTo>
                <a:cubicBezTo>
                  <a:pt x="5869525" y="3770820"/>
                  <a:pt x="5743205" y="3709174"/>
                  <a:pt x="5596659" y="3669907"/>
                </a:cubicBezTo>
                <a:lnTo>
                  <a:pt x="5577765" y="3666244"/>
                </a:lnTo>
                <a:lnTo>
                  <a:pt x="5584023" y="3625242"/>
                </a:lnTo>
                <a:lnTo>
                  <a:pt x="5592675" y="3584913"/>
                </a:lnTo>
                <a:lnTo>
                  <a:pt x="5594131" y="3571780"/>
                </a:lnTo>
                <a:lnTo>
                  <a:pt x="5595021" y="3571981"/>
                </a:lnTo>
                <a:lnTo>
                  <a:pt x="5595021" y="3571980"/>
                </a:lnTo>
                <a:lnTo>
                  <a:pt x="5594435" y="3571848"/>
                </a:lnTo>
                <a:lnTo>
                  <a:pt x="5600431" y="3517727"/>
                </a:lnTo>
                <a:lnTo>
                  <a:pt x="5611049" y="3448154"/>
                </a:lnTo>
                <a:lnTo>
                  <a:pt x="5615219" y="3365584"/>
                </a:lnTo>
                <a:lnTo>
                  <a:pt x="5636525" y="3367084"/>
                </a:lnTo>
                <a:cubicBezTo>
                  <a:pt x="5788239" y="3367084"/>
                  <a:pt x="5926209" y="3340231"/>
                  <a:pt x="6028849" y="3296374"/>
                </a:cubicBezTo>
                <a:lnTo>
                  <a:pt x="6078583" y="3271776"/>
                </a:lnTo>
                <a:lnTo>
                  <a:pt x="6080389" y="3200396"/>
                </a:lnTo>
                <a:lnTo>
                  <a:pt x="6078583" y="3129020"/>
                </a:lnTo>
                <a:lnTo>
                  <a:pt x="6028849" y="3104421"/>
                </a:lnTo>
                <a:cubicBezTo>
                  <a:pt x="5926209" y="3060564"/>
                  <a:pt x="5788241" y="3033712"/>
                  <a:pt x="5636525" y="3033712"/>
                </a:cubicBezTo>
                <a:lnTo>
                  <a:pt x="5615219" y="3035211"/>
                </a:lnTo>
                <a:lnTo>
                  <a:pt x="5611049" y="2952646"/>
                </a:lnTo>
                <a:lnTo>
                  <a:pt x="5605347" y="2915284"/>
                </a:lnTo>
                <a:lnTo>
                  <a:pt x="5601085" y="2867547"/>
                </a:lnTo>
                <a:lnTo>
                  <a:pt x="5585501" y="2785252"/>
                </a:lnTo>
                <a:lnTo>
                  <a:pt x="5584025" y="2775578"/>
                </a:lnTo>
                <a:lnTo>
                  <a:pt x="5592673" y="2815887"/>
                </a:lnTo>
                <a:lnTo>
                  <a:pt x="5592673" y="2815885"/>
                </a:lnTo>
                <a:lnTo>
                  <a:pt x="5584025" y="2775575"/>
                </a:lnTo>
                <a:lnTo>
                  <a:pt x="5577765" y="2734553"/>
                </a:lnTo>
                <a:lnTo>
                  <a:pt x="5596659" y="2730890"/>
                </a:lnTo>
                <a:cubicBezTo>
                  <a:pt x="5743205" y="2691623"/>
                  <a:pt x="5869523" y="2629977"/>
                  <a:pt x="5957315" y="2561050"/>
                </a:cubicBezTo>
                <a:lnTo>
                  <a:pt x="5998987" y="2524417"/>
                </a:lnTo>
                <a:lnTo>
                  <a:pt x="5982257" y="2455001"/>
                </a:lnTo>
                <a:lnTo>
                  <a:pt x="5962039" y="2386522"/>
                </a:lnTo>
                <a:lnTo>
                  <a:pt x="5907633" y="2375634"/>
                </a:lnTo>
                <a:cubicBezTo>
                  <a:pt x="5797139" y="2359837"/>
                  <a:pt x="5656921" y="2369608"/>
                  <a:pt x="5510375" y="2408875"/>
                </a:cubicBezTo>
                <a:lnTo>
                  <a:pt x="5491085" y="2415527"/>
                </a:lnTo>
                <a:lnTo>
                  <a:pt x="5479283" y="2383279"/>
                </a:lnTo>
                <a:lnTo>
                  <a:pt x="5475101" y="2370329"/>
                </a:lnTo>
                <a:lnTo>
                  <a:pt x="5468477" y="2353758"/>
                </a:lnTo>
                <a:lnTo>
                  <a:pt x="5433135" y="2257197"/>
                </a:lnTo>
                <a:lnTo>
                  <a:pt x="5413989" y="2217451"/>
                </a:lnTo>
                <a:lnTo>
                  <a:pt x="5408455" y="2203606"/>
                </a:lnTo>
                <a:lnTo>
                  <a:pt x="5389221" y="2166033"/>
                </a:lnTo>
                <a:lnTo>
                  <a:pt x="5374681" y="2135854"/>
                </a:lnTo>
                <a:lnTo>
                  <a:pt x="5393487" y="2126692"/>
                </a:lnTo>
                <a:cubicBezTo>
                  <a:pt x="5524877" y="2050835"/>
                  <a:pt x="5630935" y="1958594"/>
                  <a:pt x="5697897" y="1869292"/>
                </a:cubicBezTo>
                <a:lnTo>
                  <a:pt x="5728669" y="1823122"/>
                </a:lnTo>
                <a:lnTo>
                  <a:pt x="5694541" y="1760403"/>
                </a:lnTo>
                <a:lnTo>
                  <a:pt x="5657289" y="1699489"/>
                </a:lnTo>
                <a:lnTo>
                  <a:pt x="5601919" y="1703055"/>
                </a:lnTo>
                <a:cubicBezTo>
                  <a:pt x="5491101" y="1716392"/>
                  <a:pt x="5358189" y="1762123"/>
                  <a:pt x="5226801" y="1837981"/>
                </a:cubicBezTo>
                <a:lnTo>
                  <a:pt x="5211413" y="1848371"/>
                </a:lnTo>
                <a:lnTo>
                  <a:pt x="5209723" y="1845589"/>
                </a:lnTo>
                <a:lnTo>
                  <a:pt x="5181063" y="1807263"/>
                </a:lnTo>
                <a:lnTo>
                  <a:pt x="5168091" y="1787205"/>
                </a:lnTo>
                <a:lnTo>
                  <a:pt x="5127657" y="1735845"/>
                </a:lnTo>
                <a:lnTo>
                  <a:pt x="5070229" y="1659046"/>
                </a:lnTo>
                <a:lnTo>
                  <a:pt x="5025083" y="1609372"/>
                </a:lnTo>
                <a:lnTo>
                  <a:pt x="5040865" y="1595667"/>
                </a:lnTo>
                <a:cubicBezTo>
                  <a:pt x="5148145" y="1488388"/>
                  <a:pt x="5226715" y="1371840"/>
                  <a:pt x="5268281" y="1268253"/>
                </a:cubicBezTo>
                <a:lnTo>
                  <a:pt x="5286055" y="1215690"/>
                </a:lnTo>
                <a:lnTo>
                  <a:pt x="5236859" y="1163941"/>
                </a:lnTo>
                <a:lnTo>
                  <a:pt x="5185111" y="1114746"/>
                </a:lnTo>
                <a:lnTo>
                  <a:pt x="5132549" y="1132520"/>
                </a:lnTo>
                <a:cubicBezTo>
                  <a:pt x="5028959" y="1174084"/>
                  <a:pt x="4912413" y="1252657"/>
                  <a:pt x="4805135" y="1359937"/>
                </a:cubicBezTo>
                <a:lnTo>
                  <a:pt x="4791429" y="1375719"/>
                </a:lnTo>
                <a:lnTo>
                  <a:pt x="4741755" y="1330572"/>
                </a:lnTo>
                <a:lnTo>
                  <a:pt x="4716719" y="1311852"/>
                </a:lnTo>
                <a:lnTo>
                  <a:pt x="4689247" y="1288203"/>
                </a:lnTo>
                <a:lnTo>
                  <a:pt x="4620095" y="1239597"/>
                </a:lnTo>
                <a:lnTo>
                  <a:pt x="4555211" y="1191078"/>
                </a:lnTo>
                <a:lnTo>
                  <a:pt x="4552425" y="1189386"/>
                </a:lnTo>
                <a:lnTo>
                  <a:pt x="4562815" y="1173999"/>
                </a:lnTo>
                <a:cubicBezTo>
                  <a:pt x="4638675" y="1042610"/>
                  <a:pt x="4684403" y="909700"/>
                  <a:pt x="4697743" y="798881"/>
                </a:cubicBezTo>
                <a:lnTo>
                  <a:pt x="4701307" y="743509"/>
                </a:lnTo>
                <a:lnTo>
                  <a:pt x="4640393" y="706257"/>
                </a:lnTo>
                <a:lnTo>
                  <a:pt x="4577675" y="672131"/>
                </a:lnTo>
                <a:lnTo>
                  <a:pt x="4531505" y="702904"/>
                </a:lnTo>
                <a:cubicBezTo>
                  <a:pt x="4442203" y="769864"/>
                  <a:pt x="4349965" y="875922"/>
                  <a:pt x="4274105" y="1007313"/>
                </a:cubicBezTo>
                <a:lnTo>
                  <a:pt x="4264945" y="1026118"/>
                </a:lnTo>
                <a:lnTo>
                  <a:pt x="4234731" y="1011563"/>
                </a:lnTo>
                <a:lnTo>
                  <a:pt x="4232817" y="1010583"/>
                </a:lnTo>
                <a:lnTo>
                  <a:pt x="4231481" y="1009997"/>
                </a:lnTo>
                <a:lnTo>
                  <a:pt x="4143603" y="967664"/>
                </a:lnTo>
                <a:lnTo>
                  <a:pt x="4091227" y="948495"/>
                </a:lnTo>
                <a:lnTo>
                  <a:pt x="4075645" y="941661"/>
                </a:lnTo>
                <a:lnTo>
                  <a:pt x="4075639" y="941681"/>
                </a:lnTo>
                <a:lnTo>
                  <a:pt x="4063537" y="936376"/>
                </a:lnTo>
                <a:lnTo>
                  <a:pt x="4017593" y="921545"/>
                </a:lnTo>
                <a:lnTo>
                  <a:pt x="3985271" y="909714"/>
                </a:lnTo>
                <a:lnTo>
                  <a:pt x="3991923" y="890428"/>
                </a:lnTo>
                <a:cubicBezTo>
                  <a:pt x="4031189" y="743880"/>
                  <a:pt x="4040961" y="603661"/>
                  <a:pt x="4025163" y="493169"/>
                </a:cubicBezTo>
                <a:lnTo>
                  <a:pt x="4014275" y="438762"/>
                </a:lnTo>
                <a:lnTo>
                  <a:pt x="3945795" y="418544"/>
                </a:lnTo>
                <a:lnTo>
                  <a:pt x="3876381" y="401812"/>
                </a:lnTo>
                <a:lnTo>
                  <a:pt x="3839749" y="443487"/>
                </a:lnTo>
                <a:cubicBezTo>
                  <a:pt x="3770821" y="531278"/>
                  <a:pt x="3709175" y="657597"/>
                  <a:pt x="3669907" y="804142"/>
                </a:cubicBezTo>
                <a:lnTo>
                  <a:pt x="3666245" y="823035"/>
                </a:lnTo>
                <a:lnTo>
                  <a:pt x="3625205" y="816772"/>
                </a:lnTo>
                <a:lnTo>
                  <a:pt x="3584913" y="808128"/>
                </a:lnTo>
                <a:lnTo>
                  <a:pt x="3571781" y="806671"/>
                </a:lnTo>
                <a:lnTo>
                  <a:pt x="3572001" y="805688"/>
                </a:lnTo>
                <a:lnTo>
                  <a:pt x="3572001" y="805687"/>
                </a:lnTo>
                <a:lnTo>
                  <a:pt x="3571785" y="806651"/>
                </a:lnTo>
                <a:lnTo>
                  <a:pt x="3524735" y="801438"/>
                </a:lnTo>
                <a:lnTo>
                  <a:pt x="3448155" y="789751"/>
                </a:lnTo>
                <a:lnTo>
                  <a:pt x="3365583" y="785581"/>
                </a:lnTo>
                <a:lnTo>
                  <a:pt x="3367083" y="764276"/>
                </a:lnTo>
                <a:cubicBezTo>
                  <a:pt x="3367083" y="612560"/>
                  <a:pt x="3340231" y="474591"/>
                  <a:pt x="3296373" y="371951"/>
                </a:cubicBezTo>
                <a:lnTo>
                  <a:pt x="3271775" y="322217"/>
                </a:lnTo>
                <a:close/>
                <a:moveTo>
                  <a:pt x="3200397" y="228971"/>
                </a:moveTo>
                <a:lnTo>
                  <a:pt x="3296615" y="231404"/>
                </a:lnTo>
                <a:lnTo>
                  <a:pt x="3296615" y="231404"/>
                </a:lnTo>
                <a:lnTo>
                  <a:pt x="3297743" y="231433"/>
                </a:lnTo>
                <a:lnTo>
                  <a:pt x="3299555" y="233404"/>
                </a:lnTo>
                <a:lnTo>
                  <a:pt x="3302355" y="235310"/>
                </a:lnTo>
                <a:lnTo>
                  <a:pt x="3313633" y="248727"/>
                </a:lnTo>
                <a:lnTo>
                  <a:pt x="3336221" y="273308"/>
                </a:lnTo>
                <a:lnTo>
                  <a:pt x="3340357" y="280516"/>
                </a:lnTo>
                <a:lnTo>
                  <a:pt x="3346849" y="288241"/>
                </a:lnTo>
                <a:lnTo>
                  <a:pt x="3367507" y="325595"/>
                </a:lnTo>
                <a:lnTo>
                  <a:pt x="3366165" y="325492"/>
                </a:lnTo>
                <a:lnTo>
                  <a:pt x="3387823" y="363240"/>
                </a:lnTo>
                <a:cubicBezTo>
                  <a:pt x="3422399" y="440849"/>
                  <a:pt x="3447023" y="539850"/>
                  <a:pt x="3457175" y="650333"/>
                </a:cubicBezTo>
                <a:lnTo>
                  <a:pt x="3459527" y="702320"/>
                </a:lnTo>
                <a:lnTo>
                  <a:pt x="3597523" y="717608"/>
                </a:lnTo>
                <a:lnTo>
                  <a:pt x="3596685" y="720251"/>
                </a:lnTo>
                <a:lnTo>
                  <a:pt x="3596687" y="720250"/>
                </a:lnTo>
                <a:lnTo>
                  <a:pt x="3612377" y="670765"/>
                </a:lnTo>
                <a:cubicBezTo>
                  <a:pt x="3650777" y="566673"/>
                  <a:pt x="3700185" y="477419"/>
                  <a:pt x="3753669" y="411403"/>
                </a:cubicBezTo>
                <a:lnTo>
                  <a:pt x="3784359" y="380548"/>
                </a:lnTo>
                <a:lnTo>
                  <a:pt x="3783037" y="380299"/>
                </a:lnTo>
                <a:lnTo>
                  <a:pt x="3812659" y="349565"/>
                </a:lnTo>
                <a:lnTo>
                  <a:pt x="3820931" y="343784"/>
                </a:lnTo>
                <a:lnTo>
                  <a:pt x="3826791" y="337892"/>
                </a:lnTo>
                <a:lnTo>
                  <a:pt x="3854971" y="319994"/>
                </a:lnTo>
                <a:lnTo>
                  <a:pt x="3869337" y="309954"/>
                </a:lnTo>
                <a:lnTo>
                  <a:pt x="3872533" y="308839"/>
                </a:lnTo>
                <a:lnTo>
                  <a:pt x="3874795" y="307402"/>
                </a:lnTo>
                <a:lnTo>
                  <a:pt x="3875891" y="307668"/>
                </a:lnTo>
                <a:lnTo>
                  <a:pt x="3875891" y="307666"/>
                </a:lnTo>
                <a:lnTo>
                  <a:pt x="3969459" y="330220"/>
                </a:lnTo>
                <a:lnTo>
                  <a:pt x="3969461" y="330220"/>
                </a:lnTo>
                <a:lnTo>
                  <a:pt x="3974989" y="331852"/>
                </a:lnTo>
                <a:lnTo>
                  <a:pt x="4061769" y="357471"/>
                </a:lnTo>
                <a:lnTo>
                  <a:pt x="4062853" y="357793"/>
                </a:lnTo>
                <a:lnTo>
                  <a:pt x="4064095" y="360170"/>
                </a:lnTo>
                <a:lnTo>
                  <a:pt x="4066305" y="362731"/>
                </a:lnTo>
                <a:lnTo>
                  <a:pt x="4073713" y="378584"/>
                </a:lnTo>
                <a:lnTo>
                  <a:pt x="4089183" y="408199"/>
                </a:lnTo>
                <a:lnTo>
                  <a:pt x="4091315" y="416243"/>
                </a:lnTo>
                <a:lnTo>
                  <a:pt x="4095581" y="425373"/>
                </a:lnTo>
                <a:lnTo>
                  <a:pt x="4105867" y="466802"/>
                </a:lnTo>
                <a:lnTo>
                  <a:pt x="4104599" y="466358"/>
                </a:lnTo>
                <a:lnTo>
                  <a:pt x="4115751" y="508423"/>
                </a:lnTo>
                <a:cubicBezTo>
                  <a:pt x="4129063" y="592336"/>
                  <a:pt x="4127225" y="694336"/>
                  <a:pt x="4108435" y="803682"/>
                </a:cubicBezTo>
                <a:lnTo>
                  <a:pt x="4097495" y="853399"/>
                </a:lnTo>
                <a:lnTo>
                  <a:pt x="4097497" y="853399"/>
                </a:lnTo>
                <a:lnTo>
                  <a:pt x="4097875" y="851677"/>
                </a:lnTo>
                <a:lnTo>
                  <a:pt x="4225025" y="907433"/>
                </a:lnTo>
                <a:lnTo>
                  <a:pt x="4253057" y="863589"/>
                </a:lnTo>
                <a:cubicBezTo>
                  <a:pt x="4317089" y="772983"/>
                  <a:pt x="4387915" y="699558"/>
                  <a:pt x="4456663" y="649635"/>
                </a:cubicBezTo>
                <a:lnTo>
                  <a:pt x="4494293" y="627775"/>
                </a:lnTo>
                <a:lnTo>
                  <a:pt x="4493079" y="627192"/>
                </a:lnTo>
                <a:lnTo>
                  <a:pt x="4529647" y="605169"/>
                </a:lnTo>
                <a:lnTo>
                  <a:pt x="4539133" y="601727"/>
                </a:lnTo>
                <a:lnTo>
                  <a:pt x="4546319" y="597552"/>
                </a:lnTo>
                <a:lnTo>
                  <a:pt x="4578169" y="587557"/>
                </a:lnTo>
                <a:lnTo>
                  <a:pt x="4594645" y="581578"/>
                </a:lnTo>
                <a:lnTo>
                  <a:pt x="4598023" y="581329"/>
                </a:lnTo>
                <a:lnTo>
                  <a:pt x="4600577" y="580527"/>
                </a:lnTo>
                <a:lnTo>
                  <a:pt x="4601569" y="581066"/>
                </a:lnTo>
                <a:lnTo>
                  <a:pt x="4601569" y="581066"/>
                </a:lnTo>
                <a:lnTo>
                  <a:pt x="4686113" y="627068"/>
                </a:lnTo>
                <a:lnTo>
                  <a:pt x="4686113" y="627067"/>
                </a:lnTo>
                <a:lnTo>
                  <a:pt x="4691029" y="630074"/>
                </a:lnTo>
                <a:lnTo>
                  <a:pt x="4768221" y="677282"/>
                </a:lnTo>
                <a:lnTo>
                  <a:pt x="4769187" y="677873"/>
                </a:lnTo>
                <a:lnTo>
                  <a:pt x="4769771" y="680491"/>
                </a:lnTo>
                <a:lnTo>
                  <a:pt x="4771241" y="683537"/>
                </a:lnTo>
                <a:lnTo>
                  <a:pt x="4774295" y="700768"/>
                </a:lnTo>
                <a:lnTo>
                  <a:pt x="4781571" y="733377"/>
                </a:lnTo>
                <a:lnTo>
                  <a:pt x="4781551" y="741699"/>
                </a:lnTo>
                <a:lnTo>
                  <a:pt x="4783309" y="751623"/>
                </a:lnTo>
                <a:lnTo>
                  <a:pt x="4782521" y="794301"/>
                </a:lnTo>
                <a:lnTo>
                  <a:pt x="4781409" y="793541"/>
                </a:lnTo>
                <a:lnTo>
                  <a:pt x="4781295" y="837061"/>
                </a:lnTo>
                <a:cubicBezTo>
                  <a:pt x="4772433" y="921561"/>
                  <a:pt x="4744259" y="1019611"/>
                  <a:pt x="4697809" y="1120368"/>
                </a:cubicBezTo>
                <a:lnTo>
                  <a:pt x="4674175" y="1165946"/>
                </a:lnTo>
                <a:lnTo>
                  <a:pt x="4745433" y="1216032"/>
                </a:lnTo>
                <a:lnTo>
                  <a:pt x="4784643" y="1249784"/>
                </a:lnTo>
                <a:lnTo>
                  <a:pt x="4822001" y="1215662"/>
                </a:lnTo>
                <a:cubicBezTo>
                  <a:pt x="4907303" y="1144717"/>
                  <a:pt x="4994717" y="1092124"/>
                  <a:pt x="5074045" y="1061696"/>
                </a:cubicBezTo>
                <a:lnTo>
                  <a:pt x="5116051" y="1050319"/>
                </a:lnTo>
                <a:lnTo>
                  <a:pt x="5115029" y="1049442"/>
                </a:lnTo>
                <a:lnTo>
                  <a:pt x="5156051" y="1037636"/>
                </a:lnTo>
                <a:lnTo>
                  <a:pt x="5166103" y="1036764"/>
                </a:lnTo>
                <a:lnTo>
                  <a:pt x="5174123" y="1034593"/>
                </a:lnTo>
                <a:lnTo>
                  <a:pt x="5207479" y="1033182"/>
                </a:lnTo>
                <a:lnTo>
                  <a:pt x="5224939" y="1031671"/>
                </a:lnTo>
                <a:lnTo>
                  <a:pt x="5228267" y="1032303"/>
                </a:lnTo>
                <a:lnTo>
                  <a:pt x="5230943" y="1032189"/>
                </a:lnTo>
                <a:lnTo>
                  <a:pt x="5231759" y="1032968"/>
                </a:lnTo>
                <a:lnTo>
                  <a:pt x="5231761" y="1032968"/>
                </a:lnTo>
                <a:lnTo>
                  <a:pt x="5301517" y="1099283"/>
                </a:lnTo>
                <a:lnTo>
                  <a:pt x="5301517" y="1099284"/>
                </a:lnTo>
                <a:lnTo>
                  <a:pt x="5305489" y="1103461"/>
                </a:lnTo>
                <a:lnTo>
                  <a:pt x="5367831" y="1169039"/>
                </a:lnTo>
                <a:lnTo>
                  <a:pt x="5368611" y="1169859"/>
                </a:lnTo>
                <a:lnTo>
                  <a:pt x="5368495" y="1172537"/>
                </a:lnTo>
                <a:lnTo>
                  <a:pt x="5369129" y="1175861"/>
                </a:lnTo>
                <a:lnTo>
                  <a:pt x="5367619" y="1193294"/>
                </a:lnTo>
                <a:lnTo>
                  <a:pt x="5366209" y="1226676"/>
                </a:lnTo>
                <a:lnTo>
                  <a:pt x="5364033" y="1234708"/>
                </a:lnTo>
                <a:lnTo>
                  <a:pt x="5363165" y="1244749"/>
                </a:lnTo>
                <a:lnTo>
                  <a:pt x="5351357" y="1285770"/>
                </a:lnTo>
                <a:lnTo>
                  <a:pt x="5350481" y="1284749"/>
                </a:lnTo>
                <a:lnTo>
                  <a:pt x="5339105" y="1326757"/>
                </a:lnTo>
                <a:cubicBezTo>
                  <a:pt x="5308677" y="1406083"/>
                  <a:pt x="5256085" y="1493499"/>
                  <a:pt x="5185139" y="1578800"/>
                </a:cubicBezTo>
                <a:lnTo>
                  <a:pt x="5147869" y="1619605"/>
                </a:lnTo>
                <a:lnTo>
                  <a:pt x="5147871" y="1619606"/>
                </a:lnTo>
                <a:lnTo>
                  <a:pt x="5150301" y="1616944"/>
                </a:lnTo>
                <a:lnTo>
                  <a:pt x="5236127" y="1725962"/>
                </a:lnTo>
                <a:lnTo>
                  <a:pt x="5280433" y="1702988"/>
                </a:lnTo>
                <a:cubicBezTo>
                  <a:pt x="5381191" y="1656541"/>
                  <a:pt x="5479239" y="1628367"/>
                  <a:pt x="5563739" y="1619506"/>
                </a:cubicBezTo>
                <a:lnTo>
                  <a:pt x="5607257" y="1619389"/>
                </a:lnTo>
                <a:lnTo>
                  <a:pt x="5606497" y="1618277"/>
                </a:lnTo>
                <a:lnTo>
                  <a:pt x="5649177" y="1617491"/>
                </a:lnTo>
                <a:lnTo>
                  <a:pt x="5659113" y="1619251"/>
                </a:lnTo>
                <a:lnTo>
                  <a:pt x="5667423" y="1619229"/>
                </a:lnTo>
                <a:lnTo>
                  <a:pt x="5700005" y="1626499"/>
                </a:lnTo>
                <a:lnTo>
                  <a:pt x="5717263" y="1629559"/>
                </a:lnTo>
                <a:lnTo>
                  <a:pt x="5720313" y="1631030"/>
                </a:lnTo>
                <a:lnTo>
                  <a:pt x="5722927" y="1631614"/>
                </a:lnTo>
                <a:lnTo>
                  <a:pt x="5723515" y="1632577"/>
                </a:lnTo>
                <a:lnTo>
                  <a:pt x="5723517" y="1632578"/>
                </a:lnTo>
                <a:lnTo>
                  <a:pt x="5773731" y="1714682"/>
                </a:lnTo>
                <a:lnTo>
                  <a:pt x="5776487" y="1719745"/>
                </a:lnTo>
                <a:lnTo>
                  <a:pt x="5819733" y="1799225"/>
                </a:lnTo>
                <a:lnTo>
                  <a:pt x="5820273" y="1800218"/>
                </a:lnTo>
                <a:lnTo>
                  <a:pt x="5819469" y="1802777"/>
                </a:lnTo>
                <a:lnTo>
                  <a:pt x="5819221" y="1806150"/>
                </a:lnTo>
                <a:lnTo>
                  <a:pt x="5813251" y="1822599"/>
                </a:lnTo>
                <a:lnTo>
                  <a:pt x="5803247" y="1854480"/>
                </a:lnTo>
                <a:lnTo>
                  <a:pt x="5799067" y="1861675"/>
                </a:lnTo>
                <a:lnTo>
                  <a:pt x="5795629" y="1871148"/>
                </a:lnTo>
                <a:lnTo>
                  <a:pt x="5773607" y="1907716"/>
                </a:lnTo>
                <a:lnTo>
                  <a:pt x="5773025" y="1906503"/>
                </a:lnTo>
                <a:lnTo>
                  <a:pt x="5751165" y="1944134"/>
                </a:lnTo>
                <a:cubicBezTo>
                  <a:pt x="5701241" y="2012882"/>
                  <a:pt x="5627817" y="2083709"/>
                  <a:pt x="5537211" y="2147741"/>
                </a:cubicBezTo>
                <a:lnTo>
                  <a:pt x="5495221" y="2174587"/>
                </a:lnTo>
                <a:lnTo>
                  <a:pt x="5546733" y="2303448"/>
                </a:lnTo>
                <a:lnTo>
                  <a:pt x="5544407" y="2303960"/>
                </a:lnTo>
                <a:lnTo>
                  <a:pt x="5544407" y="2303961"/>
                </a:lnTo>
                <a:lnTo>
                  <a:pt x="5597119" y="2292365"/>
                </a:lnTo>
                <a:cubicBezTo>
                  <a:pt x="5706465" y="2273574"/>
                  <a:pt x="5808465" y="2271736"/>
                  <a:pt x="5892379" y="2285047"/>
                </a:cubicBezTo>
                <a:lnTo>
                  <a:pt x="5934445" y="2296199"/>
                </a:lnTo>
                <a:lnTo>
                  <a:pt x="5933997" y="2294927"/>
                </a:lnTo>
                <a:lnTo>
                  <a:pt x="5975427" y="2305213"/>
                </a:lnTo>
                <a:lnTo>
                  <a:pt x="5984569" y="2309486"/>
                </a:lnTo>
                <a:lnTo>
                  <a:pt x="5992601" y="2311615"/>
                </a:lnTo>
                <a:lnTo>
                  <a:pt x="6022191" y="2327070"/>
                </a:lnTo>
                <a:lnTo>
                  <a:pt x="6038069" y="2334492"/>
                </a:lnTo>
                <a:lnTo>
                  <a:pt x="6040635" y="2336703"/>
                </a:lnTo>
                <a:lnTo>
                  <a:pt x="6043009" y="2337943"/>
                </a:lnTo>
                <a:lnTo>
                  <a:pt x="6043327" y="2339025"/>
                </a:lnTo>
                <a:lnTo>
                  <a:pt x="6043329" y="2339026"/>
                </a:lnTo>
                <a:lnTo>
                  <a:pt x="6070581" y="2431334"/>
                </a:lnTo>
                <a:lnTo>
                  <a:pt x="6070581" y="2431335"/>
                </a:lnTo>
                <a:lnTo>
                  <a:pt x="6071931" y="2436939"/>
                </a:lnTo>
                <a:lnTo>
                  <a:pt x="6093133" y="2524902"/>
                </a:lnTo>
                <a:lnTo>
                  <a:pt x="6093399" y="2526003"/>
                </a:lnTo>
                <a:lnTo>
                  <a:pt x="6091961" y="2528267"/>
                </a:lnTo>
                <a:lnTo>
                  <a:pt x="6090847" y="2531460"/>
                </a:lnTo>
                <a:lnTo>
                  <a:pt x="6080823" y="2545803"/>
                </a:lnTo>
                <a:lnTo>
                  <a:pt x="6062909" y="2574008"/>
                </a:lnTo>
                <a:lnTo>
                  <a:pt x="6057009" y="2579877"/>
                </a:lnTo>
                <a:lnTo>
                  <a:pt x="6051237" y="2588136"/>
                </a:lnTo>
                <a:lnTo>
                  <a:pt x="6020499" y="2617759"/>
                </a:lnTo>
                <a:lnTo>
                  <a:pt x="6020253" y="2616437"/>
                </a:lnTo>
                <a:lnTo>
                  <a:pt x="5989397" y="2647128"/>
                </a:lnTo>
                <a:cubicBezTo>
                  <a:pt x="5923381" y="2700615"/>
                  <a:pt x="5834129" y="2750020"/>
                  <a:pt x="5730037" y="2788422"/>
                </a:cubicBezTo>
                <a:lnTo>
                  <a:pt x="5681963" y="2803664"/>
                </a:lnTo>
                <a:lnTo>
                  <a:pt x="5691679" y="2854976"/>
                </a:lnTo>
                <a:lnTo>
                  <a:pt x="5699389" y="2941307"/>
                </a:lnTo>
                <a:lnTo>
                  <a:pt x="5750467" y="2943620"/>
                </a:lnTo>
                <a:cubicBezTo>
                  <a:pt x="5860951" y="2953770"/>
                  <a:pt x="5959951" y="2978395"/>
                  <a:pt x="6037561" y="3012972"/>
                </a:cubicBezTo>
                <a:lnTo>
                  <a:pt x="6075307" y="3034630"/>
                </a:lnTo>
                <a:lnTo>
                  <a:pt x="6075205" y="3033288"/>
                </a:lnTo>
                <a:lnTo>
                  <a:pt x="6112559" y="3053946"/>
                </a:lnTo>
                <a:lnTo>
                  <a:pt x="6120285" y="3060437"/>
                </a:lnTo>
                <a:lnTo>
                  <a:pt x="6127491" y="3064575"/>
                </a:lnTo>
                <a:lnTo>
                  <a:pt x="6152075" y="3087161"/>
                </a:lnTo>
                <a:lnTo>
                  <a:pt x="6165491" y="3098440"/>
                </a:lnTo>
                <a:lnTo>
                  <a:pt x="6167395" y="3101240"/>
                </a:lnTo>
                <a:lnTo>
                  <a:pt x="6169367" y="3103052"/>
                </a:lnTo>
                <a:lnTo>
                  <a:pt x="6169395" y="3104178"/>
                </a:lnTo>
                <a:lnTo>
                  <a:pt x="6169397" y="3104180"/>
                </a:lnTo>
                <a:lnTo>
                  <a:pt x="6171829" y="3200396"/>
                </a:lnTo>
                <a:lnTo>
                  <a:pt x="6171829" y="3200396"/>
                </a:lnTo>
                <a:lnTo>
                  <a:pt x="6171683" y="3206158"/>
                </a:lnTo>
                <a:lnTo>
                  <a:pt x="6169397" y="3296612"/>
                </a:lnTo>
                <a:lnTo>
                  <a:pt x="6169367" y="3297743"/>
                </a:lnTo>
                <a:lnTo>
                  <a:pt x="6167391" y="3299556"/>
                </a:lnTo>
                <a:lnTo>
                  <a:pt x="6165489" y="3302354"/>
                </a:lnTo>
                <a:lnTo>
                  <a:pt x="6152095" y="3313614"/>
                </a:lnTo>
                <a:lnTo>
                  <a:pt x="6127493" y="3336221"/>
                </a:lnTo>
                <a:lnTo>
                  <a:pt x="6120273" y="3340362"/>
                </a:lnTo>
                <a:lnTo>
                  <a:pt x="6112561" y="3346847"/>
                </a:lnTo>
                <a:lnTo>
                  <a:pt x="6075205" y="3367504"/>
                </a:lnTo>
                <a:lnTo>
                  <a:pt x="6075307" y="3366164"/>
                </a:lnTo>
                <a:lnTo>
                  <a:pt x="6037561" y="3387823"/>
                </a:lnTo>
                <a:cubicBezTo>
                  <a:pt x="5959951" y="3422399"/>
                  <a:pt x="5860951" y="3447023"/>
                  <a:pt x="5750469" y="3457174"/>
                </a:cubicBezTo>
                <a:lnTo>
                  <a:pt x="5698777" y="3459515"/>
                </a:lnTo>
                <a:lnTo>
                  <a:pt x="5683477" y="3597613"/>
                </a:lnTo>
                <a:lnTo>
                  <a:pt x="5681017" y="3596833"/>
                </a:lnTo>
                <a:lnTo>
                  <a:pt x="5681017" y="3596834"/>
                </a:lnTo>
                <a:lnTo>
                  <a:pt x="5730037" y="3612377"/>
                </a:lnTo>
                <a:cubicBezTo>
                  <a:pt x="5834129" y="3650778"/>
                  <a:pt x="5923383" y="3700186"/>
                  <a:pt x="5989399" y="3753670"/>
                </a:cubicBezTo>
                <a:lnTo>
                  <a:pt x="6020253" y="3784360"/>
                </a:lnTo>
                <a:lnTo>
                  <a:pt x="6020503" y="3783037"/>
                </a:lnTo>
                <a:lnTo>
                  <a:pt x="6051237" y="3812659"/>
                </a:lnTo>
                <a:lnTo>
                  <a:pt x="6057019" y="3820930"/>
                </a:lnTo>
                <a:lnTo>
                  <a:pt x="6062911" y="3826791"/>
                </a:lnTo>
                <a:lnTo>
                  <a:pt x="6080809" y="3854970"/>
                </a:lnTo>
                <a:lnTo>
                  <a:pt x="6090849" y="3869336"/>
                </a:lnTo>
                <a:lnTo>
                  <a:pt x="6091965" y="3872534"/>
                </a:lnTo>
                <a:lnTo>
                  <a:pt x="6093399" y="3874795"/>
                </a:lnTo>
                <a:lnTo>
                  <a:pt x="6093135" y="3875891"/>
                </a:lnTo>
                <a:lnTo>
                  <a:pt x="6093135" y="3875893"/>
                </a:lnTo>
                <a:lnTo>
                  <a:pt x="6070583" y="3969461"/>
                </a:lnTo>
                <a:lnTo>
                  <a:pt x="6070583" y="3969462"/>
                </a:lnTo>
                <a:lnTo>
                  <a:pt x="6068951" y="3974988"/>
                </a:lnTo>
                <a:lnTo>
                  <a:pt x="6043331" y="4061768"/>
                </a:lnTo>
                <a:lnTo>
                  <a:pt x="6043009" y="4062853"/>
                </a:lnTo>
                <a:lnTo>
                  <a:pt x="6040633" y="4064094"/>
                </a:lnTo>
                <a:lnTo>
                  <a:pt x="6038071" y="4066304"/>
                </a:lnTo>
                <a:lnTo>
                  <a:pt x="6022219" y="4073713"/>
                </a:lnTo>
                <a:lnTo>
                  <a:pt x="5992603" y="4089182"/>
                </a:lnTo>
                <a:lnTo>
                  <a:pt x="5984559" y="4091315"/>
                </a:lnTo>
                <a:lnTo>
                  <a:pt x="5975429" y="4095581"/>
                </a:lnTo>
                <a:lnTo>
                  <a:pt x="5934001" y="4105868"/>
                </a:lnTo>
                <a:lnTo>
                  <a:pt x="5934445" y="4104598"/>
                </a:lnTo>
                <a:lnTo>
                  <a:pt x="5892379" y="4115750"/>
                </a:lnTo>
                <a:cubicBezTo>
                  <a:pt x="5808467" y="4129062"/>
                  <a:pt x="5706467" y="4127223"/>
                  <a:pt x="5597119" y="4108433"/>
                </a:cubicBezTo>
                <a:lnTo>
                  <a:pt x="5549519" y="4097961"/>
                </a:lnTo>
                <a:lnTo>
                  <a:pt x="5493707" y="4225243"/>
                </a:lnTo>
                <a:lnTo>
                  <a:pt x="5537213" y="4253058"/>
                </a:lnTo>
                <a:cubicBezTo>
                  <a:pt x="5627819" y="4317092"/>
                  <a:pt x="5701243" y="4387918"/>
                  <a:pt x="5751167" y="4456665"/>
                </a:cubicBezTo>
                <a:lnTo>
                  <a:pt x="5773027" y="4494295"/>
                </a:lnTo>
                <a:lnTo>
                  <a:pt x="5773611" y="4493081"/>
                </a:lnTo>
                <a:lnTo>
                  <a:pt x="5795633" y="4529649"/>
                </a:lnTo>
                <a:lnTo>
                  <a:pt x="5799075" y="4539135"/>
                </a:lnTo>
                <a:lnTo>
                  <a:pt x="5803249" y="4546320"/>
                </a:lnTo>
                <a:lnTo>
                  <a:pt x="5813243" y="4578172"/>
                </a:lnTo>
                <a:lnTo>
                  <a:pt x="5819223" y="4594647"/>
                </a:lnTo>
                <a:lnTo>
                  <a:pt x="5819473" y="4598025"/>
                </a:lnTo>
                <a:lnTo>
                  <a:pt x="5820275" y="4600580"/>
                </a:lnTo>
                <a:lnTo>
                  <a:pt x="5819735" y="4601570"/>
                </a:lnTo>
                <a:lnTo>
                  <a:pt x="5819735" y="4601571"/>
                </a:lnTo>
                <a:lnTo>
                  <a:pt x="5773735" y="4686115"/>
                </a:lnTo>
                <a:lnTo>
                  <a:pt x="5773733" y="4686115"/>
                </a:lnTo>
                <a:lnTo>
                  <a:pt x="5770727" y="4691032"/>
                </a:lnTo>
                <a:lnTo>
                  <a:pt x="5723519" y="4768224"/>
                </a:lnTo>
                <a:lnTo>
                  <a:pt x="5722929" y="4769190"/>
                </a:lnTo>
                <a:lnTo>
                  <a:pt x="5720311" y="4769773"/>
                </a:lnTo>
                <a:lnTo>
                  <a:pt x="5717265" y="4771244"/>
                </a:lnTo>
                <a:lnTo>
                  <a:pt x="5700035" y="4774297"/>
                </a:lnTo>
                <a:lnTo>
                  <a:pt x="5667423" y="4781575"/>
                </a:lnTo>
                <a:lnTo>
                  <a:pt x="5659103" y="4781552"/>
                </a:lnTo>
                <a:lnTo>
                  <a:pt x="5649181" y="4783311"/>
                </a:lnTo>
                <a:lnTo>
                  <a:pt x="5606501" y="4782524"/>
                </a:lnTo>
                <a:lnTo>
                  <a:pt x="5607259" y="4781414"/>
                </a:lnTo>
                <a:lnTo>
                  <a:pt x="5563741" y="4781297"/>
                </a:lnTo>
                <a:cubicBezTo>
                  <a:pt x="5479241" y="4772436"/>
                  <a:pt x="5381193" y="4744261"/>
                  <a:pt x="5280435" y="4697811"/>
                </a:cubicBezTo>
                <a:lnTo>
                  <a:pt x="5235255" y="4674385"/>
                </a:lnTo>
                <a:lnTo>
                  <a:pt x="5185017" y="4745859"/>
                </a:lnTo>
                <a:lnTo>
                  <a:pt x="5151335" y="4784989"/>
                </a:lnTo>
                <a:lnTo>
                  <a:pt x="5185141" y="4822001"/>
                </a:lnTo>
                <a:cubicBezTo>
                  <a:pt x="5256085" y="4907303"/>
                  <a:pt x="5308677" y="4994718"/>
                  <a:pt x="5339107" y="5074045"/>
                </a:cubicBezTo>
                <a:lnTo>
                  <a:pt x="5350483" y="5116051"/>
                </a:lnTo>
                <a:lnTo>
                  <a:pt x="5351361" y="5115029"/>
                </a:lnTo>
                <a:lnTo>
                  <a:pt x="5363167" y="5156050"/>
                </a:lnTo>
                <a:lnTo>
                  <a:pt x="5364037" y="5166103"/>
                </a:lnTo>
                <a:lnTo>
                  <a:pt x="5366209" y="5174124"/>
                </a:lnTo>
                <a:lnTo>
                  <a:pt x="5367619" y="5207477"/>
                </a:lnTo>
                <a:lnTo>
                  <a:pt x="5369131" y="5224939"/>
                </a:lnTo>
                <a:lnTo>
                  <a:pt x="5368499" y="5228267"/>
                </a:lnTo>
                <a:lnTo>
                  <a:pt x="5368611" y="5230941"/>
                </a:lnTo>
                <a:lnTo>
                  <a:pt x="5367833" y="5231759"/>
                </a:lnTo>
                <a:lnTo>
                  <a:pt x="5367835" y="5231761"/>
                </a:lnTo>
                <a:lnTo>
                  <a:pt x="5301519" y="5301516"/>
                </a:lnTo>
                <a:lnTo>
                  <a:pt x="5301519" y="5301518"/>
                </a:lnTo>
                <a:lnTo>
                  <a:pt x="5297341" y="5305489"/>
                </a:lnTo>
                <a:lnTo>
                  <a:pt x="5231763" y="5367830"/>
                </a:lnTo>
                <a:lnTo>
                  <a:pt x="5230943" y="5368610"/>
                </a:lnTo>
                <a:lnTo>
                  <a:pt x="5228263" y="5368496"/>
                </a:lnTo>
                <a:lnTo>
                  <a:pt x="5224943" y="5369130"/>
                </a:lnTo>
                <a:lnTo>
                  <a:pt x="5207509" y="5367620"/>
                </a:lnTo>
                <a:lnTo>
                  <a:pt x="5174125" y="5366208"/>
                </a:lnTo>
                <a:lnTo>
                  <a:pt x="5166091" y="5364033"/>
                </a:lnTo>
                <a:lnTo>
                  <a:pt x="5156053" y="5363162"/>
                </a:lnTo>
                <a:lnTo>
                  <a:pt x="5115033" y="5351357"/>
                </a:lnTo>
                <a:lnTo>
                  <a:pt x="5116051" y="5350480"/>
                </a:lnTo>
                <a:lnTo>
                  <a:pt x="5074047" y="5339105"/>
                </a:lnTo>
                <a:cubicBezTo>
                  <a:pt x="4994719" y="5308676"/>
                  <a:pt x="4907303" y="5256086"/>
                  <a:pt x="4822003" y="5185139"/>
                </a:cubicBezTo>
                <a:lnTo>
                  <a:pt x="4784223" y="5150634"/>
                </a:lnTo>
                <a:lnTo>
                  <a:pt x="4675063" y="5236566"/>
                </a:lnTo>
                <a:lnTo>
                  <a:pt x="4674179" y="5234861"/>
                </a:lnTo>
                <a:lnTo>
                  <a:pt x="4674177" y="5234862"/>
                </a:lnTo>
                <a:lnTo>
                  <a:pt x="4697809" y="5280436"/>
                </a:lnTo>
                <a:cubicBezTo>
                  <a:pt x="4744259" y="5381192"/>
                  <a:pt x="4772433" y="5479241"/>
                  <a:pt x="4781295" y="5563740"/>
                </a:cubicBezTo>
                <a:lnTo>
                  <a:pt x="4781411" y="5607259"/>
                </a:lnTo>
                <a:lnTo>
                  <a:pt x="4782523" y="5606500"/>
                </a:lnTo>
                <a:lnTo>
                  <a:pt x="4783309" y="5649179"/>
                </a:lnTo>
                <a:lnTo>
                  <a:pt x="4781549" y="5659114"/>
                </a:lnTo>
                <a:lnTo>
                  <a:pt x="4781571" y="5667425"/>
                </a:lnTo>
                <a:lnTo>
                  <a:pt x="4774301" y="5700007"/>
                </a:lnTo>
                <a:lnTo>
                  <a:pt x="4771243" y="5717265"/>
                </a:lnTo>
                <a:lnTo>
                  <a:pt x="4769769" y="5720314"/>
                </a:lnTo>
                <a:lnTo>
                  <a:pt x="4769187" y="5722928"/>
                </a:lnTo>
                <a:lnTo>
                  <a:pt x="4768223" y="5723516"/>
                </a:lnTo>
                <a:lnTo>
                  <a:pt x="4768223" y="5723517"/>
                </a:lnTo>
                <a:lnTo>
                  <a:pt x="4686113" y="5773733"/>
                </a:lnTo>
                <a:lnTo>
                  <a:pt x="4686113" y="5773734"/>
                </a:lnTo>
                <a:lnTo>
                  <a:pt x="4681051" y="5776488"/>
                </a:lnTo>
                <a:lnTo>
                  <a:pt x="4601571" y="5819734"/>
                </a:lnTo>
                <a:lnTo>
                  <a:pt x="4600577" y="5820274"/>
                </a:lnTo>
                <a:lnTo>
                  <a:pt x="4598019" y="5819471"/>
                </a:lnTo>
                <a:lnTo>
                  <a:pt x="4594645" y="5819222"/>
                </a:lnTo>
                <a:lnTo>
                  <a:pt x="4578195" y="5813252"/>
                </a:lnTo>
                <a:lnTo>
                  <a:pt x="4546317" y="5803248"/>
                </a:lnTo>
                <a:lnTo>
                  <a:pt x="4539121" y="5799068"/>
                </a:lnTo>
                <a:lnTo>
                  <a:pt x="4529649" y="5795630"/>
                </a:lnTo>
                <a:lnTo>
                  <a:pt x="4493081" y="5773609"/>
                </a:lnTo>
                <a:lnTo>
                  <a:pt x="4494293" y="5773027"/>
                </a:lnTo>
                <a:lnTo>
                  <a:pt x="4456663" y="5751166"/>
                </a:lnTo>
                <a:cubicBezTo>
                  <a:pt x="4387915" y="5701244"/>
                  <a:pt x="4317089" y="5627819"/>
                  <a:pt x="4253055" y="5537213"/>
                </a:cubicBezTo>
                <a:lnTo>
                  <a:pt x="4226477" y="5495640"/>
                </a:lnTo>
                <a:lnTo>
                  <a:pt x="4097457" y="5547215"/>
                </a:lnTo>
                <a:lnTo>
                  <a:pt x="4097119" y="5545678"/>
                </a:lnTo>
                <a:lnTo>
                  <a:pt x="4097117" y="5545679"/>
                </a:lnTo>
                <a:lnTo>
                  <a:pt x="4108433" y="5597120"/>
                </a:lnTo>
                <a:cubicBezTo>
                  <a:pt x="4127223" y="5706466"/>
                  <a:pt x="4129061" y="5808466"/>
                  <a:pt x="4115751" y="5892379"/>
                </a:cubicBezTo>
                <a:lnTo>
                  <a:pt x="4104599" y="5934445"/>
                </a:lnTo>
                <a:lnTo>
                  <a:pt x="4105871" y="5933999"/>
                </a:lnTo>
                <a:lnTo>
                  <a:pt x="4095585" y="5975428"/>
                </a:lnTo>
                <a:lnTo>
                  <a:pt x="4091313" y="5984569"/>
                </a:lnTo>
                <a:lnTo>
                  <a:pt x="4089183" y="5992602"/>
                </a:lnTo>
                <a:lnTo>
                  <a:pt x="4073727" y="6022192"/>
                </a:lnTo>
                <a:lnTo>
                  <a:pt x="4066305" y="6038070"/>
                </a:lnTo>
                <a:lnTo>
                  <a:pt x="4064095" y="6040635"/>
                </a:lnTo>
                <a:lnTo>
                  <a:pt x="4062855" y="6043009"/>
                </a:lnTo>
                <a:lnTo>
                  <a:pt x="4061773" y="6043328"/>
                </a:lnTo>
                <a:lnTo>
                  <a:pt x="4061771" y="6043329"/>
                </a:lnTo>
                <a:lnTo>
                  <a:pt x="3969463" y="6070582"/>
                </a:lnTo>
                <a:lnTo>
                  <a:pt x="3969461" y="6070581"/>
                </a:lnTo>
                <a:lnTo>
                  <a:pt x="3963859" y="6071931"/>
                </a:lnTo>
                <a:lnTo>
                  <a:pt x="3875895" y="6093133"/>
                </a:lnTo>
                <a:lnTo>
                  <a:pt x="3874795" y="6093399"/>
                </a:lnTo>
                <a:lnTo>
                  <a:pt x="3872533" y="6091961"/>
                </a:lnTo>
                <a:lnTo>
                  <a:pt x="3869339" y="6090847"/>
                </a:lnTo>
                <a:lnTo>
                  <a:pt x="3854995" y="6080823"/>
                </a:lnTo>
                <a:lnTo>
                  <a:pt x="3826791" y="6062909"/>
                </a:lnTo>
                <a:lnTo>
                  <a:pt x="3820921" y="6057010"/>
                </a:lnTo>
                <a:lnTo>
                  <a:pt x="3812661" y="6051236"/>
                </a:lnTo>
                <a:lnTo>
                  <a:pt x="3783039" y="6020501"/>
                </a:lnTo>
                <a:lnTo>
                  <a:pt x="3784361" y="6020252"/>
                </a:lnTo>
                <a:lnTo>
                  <a:pt x="3753671" y="5989398"/>
                </a:lnTo>
                <a:cubicBezTo>
                  <a:pt x="3700185" y="5923382"/>
                  <a:pt x="3650777" y="5834128"/>
                  <a:pt x="3612377" y="5730038"/>
                </a:cubicBezTo>
                <a:lnTo>
                  <a:pt x="3597275" y="5682410"/>
                </a:lnTo>
                <a:lnTo>
                  <a:pt x="3546071" y="5692103"/>
                </a:lnTo>
                <a:lnTo>
                  <a:pt x="3459467" y="5699838"/>
                </a:lnTo>
                <a:lnTo>
                  <a:pt x="3457175" y="5750466"/>
                </a:lnTo>
                <a:cubicBezTo>
                  <a:pt x="3447023" y="5860950"/>
                  <a:pt x="3422401" y="5959950"/>
                  <a:pt x="3387825" y="6037559"/>
                </a:cubicBezTo>
                <a:lnTo>
                  <a:pt x="3366165" y="6075306"/>
                </a:lnTo>
                <a:lnTo>
                  <a:pt x="3367509" y="6075204"/>
                </a:lnTo>
                <a:lnTo>
                  <a:pt x="3346851" y="6112559"/>
                </a:lnTo>
                <a:lnTo>
                  <a:pt x="3340357" y="6120283"/>
                </a:lnTo>
                <a:lnTo>
                  <a:pt x="3336221" y="6127491"/>
                </a:lnTo>
                <a:lnTo>
                  <a:pt x="3313635" y="6152072"/>
                </a:lnTo>
                <a:lnTo>
                  <a:pt x="3302357" y="6165489"/>
                </a:lnTo>
                <a:lnTo>
                  <a:pt x="3299557" y="6167394"/>
                </a:lnTo>
                <a:lnTo>
                  <a:pt x="3297745" y="6169365"/>
                </a:lnTo>
                <a:lnTo>
                  <a:pt x="3296617" y="6169393"/>
                </a:lnTo>
                <a:lnTo>
                  <a:pt x="3296615" y="6169395"/>
                </a:lnTo>
                <a:lnTo>
                  <a:pt x="3200399" y="6171828"/>
                </a:lnTo>
                <a:lnTo>
                  <a:pt x="3200397" y="6171828"/>
                </a:lnTo>
                <a:lnTo>
                  <a:pt x="3194637" y="6171682"/>
                </a:lnTo>
                <a:lnTo>
                  <a:pt x="3104183" y="6169395"/>
                </a:lnTo>
                <a:lnTo>
                  <a:pt x="3103051" y="6169366"/>
                </a:lnTo>
                <a:lnTo>
                  <a:pt x="3101237" y="6167391"/>
                </a:lnTo>
                <a:lnTo>
                  <a:pt x="3098441" y="6165489"/>
                </a:lnTo>
                <a:lnTo>
                  <a:pt x="3087181" y="6152094"/>
                </a:lnTo>
                <a:lnTo>
                  <a:pt x="3064573" y="6127492"/>
                </a:lnTo>
                <a:lnTo>
                  <a:pt x="3060431" y="6120273"/>
                </a:lnTo>
                <a:lnTo>
                  <a:pt x="3053947" y="6112558"/>
                </a:lnTo>
                <a:lnTo>
                  <a:pt x="3033289" y="6075203"/>
                </a:lnTo>
                <a:lnTo>
                  <a:pt x="3034631" y="6075305"/>
                </a:lnTo>
                <a:lnTo>
                  <a:pt x="3012971" y="6037558"/>
                </a:lnTo>
                <a:cubicBezTo>
                  <a:pt x="2978395" y="5959951"/>
                  <a:pt x="2953771" y="5860950"/>
                  <a:pt x="2943619" y="5750466"/>
                </a:cubicBezTo>
                <a:lnTo>
                  <a:pt x="2941297" y="5699177"/>
                </a:lnTo>
                <a:lnTo>
                  <a:pt x="2803061" y="5683860"/>
                </a:lnTo>
                <a:lnTo>
                  <a:pt x="2788420" y="5730035"/>
                </a:lnTo>
                <a:cubicBezTo>
                  <a:pt x="2750019" y="5834127"/>
                  <a:pt x="2700611" y="5923380"/>
                  <a:pt x="2647126" y="5989394"/>
                </a:cubicBezTo>
                <a:lnTo>
                  <a:pt x="2616436" y="6020250"/>
                </a:lnTo>
                <a:lnTo>
                  <a:pt x="2617757" y="6020499"/>
                </a:lnTo>
                <a:lnTo>
                  <a:pt x="2588135" y="6051234"/>
                </a:lnTo>
                <a:lnTo>
                  <a:pt x="2579875" y="6057007"/>
                </a:lnTo>
                <a:lnTo>
                  <a:pt x="2574006" y="6062908"/>
                </a:lnTo>
                <a:lnTo>
                  <a:pt x="2545803" y="6080821"/>
                </a:lnTo>
                <a:lnTo>
                  <a:pt x="2531459" y="6090845"/>
                </a:lnTo>
                <a:lnTo>
                  <a:pt x="2528265" y="6091959"/>
                </a:lnTo>
                <a:lnTo>
                  <a:pt x="2526001" y="6093397"/>
                </a:lnTo>
                <a:lnTo>
                  <a:pt x="2524902" y="6093132"/>
                </a:lnTo>
                <a:lnTo>
                  <a:pt x="2436939" y="6071930"/>
                </a:lnTo>
                <a:lnTo>
                  <a:pt x="2431336" y="6070580"/>
                </a:lnTo>
                <a:lnTo>
                  <a:pt x="2431334" y="6070580"/>
                </a:lnTo>
                <a:lnTo>
                  <a:pt x="2339027" y="6043327"/>
                </a:lnTo>
                <a:lnTo>
                  <a:pt x="2339026" y="6043325"/>
                </a:lnTo>
                <a:lnTo>
                  <a:pt x="2337943" y="6043007"/>
                </a:lnTo>
                <a:lnTo>
                  <a:pt x="2336704" y="6040633"/>
                </a:lnTo>
                <a:lnTo>
                  <a:pt x="2334492" y="6038067"/>
                </a:lnTo>
                <a:lnTo>
                  <a:pt x="2327071" y="6022189"/>
                </a:lnTo>
                <a:lnTo>
                  <a:pt x="2311615" y="5992600"/>
                </a:lnTo>
                <a:lnTo>
                  <a:pt x="2309485" y="5984567"/>
                </a:lnTo>
                <a:lnTo>
                  <a:pt x="2305212" y="5975426"/>
                </a:lnTo>
                <a:lnTo>
                  <a:pt x="2294927" y="5933997"/>
                </a:lnTo>
                <a:lnTo>
                  <a:pt x="2296198" y="5934443"/>
                </a:lnTo>
                <a:lnTo>
                  <a:pt x="2285047" y="5892376"/>
                </a:lnTo>
                <a:cubicBezTo>
                  <a:pt x="2271736" y="5808463"/>
                  <a:pt x="2273574" y="5706462"/>
                  <a:pt x="2292363" y="5597117"/>
                </a:cubicBezTo>
                <a:lnTo>
                  <a:pt x="2302771" y="5549808"/>
                </a:lnTo>
                <a:lnTo>
                  <a:pt x="2175397" y="5493953"/>
                </a:lnTo>
                <a:lnTo>
                  <a:pt x="2147739" y="5537213"/>
                </a:lnTo>
                <a:cubicBezTo>
                  <a:pt x="2083706" y="5627819"/>
                  <a:pt x="2012879" y="5701243"/>
                  <a:pt x="1944131" y="5751166"/>
                </a:cubicBezTo>
                <a:lnTo>
                  <a:pt x="1906501" y="5773027"/>
                </a:lnTo>
                <a:lnTo>
                  <a:pt x="1907713" y="5773608"/>
                </a:lnTo>
                <a:lnTo>
                  <a:pt x="1871145" y="5795631"/>
                </a:lnTo>
                <a:lnTo>
                  <a:pt x="1861673" y="5799069"/>
                </a:lnTo>
                <a:lnTo>
                  <a:pt x="1854477" y="5803249"/>
                </a:lnTo>
                <a:lnTo>
                  <a:pt x="1822598" y="5813253"/>
                </a:lnTo>
                <a:lnTo>
                  <a:pt x="1806147" y="5819223"/>
                </a:lnTo>
                <a:lnTo>
                  <a:pt x="1802776" y="5819471"/>
                </a:lnTo>
                <a:lnTo>
                  <a:pt x="1800217" y="5820275"/>
                </a:lnTo>
                <a:lnTo>
                  <a:pt x="1799222" y="5819734"/>
                </a:lnTo>
                <a:lnTo>
                  <a:pt x="1719744" y="5776487"/>
                </a:lnTo>
                <a:lnTo>
                  <a:pt x="1714682" y="5773734"/>
                </a:lnTo>
                <a:lnTo>
                  <a:pt x="1714681" y="5773734"/>
                </a:lnTo>
                <a:lnTo>
                  <a:pt x="1632570" y="5723517"/>
                </a:lnTo>
                <a:lnTo>
                  <a:pt x="1632570" y="5723516"/>
                </a:lnTo>
                <a:lnTo>
                  <a:pt x="1631607" y="5722928"/>
                </a:lnTo>
                <a:lnTo>
                  <a:pt x="1631024" y="5720315"/>
                </a:lnTo>
                <a:lnTo>
                  <a:pt x="1629552" y="5717265"/>
                </a:lnTo>
                <a:lnTo>
                  <a:pt x="1626493" y="5700007"/>
                </a:lnTo>
                <a:lnTo>
                  <a:pt x="1619223" y="5667425"/>
                </a:lnTo>
                <a:lnTo>
                  <a:pt x="1619245" y="5659115"/>
                </a:lnTo>
                <a:lnTo>
                  <a:pt x="1617483" y="5649179"/>
                </a:lnTo>
                <a:lnTo>
                  <a:pt x="1618271" y="5606500"/>
                </a:lnTo>
                <a:lnTo>
                  <a:pt x="1619383" y="5607259"/>
                </a:lnTo>
                <a:lnTo>
                  <a:pt x="1619500" y="5563740"/>
                </a:lnTo>
                <a:cubicBezTo>
                  <a:pt x="1628360" y="5479240"/>
                  <a:pt x="1656535" y="5381192"/>
                  <a:pt x="1702985" y="5280435"/>
                </a:cubicBezTo>
                <a:lnTo>
                  <a:pt x="1727726" y="5232722"/>
                </a:lnTo>
                <a:lnTo>
                  <a:pt x="1727724" y="5232721"/>
                </a:lnTo>
                <a:lnTo>
                  <a:pt x="1726315" y="5235439"/>
                </a:lnTo>
                <a:lnTo>
                  <a:pt x="1655184" y="5185442"/>
                </a:lnTo>
                <a:lnTo>
                  <a:pt x="1615685" y="5151443"/>
                </a:lnTo>
                <a:lnTo>
                  <a:pt x="1578794" y="5185138"/>
                </a:lnTo>
                <a:cubicBezTo>
                  <a:pt x="1493494" y="5256083"/>
                  <a:pt x="1406077" y="5308675"/>
                  <a:pt x="1326751" y="5339104"/>
                </a:cubicBezTo>
                <a:lnTo>
                  <a:pt x="1284744" y="5350479"/>
                </a:lnTo>
                <a:lnTo>
                  <a:pt x="1285764" y="5351355"/>
                </a:lnTo>
                <a:lnTo>
                  <a:pt x="1244743" y="5363161"/>
                </a:lnTo>
                <a:lnTo>
                  <a:pt x="1234705" y="5364032"/>
                </a:lnTo>
                <a:lnTo>
                  <a:pt x="1226672" y="5366207"/>
                </a:lnTo>
                <a:lnTo>
                  <a:pt x="1193289" y="5367618"/>
                </a:lnTo>
                <a:lnTo>
                  <a:pt x="1175855" y="5369128"/>
                </a:lnTo>
                <a:lnTo>
                  <a:pt x="1172533" y="5368495"/>
                </a:lnTo>
                <a:lnTo>
                  <a:pt x="1169855" y="5368609"/>
                </a:lnTo>
                <a:lnTo>
                  <a:pt x="1169033" y="5367830"/>
                </a:lnTo>
                <a:lnTo>
                  <a:pt x="1103456" y="5305485"/>
                </a:lnTo>
                <a:lnTo>
                  <a:pt x="1099279" y="5301516"/>
                </a:lnTo>
                <a:lnTo>
                  <a:pt x="1099278" y="5301515"/>
                </a:lnTo>
                <a:lnTo>
                  <a:pt x="1032963" y="5231759"/>
                </a:lnTo>
                <a:lnTo>
                  <a:pt x="1032963" y="5231757"/>
                </a:lnTo>
                <a:lnTo>
                  <a:pt x="1032184" y="5230940"/>
                </a:lnTo>
                <a:lnTo>
                  <a:pt x="1032298" y="5228264"/>
                </a:lnTo>
                <a:lnTo>
                  <a:pt x="1031665" y="5224937"/>
                </a:lnTo>
                <a:lnTo>
                  <a:pt x="1033176" y="5207476"/>
                </a:lnTo>
                <a:lnTo>
                  <a:pt x="1034588" y="5174123"/>
                </a:lnTo>
                <a:lnTo>
                  <a:pt x="1036760" y="5166100"/>
                </a:lnTo>
                <a:lnTo>
                  <a:pt x="1037630" y="5156049"/>
                </a:lnTo>
                <a:lnTo>
                  <a:pt x="1049437" y="5115027"/>
                </a:lnTo>
                <a:lnTo>
                  <a:pt x="1050315" y="5116048"/>
                </a:lnTo>
                <a:lnTo>
                  <a:pt x="1061690" y="5074042"/>
                </a:lnTo>
                <a:cubicBezTo>
                  <a:pt x="1092119" y="4994716"/>
                  <a:pt x="1144711" y="4907300"/>
                  <a:pt x="1215656" y="4821998"/>
                </a:cubicBezTo>
                <a:lnTo>
                  <a:pt x="1252061" y="4782141"/>
                </a:lnTo>
                <a:lnTo>
                  <a:pt x="1252059" y="4782138"/>
                </a:lnTo>
                <a:lnTo>
                  <a:pt x="1250113" y="4784269"/>
                </a:lnTo>
                <a:lnTo>
                  <a:pt x="1164166" y="4675093"/>
                </a:lnTo>
                <a:lnTo>
                  <a:pt x="1120359" y="4697808"/>
                </a:lnTo>
                <a:cubicBezTo>
                  <a:pt x="1019602" y="4744259"/>
                  <a:pt x="921552" y="4772434"/>
                  <a:pt x="837054" y="4781294"/>
                </a:cubicBezTo>
                <a:lnTo>
                  <a:pt x="793535" y="4781410"/>
                </a:lnTo>
                <a:lnTo>
                  <a:pt x="794293" y="4782521"/>
                </a:lnTo>
                <a:lnTo>
                  <a:pt x="751614" y="4783308"/>
                </a:lnTo>
                <a:lnTo>
                  <a:pt x="741691" y="4781550"/>
                </a:lnTo>
                <a:lnTo>
                  <a:pt x="733369" y="4781572"/>
                </a:lnTo>
                <a:lnTo>
                  <a:pt x="700759" y="4774295"/>
                </a:lnTo>
                <a:lnTo>
                  <a:pt x="683529" y="4771240"/>
                </a:lnTo>
                <a:lnTo>
                  <a:pt x="680483" y="4769769"/>
                </a:lnTo>
                <a:lnTo>
                  <a:pt x="677866" y="4769186"/>
                </a:lnTo>
                <a:lnTo>
                  <a:pt x="677275" y="4768221"/>
                </a:lnTo>
                <a:lnTo>
                  <a:pt x="630067" y="4691029"/>
                </a:lnTo>
                <a:lnTo>
                  <a:pt x="627060" y="4686113"/>
                </a:lnTo>
                <a:lnTo>
                  <a:pt x="581058" y="4601569"/>
                </a:lnTo>
                <a:lnTo>
                  <a:pt x="581059" y="4601568"/>
                </a:lnTo>
                <a:lnTo>
                  <a:pt x="580519" y="4600577"/>
                </a:lnTo>
                <a:lnTo>
                  <a:pt x="581321" y="4598022"/>
                </a:lnTo>
                <a:lnTo>
                  <a:pt x="581571" y="4594644"/>
                </a:lnTo>
                <a:lnTo>
                  <a:pt x="587550" y="4578170"/>
                </a:lnTo>
                <a:lnTo>
                  <a:pt x="597545" y="4546318"/>
                </a:lnTo>
                <a:lnTo>
                  <a:pt x="601720" y="4539132"/>
                </a:lnTo>
                <a:lnTo>
                  <a:pt x="605163" y="4529647"/>
                </a:lnTo>
                <a:lnTo>
                  <a:pt x="627184" y="4493079"/>
                </a:lnTo>
                <a:lnTo>
                  <a:pt x="627768" y="4494293"/>
                </a:lnTo>
                <a:lnTo>
                  <a:pt x="649628" y="4456663"/>
                </a:lnTo>
                <a:cubicBezTo>
                  <a:pt x="699551" y="4387915"/>
                  <a:pt x="772975" y="4317090"/>
                  <a:pt x="863580" y="4253058"/>
                </a:cubicBezTo>
                <a:lnTo>
                  <a:pt x="906970" y="4225317"/>
                </a:lnTo>
                <a:lnTo>
                  <a:pt x="906969" y="4225315"/>
                </a:lnTo>
                <a:lnTo>
                  <a:pt x="905215" y="4226436"/>
                </a:lnTo>
                <a:lnTo>
                  <a:pt x="853649" y="4097440"/>
                </a:lnTo>
                <a:lnTo>
                  <a:pt x="803678" y="4108433"/>
                </a:lnTo>
                <a:cubicBezTo>
                  <a:pt x="694332" y="4127224"/>
                  <a:pt x="592331" y="4129061"/>
                  <a:pt x="508418" y="4115749"/>
                </a:cubicBezTo>
                <a:lnTo>
                  <a:pt x="466352" y="4104598"/>
                </a:lnTo>
                <a:lnTo>
                  <a:pt x="466798" y="4105867"/>
                </a:lnTo>
                <a:lnTo>
                  <a:pt x="425369" y="4095581"/>
                </a:lnTo>
                <a:lnTo>
                  <a:pt x="416239" y="4091314"/>
                </a:lnTo>
                <a:lnTo>
                  <a:pt x="408196" y="4089182"/>
                </a:lnTo>
                <a:lnTo>
                  <a:pt x="378580" y="4073712"/>
                </a:lnTo>
                <a:lnTo>
                  <a:pt x="362728" y="4066303"/>
                </a:lnTo>
                <a:lnTo>
                  <a:pt x="360166" y="4064094"/>
                </a:lnTo>
                <a:lnTo>
                  <a:pt x="357789" y="4062853"/>
                </a:lnTo>
                <a:lnTo>
                  <a:pt x="357467" y="4061768"/>
                </a:lnTo>
                <a:lnTo>
                  <a:pt x="331848" y="3974989"/>
                </a:lnTo>
                <a:lnTo>
                  <a:pt x="330216" y="3969462"/>
                </a:lnTo>
                <a:lnTo>
                  <a:pt x="330215" y="3969461"/>
                </a:lnTo>
                <a:lnTo>
                  <a:pt x="307662" y="3875892"/>
                </a:lnTo>
                <a:lnTo>
                  <a:pt x="307664" y="3875891"/>
                </a:lnTo>
                <a:lnTo>
                  <a:pt x="307399" y="3874794"/>
                </a:lnTo>
                <a:lnTo>
                  <a:pt x="308834" y="3872533"/>
                </a:lnTo>
                <a:lnTo>
                  <a:pt x="309950" y="3869336"/>
                </a:lnTo>
                <a:lnTo>
                  <a:pt x="319990" y="3854970"/>
                </a:lnTo>
                <a:lnTo>
                  <a:pt x="337887" y="3826790"/>
                </a:lnTo>
                <a:lnTo>
                  <a:pt x="343779" y="3820930"/>
                </a:lnTo>
                <a:lnTo>
                  <a:pt x="349560" y="3812659"/>
                </a:lnTo>
                <a:lnTo>
                  <a:pt x="380296" y="3783037"/>
                </a:lnTo>
                <a:lnTo>
                  <a:pt x="380545" y="3784360"/>
                </a:lnTo>
                <a:lnTo>
                  <a:pt x="411399" y="3753669"/>
                </a:lnTo>
                <a:cubicBezTo>
                  <a:pt x="477415" y="3700185"/>
                  <a:pt x="566669" y="3650777"/>
                  <a:pt x="670761" y="3612377"/>
                </a:cubicBezTo>
                <a:lnTo>
                  <a:pt x="721313" y="3596348"/>
                </a:lnTo>
                <a:lnTo>
                  <a:pt x="721313" y="3596347"/>
                </a:lnTo>
                <a:lnTo>
                  <a:pt x="718542" y="3597226"/>
                </a:lnTo>
                <a:lnTo>
                  <a:pt x="708938" y="3546498"/>
                </a:lnTo>
                <a:lnTo>
                  <a:pt x="701166" y="3459477"/>
                </a:lnTo>
                <a:lnTo>
                  <a:pt x="650325" y="3457175"/>
                </a:lnTo>
                <a:cubicBezTo>
                  <a:pt x="539842" y="3447024"/>
                  <a:pt x="440842" y="3422400"/>
                  <a:pt x="363233" y="3387823"/>
                </a:cubicBezTo>
                <a:lnTo>
                  <a:pt x="325485" y="3366165"/>
                </a:lnTo>
                <a:lnTo>
                  <a:pt x="325588" y="3367506"/>
                </a:lnTo>
                <a:lnTo>
                  <a:pt x="288233" y="3346847"/>
                </a:lnTo>
                <a:lnTo>
                  <a:pt x="280519" y="3340364"/>
                </a:lnTo>
                <a:lnTo>
                  <a:pt x="273301" y="3336221"/>
                </a:lnTo>
                <a:lnTo>
                  <a:pt x="248698" y="3313614"/>
                </a:lnTo>
                <a:lnTo>
                  <a:pt x="235303" y="3302355"/>
                </a:lnTo>
                <a:lnTo>
                  <a:pt x="233401" y="3299558"/>
                </a:lnTo>
                <a:lnTo>
                  <a:pt x="231426" y="3297743"/>
                </a:lnTo>
                <a:lnTo>
                  <a:pt x="231397" y="3296613"/>
                </a:lnTo>
                <a:lnTo>
                  <a:pt x="229110" y="3206159"/>
                </a:lnTo>
                <a:lnTo>
                  <a:pt x="228964" y="3200398"/>
                </a:lnTo>
                <a:lnTo>
                  <a:pt x="228964" y="3200396"/>
                </a:lnTo>
                <a:lnTo>
                  <a:pt x="231396" y="3104181"/>
                </a:lnTo>
                <a:lnTo>
                  <a:pt x="231398" y="3104181"/>
                </a:lnTo>
                <a:lnTo>
                  <a:pt x="231426" y="3103053"/>
                </a:lnTo>
                <a:lnTo>
                  <a:pt x="233398" y="3101240"/>
                </a:lnTo>
                <a:lnTo>
                  <a:pt x="235303" y="3098441"/>
                </a:lnTo>
                <a:lnTo>
                  <a:pt x="248719" y="3087163"/>
                </a:lnTo>
                <a:lnTo>
                  <a:pt x="273301" y="3064575"/>
                </a:lnTo>
                <a:lnTo>
                  <a:pt x="280509" y="3060438"/>
                </a:lnTo>
                <a:lnTo>
                  <a:pt x="288233" y="3053946"/>
                </a:lnTo>
                <a:lnTo>
                  <a:pt x="325588" y="3033287"/>
                </a:lnTo>
                <a:lnTo>
                  <a:pt x="325485" y="3034632"/>
                </a:lnTo>
                <a:lnTo>
                  <a:pt x="363232" y="3012971"/>
                </a:lnTo>
                <a:cubicBezTo>
                  <a:pt x="440842" y="2978395"/>
                  <a:pt x="539842" y="2953772"/>
                  <a:pt x="650325" y="2943620"/>
                </a:cubicBezTo>
                <a:lnTo>
                  <a:pt x="704711" y="2941158"/>
                </a:lnTo>
                <a:lnTo>
                  <a:pt x="704711" y="2941156"/>
                </a:lnTo>
                <a:lnTo>
                  <a:pt x="701912" y="2941284"/>
                </a:lnTo>
                <a:lnTo>
                  <a:pt x="717216" y="2803150"/>
                </a:lnTo>
                <a:lnTo>
                  <a:pt x="670761" y="2788420"/>
                </a:lnTo>
                <a:cubicBezTo>
                  <a:pt x="566670" y="2750020"/>
                  <a:pt x="477416" y="2700614"/>
                  <a:pt x="411401" y="2647128"/>
                </a:cubicBezTo>
                <a:lnTo>
                  <a:pt x="380545" y="2616436"/>
                </a:lnTo>
                <a:lnTo>
                  <a:pt x="380298" y="2617759"/>
                </a:lnTo>
                <a:lnTo>
                  <a:pt x="349562" y="2588137"/>
                </a:lnTo>
                <a:lnTo>
                  <a:pt x="343789" y="2579877"/>
                </a:lnTo>
                <a:lnTo>
                  <a:pt x="337889" y="2574008"/>
                </a:lnTo>
                <a:lnTo>
                  <a:pt x="319976" y="2545803"/>
                </a:lnTo>
                <a:lnTo>
                  <a:pt x="309951" y="2531460"/>
                </a:lnTo>
                <a:lnTo>
                  <a:pt x="308838" y="2528265"/>
                </a:lnTo>
                <a:lnTo>
                  <a:pt x="307400" y="2526003"/>
                </a:lnTo>
                <a:lnTo>
                  <a:pt x="307665" y="2524902"/>
                </a:lnTo>
                <a:lnTo>
                  <a:pt x="328867" y="2436938"/>
                </a:lnTo>
                <a:lnTo>
                  <a:pt x="330216" y="2431335"/>
                </a:lnTo>
                <a:lnTo>
                  <a:pt x="330216" y="2431334"/>
                </a:lnTo>
                <a:lnTo>
                  <a:pt x="357470" y="2339025"/>
                </a:lnTo>
                <a:lnTo>
                  <a:pt x="357472" y="2339025"/>
                </a:lnTo>
                <a:lnTo>
                  <a:pt x="357790" y="2337943"/>
                </a:lnTo>
                <a:lnTo>
                  <a:pt x="360164" y="2336704"/>
                </a:lnTo>
                <a:lnTo>
                  <a:pt x="362729" y="2334493"/>
                </a:lnTo>
                <a:lnTo>
                  <a:pt x="378605" y="2327071"/>
                </a:lnTo>
                <a:lnTo>
                  <a:pt x="408197" y="2311617"/>
                </a:lnTo>
                <a:lnTo>
                  <a:pt x="416230" y="2309487"/>
                </a:lnTo>
                <a:lnTo>
                  <a:pt x="425371" y="2305213"/>
                </a:lnTo>
                <a:lnTo>
                  <a:pt x="466800" y="2294929"/>
                </a:lnTo>
                <a:lnTo>
                  <a:pt x="466354" y="2296199"/>
                </a:lnTo>
                <a:lnTo>
                  <a:pt x="508420" y="2285047"/>
                </a:lnTo>
                <a:cubicBezTo>
                  <a:pt x="536391" y="2280611"/>
                  <a:pt x="566372" y="2277857"/>
                  <a:pt x="597964" y="2276853"/>
                </a:cubicBezTo>
                <a:cubicBezTo>
                  <a:pt x="645354" y="2275347"/>
                  <a:pt x="696369" y="2277780"/>
                  <a:pt x="749668" y="2284375"/>
                </a:cubicBezTo>
                <a:lnTo>
                  <a:pt x="853477" y="2304770"/>
                </a:lnTo>
                <a:lnTo>
                  <a:pt x="854056" y="2303446"/>
                </a:lnTo>
                <a:lnTo>
                  <a:pt x="851382" y="2302859"/>
                </a:lnTo>
                <a:lnTo>
                  <a:pt x="907178" y="2175616"/>
                </a:lnTo>
                <a:lnTo>
                  <a:pt x="909170" y="2176889"/>
                </a:lnTo>
                <a:lnTo>
                  <a:pt x="909169" y="2176888"/>
                </a:lnTo>
                <a:lnTo>
                  <a:pt x="907179" y="2175615"/>
                </a:lnTo>
                <a:lnTo>
                  <a:pt x="907178" y="2175616"/>
                </a:lnTo>
                <a:lnTo>
                  <a:pt x="863583" y="2147743"/>
                </a:lnTo>
                <a:cubicBezTo>
                  <a:pt x="772978" y="2083710"/>
                  <a:pt x="699553" y="2012883"/>
                  <a:pt x="649630" y="1944135"/>
                </a:cubicBezTo>
                <a:lnTo>
                  <a:pt x="627770" y="1906504"/>
                </a:lnTo>
                <a:lnTo>
                  <a:pt x="627187" y="1907718"/>
                </a:lnTo>
                <a:lnTo>
                  <a:pt x="605166" y="1871149"/>
                </a:lnTo>
                <a:lnTo>
                  <a:pt x="601728" y="1861678"/>
                </a:lnTo>
                <a:lnTo>
                  <a:pt x="597548" y="1854482"/>
                </a:lnTo>
                <a:lnTo>
                  <a:pt x="587543" y="1822602"/>
                </a:lnTo>
                <a:lnTo>
                  <a:pt x="581574" y="1806152"/>
                </a:lnTo>
                <a:lnTo>
                  <a:pt x="581325" y="1802780"/>
                </a:lnTo>
                <a:lnTo>
                  <a:pt x="580522" y="1800220"/>
                </a:lnTo>
                <a:lnTo>
                  <a:pt x="581062" y="1799226"/>
                </a:lnTo>
                <a:lnTo>
                  <a:pt x="624309" y="1719746"/>
                </a:lnTo>
                <a:lnTo>
                  <a:pt x="627063" y="1714684"/>
                </a:lnTo>
                <a:lnTo>
                  <a:pt x="677279" y="1632579"/>
                </a:lnTo>
                <a:lnTo>
                  <a:pt x="677867" y="1631616"/>
                </a:lnTo>
                <a:lnTo>
                  <a:pt x="680482" y="1631032"/>
                </a:lnTo>
                <a:lnTo>
                  <a:pt x="683532" y="1629561"/>
                </a:lnTo>
                <a:lnTo>
                  <a:pt x="700789" y="1626500"/>
                </a:lnTo>
                <a:lnTo>
                  <a:pt x="733371" y="1619231"/>
                </a:lnTo>
                <a:lnTo>
                  <a:pt x="741682" y="1619253"/>
                </a:lnTo>
                <a:lnTo>
                  <a:pt x="751617" y="1617492"/>
                </a:lnTo>
                <a:lnTo>
                  <a:pt x="794297" y="1618280"/>
                </a:lnTo>
                <a:lnTo>
                  <a:pt x="793537" y="1619391"/>
                </a:lnTo>
                <a:lnTo>
                  <a:pt x="837057" y="1619507"/>
                </a:lnTo>
                <a:cubicBezTo>
                  <a:pt x="921556" y="1628368"/>
                  <a:pt x="1019605" y="1656543"/>
                  <a:pt x="1120361" y="1702990"/>
                </a:cubicBezTo>
                <a:lnTo>
                  <a:pt x="1168154" y="1727771"/>
                </a:lnTo>
                <a:lnTo>
                  <a:pt x="1168155" y="1727770"/>
                </a:lnTo>
                <a:lnTo>
                  <a:pt x="1165754" y="1726526"/>
                </a:lnTo>
                <a:lnTo>
                  <a:pt x="1215599" y="1655615"/>
                </a:lnTo>
                <a:lnTo>
                  <a:pt x="1249667" y="1616037"/>
                </a:lnTo>
                <a:lnTo>
                  <a:pt x="1215657" y="1578801"/>
                </a:lnTo>
                <a:cubicBezTo>
                  <a:pt x="1144712" y="1493498"/>
                  <a:pt x="1092119" y="1406084"/>
                  <a:pt x="1061692" y="1326757"/>
                </a:cubicBezTo>
                <a:lnTo>
                  <a:pt x="1050316" y="1284750"/>
                </a:lnTo>
                <a:lnTo>
                  <a:pt x="1049440" y="1285770"/>
                </a:lnTo>
                <a:lnTo>
                  <a:pt x="1037633" y="1244749"/>
                </a:lnTo>
                <a:lnTo>
                  <a:pt x="1036763" y="1234708"/>
                </a:lnTo>
                <a:lnTo>
                  <a:pt x="1034588" y="1226678"/>
                </a:lnTo>
                <a:lnTo>
                  <a:pt x="1033176" y="1193295"/>
                </a:lnTo>
                <a:lnTo>
                  <a:pt x="1031667" y="1175861"/>
                </a:lnTo>
                <a:lnTo>
                  <a:pt x="1032300" y="1172539"/>
                </a:lnTo>
                <a:lnTo>
                  <a:pt x="1032186" y="1169859"/>
                </a:lnTo>
                <a:lnTo>
                  <a:pt x="1032965" y="1169038"/>
                </a:lnTo>
                <a:lnTo>
                  <a:pt x="1095309" y="1103461"/>
                </a:lnTo>
                <a:lnTo>
                  <a:pt x="1099279" y="1099285"/>
                </a:lnTo>
                <a:lnTo>
                  <a:pt x="1099280" y="1099284"/>
                </a:lnTo>
                <a:lnTo>
                  <a:pt x="1169035" y="1032968"/>
                </a:lnTo>
                <a:lnTo>
                  <a:pt x="1169036" y="1032968"/>
                </a:lnTo>
                <a:lnTo>
                  <a:pt x="1169854" y="1032191"/>
                </a:lnTo>
                <a:lnTo>
                  <a:pt x="1172530" y="1032304"/>
                </a:lnTo>
                <a:lnTo>
                  <a:pt x="1175858" y="1031671"/>
                </a:lnTo>
                <a:lnTo>
                  <a:pt x="1193319" y="1033181"/>
                </a:lnTo>
                <a:lnTo>
                  <a:pt x="1226672" y="1034592"/>
                </a:lnTo>
                <a:lnTo>
                  <a:pt x="1234693" y="1036766"/>
                </a:lnTo>
                <a:lnTo>
                  <a:pt x="1244746" y="1037636"/>
                </a:lnTo>
                <a:lnTo>
                  <a:pt x="1285768" y="1049443"/>
                </a:lnTo>
                <a:lnTo>
                  <a:pt x="1284746" y="1050320"/>
                </a:lnTo>
                <a:lnTo>
                  <a:pt x="1326752" y="1061696"/>
                </a:lnTo>
                <a:cubicBezTo>
                  <a:pt x="1406079" y="1092125"/>
                  <a:pt x="1493494" y="1144716"/>
                  <a:pt x="1578795" y="1215662"/>
                </a:cubicBezTo>
                <a:lnTo>
                  <a:pt x="1618430" y="1251864"/>
                </a:lnTo>
                <a:lnTo>
                  <a:pt x="1618432" y="1251863"/>
                </a:lnTo>
                <a:lnTo>
                  <a:pt x="1616888" y="1250452"/>
                </a:lnTo>
                <a:lnTo>
                  <a:pt x="1725926" y="1164613"/>
                </a:lnTo>
                <a:lnTo>
                  <a:pt x="1702985" y="1120367"/>
                </a:lnTo>
                <a:cubicBezTo>
                  <a:pt x="1656534" y="1019611"/>
                  <a:pt x="1628360" y="921561"/>
                  <a:pt x="1619500" y="837061"/>
                </a:cubicBezTo>
                <a:lnTo>
                  <a:pt x="1619383" y="793542"/>
                </a:lnTo>
                <a:lnTo>
                  <a:pt x="1618273" y="794301"/>
                </a:lnTo>
                <a:lnTo>
                  <a:pt x="1617485" y="751622"/>
                </a:lnTo>
                <a:lnTo>
                  <a:pt x="1619244" y="741699"/>
                </a:lnTo>
                <a:lnTo>
                  <a:pt x="1619222" y="733377"/>
                </a:lnTo>
                <a:lnTo>
                  <a:pt x="1626499" y="700766"/>
                </a:lnTo>
                <a:lnTo>
                  <a:pt x="1629552" y="683536"/>
                </a:lnTo>
                <a:lnTo>
                  <a:pt x="1631023" y="680491"/>
                </a:lnTo>
                <a:lnTo>
                  <a:pt x="1631608" y="677873"/>
                </a:lnTo>
                <a:lnTo>
                  <a:pt x="1632572" y="677283"/>
                </a:lnTo>
                <a:lnTo>
                  <a:pt x="1709764" y="630074"/>
                </a:lnTo>
                <a:lnTo>
                  <a:pt x="1714680" y="627068"/>
                </a:lnTo>
                <a:lnTo>
                  <a:pt x="1714681" y="627068"/>
                </a:lnTo>
                <a:lnTo>
                  <a:pt x="1799224" y="581066"/>
                </a:lnTo>
                <a:lnTo>
                  <a:pt x="1799225" y="581065"/>
                </a:lnTo>
                <a:lnTo>
                  <a:pt x="1800217" y="580526"/>
                </a:lnTo>
                <a:lnTo>
                  <a:pt x="1802772" y="581328"/>
                </a:lnTo>
                <a:lnTo>
                  <a:pt x="1806149" y="581578"/>
                </a:lnTo>
                <a:lnTo>
                  <a:pt x="1822623" y="587557"/>
                </a:lnTo>
                <a:lnTo>
                  <a:pt x="1854475" y="597553"/>
                </a:lnTo>
                <a:lnTo>
                  <a:pt x="1861661" y="601727"/>
                </a:lnTo>
                <a:lnTo>
                  <a:pt x="1871146" y="605170"/>
                </a:lnTo>
                <a:lnTo>
                  <a:pt x="1907715" y="627192"/>
                </a:lnTo>
                <a:lnTo>
                  <a:pt x="1906500" y="627775"/>
                </a:lnTo>
                <a:lnTo>
                  <a:pt x="1944132" y="649635"/>
                </a:lnTo>
                <a:cubicBezTo>
                  <a:pt x="2012880" y="699559"/>
                  <a:pt x="2083704" y="772983"/>
                  <a:pt x="2147738" y="863588"/>
                </a:cubicBezTo>
                <a:lnTo>
                  <a:pt x="2174623" y="905640"/>
                </a:lnTo>
                <a:lnTo>
                  <a:pt x="2303462" y="854137"/>
                </a:lnTo>
                <a:lnTo>
                  <a:pt x="2303958" y="856392"/>
                </a:lnTo>
                <a:lnTo>
                  <a:pt x="2303959" y="856392"/>
                </a:lnTo>
                <a:lnTo>
                  <a:pt x="2292363" y="803681"/>
                </a:lnTo>
                <a:cubicBezTo>
                  <a:pt x="2273573" y="694337"/>
                  <a:pt x="2271735" y="592336"/>
                  <a:pt x="2285047" y="508422"/>
                </a:cubicBezTo>
                <a:lnTo>
                  <a:pt x="2296199" y="466357"/>
                </a:lnTo>
                <a:lnTo>
                  <a:pt x="2294930" y="466802"/>
                </a:lnTo>
                <a:lnTo>
                  <a:pt x="2305216" y="425374"/>
                </a:lnTo>
                <a:lnTo>
                  <a:pt x="2309481" y="416244"/>
                </a:lnTo>
                <a:lnTo>
                  <a:pt x="2311614" y="408200"/>
                </a:lnTo>
                <a:lnTo>
                  <a:pt x="2327083" y="378584"/>
                </a:lnTo>
                <a:lnTo>
                  <a:pt x="2334493" y="362732"/>
                </a:lnTo>
                <a:lnTo>
                  <a:pt x="2336702" y="360170"/>
                </a:lnTo>
                <a:lnTo>
                  <a:pt x="2337943" y="357792"/>
                </a:lnTo>
                <a:lnTo>
                  <a:pt x="2339028" y="357471"/>
                </a:lnTo>
                <a:lnTo>
                  <a:pt x="2425809" y="331851"/>
                </a:lnTo>
                <a:lnTo>
                  <a:pt x="2431336" y="330220"/>
                </a:lnTo>
                <a:lnTo>
                  <a:pt x="2431336" y="330220"/>
                </a:lnTo>
                <a:lnTo>
                  <a:pt x="2524905" y="307667"/>
                </a:lnTo>
                <a:lnTo>
                  <a:pt x="2524905" y="307668"/>
                </a:lnTo>
                <a:lnTo>
                  <a:pt x="2526002" y="307403"/>
                </a:lnTo>
                <a:lnTo>
                  <a:pt x="2528263" y="308839"/>
                </a:lnTo>
                <a:lnTo>
                  <a:pt x="2531461" y="309953"/>
                </a:lnTo>
                <a:lnTo>
                  <a:pt x="2545826" y="319994"/>
                </a:lnTo>
                <a:lnTo>
                  <a:pt x="2574006" y="337892"/>
                </a:lnTo>
                <a:lnTo>
                  <a:pt x="2579866" y="343783"/>
                </a:lnTo>
                <a:lnTo>
                  <a:pt x="2588139" y="349565"/>
                </a:lnTo>
                <a:lnTo>
                  <a:pt x="2617761" y="380300"/>
                </a:lnTo>
                <a:lnTo>
                  <a:pt x="2616436" y="380549"/>
                </a:lnTo>
                <a:lnTo>
                  <a:pt x="2647128" y="411403"/>
                </a:lnTo>
                <a:cubicBezTo>
                  <a:pt x="2700611" y="477419"/>
                  <a:pt x="2750020" y="566673"/>
                  <a:pt x="2788419" y="670766"/>
                </a:cubicBezTo>
                <a:lnTo>
                  <a:pt x="2803712" y="718994"/>
                </a:lnTo>
                <a:lnTo>
                  <a:pt x="2854545" y="709369"/>
                </a:lnTo>
                <a:lnTo>
                  <a:pt x="2941297" y="701623"/>
                </a:lnTo>
                <a:lnTo>
                  <a:pt x="2943618" y="650333"/>
                </a:lnTo>
                <a:cubicBezTo>
                  <a:pt x="2953770" y="539849"/>
                  <a:pt x="2978395" y="440849"/>
                  <a:pt x="3012971" y="363240"/>
                </a:cubicBezTo>
                <a:lnTo>
                  <a:pt x="3034629" y="325493"/>
                </a:lnTo>
                <a:lnTo>
                  <a:pt x="3033289" y="325594"/>
                </a:lnTo>
                <a:lnTo>
                  <a:pt x="3053947" y="288241"/>
                </a:lnTo>
                <a:lnTo>
                  <a:pt x="3060431" y="280526"/>
                </a:lnTo>
                <a:lnTo>
                  <a:pt x="3064573" y="273308"/>
                </a:lnTo>
                <a:lnTo>
                  <a:pt x="3087179" y="248704"/>
                </a:lnTo>
                <a:lnTo>
                  <a:pt x="3098439" y="235310"/>
                </a:lnTo>
                <a:lnTo>
                  <a:pt x="3101237" y="233408"/>
                </a:lnTo>
                <a:lnTo>
                  <a:pt x="3103051" y="231434"/>
                </a:lnTo>
                <a:lnTo>
                  <a:pt x="3104181" y="231403"/>
                </a:lnTo>
                <a:lnTo>
                  <a:pt x="3194635" y="229118"/>
                </a:lnTo>
                <a:lnTo>
                  <a:pt x="3200395" y="228972"/>
                </a:lnTo>
                <a:close/>
                <a:moveTo>
                  <a:pt x="3200399" y="91440"/>
                </a:moveTo>
                <a:cubicBezTo>
                  <a:pt x="1483369" y="91440"/>
                  <a:pt x="91440" y="1483369"/>
                  <a:pt x="91440" y="3200400"/>
                </a:cubicBezTo>
                <a:cubicBezTo>
                  <a:pt x="91440" y="4917431"/>
                  <a:pt x="1483369" y="6309360"/>
                  <a:pt x="3200399" y="6309360"/>
                </a:cubicBezTo>
                <a:cubicBezTo>
                  <a:pt x="4917431" y="6309360"/>
                  <a:pt x="6309359" y="4917431"/>
                  <a:pt x="6309359" y="3200400"/>
                </a:cubicBezTo>
                <a:cubicBezTo>
                  <a:pt x="6309359" y="1483369"/>
                  <a:pt x="4917431" y="91440"/>
                  <a:pt x="3200399" y="91440"/>
                </a:cubicBezTo>
                <a:close/>
                <a:moveTo>
                  <a:pt x="3200399" y="0"/>
                </a:moveTo>
                <a:cubicBezTo>
                  <a:pt x="4967931" y="0"/>
                  <a:pt x="6400799" y="1432868"/>
                  <a:pt x="6400799" y="3200400"/>
                </a:cubicBezTo>
                <a:cubicBezTo>
                  <a:pt x="6400799" y="4967932"/>
                  <a:pt x="4967931" y="6400800"/>
                  <a:pt x="3200399" y="6400800"/>
                </a:cubicBezTo>
                <a:cubicBezTo>
                  <a:pt x="1432868" y="6400800"/>
                  <a:pt x="0" y="4967932"/>
                  <a:pt x="0" y="3200400"/>
                </a:cubicBezTo>
                <a:cubicBezTo>
                  <a:pt x="0" y="1432868"/>
                  <a:pt x="1432868" y="0"/>
                  <a:pt x="3200399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N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79749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3353" y="6412447"/>
            <a:ext cx="10217797" cy="3708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cap="none" baseline="0">
                <a:solidFill>
                  <a:schemeClr val="bg1"/>
                </a:solidFill>
              </a:defRPr>
            </a:lvl1pPr>
          </a:lstStyle>
          <a:p>
            <a:endParaRPr lang="en-IN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3353" y="36191"/>
            <a:ext cx="11600329" cy="10754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3354" y="1111624"/>
            <a:ext cx="11600328" cy="53008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471150" y="6412447"/>
            <a:ext cx="1382532" cy="3708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32485106-A67F-4BD9-8543-20311978E5DC}" type="datetimeFigureOut">
              <a:rPr lang="en-IN" smtClean="0"/>
              <a:t>21-04-2023</a:t>
            </a:fld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65919" y="42255"/>
            <a:ext cx="2926080" cy="10693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0" b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0660D82F-57A4-433C-9177-0951B9A08CF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20499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accent5"/>
          </a:solidFill>
          <a:latin typeface="Calibri Light" panose="020F0302020204030204" pitchFamily="34" charset="0"/>
          <a:ea typeface="+mj-ea"/>
          <a:cs typeface="Calibri Light" panose="020F0302020204030204" pitchFamily="34" charset="0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3200" kern="1200">
          <a:solidFill>
            <a:schemeClr val="bg1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3200" kern="1200">
          <a:solidFill>
            <a:schemeClr val="bg1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800" i="1" kern="1200">
          <a:solidFill>
            <a:schemeClr val="bg1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bg1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bg1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0.png"/><Relationship Id="rId13" Type="http://schemas.openxmlformats.org/officeDocument/2006/relationships/image" Target="../media/image550.png"/><Relationship Id="rId18" Type="http://schemas.openxmlformats.org/officeDocument/2006/relationships/image" Target="../media/image600.png"/><Relationship Id="rId3" Type="http://schemas.openxmlformats.org/officeDocument/2006/relationships/image" Target="../media/image450.png"/><Relationship Id="rId21" Type="http://schemas.openxmlformats.org/officeDocument/2006/relationships/image" Target="../media/image631.png"/><Relationship Id="rId7" Type="http://schemas.openxmlformats.org/officeDocument/2006/relationships/image" Target="../media/image490.png"/><Relationship Id="rId12" Type="http://schemas.openxmlformats.org/officeDocument/2006/relationships/image" Target="../media/image540.png"/><Relationship Id="rId17" Type="http://schemas.openxmlformats.org/officeDocument/2006/relationships/image" Target="../media/image590.png"/><Relationship Id="rId2" Type="http://schemas.openxmlformats.org/officeDocument/2006/relationships/image" Target="../media/image15.png"/><Relationship Id="rId16" Type="http://schemas.openxmlformats.org/officeDocument/2006/relationships/image" Target="../media/image580.png"/><Relationship Id="rId20" Type="http://schemas.openxmlformats.org/officeDocument/2006/relationships/image" Target="../media/image6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0.png"/><Relationship Id="rId11" Type="http://schemas.openxmlformats.org/officeDocument/2006/relationships/image" Target="../media/image530.png"/><Relationship Id="rId5" Type="http://schemas.openxmlformats.org/officeDocument/2006/relationships/image" Target="../media/image470.png"/><Relationship Id="rId15" Type="http://schemas.openxmlformats.org/officeDocument/2006/relationships/image" Target="../media/image570.png"/><Relationship Id="rId10" Type="http://schemas.openxmlformats.org/officeDocument/2006/relationships/image" Target="../media/image520.png"/><Relationship Id="rId19" Type="http://schemas.openxmlformats.org/officeDocument/2006/relationships/image" Target="../media/image611.png"/><Relationship Id="rId4" Type="http://schemas.openxmlformats.org/officeDocument/2006/relationships/image" Target="../media/image460.png"/><Relationship Id="rId9" Type="http://schemas.openxmlformats.org/officeDocument/2006/relationships/image" Target="../media/image511.png"/><Relationship Id="rId14" Type="http://schemas.openxmlformats.org/officeDocument/2006/relationships/image" Target="../media/image56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0.png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39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12" Type="http://schemas.openxmlformats.org/officeDocument/2006/relationships/image" Target="../media/image38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11" Type="http://schemas.openxmlformats.org/officeDocument/2006/relationships/image" Target="../media/image37.png"/><Relationship Id="rId5" Type="http://schemas.openxmlformats.org/officeDocument/2006/relationships/image" Target="../media/image31.png"/><Relationship Id="rId10" Type="http://schemas.openxmlformats.org/officeDocument/2006/relationships/image" Target="../media/image36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Relationship Id="rId14" Type="http://schemas.openxmlformats.org/officeDocument/2006/relationships/image" Target="../media/image4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36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openxmlformats.org/officeDocument/2006/relationships/image" Target="../media/image2800.png"/><Relationship Id="rId18" Type="http://schemas.openxmlformats.org/officeDocument/2006/relationships/image" Target="../media/image52.png"/><Relationship Id="rId3" Type="http://schemas.openxmlformats.org/officeDocument/2006/relationships/image" Target="../media/image150.png"/><Relationship Id="rId7" Type="http://schemas.openxmlformats.org/officeDocument/2006/relationships/image" Target="../media/image43.png"/><Relationship Id="rId12" Type="http://schemas.openxmlformats.org/officeDocument/2006/relationships/image" Target="../media/image471.png"/><Relationship Id="rId17" Type="http://schemas.openxmlformats.org/officeDocument/2006/relationships/image" Target="../media/image49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50.png"/><Relationship Id="rId1" Type="http://schemas.openxmlformats.org/officeDocument/2006/relationships/tags" Target="../tags/tag1.xml"/><Relationship Id="rId6" Type="http://schemas.openxmlformats.org/officeDocument/2006/relationships/image" Target="../media/image41.png"/><Relationship Id="rId11" Type="http://schemas.openxmlformats.org/officeDocument/2006/relationships/image" Target="../media/image47.png"/><Relationship Id="rId5" Type="http://schemas.openxmlformats.org/officeDocument/2006/relationships/image" Target="../media/image400.png"/><Relationship Id="rId15" Type="http://schemas.openxmlformats.org/officeDocument/2006/relationships/image" Target="../media/image48.png"/><Relationship Id="rId10" Type="http://schemas.openxmlformats.org/officeDocument/2006/relationships/image" Target="../media/image46.png"/><Relationship Id="rId4" Type="http://schemas.openxmlformats.org/officeDocument/2006/relationships/image" Target="../media/image390.png"/><Relationship Id="rId9" Type="http://schemas.openxmlformats.org/officeDocument/2006/relationships/image" Target="../media/image45.png"/><Relationship Id="rId14" Type="http://schemas.openxmlformats.org/officeDocument/2006/relationships/image" Target="../media/image29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6.png"/><Relationship Id="rId3" Type="http://schemas.openxmlformats.org/officeDocument/2006/relationships/image" Target="../media/image25.png"/><Relationship Id="rId7" Type="http://schemas.openxmlformats.org/officeDocument/2006/relationships/image" Target="../media/image32.png"/><Relationship Id="rId12" Type="http://schemas.openxmlformats.org/officeDocument/2006/relationships/image" Target="../media/image39.png"/><Relationship Id="rId2" Type="http://schemas.openxmlformats.org/officeDocument/2006/relationships/image" Target="../media/image2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11" Type="http://schemas.openxmlformats.org/officeDocument/2006/relationships/image" Target="../media/image37.png"/><Relationship Id="rId5" Type="http://schemas.openxmlformats.org/officeDocument/2006/relationships/image" Target="../media/image30.png"/><Relationship Id="rId15" Type="http://schemas.openxmlformats.org/officeDocument/2006/relationships/image" Target="../media/image40.png"/><Relationship Id="rId10" Type="http://schemas.openxmlformats.org/officeDocument/2006/relationships/image" Target="../media/image35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Relationship Id="rId14" Type="http://schemas.openxmlformats.org/officeDocument/2006/relationships/image" Target="../media/image3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2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59.png"/><Relationship Id="rId4" Type="http://schemas.openxmlformats.org/officeDocument/2006/relationships/image" Target="../media/image5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8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58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4.png"/><Relationship Id="rId12" Type="http://schemas.openxmlformats.org/officeDocument/2006/relationships/image" Target="../media/image37.png"/><Relationship Id="rId17" Type="http://schemas.openxmlformats.org/officeDocument/2006/relationships/image" Target="../media/image340.png"/><Relationship Id="rId2" Type="http://schemas.openxmlformats.org/officeDocument/2006/relationships/tags" Target="../tags/tag3.xml"/><Relationship Id="rId16" Type="http://schemas.openxmlformats.org/officeDocument/2006/relationships/image" Target="../media/image330.png"/><Relationship Id="rId1" Type="http://schemas.openxmlformats.org/officeDocument/2006/relationships/tags" Target="../tags/tag2.xml"/><Relationship Id="rId6" Type="http://schemas.openxmlformats.org/officeDocument/2006/relationships/image" Target="../media/image40.png"/><Relationship Id="rId11" Type="http://schemas.openxmlformats.org/officeDocument/2006/relationships/image" Target="../media/image38.png"/><Relationship Id="rId5" Type="http://schemas.openxmlformats.org/officeDocument/2006/relationships/image" Target="../media/image33.png"/><Relationship Id="rId15" Type="http://schemas.openxmlformats.org/officeDocument/2006/relationships/image" Target="../media/image320.png"/><Relationship Id="rId10" Type="http://schemas.openxmlformats.org/officeDocument/2006/relationships/image" Target="../media/image35.png"/><Relationship Id="rId4" Type="http://schemas.openxmlformats.org/officeDocument/2006/relationships/image" Target="../media/image291.png"/><Relationship Id="rId9" Type="http://schemas.openxmlformats.org/officeDocument/2006/relationships/image" Target="../media/image36.png"/><Relationship Id="rId14" Type="http://schemas.openxmlformats.org/officeDocument/2006/relationships/image" Target="../media/image60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61.png"/><Relationship Id="rId3" Type="http://schemas.openxmlformats.org/officeDocument/2006/relationships/tags" Target="../tags/tag6.xml"/><Relationship Id="rId7" Type="http://schemas.openxmlformats.org/officeDocument/2006/relationships/image" Target="../media/image34.png"/><Relationship Id="rId12" Type="http://schemas.openxmlformats.org/officeDocument/2006/relationships/image" Target="../media/image37.png"/><Relationship Id="rId2" Type="http://schemas.openxmlformats.org/officeDocument/2006/relationships/tags" Target="../tags/tag5.xml"/><Relationship Id="rId16" Type="http://schemas.openxmlformats.org/officeDocument/2006/relationships/image" Target="../media/image63.png"/><Relationship Id="rId1" Type="http://schemas.openxmlformats.org/officeDocument/2006/relationships/tags" Target="../tags/tag4.xml"/><Relationship Id="rId6" Type="http://schemas.openxmlformats.org/officeDocument/2006/relationships/image" Target="../media/image40.png"/><Relationship Id="rId11" Type="http://schemas.openxmlformats.org/officeDocument/2006/relationships/image" Target="../media/image38.png"/><Relationship Id="rId5" Type="http://schemas.openxmlformats.org/officeDocument/2006/relationships/image" Target="../media/image33.png"/><Relationship Id="rId15" Type="http://schemas.openxmlformats.org/officeDocument/2006/relationships/image" Target="../media/image62.png"/><Relationship Id="rId10" Type="http://schemas.openxmlformats.org/officeDocument/2006/relationships/image" Target="../media/image35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36.png"/><Relationship Id="rId14" Type="http://schemas.openxmlformats.org/officeDocument/2006/relationships/image" Target="../media/image58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3" Type="http://schemas.openxmlformats.org/officeDocument/2006/relationships/tags" Target="../tags/tag19.xml"/><Relationship Id="rId18" Type="http://schemas.openxmlformats.org/officeDocument/2006/relationships/image" Target="../media/image39.png"/><Relationship Id="rId26" Type="http://schemas.openxmlformats.org/officeDocument/2006/relationships/image" Target="../media/image60.png"/><Relationship Id="rId3" Type="http://schemas.openxmlformats.org/officeDocument/2006/relationships/tags" Target="../tags/tag9.xml"/><Relationship Id="rId21" Type="http://schemas.openxmlformats.org/officeDocument/2006/relationships/image" Target="../media/image38.png"/><Relationship Id="rId34" Type="http://schemas.openxmlformats.org/officeDocument/2006/relationships/image" Target="../media/image70.png"/><Relationship Id="rId7" Type="http://schemas.openxmlformats.org/officeDocument/2006/relationships/tags" Target="../tags/tag13.xml"/><Relationship Id="rId12" Type="http://schemas.openxmlformats.org/officeDocument/2006/relationships/tags" Target="../tags/tag18.xml"/><Relationship Id="rId17" Type="http://schemas.openxmlformats.org/officeDocument/2006/relationships/image" Target="../media/image34.png"/><Relationship Id="rId25" Type="http://schemas.openxmlformats.org/officeDocument/2006/relationships/image" Target="../media/image64.png"/><Relationship Id="rId33" Type="http://schemas.openxmlformats.org/officeDocument/2006/relationships/image" Target="../media/image69.png"/><Relationship Id="rId2" Type="http://schemas.openxmlformats.org/officeDocument/2006/relationships/tags" Target="../tags/tag8.xml"/><Relationship Id="rId16" Type="http://schemas.openxmlformats.org/officeDocument/2006/relationships/image" Target="../media/image40.png"/><Relationship Id="rId20" Type="http://schemas.openxmlformats.org/officeDocument/2006/relationships/image" Target="../media/image35.png"/><Relationship Id="rId29" Type="http://schemas.openxmlformats.org/officeDocument/2006/relationships/image" Target="../media/image65.png"/><Relationship Id="rId1" Type="http://schemas.openxmlformats.org/officeDocument/2006/relationships/tags" Target="../tags/tag7.xml"/><Relationship Id="rId6" Type="http://schemas.openxmlformats.org/officeDocument/2006/relationships/tags" Target="../tags/tag12.xml"/><Relationship Id="rId11" Type="http://schemas.openxmlformats.org/officeDocument/2006/relationships/tags" Target="../tags/tag17.xml"/><Relationship Id="rId24" Type="http://schemas.openxmlformats.org/officeDocument/2006/relationships/image" Target="../media/image63.png"/><Relationship Id="rId32" Type="http://schemas.openxmlformats.org/officeDocument/2006/relationships/image" Target="../media/image68.png"/><Relationship Id="rId5" Type="http://schemas.openxmlformats.org/officeDocument/2006/relationships/tags" Target="../tags/tag11.xml"/><Relationship Id="rId15" Type="http://schemas.openxmlformats.org/officeDocument/2006/relationships/image" Target="../media/image33.png"/><Relationship Id="rId23" Type="http://schemas.openxmlformats.org/officeDocument/2006/relationships/image" Target="../media/image62.png"/><Relationship Id="rId28" Type="http://schemas.openxmlformats.org/officeDocument/2006/relationships/image" Target="../media/image61.png"/><Relationship Id="rId36" Type="http://schemas.openxmlformats.org/officeDocument/2006/relationships/image" Target="../media/image72.png"/><Relationship Id="rId10" Type="http://schemas.openxmlformats.org/officeDocument/2006/relationships/tags" Target="../tags/tag16.xml"/><Relationship Id="rId19" Type="http://schemas.openxmlformats.org/officeDocument/2006/relationships/image" Target="../media/image36.png"/><Relationship Id="rId31" Type="http://schemas.openxmlformats.org/officeDocument/2006/relationships/image" Target="../media/image67.png"/><Relationship Id="rId4" Type="http://schemas.openxmlformats.org/officeDocument/2006/relationships/tags" Target="../tags/tag10.xml"/><Relationship Id="rId9" Type="http://schemas.openxmlformats.org/officeDocument/2006/relationships/tags" Target="../tags/tag15.xml"/><Relationship Id="rId14" Type="http://schemas.openxmlformats.org/officeDocument/2006/relationships/slideLayout" Target="../slideLayouts/slideLayout2.xml"/><Relationship Id="rId22" Type="http://schemas.openxmlformats.org/officeDocument/2006/relationships/image" Target="../media/image37.png"/><Relationship Id="rId27" Type="http://schemas.openxmlformats.org/officeDocument/2006/relationships/image" Target="../media/image58.png"/><Relationship Id="rId30" Type="http://schemas.openxmlformats.org/officeDocument/2006/relationships/image" Target="../media/image66.png"/><Relationship Id="rId35" Type="http://schemas.openxmlformats.org/officeDocument/2006/relationships/image" Target="../media/image71.png"/><Relationship Id="rId8" Type="http://schemas.openxmlformats.org/officeDocument/2006/relationships/tags" Target="../tags/tag1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B1610B-3A9A-3566-D883-EFB221AE441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Deep Learning</a:t>
            </a:r>
            <a:endParaRPr lang="en-IN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B0CCA35-FA8D-DCC6-90DC-32818E6BB50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188555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Dropout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53353" y="1111624"/>
                <a:ext cx="11938645" cy="5746376"/>
              </a:xfrm>
            </p:spPr>
            <p:txBody>
              <a:bodyPr>
                <a:normAutofit/>
              </a:bodyPr>
              <a:lstStyle/>
              <a:p>
                <a:r>
                  <a:rPr lang="en-IN" dirty="0">
                    <a:sym typeface="Wingdings" panose="05000000000000000000" pitchFamily="2" charset="2"/>
                  </a:rPr>
                  <a:t>During training, before applying mini-batch gradient descent</a:t>
                </a:r>
              </a:p>
              <a:p>
                <a:pPr lvl="2"/>
                <a:r>
                  <a:rPr lang="en-IN" dirty="0">
                    <a:sym typeface="Wingdings" panose="05000000000000000000" pitchFamily="2" charset="2"/>
                  </a:rPr>
                  <a:t>Randomly mark each input node (e.g. choose each with </a:t>
                </a:r>
                <a:r>
                  <a:rPr lang="en-IN" dirty="0" err="1">
                    <a:sym typeface="Wingdings" panose="05000000000000000000" pitchFamily="2" charset="2"/>
                  </a:rPr>
                  <a:t>prob</a:t>
                </a:r>
                <a:r>
                  <a:rPr lang="en-IN" dirty="0">
                    <a:sym typeface="Wingdings" panose="05000000000000000000" pitchFamily="2" charset="2"/>
                  </a:rPr>
                  <a:t> 20%)</a:t>
                </a:r>
              </a:p>
              <a:p>
                <a:pPr lvl="2"/>
                <a:r>
                  <a:rPr lang="en-IN" dirty="0">
                    <a:sym typeface="Wingdings" panose="05000000000000000000" pitchFamily="2" charset="2"/>
                  </a:rPr>
                  <a:t>Randomly mark each hidden node (e.g. choose each with </a:t>
                </a:r>
                <a:r>
                  <a:rPr lang="en-IN" dirty="0" err="1">
                    <a:sym typeface="Wingdings" panose="05000000000000000000" pitchFamily="2" charset="2"/>
                  </a:rPr>
                  <a:t>prob</a:t>
                </a:r>
                <a:r>
                  <a:rPr lang="en-IN" dirty="0">
                    <a:sym typeface="Wingdings" panose="05000000000000000000" pitchFamily="2" charset="2"/>
                  </a:rPr>
                  <a:t> 50%)</a:t>
                </a:r>
              </a:p>
              <a:p>
                <a:pPr lvl="2"/>
                <a:r>
                  <a:rPr lang="en-IN" dirty="0">
                    <a:sym typeface="Wingdings" panose="05000000000000000000" pitchFamily="2" charset="2"/>
                  </a:rPr>
                  <a:t>Remove marked nodes, and corresponding edges from the network</a:t>
                </a:r>
              </a:p>
              <a:p>
                <a:pPr lvl="2"/>
                <a:r>
                  <a:rPr lang="en-IN" dirty="0">
                    <a:sym typeface="Wingdings" panose="05000000000000000000" pitchFamily="2" charset="2"/>
                  </a:rPr>
                  <a:t>Apply mini-batch gradient descent (or </a:t>
                </a:r>
                <a:r>
                  <a:rPr lang="en-IN" dirty="0" err="1">
                    <a:sym typeface="Wingdings" panose="05000000000000000000" pitchFamily="2" charset="2"/>
                  </a:rPr>
                  <a:t>backprop</a:t>
                </a:r>
                <a:r>
                  <a:rPr lang="en-IN" dirty="0">
                    <a:sym typeface="Wingdings" panose="05000000000000000000" pitchFamily="2" charset="2"/>
                  </a:rPr>
                  <a:t>) to the remaining network</a:t>
                </a:r>
              </a:p>
              <a:p>
                <a:pPr lvl="3"/>
                <a:r>
                  <a:rPr lang="en-IN" dirty="0" err="1">
                    <a:sym typeface="Wingdings" panose="05000000000000000000" pitchFamily="2" charset="2"/>
                  </a:rPr>
                  <a:t>Backprop</a:t>
                </a:r>
                <a:r>
                  <a:rPr lang="en-IN" dirty="0">
                    <a:sym typeface="Wingdings" panose="05000000000000000000" pitchFamily="2" charset="2"/>
                  </a:rPr>
                  <a:t> is GD applied to multilayer </a:t>
                </a:r>
                <a:r>
                  <a:rPr lang="en-IN" dirty="0" err="1">
                    <a:sym typeface="Wingdings" panose="05000000000000000000" pitchFamily="2" charset="2"/>
                  </a:rPr>
                  <a:t>perceptrons</a:t>
                </a:r>
                <a:r>
                  <a:rPr lang="en-IN" dirty="0">
                    <a:sym typeface="Wingdings" panose="05000000000000000000" pitchFamily="2" charset="2"/>
                  </a:rPr>
                  <a:t> – will study this next</a:t>
                </a:r>
              </a:p>
              <a:p>
                <a:pPr lvl="2"/>
                <a:r>
                  <a:rPr lang="en-IN" dirty="0">
                    <a:sym typeface="Wingdings" panose="05000000000000000000" pitchFamily="2" charset="2"/>
                  </a:rPr>
                  <a:t>NAG, </a:t>
                </a:r>
                <a:r>
                  <a:rPr lang="en-IN" dirty="0" err="1">
                    <a:sym typeface="Wingdings" panose="05000000000000000000" pitchFamily="2" charset="2"/>
                  </a:rPr>
                  <a:t>AdaGrad</a:t>
                </a:r>
                <a:r>
                  <a:rPr lang="en-IN" dirty="0">
                    <a:sym typeface="Wingdings" panose="05000000000000000000" pitchFamily="2" charset="2"/>
                  </a:rPr>
                  <a:t>, Adam </a:t>
                </a:r>
                <a:r>
                  <a:rPr lang="en-IN" dirty="0" err="1">
                    <a:sym typeface="Wingdings" panose="05000000000000000000" pitchFamily="2" charset="2"/>
                  </a:rPr>
                  <a:t>etc</a:t>
                </a:r>
                <a:r>
                  <a:rPr lang="en-IN" dirty="0">
                    <a:sym typeface="Wingdings" panose="05000000000000000000" pitchFamily="2" charset="2"/>
                  </a:rPr>
                  <a:t> can be used along with dropout as usual</a:t>
                </a:r>
              </a:p>
              <a:p>
                <a:pPr lvl="2"/>
                <a:r>
                  <a:rPr lang="en-IN" b="1" dirty="0">
                    <a:sym typeface="Wingdings" panose="05000000000000000000" pitchFamily="2" charset="2"/>
                  </a:rPr>
                  <a:t>Dropout at t</a:t>
                </a:r>
                <a:r>
                  <a:rPr lang="en-IN" b="1" dirty="0"/>
                  <a:t>est time</a:t>
                </a:r>
                <a:r>
                  <a:rPr lang="en-IN" dirty="0"/>
                  <a:t>: scale the (post-activation) output of each node in the NN with the </a:t>
                </a:r>
                <a:r>
                  <a:rPr lang="en-IN" dirty="0" err="1"/>
                  <a:t>prob</a:t>
                </a:r>
                <a:r>
                  <a:rPr lang="en-IN" dirty="0"/>
                  <a:t> with which that node would have been spared from marking</a:t>
                </a:r>
              </a:p>
              <a:p>
                <a:pPr lvl="3"/>
                <a:r>
                  <a:rPr lang="en-IN" dirty="0">
                    <a:sym typeface="Wingdings" panose="05000000000000000000" pitchFamily="2" charset="2"/>
                  </a:rPr>
                  <a:t>An approximation but a scalable one that gives acceptable performance in practice</a:t>
                </a:r>
              </a:p>
              <a:p>
                <a:pPr lvl="3"/>
                <a14:m>
                  <m:oMath xmlns:m="http://schemas.openxmlformats.org/officeDocument/2006/math">
                    <m:r>
                      <a:rPr lang="en-IN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I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d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h</m:t>
                        </m:r>
                      </m:e>
                    </m:d>
                    <m:r>
                      <a:rPr lang="en-I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  <m:r>
                      <a:rPr lang="en-I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h</m:t>
                    </m:r>
                    <m:r>
                      <a:rPr lang="en-I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⋅</m:t>
                    </m:r>
                    <m:r>
                      <a:rPr lang="en-I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ℙ</m:t>
                    </m:r>
                    <m:d>
                      <m:dPr>
                        <m:begChr m:val="["/>
                        <m:endChr m:val="]"/>
                        <m:ctrlPr>
                          <a:rPr lang="en-I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IN" b="0" i="0" smtClean="0">
                            <a:latin typeface="+mj-lt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not</m:t>
                        </m:r>
                        <m:r>
                          <m:rPr>
                            <m:nor/>
                          </m:rPr>
                          <a:rPr lang="en-IN" b="0" i="0" smtClean="0">
                            <a:latin typeface="+mj-lt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IN" b="0" i="0" smtClean="0">
                            <a:latin typeface="+mj-lt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drop</m:t>
                        </m:r>
                      </m:e>
                    </m:d>
                    <m:r>
                      <a:rPr lang="en-I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+0⋅</m:t>
                    </m:r>
                    <m:r>
                      <a:rPr lang="en-I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ℙ</m:t>
                    </m:r>
                    <m:d>
                      <m:dPr>
                        <m:begChr m:val="["/>
                        <m:endChr m:val="]"/>
                        <m:ctrlPr>
                          <a:rPr lang="en-I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IN" b="0" i="0" smtClean="0">
                            <a:latin typeface="+mj-lt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drop</m:t>
                        </m:r>
                      </m:e>
                    </m:d>
                    <m:r>
                      <a:rPr lang="en-I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  <m:r>
                      <a:rPr lang="en-I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h</m:t>
                    </m:r>
                    <m:r>
                      <a:rPr lang="en-I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⋅</m:t>
                    </m:r>
                    <m:d>
                      <m:dPr>
                        <m:ctrlPr>
                          <a:rPr lang="en-I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d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1−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𝑝</m:t>
                        </m:r>
                      </m:e>
                    </m:d>
                  </m:oMath>
                </a14:m>
                <a:r>
                  <a:rPr lang="en-IN" dirty="0">
                    <a:sym typeface="Wingdings" panose="05000000000000000000" pitchFamily="2" charset="2"/>
                  </a:rPr>
                  <a:t> (</a:t>
                </a:r>
                <a14:m>
                  <m:oMath xmlns:m="http://schemas.openxmlformats.org/officeDocument/2006/math">
                    <m:r>
                      <a:rPr lang="en-IN" b="0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𝑝</m:t>
                    </m:r>
                    <m:r>
                      <a:rPr lang="en-IN" b="0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=0.2/0.5</m:t>
                    </m:r>
                  </m:oMath>
                </a14:m>
                <a:r>
                  <a:rPr lang="en-IN" dirty="0">
                    <a:sym typeface="Wingdings" panose="05000000000000000000" pitchFamily="2" charset="2"/>
                  </a:rPr>
                  <a:t> for </a:t>
                </a:r>
                <a:r>
                  <a:rPr lang="en-IN" dirty="0" err="1">
                    <a:sym typeface="Wingdings" panose="05000000000000000000" pitchFamily="2" charset="2"/>
                  </a:rPr>
                  <a:t>ip</a:t>
                </a:r>
                <a:r>
                  <a:rPr lang="en-IN" dirty="0">
                    <a:sym typeface="Wingdings" panose="05000000000000000000" pitchFamily="2" charset="2"/>
                  </a:rPr>
                  <a:t>/hidden nodes)</a:t>
                </a:r>
              </a:p>
              <a:p>
                <a:r>
                  <a:rPr lang="en-IN" dirty="0">
                    <a:sym typeface="Wingdings" panose="05000000000000000000" pitchFamily="2" charset="2"/>
                  </a:rPr>
                  <a:t>Forces nodes to learn to work in absence of other nodes – robust!</a:t>
                </a:r>
              </a:p>
              <a:p>
                <a:pPr lvl="2"/>
                <a:r>
                  <a:rPr lang="en-IN" dirty="0"/>
                  <a:t>Side effect is slightly faster training and regularization</a:t>
                </a:r>
              </a:p>
              <a:p>
                <a:endParaRPr lang="en-IN" dirty="0"/>
              </a:p>
              <a:p>
                <a:pPr lvl="2"/>
                <a:endParaRPr lang="en-IN" dirty="0">
                  <a:sym typeface="Wingdings" panose="05000000000000000000" pitchFamily="2" charset="2"/>
                </a:endParaRPr>
              </a:p>
              <a:p>
                <a:endParaRPr lang="en-IN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3353" y="1111624"/>
                <a:ext cx="11938645" cy="5746376"/>
              </a:xfrm>
              <a:blipFill>
                <a:blip r:embed="rId2"/>
                <a:stretch>
                  <a:fillRect l="-817" t="-2545" r="-511" b="-1909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B8E69-23A9-4619-9CFE-E27BFD8A78F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818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Dropout at Work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B8E69-23A9-4619-9CFE-E27BFD8A78F9}" type="slidenum">
              <a:rPr lang="en-US" smtClean="0"/>
              <a:t>11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358588" y="1837083"/>
            <a:ext cx="2632304" cy="3688258"/>
            <a:chOff x="261098" y="1724256"/>
            <a:chExt cx="2632304" cy="3688258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014912" y="3218858"/>
              <a:ext cx="878490" cy="885750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61098" y="3197937"/>
              <a:ext cx="878490" cy="885750"/>
            </a:xfrm>
            <a:prstGeom prst="rect">
              <a:avLst/>
            </a:prstGeom>
          </p:spPr>
        </p:pic>
        <p:sp>
          <p:nvSpPr>
            <p:cNvPr id="8" name="Oval 7"/>
            <p:cNvSpPr/>
            <p:nvPr/>
          </p:nvSpPr>
          <p:spPr>
            <a:xfrm>
              <a:off x="266620" y="4526562"/>
              <a:ext cx="872968" cy="872968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solidFill>
                  <a:schemeClr val="tx1"/>
                </a:solidFill>
              </a:endParaRPr>
            </a:p>
          </p:txBody>
        </p:sp>
        <p:cxnSp>
          <p:nvCxnSpPr>
            <p:cNvPr id="9" name="Straight Arrow Connector 8"/>
            <p:cNvCxnSpPr>
              <a:stCxn id="8" idx="0"/>
              <a:endCxn id="7" idx="2"/>
            </p:cNvCxnSpPr>
            <p:nvPr/>
          </p:nvCxnSpPr>
          <p:spPr>
            <a:xfrm flipH="1" flipV="1">
              <a:off x="700343" y="4083687"/>
              <a:ext cx="2761" cy="442875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>
              <a:stCxn id="8" idx="6"/>
              <a:endCxn id="6" idx="2"/>
            </p:cNvCxnSpPr>
            <p:nvPr/>
          </p:nvCxnSpPr>
          <p:spPr>
            <a:xfrm flipV="1">
              <a:off x="1139588" y="4104608"/>
              <a:ext cx="1314569" cy="85843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>
              <a:stCxn id="21" idx="2"/>
              <a:endCxn id="7" idx="2"/>
            </p:cNvCxnSpPr>
            <p:nvPr/>
          </p:nvCxnSpPr>
          <p:spPr>
            <a:xfrm flipH="1" flipV="1">
              <a:off x="700343" y="4083687"/>
              <a:ext cx="1308728" cy="892343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>
              <a:stCxn id="21" idx="0"/>
              <a:endCxn id="6" idx="2"/>
            </p:cNvCxnSpPr>
            <p:nvPr/>
          </p:nvCxnSpPr>
          <p:spPr>
            <a:xfrm flipV="1">
              <a:off x="2445555" y="4104608"/>
              <a:ext cx="8602" cy="43493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>
              <a:stCxn id="7" idx="0"/>
              <a:endCxn id="18" idx="2"/>
            </p:cNvCxnSpPr>
            <p:nvPr/>
          </p:nvCxnSpPr>
          <p:spPr>
            <a:xfrm flipV="1">
              <a:off x="700343" y="2610006"/>
              <a:ext cx="876907" cy="58793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>
              <a:stCxn id="6" idx="0"/>
              <a:endCxn id="18" idx="2"/>
            </p:cNvCxnSpPr>
            <p:nvPr/>
          </p:nvCxnSpPr>
          <p:spPr>
            <a:xfrm flipH="1" flipV="1">
              <a:off x="1577250" y="2610006"/>
              <a:ext cx="876907" cy="60885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Rectangle 14"/>
                <p:cNvSpPr/>
                <p:nvPr/>
              </p:nvSpPr>
              <p:spPr>
                <a:xfrm>
                  <a:off x="390400" y="4678802"/>
                  <a:ext cx="625877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IN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2800" b="1" i="0" smtClean="0">
                                <a:latin typeface="Cambria Math" panose="02040503050406030204" pitchFamily="18" charset="0"/>
                              </a:rPr>
                              <m:t>𝐱</m:t>
                            </m:r>
                          </m:e>
                          <m:sub>
                            <m:r>
                              <a:rPr lang="en-IN" sz="2800" b="0" i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73" name="Rectangle 7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0400" y="4678802"/>
                  <a:ext cx="625877" cy="523220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6" name="Group 15"/>
            <p:cNvGrpSpPr/>
            <p:nvPr/>
          </p:nvGrpSpPr>
          <p:grpSpPr>
            <a:xfrm>
              <a:off x="2009071" y="4539546"/>
              <a:ext cx="872968" cy="872968"/>
              <a:chOff x="7096390" y="5940582"/>
              <a:chExt cx="872968" cy="872968"/>
            </a:xfrm>
          </p:grpSpPr>
          <p:sp>
            <p:nvSpPr>
              <p:cNvPr id="21" name="Oval 20"/>
              <p:cNvSpPr/>
              <p:nvPr/>
            </p:nvSpPr>
            <p:spPr>
              <a:xfrm>
                <a:off x="7096390" y="5940582"/>
                <a:ext cx="872968" cy="872968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2" name="Rectangle 21"/>
                  <p:cNvSpPr/>
                  <p:nvPr/>
                </p:nvSpPr>
                <p:spPr>
                  <a:xfrm>
                    <a:off x="7242938" y="6092822"/>
                    <a:ext cx="634148" cy="52322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IN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800" b="1" i="0" smtClean="0"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</m:e>
                            <m:sub>
                              <m:r>
                                <a:rPr lang="en-IN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75" name="Rectangle 74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242938" y="6092822"/>
                    <a:ext cx="634148" cy="523220"/>
                  </a:xfrm>
                  <a:prstGeom prst="rect">
                    <a:avLst/>
                  </a:prstGeom>
                  <a:blipFill rotWithShape="0"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7" name="Group 16"/>
            <p:cNvGrpSpPr/>
            <p:nvPr/>
          </p:nvGrpSpPr>
          <p:grpSpPr>
            <a:xfrm>
              <a:off x="1138005" y="1724256"/>
              <a:ext cx="878490" cy="885750"/>
              <a:chOff x="5362588" y="2871839"/>
              <a:chExt cx="878490" cy="885750"/>
            </a:xfrm>
          </p:grpSpPr>
          <p:pic>
            <p:nvPicPr>
              <p:cNvPr id="18" name="Picture 17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5362588" y="2871839"/>
                <a:ext cx="878490" cy="885750"/>
              </a:xfrm>
              <a:prstGeom prst="rect">
                <a:avLst/>
              </a:prstGeom>
            </p:spPr>
          </p:pic>
          <p:sp>
            <p:nvSpPr>
              <p:cNvPr id="19" name="Rectangle 18"/>
              <p:cNvSpPr/>
              <p:nvPr/>
            </p:nvSpPr>
            <p:spPr>
              <a:xfrm>
                <a:off x="5642792" y="2937664"/>
                <a:ext cx="318081" cy="3190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0" name="TextBox 19"/>
                  <p:cNvSpPr txBox="1"/>
                  <p:nvPr/>
                </p:nvSpPr>
                <p:spPr>
                  <a:xfrm>
                    <a:off x="5581845" y="2878230"/>
                    <a:ext cx="275167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m:rPr>
                              <m:sty m:val="p"/>
                            </m:rPr>
                            <a:rPr lang="en-IN" sz="2400" b="0" i="0" smtClean="0">
                              <a:latin typeface="Cambria Math" panose="02040503050406030204" pitchFamily="18" charset="0"/>
                            </a:rPr>
                            <m:t>id</m:t>
                          </m:r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106" name="TextBox 10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581845" y="2878230"/>
                    <a:ext cx="275167" cy="461665"/>
                  </a:xfrm>
                  <a:prstGeom prst="rect">
                    <a:avLst/>
                  </a:prstGeom>
                  <a:blipFill rotWithShape="0">
                    <a:blip r:embed="rId5"/>
                    <a:stretch>
                      <a:fillRect l="-6667" r="-6666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23" name="Group 22"/>
          <p:cNvGrpSpPr/>
          <p:nvPr/>
        </p:nvGrpSpPr>
        <p:grpSpPr>
          <a:xfrm>
            <a:off x="3526637" y="948200"/>
            <a:ext cx="1534628" cy="2150248"/>
            <a:chOff x="261098" y="1724254"/>
            <a:chExt cx="2632304" cy="3688260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014912" y="3218858"/>
              <a:ext cx="878490" cy="885750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61098" y="3197937"/>
              <a:ext cx="878490" cy="885750"/>
            </a:xfrm>
            <a:prstGeom prst="rect">
              <a:avLst/>
            </a:prstGeom>
          </p:spPr>
        </p:pic>
        <p:sp>
          <p:nvSpPr>
            <p:cNvPr id="26" name="Oval 25"/>
            <p:cNvSpPr/>
            <p:nvPr/>
          </p:nvSpPr>
          <p:spPr>
            <a:xfrm>
              <a:off x="266620" y="4526562"/>
              <a:ext cx="872968" cy="872968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solidFill>
                  <a:schemeClr val="tx1"/>
                </a:solidFill>
              </a:endParaRPr>
            </a:p>
          </p:txBody>
        </p:sp>
        <p:cxnSp>
          <p:nvCxnSpPr>
            <p:cNvPr id="27" name="Straight Arrow Connector 26"/>
            <p:cNvCxnSpPr>
              <a:stCxn id="26" idx="0"/>
              <a:endCxn id="25" idx="2"/>
            </p:cNvCxnSpPr>
            <p:nvPr/>
          </p:nvCxnSpPr>
          <p:spPr>
            <a:xfrm flipH="1" flipV="1">
              <a:off x="700343" y="4083687"/>
              <a:ext cx="2761" cy="442875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>
              <a:stCxn id="26" idx="6"/>
              <a:endCxn id="24" idx="2"/>
            </p:cNvCxnSpPr>
            <p:nvPr/>
          </p:nvCxnSpPr>
          <p:spPr>
            <a:xfrm flipV="1">
              <a:off x="1139588" y="4104608"/>
              <a:ext cx="1314569" cy="85843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>
              <a:stCxn id="39" idx="2"/>
              <a:endCxn id="25" idx="2"/>
            </p:cNvCxnSpPr>
            <p:nvPr/>
          </p:nvCxnSpPr>
          <p:spPr>
            <a:xfrm flipH="1" flipV="1">
              <a:off x="700343" y="4083687"/>
              <a:ext cx="1308728" cy="892343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>
              <a:stCxn id="39" idx="0"/>
              <a:endCxn id="24" idx="2"/>
            </p:cNvCxnSpPr>
            <p:nvPr/>
          </p:nvCxnSpPr>
          <p:spPr>
            <a:xfrm flipV="1">
              <a:off x="2445555" y="4104608"/>
              <a:ext cx="8602" cy="43493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>
              <a:stCxn id="25" idx="0"/>
              <a:endCxn id="36" idx="2"/>
            </p:cNvCxnSpPr>
            <p:nvPr/>
          </p:nvCxnSpPr>
          <p:spPr>
            <a:xfrm flipV="1">
              <a:off x="700343" y="2610006"/>
              <a:ext cx="876907" cy="58793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>
              <a:stCxn id="24" idx="0"/>
              <a:endCxn id="36" idx="2"/>
            </p:cNvCxnSpPr>
            <p:nvPr/>
          </p:nvCxnSpPr>
          <p:spPr>
            <a:xfrm flipH="1" flipV="1">
              <a:off x="1577250" y="2610006"/>
              <a:ext cx="876907" cy="60885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Rectangle 32"/>
                <p:cNvSpPr/>
                <p:nvPr/>
              </p:nvSpPr>
              <p:spPr>
                <a:xfrm>
                  <a:off x="386851" y="4665379"/>
                  <a:ext cx="746896" cy="58071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IN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1600" b="1" i="0" smtClean="0">
                                <a:latin typeface="Cambria Math" panose="02040503050406030204" pitchFamily="18" charset="0"/>
                              </a:rPr>
                              <m:t>𝐱</m:t>
                            </m:r>
                          </m:e>
                          <m:sub>
                            <m:r>
                              <a:rPr lang="en-IN" sz="1600" b="0" i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121" name="Rectangle 12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6851" y="4665379"/>
                  <a:ext cx="746896" cy="580712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34" name="Group 33"/>
            <p:cNvGrpSpPr/>
            <p:nvPr/>
          </p:nvGrpSpPr>
          <p:grpSpPr>
            <a:xfrm>
              <a:off x="2009071" y="4539546"/>
              <a:ext cx="872968" cy="872968"/>
              <a:chOff x="7096390" y="5940582"/>
              <a:chExt cx="872968" cy="872968"/>
            </a:xfrm>
          </p:grpSpPr>
          <p:sp>
            <p:nvSpPr>
              <p:cNvPr id="39" name="Oval 38"/>
              <p:cNvSpPr/>
              <p:nvPr/>
            </p:nvSpPr>
            <p:spPr>
              <a:xfrm>
                <a:off x="7096390" y="5940582"/>
                <a:ext cx="872968" cy="872968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0" name="Rectangle 39"/>
                  <p:cNvSpPr/>
                  <p:nvPr/>
                </p:nvSpPr>
                <p:spPr>
                  <a:xfrm>
                    <a:off x="7210838" y="6066416"/>
                    <a:ext cx="755036" cy="58071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IN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1600" b="1" i="0" smtClean="0"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</m:e>
                            <m:sub>
                              <m:r>
                                <a:rPr lang="en-IN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sz="1600" dirty="0"/>
                  </a:p>
                </p:txBody>
              </p:sp>
            </mc:Choice>
            <mc:Fallback xmlns="">
              <p:sp>
                <p:nvSpPr>
                  <p:cNvPr id="128" name="Rectangle 127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210838" y="6066416"/>
                    <a:ext cx="755036" cy="580712"/>
                  </a:xfrm>
                  <a:prstGeom prst="rect">
                    <a:avLst/>
                  </a:prstGeom>
                  <a:blipFill rotWithShape="0"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35" name="Group 34"/>
            <p:cNvGrpSpPr/>
            <p:nvPr/>
          </p:nvGrpSpPr>
          <p:grpSpPr>
            <a:xfrm>
              <a:off x="1138005" y="1724254"/>
              <a:ext cx="878490" cy="885752"/>
              <a:chOff x="5362588" y="2871837"/>
              <a:chExt cx="878490" cy="885752"/>
            </a:xfrm>
          </p:grpSpPr>
          <p:pic>
            <p:nvPicPr>
              <p:cNvPr id="36" name="Picture 35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5362588" y="2871839"/>
                <a:ext cx="878490" cy="885750"/>
              </a:xfrm>
              <a:prstGeom prst="rect">
                <a:avLst/>
              </a:prstGeom>
            </p:spPr>
          </p:pic>
          <p:sp>
            <p:nvSpPr>
              <p:cNvPr id="37" name="Rectangle 36"/>
              <p:cNvSpPr/>
              <p:nvPr/>
            </p:nvSpPr>
            <p:spPr>
              <a:xfrm>
                <a:off x="5642792" y="2937664"/>
                <a:ext cx="318081" cy="3190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8" name="TextBox 37"/>
                  <p:cNvSpPr txBox="1"/>
                  <p:nvPr/>
                </p:nvSpPr>
                <p:spPr>
                  <a:xfrm>
                    <a:off x="5526666" y="2871837"/>
                    <a:ext cx="275167" cy="47512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m:rPr>
                              <m:sty m:val="p"/>
                            </m:rPr>
                            <a:rPr lang="en-IN" sz="1200" b="0" i="0" smtClean="0">
                              <a:latin typeface="Cambria Math" panose="02040503050406030204" pitchFamily="18" charset="0"/>
                            </a:rPr>
                            <m:t>id</m:t>
                          </m:r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126" name="TextBox 12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526666" y="2871837"/>
                    <a:ext cx="275167" cy="475129"/>
                  </a:xfrm>
                  <a:prstGeom prst="rect">
                    <a:avLst/>
                  </a:prstGeom>
                  <a:blipFill rotWithShape="0">
                    <a:blip r:embed="rId8"/>
                    <a:stretch>
                      <a:fillRect r="-69231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41" name="Group 40"/>
          <p:cNvGrpSpPr/>
          <p:nvPr/>
        </p:nvGrpSpPr>
        <p:grpSpPr>
          <a:xfrm>
            <a:off x="5262131" y="940631"/>
            <a:ext cx="1534628" cy="2150248"/>
            <a:chOff x="261098" y="1724254"/>
            <a:chExt cx="2632304" cy="3688260"/>
          </a:xfrm>
        </p:grpSpPr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014912" y="3218858"/>
              <a:ext cx="878490" cy="885750"/>
            </a:xfrm>
            <a:prstGeom prst="rect">
              <a:avLst/>
            </a:prstGeom>
          </p:spPr>
        </p:pic>
        <p:pic>
          <p:nvPicPr>
            <p:cNvPr id="43" name="Picture 4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61098" y="3197937"/>
              <a:ext cx="878490" cy="885750"/>
            </a:xfrm>
            <a:prstGeom prst="rect">
              <a:avLst/>
            </a:prstGeom>
          </p:spPr>
        </p:pic>
        <p:cxnSp>
          <p:nvCxnSpPr>
            <p:cNvPr id="44" name="Straight Arrow Connector 43"/>
            <p:cNvCxnSpPr>
              <a:stCxn id="53" idx="2"/>
              <a:endCxn id="43" idx="2"/>
            </p:cNvCxnSpPr>
            <p:nvPr/>
          </p:nvCxnSpPr>
          <p:spPr>
            <a:xfrm flipH="1" flipV="1">
              <a:off x="700343" y="4083687"/>
              <a:ext cx="1308728" cy="892343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44"/>
            <p:cNvCxnSpPr>
              <a:stCxn id="53" idx="0"/>
              <a:endCxn id="42" idx="2"/>
            </p:cNvCxnSpPr>
            <p:nvPr/>
          </p:nvCxnSpPr>
          <p:spPr>
            <a:xfrm flipV="1">
              <a:off x="2445555" y="4104608"/>
              <a:ext cx="8602" cy="43493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/>
            <p:cNvCxnSpPr>
              <a:stCxn id="43" idx="0"/>
              <a:endCxn id="50" idx="2"/>
            </p:cNvCxnSpPr>
            <p:nvPr/>
          </p:nvCxnSpPr>
          <p:spPr>
            <a:xfrm flipV="1">
              <a:off x="700343" y="2610006"/>
              <a:ext cx="876907" cy="58793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/>
            <p:cNvCxnSpPr>
              <a:stCxn id="42" idx="0"/>
              <a:endCxn id="50" idx="2"/>
            </p:cNvCxnSpPr>
            <p:nvPr/>
          </p:nvCxnSpPr>
          <p:spPr>
            <a:xfrm flipH="1" flipV="1">
              <a:off x="1577250" y="2610006"/>
              <a:ext cx="876907" cy="60885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8" name="Group 47"/>
            <p:cNvGrpSpPr/>
            <p:nvPr/>
          </p:nvGrpSpPr>
          <p:grpSpPr>
            <a:xfrm>
              <a:off x="2009071" y="4539546"/>
              <a:ext cx="872968" cy="872968"/>
              <a:chOff x="7096390" y="5940582"/>
              <a:chExt cx="872968" cy="872968"/>
            </a:xfrm>
          </p:grpSpPr>
          <p:sp>
            <p:nvSpPr>
              <p:cNvPr id="53" name="Oval 52"/>
              <p:cNvSpPr/>
              <p:nvPr/>
            </p:nvSpPr>
            <p:spPr>
              <a:xfrm>
                <a:off x="7096390" y="5940582"/>
                <a:ext cx="872968" cy="872968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4" name="Rectangle 53"/>
                  <p:cNvSpPr/>
                  <p:nvPr/>
                </p:nvSpPr>
                <p:spPr>
                  <a:xfrm>
                    <a:off x="7210838" y="6066416"/>
                    <a:ext cx="755036" cy="58071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IN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1600" b="1" i="0" smtClean="0"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</m:e>
                            <m:sub>
                              <m:r>
                                <a:rPr lang="en-IN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sz="1600" dirty="0"/>
                  </a:p>
                </p:txBody>
              </p:sp>
            </mc:Choice>
            <mc:Fallback xmlns="">
              <p:sp>
                <p:nvSpPr>
                  <p:cNvPr id="146" name="Rectangle 145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210838" y="6066416"/>
                    <a:ext cx="755036" cy="580712"/>
                  </a:xfrm>
                  <a:prstGeom prst="rect">
                    <a:avLst/>
                  </a:prstGeom>
                  <a:blipFill rotWithShape="0"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49" name="Group 48"/>
            <p:cNvGrpSpPr/>
            <p:nvPr/>
          </p:nvGrpSpPr>
          <p:grpSpPr>
            <a:xfrm>
              <a:off x="1138005" y="1724254"/>
              <a:ext cx="878490" cy="885752"/>
              <a:chOff x="5362588" y="2871837"/>
              <a:chExt cx="878490" cy="885752"/>
            </a:xfrm>
          </p:grpSpPr>
          <p:pic>
            <p:nvPicPr>
              <p:cNvPr id="50" name="Picture 49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5362588" y="2871839"/>
                <a:ext cx="878490" cy="885750"/>
              </a:xfrm>
              <a:prstGeom prst="rect">
                <a:avLst/>
              </a:prstGeom>
            </p:spPr>
          </p:pic>
          <p:sp>
            <p:nvSpPr>
              <p:cNvPr id="51" name="Rectangle 50"/>
              <p:cNvSpPr/>
              <p:nvPr/>
            </p:nvSpPr>
            <p:spPr>
              <a:xfrm>
                <a:off x="5642792" y="2937664"/>
                <a:ext cx="318081" cy="3190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2" name="TextBox 51"/>
                  <p:cNvSpPr txBox="1"/>
                  <p:nvPr/>
                </p:nvSpPr>
                <p:spPr>
                  <a:xfrm>
                    <a:off x="5526666" y="2871837"/>
                    <a:ext cx="275167" cy="47512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m:rPr>
                              <m:sty m:val="p"/>
                            </m:rPr>
                            <a:rPr lang="en-IN" sz="1200" b="0" i="0" smtClean="0">
                              <a:latin typeface="Cambria Math" panose="02040503050406030204" pitchFamily="18" charset="0"/>
                            </a:rPr>
                            <m:t>id</m:t>
                          </m:r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144" name="TextBox 14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526666" y="2871837"/>
                    <a:ext cx="275167" cy="475129"/>
                  </a:xfrm>
                  <a:prstGeom prst="rect">
                    <a:avLst/>
                  </a:prstGeom>
                  <a:blipFill rotWithShape="0">
                    <a:blip r:embed="rId10"/>
                    <a:stretch>
                      <a:fillRect r="-6538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55" name="Group 54"/>
          <p:cNvGrpSpPr/>
          <p:nvPr/>
        </p:nvGrpSpPr>
        <p:grpSpPr>
          <a:xfrm>
            <a:off x="6999920" y="940631"/>
            <a:ext cx="1534630" cy="2142678"/>
            <a:chOff x="261098" y="1724254"/>
            <a:chExt cx="2632304" cy="3675276"/>
          </a:xfrm>
        </p:grpSpPr>
        <p:pic>
          <p:nvPicPr>
            <p:cNvPr id="56" name="Picture 5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014912" y="3218858"/>
              <a:ext cx="878490" cy="885750"/>
            </a:xfrm>
            <a:prstGeom prst="rect">
              <a:avLst/>
            </a:prstGeom>
          </p:spPr>
        </p:pic>
        <p:pic>
          <p:nvPicPr>
            <p:cNvPr id="57" name="Picture 5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61098" y="3197937"/>
              <a:ext cx="878490" cy="885750"/>
            </a:xfrm>
            <a:prstGeom prst="rect">
              <a:avLst/>
            </a:prstGeom>
          </p:spPr>
        </p:pic>
        <p:sp>
          <p:nvSpPr>
            <p:cNvPr id="58" name="Oval 57"/>
            <p:cNvSpPr/>
            <p:nvPr/>
          </p:nvSpPr>
          <p:spPr>
            <a:xfrm>
              <a:off x="266620" y="4526562"/>
              <a:ext cx="872968" cy="872968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solidFill>
                  <a:schemeClr val="tx1"/>
                </a:solidFill>
              </a:endParaRPr>
            </a:p>
          </p:txBody>
        </p:sp>
        <p:cxnSp>
          <p:nvCxnSpPr>
            <p:cNvPr id="59" name="Straight Arrow Connector 58"/>
            <p:cNvCxnSpPr>
              <a:stCxn id="58" idx="0"/>
              <a:endCxn id="57" idx="2"/>
            </p:cNvCxnSpPr>
            <p:nvPr/>
          </p:nvCxnSpPr>
          <p:spPr>
            <a:xfrm flipH="1" flipV="1">
              <a:off x="700343" y="4083687"/>
              <a:ext cx="2761" cy="442875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Arrow Connector 59"/>
            <p:cNvCxnSpPr>
              <a:stCxn id="58" idx="6"/>
              <a:endCxn id="56" idx="2"/>
            </p:cNvCxnSpPr>
            <p:nvPr/>
          </p:nvCxnSpPr>
          <p:spPr>
            <a:xfrm flipV="1">
              <a:off x="1139588" y="4104608"/>
              <a:ext cx="1314569" cy="85843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Arrow Connector 60"/>
            <p:cNvCxnSpPr>
              <a:stCxn id="57" idx="0"/>
              <a:endCxn id="65" idx="2"/>
            </p:cNvCxnSpPr>
            <p:nvPr/>
          </p:nvCxnSpPr>
          <p:spPr>
            <a:xfrm flipV="1">
              <a:off x="700343" y="2610006"/>
              <a:ext cx="876907" cy="58793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Arrow Connector 61"/>
            <p:cNvCxnSpPr>
              <a:stCxn id="56" idx="0"/>
              <a:endCxn id="65" idx="2"/>
            </p:cNvCxnSpPr>
            <p:nvPr/>
          </p:nvCxnSpPr>
          <p:spPr>
            <a:xfrm flipH="1" flipV="1">
              <a:off x="1577250" y="2610006"/>
              <a:ext cx="876907" cy="60885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3" name="Rectangle 62"/>
                <p:cNvSpPr/>
                <p:nvPr/>
              </p:nvSpPr>
              <p:spPr>
                <a:xfrm>
                  <a:off x="386851" y="4665379"/>
                  <a:ext cx="746896" cy="58071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IN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1600" b="1" i="0" smtClean="0">
                                <a:latin typeface="Cambria Math" panose="02040503050406030204" pitchFamily="18" charset="0"/>
                              </a:rPr>
                              <m:t>𝐱</m:t>
                            </m:r>
                          </m:e>
                          <m:sub>
                            <m:r>
                              <a:rPr lang="en-IN" sz="1600" b="0" i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193" name="Rectangle 19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6851" y="4665379"/>
                  <a:ext cx="746896" cy="580712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64" name="Group 63"/>
            <p:cNvGrpSpPr/>
            <p:nvPr/>
          </p:nvGrpSpPr>
          <p:grpSpPr>
            <a:xfrm>
              <a:off x="1138005" y="1724254"/>
              <a:ext cx="878490" cy="885752"/>
              <a:chOff x="5362588" y="2871837"/>
              <a:chExt cx="878490" cy="885752"/>
            </a:xfrm>
          </p:grpSpPr>
          <p:pic>
            <p:nvPicPr>
              <p:cNvPr id="65" name="Picture 64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5362588" y="2871839"/>
                <a:ext cx="878490" cy="885750"/>
              </a:xfrm>
              <a:prstGeom prst="rect">
                <a:avLst/>
              </a:prstGeom>
            </p:spPr>
          </p:pic>
          <p:sp>
            <p:nvSpPr>
              <p:cNvPr id="66" name="Rectangle 65"/>
              <p:cNvSpPr/>
              <p:nvPr/>
            </p:nvSpPr>
            <p:spPr>
              <a:xfrm>
                <a:off x="5642792" y="2937664"/>
                <a:ext cx="318081" cy="3190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7" name="TextBox 66"/>
                  <p:cNvSpPr txBox="1"/>
                  <p:nvPr/>
                </p:nvSpPr>
                <p:spPr>
                  <a:xfrm>
                    <a:off x="5526666" y="2871837"/>
                    <a:ext cx="275167" cy="47512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m:rPr>
                              <m:sty m:val="p"/>
                            </m:rPr>
                            <a:rPr lang="en-IN" sz="1200" b="0" i="0" smtClean="0">
                              <a:latin typeface="Cambria Math" panose="02040503050406030204" pitchFamily="18" charset="0"/>
                            </a:rPr>
                            <m:t>id</m:t>
                          </m:r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198" name="TextBox 19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526666" y="2871837"/>
                    <a:ext cx="275167" cy="475129"/>
                  </a:xfrm>
                  <a:prstGeom prst="rect">
                    <a:avLst/>
                  </a:prstGeom>
                  <a:blipFill rotWithShape="0">
                    <a:blip r:embed="rId10"/>
                    <a:stretch>
                      <a:fillRect r="-6538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68" name="Group 67"/>
          <p:cNvGrpSpPr/>
          <p:nvPr/>
        </p:nvGrpSpPr>
        <p:grpSpPr>
          <a:xfrm>
            <a:off x="8693200" y="933061"/>
            <a:ext cx="1531409" cy="2150248"/>
            <a:chOff x="266620" y="1724254"/>
            <a:chExt cx="2626782" cy="3688260"/>
          </a:xfrm>
        </p:grpSpPr>
        <p:pic>
          <p:nvPicPr>
            <p:cNvPr id="69" name="Picture 6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014912" y="3218858"/>
              <a:ext cx="878490" cy="885750"/>
            </a:xfrm>
            <a:prstGeom prst="rect">
              <a:avLst/>
            </a:prstGeom>
          </p:spPr>
        </p:pic>
        <p:sp>
          <p:nvSpPr>
            <p:cNvPr id="70" name="Oval 69"/>
            <p:cNvSpPr/>
            <p:nvPr/>
          </p:nvSpPr>
          <p:spPr>
            <a:xfrm>
              <a:off x="266620" y="4526562"/>
              <a:ext cx="872968" cy="872968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solidFill>
                  <a:schemeClr val="tx1"/>
                </a:solidFill>
              </a:endParaRPr>
            </a:p>
          </p:txBody>
        </p:sp>
        <p:cxnSp>
          <p:nvCxnSpPr>
            <p:cNvPr id="71" name="Straight Arrow Connector 70"/>
            <p:cNvCxnSpPr>
              <a:stCxn id="70" idx="6"/>
              <a:endCxn id="69" idx="2"/>
            </p:cNvCxnSpPr>
            <p:nvPr/>
          </p:nvCxnSpPr>
          <p:spPr>
            <a:xfrm flipV="1">
              <a:off x="1139588" y="4104608"/>
              <a:ext cx="1314569" cy="85843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Arrow Connector 71"/>
            <p:cNvCxnSpPr>
              <a:stCxn id="80" idx="0"/>
              <a:endCxn id="69" idx="2"/>
            </p:cNvCxnSpPr>
            <p:nvPr/>
          </p:nvCxnSpPr>
          <p:spPr>
            <a:xfrm flipV="1">
              <a:off x="2445555" y="4104608"/>
              <a:ext cx="8602" cy="43493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Arrow Connector 72"/>
            <p:cNvCxnSpPr>
              <a:stCxn id="69" idx="0"/>
              <a:endCxn id="77" idx="2"/>
            </p:cNvCxnSpPr>
            <p:nvPr/>
          </p:nvCxnSpPr>
          <p:spPr>
            <a:xfrm flipH="1" flipV="1">
              <a:off x="1577250" y="2610006"/>
              <a:ext cx="876907" cy="60885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4" name="Rectangle 73"/>
                <p:cNvSpPr/>
                <p:nvPr/>
              </p:nvSpPr>
              <p:spPr>
                <a:xfrm>
                  <a:off x="386851" y="4665379"/>
                  <a:ext cx="746896" cy="58071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IN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1600" b="1" i="0" smtClean="0">
                                <a:latin typeface="Cambria Math" panose="02040503050406030204" pitchFamily="18" charset="0"/>
                              </a:rPr>
                              <m:t>𝐱</m:t>
                            </m:r>
                          </m:e>
                          <m:sub>
                            <m:r>
                              <a:rPr lang="en-IN" sz="1600" b="0" i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211" name="Rectangle 21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6851" y="4665379"/>
                  <a:ext cx="746896" cy="580712"/>
                </a:xfrm>
                <a:prstGeom prst="rect">
                  <a:avLst/>
                </a:prstGeom>
                <a:blipFill rotWithShape="0"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75" name="Group 74"/>
            <p:cNvGrpSpPr/>
            <p:nvPr/>
          </p:nvGrpSpPr>
          <p:grpSpPr>
            <a:xfrm>
              <a:off x="2009071" y="4539546"/>
              <a:ext cx="872968" cy="872968"/>
              <a:chOff x="7096390" y="5940582"/>
              <a:chExt cx="872968" cy="872968"/>
            </a:xfrm>
          </p:grpSpPr>
          <p:sp>
            <p:nvSpPr>
              <p:cNvPr id="80" name="Oval 79"/>
              <p:cNvSpPr/>
              <p:nvPr/>
            </p:nvSpPr>
            <p:spPr>
              <a:xfrm>
                <a:off x="7096390" y="5940582"/>
                <a:ext cx="872968" cy="872968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1" name="Rectangle 80"/>
                  <p:cNvSpPr/>
                  <p:nvPr/>
                </p:nvSpPr>
                <p:spPr>
                  <a:xfrm>
                    <a:off x="7210838" y="6066416"/>
                    <a:ext cx="755036" cy="58071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IN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1600" b="1" i="0" smtClean="0"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</m:e>
                            <m:sub>
                              <m:r>
                                <a:rPr lang="en-IN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sz="1600" dirty="0"/>
                  </a:p>
                </p:txBody>
              </p:sp>
            </mc:Choice>
            <mc:Fallback xmlns="">
              <p:sp>
                <p:nvSpPr>
                  <p:cNvPr id="218" name="Rectangle 217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210838" y="6066416"/>
                    <a:ext cx="755036" cy="580712"/>
                  </a:xfrm>
                  <a:prstGeom prst="rect">
                    <a:avLst/>
                  </a:prstGeom>
                  <a:blipFill rotWithShape="0">
                    <a:blip r:embed="rId1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76" name="Group 75"/>
            <p:cNvGrpSpPr/>
            <p:nvPr/>
          </p:nvGrpSpPr>
          <p:grpSpPr>
            <a:xfrm>
              <a:off x="1138005" y="1724254"/>
              <a:ext cx="878490" cy="885752"/>
              <a:chOff x="5362588" y="2871837"/>
              <a:chExt cx="878490" cy="885752"/>
            </a:xfrm>
          </p:grpSpPr>
          <p:pic>
            <p:nvPicPr>
              <p:cNvPr id="77" name="Picture 76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5362588" y="2871839"/>
                <a:ext cx="878490" cy="885750"/>
              </a:xfrm>
              <a:prstGeom prst="rect">
                <a:avLst/>
              </a:prstGeom>
            </p:spPr>
          </p:pic>
          <p:sp>
            <p:nvSpPr>
              <p:cNvPr id="78" name="Rectangle 77"/>
              <p:cNvSpPr/>
              <p:nvPr/>
            </p:nvSpPr>
            <p:spPr>
              <a:xfrm>
                <a:off x="5642792" y="2937664"/>
                <a:ext cx="318081" cy="3190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9" name="TextBox 78"/>
                  <p:cNvSpPr txBox="1"/>
                  <p:nvPr/>
                </p:nvSpPr>
                <p:spPr>
                  <a:xfrm>
                    <a:off x="5526666" y="2871837"/>
                    <a:ext cx="275167" cy="47512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m:rPr>
                              <m:sty m:val="p"/>
                            </m:rPr>
                            <a:rPr lang="en-IN" sz="1200" b="0" i="0" smtClean="0">
                              <a:latin typeface="Cambria Math" panose="02040503050406030204" pitchFamily="18" charset="0"/>
                            </a:rPr>
                            <m:t>id</m:t>
                          </m:r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216" name="TextBox 21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526666" y="2871837"/>
                    <a:ext cx="275167" cy="475129"/>
                  </a:xfrm>
                  <a:prstGeom prst="rect">
                    <a:avLst/>
                  </a:prstGeom>
                  <a:blipFill rotWithShape="0">
                    <a:blip r:embed="rId14"/>
                    <a:stretch>
                      <a:fillRect r="-69231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82" name="Group 81"/>
          <p:cNvGrpSpPr/>
          <p:nvPr/>
        </p:nvGrpSpPr>
        <p:grpSpPr>
          <a:xfrm>
            <a:off x="10424365" y="940631"/>
            <a:ext cx="1528003" cy="2150248"/>
            <a:chOff x="261098" y="1724254"/>
            <a:chExt cx="2620941" cy="3688260"/>
          </a:xfrm>
        </p:grpSpPr>
        <p:pic>
          <p:nvPicPr>
            <p:cNvPr id="83" name="Picture 8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61098" y="3197937"/>
              <a:ext cx="878490" cy="885750"/>
            </a:xfrm>
            <a:prstGeom prst="rect">
              <a:avLst/>
            </a:prstGeom>
          </p:spPr>
        </p:pic>
        <p:sp>
          <p:nvSpPr>
            <p:cNvPr id="84" name="Oval 83"/>
            <p:cNvSpPr/>
            <p:nvPr/>
          </p:nvSpPr>
          <p:spPr>
            <a:xfrm>
              <a:off x="266620" y="4526562"/>
              <a:ext cx="872968" cy="872968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solidFill>
                  <a:schemeClr val="tx1"/>
                </a:solidFill>
              </a:endParaRPr>
            </a:p>
          </p:txBody>
        </p:sp>
        <p:cxnSp>
          <p:nvCxnSpPr>
            <p:cNvPr id="85" name="Straight Arrow Connector 84"/>
            <p:cNvCxnSpPr>
              <a:stCxn id="84" idx="0"/>
              <a:endCxn id="83" idx="2"/>
            </p:cNvCxnSpPr>
            <p:nvPr/>
          </p:nvCxnSpPr>
          <p:spPr>
            <a:xfrm flipH="1" flipV="1">
              <a:off x="700343" y="4083687"/>
              <a:ext cx="2761" cy="442875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Arrow Connector 85"/>
            <p:cNvCxnSpPr>
              <a:stCxn id="94" idx="2"/>
              <a:endCxn id="83" idx="2"/>
            </p:cNvCxnSpPr>
            <p:nvPr/>
          </p:nvCxnSpPr>
          <p:spPr>
            <a:xfrm flipH="1" flipV="1">
              <a:off x="700343" y="4083687"/>
              <a:ext cx="1308728" cy="892343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Arrow Connector 86"/>
            <p:cNvCxnSpPr>
              <a:stCxn id="83" idx="0"/>
              <a:endCxn id="91" idx="2"/>
            </p:cNvCxnSpPr>
            <p:nvPr/>
          </p:nvCxnSpPr>
          <p:spPr>
            <a:xfrm flipV="1">
              <a:off x="700343" y="2610006"/>
              <a:ext cx="876907" cy="58793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8" name="Rectangle 87"/>
                <p:cNvSpPr/>
                <p:nvPr/>
              </p:nvSpPr>
              <p:spPr>
                <a:xfrm>
                  <a:off x="386851" y="4665379"/>
                  <a:ext cx="746896" cy="58071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IN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1600" b="1" i="0" smtClean="0">
                                <a:latin typeface="Cambria Math" panose="02040503050406030204" pitchFamily="18" charset="0"/>
                              </a:rPr>
                              <m:t>𝐱</m:t>
                            </m:r>
                          </m:e>
                          <m:sub>
                            <m:r>
                              <a:rPr lang="en-IN" sz="1600" b="0" i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229" name="Rectangle 22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6851" y="4665379"/>
                  <a:ext cx="746896" cy="580712"/>
                </a:xfrm>
                <a:prstGeom prst="rect">
                  <a:avLst/>
                </a:prstGeom>
                <a:blipFill rotWithShape="0"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89" name="Group 88"/>
            <p:cNvGrpSpPr/>
            <p:nvPr/>
          </p:nvGrpSpPr>
          <p:grpSpPr>
            <a:xfrm>
              <a:off x="2009071" y="4539546"/>
              <a:ext cx="872968" cy="872968"/>
              <a:chOff x="7096390" y="5940582"/>
              <a:chExt cx="872968" cy="872968"/>
            </a:xfrm>
          </p:grpSpPr>
          <p:sp>
            <p:nvSpPr>
              <p:cNvPr id="94" name="Oval 93"/>
              <p:cNvSpPr/>
              <p:nvPr/>
            </p:nvSpPr>
            <p:spPr>
              <a:xfrm>
                <a:off x="7096390" y="5940582"/>
                <a:ext cx="872968" cy="872968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5" name="Rectangle 94"/>
                  <p:cNvSpPr/>
                  <p:nvPr/>
                </p:nvSpPr>
                <p:spPr>
                  <a:xfrm>
                    <a:off x="7210838" y="6066416"/>
                    <a:ext cx="755036" cy="58071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IN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1600" b="1" i="0" smtClean="0"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</m:e>
                            <m:sub>
                              <m:r>
                                <a:rPr lang="en-IN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sz="1600" dirty="0"/>
                  </a:p>
                </p:txBody>
              </p:sp>
            </mc:Choice>
            <mc:Fallback xmlns="">
              <p:sp>
                <p:nvSpPr>
                  <p:cNvPr id="236" name="Rectangle 235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210838" y="6066416"/>
                    <a:ext cx="755036" cy="580712"/>
                  </a:xfrm>
                  <a:prstGeom prst="rect">
                    <a:avLst/>
                  </a:prstGeom>
                  <a:blipFill rotWithShape="0">
                    <a:blip r:embed="rId1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90" name="Group 89"/>
            <p:cNvGrpSpPr/>
            <p:nvPr/>
          </p:nvGrpSpPr>
          <p:grpSpPr>
            <a:xfrm>
              <a:off x="1138005" y="1724254"/>
              <a:ext cx="878490" cy="885752"/>
              <a:chOff x="5362588" y="2871837"/>
              <a:chExt cx="878490" cy="885752"/>
            </a:xfrm>
          </p:grpSpPr>
          <p:pic>
            <p:nvPicPr>
              <p:cNvPr id="91" name="Picture 90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5362588" y="2871839"/>
                <a:ext cx="878490" cy="885750"/>
              </a:xfrm>
              <a:prstGeom prst="rect">
                <a:avLst/>
              </a:prstGeom>
            </p:spPr>
          </p:pic>
          <p:sp>
            <p:nvSpPr>
              <p:cNvPr id="92" name="Rectangle 91"/>
              <p:cNvSpPr/>
              <p:nvPr/>
            </p:nvSpPr>
            <p:spPr>
              <a:xfrm>
                <a:off x="5642792" y="2937664"/>
                <a:ext cx="318081" cy="3190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3" name="TextBox 92"/>
                  <p:cNvSpPr txBox="1"/>
                  <p:nvPr/>
                </p:nvSpPr>
                <p:spPr>
                  <a:xfrm>
                    <a:off x="5526666" y="2871837"/>
                    <a:ext cx="275167" cy="47512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m:rPr>
                              <m:sty m:val="p"/>
                            </m:rPr>
                            <a:rPr lang="en-IN" sz="1200" b="0" i="0" smtClean="0">
                              <a:latin typeface="Cambria Math" panose="02040503050406030204" pitchFamily="18" charset="0"/>
                            </a:rPr>
                            <m:t>id</m:t>
                          </m:r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234" name="TextBox 23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526666" y="2871837"/>
                    <a:ext cx="275167" cy="475129"/>
                  </a:xfrm>
                  <a:prstGeom prst="rect">
                    <a:avLst/>
                  </a:prstGeom>
                  <a:blipFill rotWithShape="0">
                    <a:blip r:embed="rId10"/>
                    <a:stretch>
                      <a:fillRect r="-6538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96" name="Group 95"/>
          <p:cNvGrpSpPr/>
          <p:nvPr/>
        </p:nvGrpSpPr>
        <p:grpSpPr>
          <a:xfrm>
            <a:off x="5584303" y="3304595"/>
            <a:ext cx="1023394" cy="2150248"/>
            <a:chOff x="1138005" y="1724254"/>
            <a:chExt cx="1755397" cy="3688260"/>
          </a:xfrm>
        </p:grpSpPr>
        <p:pic>
          <p:nvPicPr>
            <p:cNvPr id="97" name="Picture 9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014912" y="3218858"/>
              <a:ext cx="878490" cy="885750"/>
            </a:xfrm>
            <a:prstGeom prst="rect">
              <a:avLst/>
            </a:prstGeom>
          </p:spPr>
        </p:pic>
        <p:cxnSp>
          <p:nvCxnSpPr>
            <p:cNvPr id="98" name="Straight Arrow Connector 97"/>
            <p:cNvCxnSpPr>
              <a:stCxn id="105" idx="0"/>
              <a:endCxn id="97" idx="2"/>
            </p:cNvCxnSpPr>
            <p:nvPr/>
          </p:nvCxnSpPr>
          <p:spPr>
            <a:xfrm flipV="1">
              <a:off x="2445555" y="4104608"/>
              <a:ext cx="8602" cy="43493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Arrow Connector 98"/>
            <p:cNvCxnSpPr>
              <a:stCxn id="97" idx="0"/>
              <a:endCxn id="102" idx="2"/>
            </p:cNvCxnSpPr>
            <p:nvPr/>
          </p:nvCxnSpPr>
          <p:spPr>
            <a:xfrm flipH="1" flipV="1">
              <a:off x="1577250" y="2610006"/>
              <a:ext cx="876907" cy="60885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0" name="Group 99"/>
            <p:cNvGrpSpPr/>
            <p:nvPr/>
          </p:nvGrpSpPr>
          <p:grpSpPr>
            <a:xfrm>
              <a:off x="2009071" y="4539546"/>
              <a:ext cx="872968" cy="872968"/>
              <a:chOff x="7096390" y="5940582"/>
              <a:chExt cx="872968" cy="872968"/>
            </a:xfrm>
          </p:grpSpPr>
          <p:sp>
            <p:nvSpPr>
              <p:cNvPr id="105" name="Oval 104"/>
              <p:cNvSpPr/>
              <p:nvPr/>
            </p:nvSpPr>
            <p:spPr>
              <a:xfrm>
                <a:off x="7096390" y="5940582"/>
                <a:ext cx="872968" cy="872968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6" name="Rectangle 105"/>
                  <p:cNvSpPr/>
                  <p:nvPr/>
                </p:nvSpPr>
                <p:spPr>
                  <a:xfrm>
                    <a:off x="7210838" y="6066416"/>
                    <a:ext cx="755036" cy="58071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IN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1600" b="1" i="0" smtClean="0"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</m:e>
                            <m:sub>
                              <m:r>
                                <a:rPr lang="en-IN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sz="1600" dirty="0"/>
                  </a:p>
                </p:txBody>
              </p:sp>
            </mc:Choice>
            <mc:Fallback xmlns="">
              <p:sp>
                <p:nvSpPr>
                  <p:cNvPr id="281" name="Rectangle 280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210838" y="6066416"/>
                    <a:ext cx="755036" cy="580712"/>
                  </a:xfrm>
                  <a:prstGeom prst="rect">
                    <a:avLst/>
                  </a:prstGeom>
                  <a:blipFill rotWithShape="0">
                    <a:blip r:embed="rId1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01" name="Group 100"/>
            <p:cNvGrpSpPr/>
            <p:nvPr/>
          </p:nvGrpSpPr>
          <p:grpSpPr>
            <a:xfrm>
              <a:off x="1138005" y="1724254"/>
              <a:ext cx="878490" cy="885752"/>
              <a:chOff x="5362588" y="2871837"/>
              <a:chExt cx="878490" cy="885752"/>
            </a:xfrm>
          </p:grpSpPr>
          <p:pic>
            <p:nvPicPr>
              <p:cNvPr id="102" name="Picture 101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5362588" y="2871839"/>
                <a:ext cx="878490" cy="885750"/>
              </a:xfrm>
              <a:prstGeom prst="rect">
                <a:avLst/>
              </a:prstGeom>
            </p:spPr>
          </p:pic>
          <p:sp>
            <p:nvSpPr>
              <p:cNvPr id="103" name="Rectangle 102"/>
              <p:cNvSpPr/>
              <p:nvPr/>
            </p:nvSpPr>
            <p:spPr>
              <a:xfrm>
                <a:off x="5642792" y="2937664"/>
                <a:ext cx="318081" cy="3190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4" name="TextBox 103"/>
                  <p:cNvSpPr txBox="1"/>
                  <p:nvPr/>
                </p:nvSpPr>
                <p:spPr>
                  <a:xfrm>
                    <a:off x="5526666" y="2871837"/>
                    <a:ext cx="275167" cy="47512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m:rPr>
                              <m:sty m:val="p"/>
                            </m:rPr>
                            <a:rPr lang="en-IN" sz="1200" b="0" i="0" smtClean="0">
                              <a:latin typeface="Cambria Math" panose="02040503050406030204" pitchFamily="18" charset="0"/>
                            </a:rPr>
                            <m:t>id</m:t>
                          </m:r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279" name="TextBox 27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526666" y="2871837"/>
                    <a:ext cx="275167" cy="475129"/>
                  </a:xfrm>
                  <a:prstGeom prst="rect">
                    <a:avLst/>
                  </a:prstGeom>
                  <a:blipFill rotWithShape="0">
                    <a:blip r:embed="rId10"/>
                    <a:stretch>
                      <a:fillRect r="-6538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107" name="Group 106"/>
          <p:cNvGrpSpPr/>
          <p:nvPr/>
        </p:nvGrpSpPr>
        <p:grpSpPr>
          <a:xfrm>
            <a:off x="3522255" y="3304595"/>
            <a:ext cx="1023393" cy="2142678"/>
            <a:chOff x="261098" y="1724254"/>
            <a:chExt cx="1755397" cy="3675276"/>
          </a:xfrm>
        </p:grpSpPr>
        <p:pic>
          <p:nvPicPr>
            <p:cNvPr id="108" name="Picture 10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61098" y="3197937"/>
              <a:ext cx="878490" cy="885750"/>
            </a:xfrm>
            <a:prstGeom prst="rect">
              <a:avLst/>
            </a:prstGeom>
          </p:spPr>
        </p:pic>
        <p:sp>
          <p:nvSpPr>
            <p:cNvPr id="109" name="Oval 108"/>
            <p:cNvSpPr/>
            <p:nvPr/>
          </p:nvSpPr>
          <p:spPr>
            <a:xfrm>
              <a:off x="266620" y="4526562"/>
              <a:ext cx="872968" cy="872968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solidFill>
                  <a:schemeClr val="tx1"/>
                </a:solidFill>
              </a:endParaRPr>
            </a:p>
          </p:txBody>
        </p:sp>
        <p:cxnSp>
          <p:nvCxnSpPr>
            <p:cNvPr id="110" name="Straight Arrow Connector 109"/>
            <p:cNvCxnSpPr>
              <a:stCxn id="109" idx="0"/>
              <a:endCxn id="108" idx="2"/>
            </p:cNvCxnSpPr>
            <p:nvPr/>
          </p:nvCxnSpPr>
          <p:spPr>
            <a:xfrm flipH="1" flipV="1">
              <a:off x="700343" y="4083687"/>
              <a:ext cx="2761" cy="442875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Arrow Connector 110"/>
            <p:cNvCxnSpPr>
              <a:stCxn id="108" idx="0"/>
              <a:endCxn id="114" idx="2"/>
            </p:cNvCxnSpPr>
            <p:nvPr/>
          </p:nvCxnSpPr>
          <p:spPr>
            <a:xfrm flipV="1">
              <a:off x="700343" y="2610006"/>
              <a:ext cx="876907" cy="58793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2" name="Rectangle 111"/>
                <p:cNvSpPr/>
                <p:nvPr/>
              </p:nvSpPr>
              <p:spPr>
                <a:xfrm>
                  <a:off x="386851" y="4665379"/>
                  <a:ext cx="746896" cy="58071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IN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1600" b="1" i="0" smtClean="0">
                                <a:latin typeface="Cambria Math" panose="02040503050406030204" pitchFamily="18" charset="0"/>
                              </a:rPr>
                              <m:t>𝐱</m:t>
                            </m:r>
                          </m:e>
                          <m:sub>
                            <m:r>
                              <a:rPr lang="en-IN" sz="1600" b="0" i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292" name="Rectangle 29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6851" y="4665379"/>
                  <a:ext cx="746896" cy="580712"/>
                </a:xfrm>
                <a:prstGeom prst="rect">
                  <a:avLst/>
                </a:prstGeom>
                <a:blipFill rotWithShape="0"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13" name="Group 112"/>
            <p:cNvGrpSpPr/>
            <p:nvPr/>
          </p:nvGrpSpPr>
          <p:grpSpPr>
            <a:xfrm>
              <a:off x="1138005" y="1724254"/>
              <a:ext cx="878490" cy="885752"/>
              <a:chOff x="5362588" y="2871837"/>
              <a:chExt cx="878490" cy="885752"/>
            </a:xfrm>
          </p:grpSpPr>
          <p:pic>
            <p:nvPicPr>
              <p:cNvPr id="114" name="Picture 113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5362588" y="2871839"/>
                <a:ext cx="878490" cy="885750"/>
              </a:xfrm>
              <a:prstGeom prst="rect">
                <a:avLst/>
              </a:prstGeom>
            </p:spPr>
          </p:pic>
          <p:sp>
            <p:nvSpPr>
              <p:cNvPr id="115" name="Rectangle 114"/>
              <p:cNvSpPr/>
              <p:nvPr/>
            </p:nvSpPr>
            <p:spPr>
              <a:xfrm>
                <a:off x="5642792" y="2937664"/>
                <a:ext cx="318081" cy="3190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6" name="TextBox 115"/>
                  <p:cNvSpPr txBox="1"/>
                  <p:nvPr/>
                </p:nvSpPr>
                <p:spPr>
                  <a:xfrm>
                    <a:off x="5526666" y="2871837"/>
                    <a:ext cx="275167" cy="47512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m:rPr>
                              <m:sty m:val="p"/>
                            </m:rPr>
                            <a:rPr lang="en-IN" sz="1200" b="0" i="0" smtClean="0">
                              <a:latin typeface="Cambria Math" panose="02040503050406030204" pitchFamily="18" charset="0"/>
                            </a:rPr>
                            <m:t>id</m:t>
                          </m:r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297" name="TextBox 29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526666" y="2871837"/>
                    <a:ext cx="275167" cy="475129"/>
                  </a:xfrm>
                  <a:prstGeom prst="rect">
                    <a:avLst/>
                  </a:prstGeom>
                  <a:blipFill rotWithShape="0">
                    <a:blip r:embed="rId19"/>
                    <a:stretch>
                      <a:fillRect r="-6296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117" name="Group 116"/>
          <p:cNvGrpSpPr/>
          <p:nvPr/>
        </p:nvGrpSpPr>
        <p:grpSpPr>
          <a:xfrm>
            <a:off x="7003141" y="3286485"/>
            <a:ext cx="1531409" cy="2142678"/>
            <a:chOff x="266620" y="1724254"/>
            <a:chExt cx="2626782" cy="3675276"/>
          </a:xfrm>
        </p:grpSpPr>
        <p:pic>
          <p:nvPicPr>
            <p:cNvPr id="118" name="Picture 11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014912" y="3218858"/>
              <a:ext cx="878490" cy="885750"/>
            </a:xfrm>
            <a:prstGeom prst="rect">
              <a:avLst/>
            </a:prstGeom>
          </p:spPr>
        </p:pic>
        <p:sp>
          <p:nvSpPr>
            <p:cNvPr id="119" name="Oval 118"/>
            <p:cNvSpPr/>
            <p:nvPr/>
          </p:nvSpPr>
          <p:spPr>
            <a:xfrm>
              <a:off x="266620" y="4526562"/>
              <a:ext cx="872968" cy="872968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solidFill>
                  <a:schemeClr val="tx1"/>
                </a:solidFill>
              </a:endParaRPr>
            </a:p>
          </p:txBody>
        </p:sp>
        <p:cxnSp>
          <p:nvCxnSpPr>
            <p:cNvPr id="120" name="Straight Arrow Connector 119"/>
            <p:cNvCxnSpPr>
              <a:stCxn id="119" idx="6"/>
              <a:endCxn id="118" idx="2"/>
            </p:cNvCxnSpPr>
            <p:nvPr/>
          </p:nvCxnSpPr>
          <p:spPr>
            <a:xfrm flipV="1">
              <a:off x="1139588" y="4104608"/>
              <a:ext cx="1314569" cy="85843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Arrow Connector 120"/>
            <p:cNvCxnSpPr>
              <a:stCxn id="118" idx="0"/>
              <a:endCxn id="124" idx="2"/>
            </p:cNvCxnSpPr>
            <p:nvPr/>
          </p:nvCxnSpPr>
          <p:spPr>
            <a:xfrm flipH="1" flipV="1">
              <a:off x="1577250" y="2610006"/>
              <a:ext cx="876907" cy="60885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2" name="Rectangle 121"/>
                <p:cNvSpPr/>
                <p:nvPr/>
              </p:nvSpPr>
              <p:spPr>
                <a:xfrm>
                  <a:off x="386851" y="4665379"/>
                  <a:ext cx="746896" cy="58071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IN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1600" b="1" i="0" smtClean="0">
                                <a:latin typeface="Cambria Math" panose="02040503050406030204" pitchFamily="18" charset="0"/>
                              </a:rPr>
                              <m:t>𝐱</m:t>
                            </m:r>
                          </m:e>
                          <m:sub>
                            <m:r>
                              <a:rPr lang="en-IN" sz="1600" b="0" i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310" name="Rectangle 30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6851" y="4665379"/>
                  <a:ext cx="746896" cy="580712"/>
                </a:xfrm>
                <a:prstGeom prst="rect">
                  <a:avLst/>
                </a:prstGeom>
                <a:blipFill rotWithShape="0">
                  <a:blip r:embed="rId2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23" name="Group 122"/>
            <p:cNvGrpSpPr/>
            <p:nvPr/>
          </p:nvGrpSpPr>
          <p:grpSpPr>
            <a:xfrm>
              <a:off x="1138005" y="1724254"/>
              <a:ext cx="878490" cy="885752"/>
              <a:chOff x="5362588" y="2871837"/>
              <a:chExt cx="878490" cy="885752"/>
            </a:xfrm>
          </p:grpSpPr>
          <p:pic>
            <p:nvPicPr>
              <p:cNvPr id="124" name="Picture 123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5362588" y="2871839"/>
                <a:ext cx="878490" cy="885750"/>
              </a:xfrm>
              <a:prstGeom prst="rect">
                <a:avLst/>
              </a:prstGeom>
            </p:spPr>
          </p:pic>
          <p:sp>
            <p:nvSpPr>
              <p:cNvPr id="125" name="Rectangle 124"/>
              <p:cNvSpPr/>
              <p:nvPr/>
            </p:nvSpPr>
            <p:spPr>
              <a:xfrm>
                <a:off x="5642792" y="2937664"/>
                <a:ext cx="318081" cy="3190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6" name="TextBox 125"/>
                  <p:cNvSpPr txBox="1"/>
                  <p:nvPr/>
                </p:nvSpPr>
                <p:spPr>
                  <a:xfrm>
                    <a:off x="5526666" y="2871837"/>
                    <a:ext cx="275167" cy="47512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m:rPr>
                              <m:sty m:val="p"/>
                            </m:rPr>
                            <a:rPr lang="en-IN" sz="1200" b="0" i="0" smtClean="0">
                              <a:latin typeface="Cambria Math" panose="02040503050406030204" pitchFamily="18" charset="0"/>
                            </a:rPr>
                            <m:t>id</m:t>
                          </m:r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315" name="TextBox 31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526666" y="2871837"/>
                    <a:ext cx="275167" cy="475129"/>
                  </a:xfrm>
                  <a:prstGeom prst="rect">
                    <a:avLst/>
                  </a:prstGeom>
                  <a:blipFill rotWithShape="0">
                    <a:blip r:embed="rId10"/>
                    <a:stretch>
                      <a:fillRect r="-6538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127" name="Group 126"/>
          <p:cNvGrpSpPr/>
          <p:nvPr/>
        </p:nvGrpSpPr>
        <p:grpSpPr>
          <a:xfrm>
            <a:off x="8689980" y="3286485"/>
            <a:ext cx="1528003" cy="2150248"/>
            <a:chOff x="261098" y="1724254"/>
            <a:chExt cx="2620941" cy="3688260"/>
          </a:xfrm>
        </p:grpSpPr>
        <p:pic>
          <p:nvPicPr>
            <p:cNvPr id="128" name="Picture 12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61098" y="3197937"/>
              <a:ext cx="878490" cy="885750"/>
            </a:xfrm>
            <a:prstGeom prst="rect">
              <a:avLst/>
            </a:prstGeom>
          </p:spPr>
        </p:pic>
        <p:cxnSp>
          <p:nvCxnSpPr>
            <p:cNvPr id="129" name="Straight Arrow Connector 128"/>
            <p:cNvCxnSpPr>
              <a:stCxn id="136" idx="2"/>
              <a:endCxn id="128" idx="2"/>
            </p:cNvCxnSpPr>
            <p:nvPr/>
          </p:nvCxnSpPr>
          <p:spPr>
            <a:xfrm flipH="1" flipV="1">
              <a:off x="700343" y="4083687"/>
              <a:ext cx="1308728" cy="892343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Arrow Connector 129"/>
            <p:cNvCxnSpPr>
              <a:stCxn id="128" idx="0"/>
              <a:endCxn id="133" idx="2"/>
            </p:cNvCxnSpPr>
            <p:nvPr/>
          </p:nvCxnSpPr>
          <p:spPr>
            <a:xfrm flipV="1">
              <a:off x="700343" y="2610006"/>
              <a:ext cx="876907" cy="58793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1" name="Group 130"/>
            <p:cNvGrpSpPr/>
            <p:nvPr/>
          </p:nvGrpSpPr>
          <p:grpSpPr>
            <a:xfrm>
              <a:off x="2009071" y="4539546"/>
              <a:ext cx="872968" cy="872968"/>
              <a:chOff x="7096390" y="5940582"/>
              <a:chExt cx="872968" cy="872968"/>
            </a:xfrm>
          </p:grpSpPr>
          <p:sp>
            <p:nvSpPr>
              <p:cNvPr id="136" name="Oval 135"/>
              <p:cNvSpPr/>
              <p:nvPr/>
            </p:nvSpPr>
            <p:spPr>
              <a:xfrm>
                <a:off x="7096390" y="5940582"/>
                <a:ext cx="872968" cy="872968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7" name="Rectangle 136"/>
                  <p:cNvSpPr/>
                  <p:nvPr/>
                </p:nvSpPr>
                <p:spPr>
                  <a:xfrm>
                    <a:off x="7210838" y="6066416"/>
                    <a:ext cx="755036" cy="58071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IN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1600" b="1" i="0" smtClean="0"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</m:e>
                            <m:sub>
                              <m:r>
                                <a:rPr lang="en-IN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sz="1600" dirty="0"/>
                  </a:p>
                </p:txBody>
              </p:sp>
            </mc:Choice>
            <mc:Fallback xmlns="">
              <p:sp>
                <p:nvSpPr>
                  <p:cNvPr id="335" name="Rectangle 334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210838" y="6066416"/>
                    <a:ext cx="755036" cy="580712"/>
                  </a:xfrm>
                  <a:prstGeom prst="rect">
                    <a:avLst/>
                  </a:prstGeom>
                  <a:blipFill rotWithShape="0">
                    <a:blip r:embed="rId2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32" name="Group 131"/>
            <p:cNvGrpSpPr/>
            <p:nvPr/>
          </p:nvGrpSpPr>
          <p:grpSpPr>
            <a:xfrm>
              <a:off x="1138005" y="1724254"/>
              <a:ext cx="878490" cy="885752"/>
              <a:chOff x="5362588" y="2871837"/>
              <a:chExt cx="878490" cy="885752"/>
            </a:xfrm>
          </p:grpSpPr>
          <p:pic>
            <p:nvPicPr>
              <p:cNvPr id="133" name="Picture 132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5362588" y="2871839"/>
                <a:ext cx="878490" cy="885750"/>
              </a:xfrm>
              <a:prstGeom prst="rect">
                <a:avLst/>
              </a:prstGeom>
            </p:spPr>
          </p:pic>
          <p:sp>
            <p:nvSpPr>
              <p:cNvPr id="134" name="Rectangle 133"/>
              <p:cNvSpPr/>
              <p:nvPr/>
            </p:nvSpPr>
            <p:spPr>
              <a:xfrm>
                <a:off x="5642792" y="2937664"/>
                <a:ext cx="318081" cy="3190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5" name="TextBox 134"/>
                  <p:cNvSpPr txBox="1"/>
                  <p:nvPr/>
                </p:nvSpPr>
                <p:spPr>
                  <a:xfrm>
                    <a:off x="5526666" y="2871837"/>
                    <a:ext cx="275167" cy="47512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m:rPr>
                              <m:sty m:val="p"/>
                            </m:rPr>
                            <a:rPr lang="en-IN" sz="1200" b="0" i="0" smtClean="0">
                              <a:latin typeface="Cambria Math" panose="02040503050406030204" pitchFamily="18" charset="0"/>
                            </a:rPr>
                            <m:t>id</m:t>
                          </m:r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333" name="TextBox 33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526666" y="2871837"/>
                    <a:ext cx="275167" cy="475129"/>
                  </a:xfrm>
                  <a:prstGeom prst="rect">
                    <a:avLst/>
                  </a:prstGeom>
                  <a:blipFill rotWithShape="0">
                    <a:blip r:embed="rId14"/>
                    <a:stretch>
                      <a:fillRect r="-69231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138" name="TextBox 137"/>
          <p:cNvSpPr txBox="1"/>
          <p:nvPr/>
        </p:nvSpPr>
        <p:spPr>
          <a:xfrm>
            <a:off x="253353" y="5582342"/>
            <a:ext cx="116003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400" dirty="0">
                <a:solidFill>
                  <a:schemeClr val="bg1"/>
                </a:solidFill>
                <a:latin typeface="+mj-lt"/>
              </a:rPr>
              <a:t>In this toy example, 28% NN have no </a:t>
            </a:r>
            <a:r>
              <a:rPr lang="en-IN" sz="2400" dirty="0" err="1">
                <a:solidFill>
                  <a:schemeClr val="bg1"/>
                </a:solidFill>
                <a:latin typeface="+mj-lt"/>
              </a:rPr>
              <a:t>i</a:t>
            </a:r>
            <a:r>
              <a:rPr lang="en-IN" sz="2400" dirty="0">
                <a:solidFill>
                  <a:schemeClr val="bg1"/>
                </a:solidFill>
                <a:latin typeface="+mj-lt"/>
              </a:rPr>
              <a:t>/p nodes or no path connecting at least one </a:t>
            </a:r>
            <a:r>
              <a:rPr lang="en-IN" sz="2400" dirty="0" err="1">
                <a:solidFill>
                  <a:schemeClr val="bg1"/>
                </a:solidFill>
                <a:latin typeface="+mj-lt"/>
              </a:rPr>
              <a:t>i</a:t>
            </a:r>
            <a:r>
              <a:rPr lang="en-IN" sz="2400" dirty="0">
                <a:solidFill>
                  <a:schemeClr val="bg1"/>
                </a:solidFill>
                <a:latin typeface="+mj-lt"/>
              </a:rPr>
              <a:t>/p node to the o/p node i.e. cannot apply GD to them. For large networks, it is unlikely that sampling will result in such a disconnected network. In practice a large fraction of nodes do get retained</a:t>
            </a:r>
            <a:endParaRPr lang="en-US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39" name="TextBox 138"/>
          <p:cNvSpPr txBox="1"/>
          <p:nvPr/>
        </p:nvSpPr>
        <p:spPr>
          <a:xfrm>
            <a:off x="3321242" y="1434204"/>
            <a:ext cx="19118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7200" b="1" dirty="0">
                <a:solidFill>
                  <a:srgbClr val="FF0000">
                    <a:alpha val="50000"/>
                  </a:srgbClr>
                </a:solidFill>
              </a:rPr>
              <a:t>16%</a:t>
            </a:r>
            <a:endParaRPr lang="en-US" sz="7200" b="1" dirty="0">
              <a:solidFill>
                <a:srgbClr val="FF0000">
                  <a:alpha val="50000"/>
                </a:srgbClr>
              </a:solidFill>
            </a:endParaRPr>
          </a:p>
        </p:txBody>
      </p:sp>
      <p:sp>
        <p:nvSpPr>
          <p:cNvPr id="140" name="TextBox 139"/>
          <p:cNvSpPr txBox="1"/>
          <p:nvPr/>
        </p:nvSpPr>
        <p:spPr>
          <a:xfrm>
            <a:off x="5136221" y="1434204"/>
            <a:ext cx="19118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7200" b="1" dirty="0">
                <a:solidFill>
                  <a:srgbClr val="FF0000">
                    <a:alpha val="50000"/>
                  </a:srgbClr>
                </a:solidFill>
              </a:rPr>
              <a:t>4%</a:t>
            </a:r>
            <a:endParaRPr lang="en-US" sz="7200" b="1" dirty="0">
              <a:solidFill>
                <a:srgbClr val="FF0000">
                  <a:alpha val="50000"/>
                </a:srgbClr>
              </a:solidFill>
            </a:endParaRPr>
          </a:p>
        </p:txBody>
      </p:sp>
      <p:sp>
        <p:nvSpPr>
          <p:cNvPr id="141" name="TextBox 140"/>
          <p:cNvSpPr txBox="1"/>
          <p:nvPr/>
        </p:nvSpPr>
        <p:spPr>
          <a:xfrm>
            <a:off x="6900866" y="1434204"/>
            <a:ext cx="19118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7200" b="1" dirty="0">
                <a:solidFill>
                  <a:srgbClr val="FF0000">
                    <a:alpha val="50000"/>
                  </a:srgbClr>
                </a:solidFill>
              </a:rPr>
              <a:t>4%</a:t>
            </a:r>
            <a:endParaRPr lang="en-US" sz="7200" b="1" dirty="0">
              <a:solidFill>
                <a:srgbClr val="FF0000">
                  <a:alpha val="50000"/>
                </a:srgbClr>
              </a:solidFill>
            </a:endParaRPr>
          </a:p>
        </p:txBody>
      </p:sp>
      <p:sp>
        <p:nvSpPr>
          <p:cNvPr id="142" name="TextBox 141"/>
          <p:cNvSpPr txBox="1"/>
          <p:nvPr/>
        </p:nvSpPr>
        <p:spPr>
          <a:xfrm>
            <a:off x="8522384" y="1434204"/>
            <a:ext cx="19118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7200" b="1" dirty="0">
                <a:solidFill>
                  <a:srgbClr val="FF0000">
                    <a:alpha val="50000"/>
                  </a:srgbClr>
                </a:solidFill>
              </a:rPr>
              <a:t>16%</a:t>
            </a:r>
            <a:endParaRPr lang="en-US" sz="7200" b="1" dirty="0">
              <a:solidFill>
                <a:srgbClr val="FF0000">
                  <a:alpha val="50000"/>
                </a:srgbClr>
              </a:solidFill>
            </a:endParaRPr>
          </a:p>
        </p:txBody>
      </p:sp>
      <p:sp>
        <p:nvSpPr>
          <p:cNvPr id="143" name="TextBox 142"/>
          <p:cNvSpPr txBox="1"/>
          <p:nvPr/>
        </p:nvSpPr>
        <p:spPr>
          <a:xfrm>
            <a:off x="10263844" y="1434204"/>
            <a:ext cx="19118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7200" b="1" dirty="0">
                <a:solidFill>
                  <a:srgbClr val="FF0000">
                    <a:alpha val="50000"/>
                  </a:srgbClr>
                </a:solidFill>
              </a:rPr>
              <a:t>16%</a:t>
            </a:r>
            <a:endParaRPr lang="en-US" sz="7200" b="1" dirty="0">
              <a:solidFill>
                <a:srgbClr val="FF0000">
                  <a:alpha val="50000"/>
                </a:srgbClr>
              </a:solidFill>
            </a:endParaRPr>
          </a:p>
        </p:txBody>
      </p:sp>
      <p:sp>
        <p:nvSpPr>
          <p:cNvPr id="144" name="TextBox 143"/>
          <p:cNvSpPr txBox="1"/>
          <p:nvPr/>
        </p:nvSpPr>
        <p:spPr>
          <a:xfrm>
            <a:off x="3401704" y="3799857"/>
            <a:ext cx="19118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7200" b="1" dirty="0">
                <a:solidFill>
                  <a:srgbClr val="FF0000">
                    <a:alpha val="50000"/>
                  </a:srgbClr>
                </a:solidFill>
              </a:rPr>
              <a:t>4%</a:t>
            </a:r>
            <a:endParaRPr lang="en-US" sz="7200" b="1" dirty="0">
              <a:solidFill>
                <a:srgbClr val="FF0000">
                  <a:alpha val="50000"/>
                </a:srgbClr>
              </a:solidFill>
            </a:endParaRPr>
          </a:p>
        </p:txBody>
      </p:sp>
      <p:sp>
        <p:nvSpPr>
          <p:cNvPr id="145" name="TextBox 144"/>
          <p:cNvSpPr txBox="1"/>
          <p:nvPr/>
        </p:nvSpPr>
        <p:spPr>
          <a:xfrm>
            <a:off x="4946566" y="3799857"/>
            <a:ext cx="19118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7200" b="1" dirty="0">
                <a:solidFill>
                  <a:srgbClr val="FF0000">
                    <a:alpha val="50000"/>
                  </a:srgbClr>
                </a:solidFill>
              </a:rPr>
              <a:t>4%</a:t>
            </a:r>
            <a:endParaRPr lang="en-US" sz="7200" b="1" dirty="0">
              <a:solidFill>
                <a:srgbClr val="FF0000">
                  <a:alpha val="50000"/>
                </a:srgbClr>
              </a:solidFill>
            </a:endParaRPr>
          </a:p>
        </p:txBody>
      </p:sp>
      <p:sp>
        <p:nvSpPr>
          <p:cNvPr id="146" name="TextBox 145"/>
          <p:cNvSpPr txBox="1"/>
          <p:nvPr/>
        </p:nvSpPr>
        <p:spPr>
          <a:xfrm>
            <a:off x="6925113" y="3799857"/>
            <a:ext cx="19118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7200" b="1" dirty="0">
                <a:solidFill>
                  <a:srgbClr val="FF0000">
                    <a:alpha val="50000"/>
                  </a:srgbClr>
                </a:solidFill>
              </a:rPr>
              <a:t>4%</a:t>
            </a:r>
            <a:endParaRPr lang="en-US" sz="7200" b="1" dirty="0">
              <a:solidFill>
                <a:srgbClr val="FF0000">
                  <a:alpha val="50000"/>
                </a:srgbClr>
              </a:solidFill>
            </a:endParaRPr>
          </a:p>
        </p:txBody>
      </p:sp>
      <p:sp>
        <p:nvSpPr>
          <p:cNvPr id="147" name="TextBox 146"/>
          <p:cNvSpPr txBox="1"/>
          <p:nvPr/>
        </p:nvSpPr>
        <p:spPr>
          <a:xfrm>
            <a:off x="8605953" y="3799857"/>
            <a:ext cx="19118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7200" b="1" dirty="0">
                <a:solidFill>
                  <a:srgbClr val="FF0000">
                    <a:alpha val="50000"/>
                  </a:srgbClr>
                </a:solidFill>
              </a:rPr>
              <a:t>4%</a:t>
            </a:r>
            <a:endParaRPr lang="en-US" sz="7200" b="1" dirty="0">
              <a:solidFill>
                <a:srgbClr val="FF0000">
                  <a:alpha val="50000"/>
                </a:srgbClr>
              </a:solidFill>
            </a:endParaRPr>
          </a:p>
        </p:txBody>
      </p:sp>
      <p:sp>
        <p:nvSpPr>
          <p:cNvPr id="148" name="TextBox 147"/>
          <p:cNvSpPr txBox="1"/>
          <p:nvPr/>
        </p:nvSpPr>
        <p:spPr>
          <a:xfrm>
            <a:off x="10215952" y="3799857"/>
            <a:ext cx="19118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7200" b="1" dirty="0">
                <a:solidFill>
                  <a:srgbClr val="FF0000">
                    <a:alpha val="50000"/>
                  </a:srgbClr>
                </a:solidFill>
              </a:rPr>
              <a:t>28%</a:t>
            </a:r>
            <a:endParaRPr lang="en-US" sz="7200" b="1" dirty="0">
              <a:solidFill>
                <a:srgbClr val="FF0000">
                  <a:alpha val="50000"/>
                </a:srgbClr>
              </a:solidFill>
            </a:endParaRPr>
          </a:p>
        </p:txBody>
      </p:sp>
      <p:grpSp>
        <p:nvGrpSpPr>
          <p:cNvPr id="149" name="Group 148"/>
          <p:cNvGrpSpPr/>
          <p:nvPr/>
        </p:nvGrpSpPr>
        <p:grpSpPr>
          <a:xfrm>
            <a:off x="10945443" y="3286486"/>
            <a:ext cx="512158" cy="516392"/>
            <a:chOff x="5362588" y="2871837"/>
            <a:chExt cx="878490" cy="885752"/>
          </a:xfrm>
        </p:grpSpPr>
        <p:pic>
          <p:nvPicPr>
            <p:cNvPr id="150" name="Picture 14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362588" y="2871839"/>
              <a:ext cx="878490" cy="885750"/>
            </a:xfrm>
            <a:prstGeom prst="rect">
              <a:avLst/>
            </a:prstGeom>
          </p:spPr>
        </p:pic>
        <p:sp>
          <p:nvSpPr>
            <p:cNvPr id="151" name="Rectangle 150"/>
            <p:cNvSpPr/>
            <p:nvPr/>
          </p:nvSpPr>
          <p:spPr>
            <a:xfrm>
              <a:off x="5642792" y="2937664"/>
              <a:ext cx="318081" cy="31900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2" name="TextBox 151"/>
                <p:cNvSpPr txBox="1"/>
                <p:nvPr/>
              </p:nvSpPr>
              <p:spPr>
                <a:xfrm>
                  <a:off x="5526666" y="2871837"/>
                  <a:ext cx="275167" cy="47512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IN" sz="1200" b="0" i="0" smtClean="0">
                            <a:latin typeface="Cambria Math" panose="02040503050406030204" pitchFamily="18" charset="0"/>
                          </a:rPr>
                          <m:t>id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367" name="TextBox 36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26666" y="2871837"/>
                  <a:ext cx="275167" cy="475129"/>
                </a:xfrm>
                <a:prstGeom prst="rect">
                  <a:avLst/>
                </a:prstGeom>
                <a:blipFill rotWithShape="0">
                  <a:blip r:embed="rId14"/>
                  <a:stretch>
                    <a:fillRect r="-6296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722098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" grpId="0"/>
      <p:bldP spid="139" grpId="0"/>
      <p:bldP spid="140" grpId="0"/>
      <p:bldP spid="141" grpId="0"/>
      <p:bldP spid="142" grpId="0"/>
      <p:bldP spid="143" grpId="0"/>
      <p:bldP spid="144" grpId="0"/>
      <p:bldP spid="145" grpId="0"/>
      <p:bldP spid="146" grpId="0"/>
      <p:bldP spid="147" grpId="0"/>
      <p:bldP spid="14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7D23E1-D206-0C3C-54D9-6A22A5B361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Popular layer types in deep learning</a:t>
            </a:r>
            <a:endParaRPr lang="en-I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A19DC5E-CBF3-AC62-CFDA-1818D9999C8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53354" y="1111624"/>
                <a:ext cx="9195981" cy="5300823"/>
              </a:xfrm>
            </p:spPr>
            <p:txBody>
              <a:bodyPr/>
              <a:lstStyle/>
              <a:p>
                <a:r>
                  <a:rPr lang="en-US" dirty="0"/>
                  <a:t>Features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>
                            <a:latin typeface="Cambria Math" panose="02040503050406030204" pitchFamily="18" charset="0"/>
                          </a:rPr>
                          <m:t>𝐱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1">
                            <a:latin typeface="Cambria Math" panose="02040503050406030204" pitchFamily="18" charset="0"/>
                          </a:rPr>
                          <m:t>𝐇</m:t>
                        </m:r>
                      </m:e>
                    </m:d>
                  </m:oMath>
                </a14:m>
                <a:r>
                  <a:rPr lang="en-US" dirty="0"/>
                  <a:t> learnt by a deep network depend on the type of its hidden layers parametrized by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𝐇</m:t>
                    </m:r>
                  </m:oMath>
                </a14:m>
                <a:endParaRPr lang="en-IN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A19DC5E-CBF3-AC62-CFDA-1818D9999C8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3354" y="1111624"/>
                <a:ext cx="9195981" cy="5300823"/>
              </a:xfrm>
              <a:blipFill>
                <a:blip r:embed="rId2"/>
                <a:stretch>
                  <a:fillRect l="-729" t="-2759" r="-1724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DDEE57F-B93F-6C44-AD25-66520E3E0B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/>
              <a:t>Images </a:t>
            </a:r>
            <a:r>
              <a:rPr lang="en-IN" dirty="0" err="1"/>
              <a:t>courtsey</a:t>
            </a:r>
            <a:r>
              <a:rPr lang="en-IN" dirty="0"/>
              <a:t> geeksforgeeks.org, ibm.com, theaisummer.com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ADE14906-830C-69CB-E36A-989775FE15CA}"/>
              </a:ext>
            </a:extLst>
          </p:cNvPr>
          <p:cNvGrpSpPr/>
          <p:nvPr/>
        </p:nvGrpSpPr>
        <p:grpSpPr>
          <a:xfrm>
            <a:off x="253353" y="1979928"/>
            <a:ext cx="3062724" cy="1975441"/>
            <a:chOff x="253353" y="1979928"/>
            <a:chExt cx="3062724" cy="1975441"/>
          </a:xfrm>
        </p:grpSpPr>
        <p:pic>
          <p:nvPicPr>
            <p:cNvPr id="6" name="Picture 5" descr="A picture containing text, clock&#10;&#10;Description automatically generated">
              <a:extLst>
                <a:ext uri="{FF2B5EF4-FFF2-40B4-BE49-F238E27FC236}">
                  <a16:creationId xmlns:a16="http://schemas.microsoft.com/office/drawing/2014/main" id="{C2D725E4-F0EC-FB66-F116-F9674D3C1FE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2504" y="1979928"/>
              <a:ext cx="2963573" cy="1606109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A41373F2-A35F-7622-AF0F-F9F2D67570C1}"/>
                </a:ext>
              </a:extLst>
            </p:cNvPr>
            <p:cNvSpPr txBox="1"/>
            <p:nvPr/>
          </p:nvSpPr>
          <p:spPr>
            <a:xfrm>
              <a:off x="253353" y="3586037"/>
              <a:ext cx="2016291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IN" dirty="0">
                  <a:solidFill>
                    <a:schemeClr val="bg1"/>
                  </a:solidFill>
                </a:rPr>
                <a:t>perceptron layer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A5B18FA3-5533-6DAD-C749-C768F3899A9B}"/>
              </a:ext>
            </a:extLst>
          </p:cNvPr>
          <p:cNvGrpSpPr/>
          <p:nvPr/>
        </p:nvGrpSpPr>
        <p:grpSpPr>
          <a:xfrm>
            <a:off x="249032" y="3801323"/>
            <a:ext cx="5138427" cy="2765171"/>
            <a:chOff x="249032" y="3801323"/>
            <a:chExt cx="5138427" cy="2765171"/>
          </a:xfrm>
        </p:grpSpPr>
        <p:pic>
          <p:nvPicPr>
            <p:cNvPr id="8" name="Picture 7" descr="A screenshot of a computer&#10;&#10;Description automatically generated with low confidence">
              <a:extLst>
                <a:ext uri="{FF2B5EF4-FFF2-40B4-BE49-F238E27FC236}">
                  <a16:creationId xmlns:a16="http://schemas.microsoft.com/office/drawing/2014/main" id="{ED8ACA6A-308A-501D-47BB-2550DF05BB7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9032" y="3801323"/>
              <a:ext cx="4753771" cy="2765171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03A3EDE-9CC0-D0C4-819B-7355550283EC}"/>
                </a:ext>
              </a:extLst>
            </p:cNvPr>
            <p:cNvSpPr txBox="1"/>
            <p:nvPr/>
          </p:nvSpPr>
          <p:spPr>
            <a:xfrm>
              <a:off x="3371168" y="6098562"/>
              <a:ext cx="2016291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IN" dirty="0">
                  <a:solidFill>
                    <a:schemeClr val="bg1"/>
                  </a:solidFill>
                </a:rPr>
                <a:t>convolutional layer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9158DF36-FDCB-8AF3-D13B-BF844E78018E}"/>
              </a:ext>
            </a:extLst>
          </p:cNvPr>
          <p:cNvGrpSpPr/>
          <p:nvPr/>
        </p:nvGrpSpPr>
        <p:grpSpPr>
          <a:xfrm>
            <a:off x="8120617" y="36191"/>
            <a:ext cx="4045221" cy="6858000"/>
            <a:chOff x="8120617" y="36191"/>
            <a:chExt cx="4045221" cy="6858000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6ED7867-2F61-1414-9C67-105B81074D18}"/>
                </a:ext>
              </a:extLst>
            </p:cNvPr>
            <p:cNvSpPr txBox="1"/>
            <p:nvPr/>
          </p:nvSpPr>
          <p:spPr>
            <a:xfrm>
              <a:off x="8120617" y="6488668"/>
              <a:ext cx="2043631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IN" dirty="0">
                  <a:solidFill>
                    <a:schemeClr val="bg1"/>
                  </a:solidFill>
                </a:rPr>
                <a:t>transformer layer</a:t>
              </a:r>
            </a:p>
          </p:txBody>
        </p:sp>
        <p:pic>
          <p:nvPicPr>
            <p:cNvPr id="19" name="Picture 18" descr="Diagram&#10;&#10;Description automatically generated">
              <a:extLst>
                <a:ext uri="{FF2B5EF4-FFF2-40B4-BE49-F238E27FC236}">
                  <a16:creationId xmlns:a16="http://schemas.microsoft.com/office/drawing/2014/main" id="{4668EC0D-6638-65FD-F81E-0927BF05138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79955" y="36191"/>
              <a:ext cx="2185883" cy="6858000"/>
            </a:xfrm>
            <a:prstGeom prst="rect">
              <a:avLst/>
            </a:prstGeom>
          </p:spPr>
        </p:pic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93DA342E-5623-3DB7-DBB7-244BB43E21B1}"/>
              </a:ext>
            </a:extLst>
          </p:cNvPr>
          <p:cNvGrpSpPr/>
          <p:nvPr/>
        </p:nvGrpSpPr>
        <p:grpSpPr>
          <a:xfrm>
            <a:off x="5797319" y="2630385"/>
            <a:ext cx="2992978" cy="2865790"/>
            <a:chOff x="5797319" y="2630385"/>
            <a:chExt cx="2992978" cy="2865790"/>
          </a:xfrm>
        </p:grpSpPr>
        <p:pic>
          <p:nvPicPr>
            <p:cNvPr id="24" name="Picture 23" descr="Diagram&#10;&#10;Description automatically generated">
              <a:extLst>
                <a:ext uri="{FF2B5EF4-FFF2-40B4-BE49-F238E27FC236}">
                  <a16:creationId xmlns:a16="http://schemas.microsoft.com/office/drawing/2014/main" id="{52ECE70B-1BCD-5707-63D5-A0514732638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97319" y="2630385"/>
              <a:ext cx="2857500" cy="2476500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5BA31C2E-1A27-941D-0D06-907B8CD27609}"/>
                </a:ext>
              </a:extLst>
            </p:cNvPr>
            <p:cNvSpPr txBox="1"/>
            <p:nvPr/>
          </p:nvSpPr>
          <p:spPr>
            <a:xfrm>
              <a:off x="6774006" y="5126843"/>
              <a:ext cx="2016291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IN" dirty="0">
                  <a:solidFill>
                    <a:schemeClr val="bg1"/>
                  </a:solidFill>
                </a:rPr>
                <a:t>residual/skip layer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25783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037922-3921-B77C-2158-C0FAD0191A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Popular training strategies - pretraining</a:t>
            </a:r>
            <a:endParaRPr lang="en-I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0AF1D2B-238D-DBD8-0C96-ED6AA3B47B5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Entire network composed of </a:t>
                </a:r>
                <a14:m>
                  <m:oMath xmlns:m="http://schemas.openxmlformats.org/officeDocument/2006/math">
                    <m:r>
                      <a:rPr lang="en-US" b="1" i="0">
                        <a:latin typeface="Cambria Math" panose="02040503050406030204" pitchFamily="18" charset="0"/>
                      </a:rPr>
                      <m:t>𝛉</m:t>
                    </m:r>
                    <m:r>
                      <a:rPr lang="en-US">
                        <a:latin typeface="Cambria Math" panose="02040503050406030204" pitchFamily="18" charset="0"/>
                      </a:rPr>
                      <m:t>≝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>
                            <a:latin typeface="Cambria Math" panose="02040503050406030204" pitchFamily="18" charset="0"/>
                          </a:rPr>
                          <m:t>𝐰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1" i="0">
                            <a:latin typeface="Cambria Math" panose="02040503050406030204" pitchFamily="18" charset="0"/>
                          </a:rPr>
                          <m:t>𝐇</m:t>
                        </m:r>
                      </m:e>
                    </m:d>
                  </m:oMath>
                </a14:m>
                <a:r>
                  <a:rPr lang="en-IN" dirty="0"/>
                  <a:t> </a:t>
                </a:r>
              </a:p>
              <a:p>
                <a:r>
                  <a:rPr lang="en-IN" dirty="0"/>
                  <a:t>Get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𝐇</m:t>
                    </m:r>
                  </m:oMath>
                </a14:m>
                <a:r>
                  <a:rPr lang="en-IN" dirty="0"/>
                  <a:t> from some other source</a:t>
                </a:r>
              </a:p>
              <a:p>
                <a:pPr lvl="2"/>
                <a:r>
                  <a:rPr lang="en-IN" dirty="0" err="1"/>
                  <a:t>Huggingface</a:t>
                </a:r>
                <a:r>
                  <a:rPr lang="en-IN" dirty="0"/>
                  <a:t>, GitHub, previous year CS771 offerings </a:t>
                </a:r>
                <a:r>
                  <a:rPr lang="en-IN" i="0" dirty="0">
                    <a:sym typeface="Wingdings" panose="05000000000000000000" pitchFamily="2" charset="2"/>
                  </a:rPr>
                  <a:t></a:t>
                </a:r>
              </a:p>
              <a:p>
                <a:pPr lvl="2"/>
                <a:r>
                  <a:rPr lang="en-IN" dirty="0">
                    <a:sym typeface="Wingdings" panose="05000000000000000000" pitchFamily="2" charset="2"/>
                  </a:rPr>
                  <a:t>Ensure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𝐇</m:t>
                    </m:r>
                  </m:oMath>
                </a14:m>
                <a:r>
                  <a:rPr lang="en-IN" dirty="0">
                    <a:sym typeface="Wingdings" panose="05000000000000000000" pitchFamily="2" charset="2"/>
                  </a:rPr>
                  <a:t> was trained on a similar task as the one we are trying to solve</a:t>
                </a:r>
              </a:p>
              <a:p>
                <a:r>
                  <a:rPr lang="en-IN" dirty="0">
                    <a:sym typeface="Wingdings" panose="05000000000000000000" pitchFamily="2" charset="2"/>
                  </a:rPr>
                  <a:t>During train, freeze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𝐇</m:t>
                    </m:r>
                  </m:oMath>
                </a14:m>
                <a:r>
                  <a:rPr lang="en-IN" dirty="0">
                    <a:sym typeface="Wingdings" panose="05000000000000000000" pitchFamily="2" charset="2"/>
                  </a:rPr>
                  <a:t> and only train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𝐰</m:t>
                    </m:r>
                  </m:oMath>
                </a14:m>
                <a:r>
                  <a:rPr lang="en-IN" dirty="0">
                    <a:sym typeface="Wingdings" panose="05000000000000000000" pitchFamily="2" charset="2"/>
                  </a:rPr>
                  <a:t> – extremely fast!</a:t>
                </a:r>
              </a:p>
              <a:p>
                <a:pPr lvl="2"/>
                <a:r>
                  <a:rPr lang="en-IN" dirty="0">
                    <a:sym typeface="Wingdings" panose="05000000000000000000" pitchFamily="2" charset="2"/>
                  </a:rPr>
                  <a:t>Can also train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𝐇</m:t>
                    </m:r>
                  </m:oMath>
                </a14:m>
                <a:r>
                  <a:rPr lang="en-IN" dirty="0">
                    <a:sym typeface="Wingdings" panose="05000000000000000000" pitchFamily="2" charset="2"/>
                  </a:rPr>
                  <a:t> jointly with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𝐰</m:t>
                    </m:r>
                  </m:oMath>
                </a14:m>
                <a:r>
                  <a:rPr lang="en-IN" dirty="0">
                    <a:sym typeface="Wingdings" panose="05000000000000000000" pitchFamily="2" charset="2"/>
                  </a:rPr>
                  <a:t> – known as “fine-tuning” of </a:t>
                </a:r>
                <a14:m>
                  <m:oMath xmlns:m="http://schemas.openxmlformats.org/officeDocument/2006/math">
                    <m:r>
                      <a:rPr lang="en-US" b="1" i="0">
                        <a:latin typeface="Cambria Math" panose="02040503050406030204" pitchFamily="18" charset="0"/>
                      </a:rPr>
                      <m:t>𝐇</m:t>
                    </m:r>
                  </m:oMath>
                </a14:m>
                <a:endParaRPr lang="en-IN" dirty="0">
                  <a:sym typeface="Wingdings" panose="05000000000000000000" pitchFamily="2" charset="2"/>
                </a:endParaRPr>
              </a:p>
              <a:p>
                <a:pPr lvl="2"/>
                <a:r>
                  <a:rPr lang="en-IN" dirty="0">
                    <a:sym typeface="Wingdings" panose="05000000000000000000" pitchFamily="2" charset="2"/>
                  </a:rPr>
                  <a:t>Train only the top few layers of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𝐇</m:t>
                    </m:r>
                  </m:oMath>
                </a14:m>
                <a:r>
                  <a:rPr lang="en-IN" b="1" i="0" dirty="0">
                    <a:sym typeface="Wingdings" panose="05000000000000000000" pitchFamily="2" charset="2"/>
                  </a:rPr>
                  <a:t> </a:t>
                </a:r>
                <a:r>
                  <a:rPr lang="en-IN" dirty="0">
                    <a:sym typeface="Wingdings" panose="05000000000000000000" pitchFamily="2" charset="2"/>
                  </a:rPr>
                  <a:t>for speed</a:t>
                </a:r>
                <a:endParaRPr lang="en-IN" b="1" i="0" dirty="0">
                  <a:sym typeface="Wingdings" panose="05000000000000000000" pitchFamily="2" charset="2"/>
                </a:endParaRPr>
              </a:p>
              <a:p>
                <a:pPr lvl="2"/>
                <a:r>
                  <a:rPr lang="en-IN" dirty="0">
                    <a:sym typeface="Wingdings" panose="05000000000000000000" pitchFamily="2" charset="2"/>
                  </a:rPr>
                  <a:t>Can also train all layers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𝐻</m:t>
                    </m:r>
                  </m:oMath>
                </a14:m>
                <a:r>
                  <a:rPr lang="en-IN" dirty="0">
                    <a:sym typeface="Wingdings" panose="05000000000000000000" pitchFamily="2" charset="2"/>
                  </a:rPr>
                  <a:t> if pretraining task very different</a:t>
                </a:r>
              </a:p>
              <a:p>
                <a:pPr lvl="2"/>
                <a:endParaRPr lang="en-IN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0AF1D2B-238D-DBD8-0C96-ED6AA3B47B5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78" t="-2759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20792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6BCEBC-B89A-BAEF-50F1-3FB073892F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Popular (pre)training strategies – Siamese</a:t>
            </a:r>
            <a:endParaRPr lang="en-I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18F7353-AE47-A4AF-940E-D274CA90C9B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53354" y="1111624"/>
                <a:ext cx="12016618" cy="5300823"/>
              </a:xfrm>
            </p:spPr>
            <p:txBody>
              <a:bodyPr/>
              <a:lstStyle/>
              <a:p>
                <a:r>
                  <a:rPr lang="en-US" dirty="0"/>
                  <a:t>Denote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≝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𝜙</m:t>
                            </m:r>
                            <m:d>
                              <m:dPr>
                                <m:ctrlPr>
                                  <a:rPr lang="en-IN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IN" b="1">
                                        <a:latin typeface="Cambria Math" panose="02040503050406030204" pitchFamily="18" charset="0"/>
                                      </a:rPr>
                                      <m:t>𝐱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p>
                                </m:sSup>
                                <m:r>
                                  <a:rPr lang="en-US" b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b="1">
                                    <a:latin typeface="Cambria Math" panose="02040503050406030204" pitchFamily="18" charset="0"/>
                                  </a:rPr>
                                  <m:t>𝐇</m:t>
                                </m:r>
                              </m:e>
                            </m:d>
                            <m:r>
                              <m:rPr>
                                <m:nor/>
                              </m:rPr>
                              <a:rPr lang="en-US" dirty="0"/>
                              <m:t>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𝜙</m:t>
                            </m:r>
                            <m:d>
                              <m:dPr>
                                <m:ctrlPr>
                                  <a:rPr lang="en-IN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IN" b="1">
                                        <a:latin typeface="Cambria Math" panose="02040503050406030204" pitchFamily="18" charset="0"/>
                                      </a:rPr>
                                      <m:t>𝐱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p>
                                </m:sSup>
                                <m:r>
                                  <a:rPr lang="en-US" b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b="1">
                                    <a:latin typeface="Cambria Math" panose="02040503050406030204" pitchFamily="18" charset="0"/>
                                  </a:rPr>
                                  <m:t>𝐇</m:t>
                                </m:r>
                              </m:e>
                            </m:d>
                            <m:r>
                              <m:rPr>
                                <m:nor/>
                              </m:rPr>
                              <a:rPr lang="en-US" dirty="0"/>
                              <m:t> </m:t>
                            </m:r>
                          </m:e>
                        </m:d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. Given 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-class problem</a:t>
                </a:r>
                <a:r>
                  <a:rPr lang="en-IN" dirty="0"/>
                  <a:t>, encourage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𝑑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→0</m:t>
                    </m:r>
                  </m:oMath>
                </a14:m>
                <a:r>
                  <a:rPr lang="en-IN" dirty="0"/>
                  <a:t> if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p>
                    </m:sSup>
                  </m:oMath>
                </a14:m>
                <a:r>
                  <a:rPr lang="en-IN" dirty="0"/>
                  <a:t> else want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𝑑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≫0</m:t>
                    </m:r>
                  </m:oMath>
                </a14:m>
                <a:endParaRPr lang="en-IN" dirty="0"/>
              </a:p>
              <a:p>
                <a:pPr lvl="2"/>
                <a:r>
                  <a:rPr lang="en-IN" dirty="0"/>
                  <a:t>Called Siamese models or two-tower models</a:t>
                </a:r>
              </a:p>
              <a:p>
                <a:pPr lvl="2"/>
                <a:r>
                  <a:rPr lang="en-IN" dirty="0"/>
                  <a:t>Let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</m:oMath>
                </a14:m>
                <a:r>
                  <a:rPr lang="en-IN" dirty="0"/>
                  <a:t> be a triplet such that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𝑗</m:t>
                        </m:r>
                      </m:sup>
                    </m:sSup>
                    <m:r>
                      <a:rPr lang="en-US">
                        <a:latin typeface="Cambria Math" panose="02040503050406030204" pitchFamily="18" charset="0"/>
                      </a:rPr>
                      <m:t>≠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endParaRPr lang="en-IN" dirty="0"/>
              </a:p>
              <a:p>
                <a:r>
                  <a:rPr lang="en-IN" dirty="0"/>
                  <a:t>Triplet loss function:</a:t>
                </a:r>
                <a:br>
                  <a:rPr lang="en-IN" dirty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𝐻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𝐻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b>
                    </m:sSub>
                  </m:oMath>
                </a14:m>
                <a:r>
                  <a:rPr lang="en-IN" dirty="0"/>
                  <a:t> </a:t>
                </a:r>
              </a:p>
              <a:p>
                <a:r>
                  <a:rPr lang="en-IN" dirty="0"/>
                  <a:t>Contrastive loss function: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Λ</m:t>
                    </m:r>
                  </m:oMath>
                </a14:m>
                <a:endParaRPr lang="en-IN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𝐻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</m:d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Λ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𝐻</m:t>
                                </m:r>
                              </m:e>
                            </m:d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b>
                    </m:sSub>
                  </m:oMath>
                </a14:m>
                <a:endParaRPr lang="en-IN" dirty="0"/>
              </a:p>
              <a:p>
                <a:r>
                  <a:rPr lang="en-IN" dirty="0"/>
                  <a:t>Popular in vision, recommendation, NLP</a:t>
                </a:r>
              </a:p>
              <a:p>
                <a:endParaRPr lang="en-IN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18F7353-AE47-A4AF-940E-D274CA90C9B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3354" y="1111624"/>
                <a:ext cx="12016618" cy="5300823"/>
              </a:xfrm>
              <a:blipFill>
                <a:blip r:embed="rId2"/>
                <a:stretch>
                  <a:fillRect l="-558" t="-1954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8" name="Group 37">
            <a:extLst>
              <a:ext uri="{FF2B5EF4-FFF2-40B4-BE49-F238E27FC236}">
                <a16:creationId xmlns:a16="http://schemas.microsoft.com/office/drawing/2014/main" id="{25A2FDAD-945B-C7B4-0C42-1C28DC1F0B53}"/>
              </a:ext>
            </a:extLst>
          </p:cNvPr>
          <p:cNvGrpSpPr/>
          <p:nvPr/>
        </p:nvGrpSpPr>
        <p:grpSpPr>
          <a:xfrm>
            <a:off x="7430538" y="3107541"/>
            <a:ext cx="2211572" cy="3393746"/>
            <a:chOff x="274619" y="2925408"/>
            <a:chExt cx="2211572" cy="339374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A11F17CA-6041-4D6F-8B4F-84BD3AF23CB3}"/>
                    </a:ext>
                  </a:extLst>
                </p:cNvPr>
                <p:cNvSpPr txBox="1"/>
                <p:nvPr/>
              </p:nvSpPr>
              <p:spPr>
                <a:xfrm>
                  <a:off x="671232" y="5848063"/>
                  <a:ext cx="1418346" cy="471091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24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sz="2400" b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𝐱</m:t>
                            </m:r>
                          </m:e>
                          <m:sup>
                            <m:r>
                              <a:rPr lang="en-US" sz="2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</m:oMath>
                    </m:oMathPara>
                  </a14:m>
                  <a:endParaRPr lang="en-US" sz="11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A11F17CA-6041-4D6F-8B4F-84BD3AF23CB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1232" y="5848063"/>
                  <a:ext cx="1418346" cy="471091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5E67EE8B-0A5E-2B93-10CF-2C7181166B42}"/>
                    </a:ext>
                  </a:extLst>
                </p:cNvPr>
                <p:cNvSpPr txBox="1"/>
                <p:nvPr/>
              </p:nvSpPr>
              <p:spPr>
                <a:xfrm>
                  <a:off x="427233" y="2925408"/>
                  <a:ext cx="1906344" cy="509178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IN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  <m:d>
                          <m:dPr>
                            <m:ctrlPr>
                              <a:rPr lang="en-IN" sz="2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4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IN" sz="2400" b="1" i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𝐱</m:t>
                                </m:r>
                              </m:e>
                              <m:sup>
                                <m:r>
                                  <a:rPr lang="en-US" sz="24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p>
                            </m:sSup>
                            <m:r>
                              <a:rPr lang="en-US" sz="2400" b="1" i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400" b="1" i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𝐇</m:t>
                            </m:r>
                          </m:e>
                        </m:d>
                      </m:oMath>
                    </m:oMathPara>
                  </a14:m>
                  <a:endParaRPr lang="en-US" sz="24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5E67EE8B-0A5E-2B93-10CF-2C7181166B4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7233" y="2925408"/>
                  <a:ext cx="1906344" cy="509178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E4A0966D-24B2-DE81-38BD-9F2158B8588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74619" y="3678003"/>
              <a:ext cx="2211572" cy="2030960"/>
            </a:xfrm>
            <a:prstGeom prst="rect">
              <a:avLst/>
            </a:prstGeom>
          </p:spPr>
        </p:pic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3F193AAC-A509-7407-6CDC-FCA431DFF752}"/>
              </a:ext>
            </a:extLst>
          </p:cNvPr>
          <p:cNvGrpSpPr/>
          <p:nvPr/>
        </p:nvGrpSpPr>
        <p:grpSpPr>
          <a:xfrm>
            <a:off x="9642110" y="3107541"/>
            <a:ext cx="2211572" cy="3393746"/>
            <a:chOff x="2904069" y="2925408"/>
            <a:chExt cx="2211572" cy="339374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DB59C2C1-3834-8384-FDF9-F33CF8AB65C1}"/>
                    </a:ext>
                  </a:extLst>
                </p:cNvPr>
                <p:cNvSpPr txBox="1"/>
                <p:nvPr/>
              </p:nvSpPr>
              <p:spPr>
                <a:xfrm>
                  <a:off x="3300682" y="5848063"/>
                  <a:ext cx="1418346" cy="471091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24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sz="2400" b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𝐱</m:t>
                            </m:r>
                          </m:e>
                          <m:sup>
                            <m:r>
                              <a:rPr lang="en-US" sz="2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p>
                        </m:sSup>
                      </m:oMath>
                    </m:oMathPara>
                  </a14:m>
                  <a:endParaRPr lang="en-US" sz="11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DB59C2C1-3834-8384-FDF9-F33CF8AB65C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00682" y="5848063"/>
                  <a:ext cx="1418346" cy="471091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F5C63F65-A835-05B0-5DA9-F26D36AAD07C}"/>
                    </a:ext>
                  </a:extLst>
                </p:cNvPr>
                <p:cNvSpPr txBox="1"/>
                <p:nvPr/>
              </p:nvSpPr>
              <p:spPr>
                <a:xfrm>
                  <a:off x="3056683" y="2925408"/>
                  <a:ext cx="1906344" cy="509178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IN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  <m:d>
                          <m:dPr>
                            <m:ctrlPr>
                              <a:rPr lang="en-IN" sz="2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4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IN" sz="2400" b="1" i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𝐱</m:t>
                                </m:r>
                              </m:e>
                              <m:sup>
                                <m:r>
                                  <a:rPr lang="en-US" sz="24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p>
                            </m:sSup>
                            <m:r>
                              <a:rPr lang="en-US" sz="2400" b="1" i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400" b="1" i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𝐇</m:t>
                            </m:r>
                          </m:e>
                        </m:d>
                      </m:oMath>
                    </m:oMathPara>
                  </a14:m>
                  <a:endParaRPr lang="en-US" sz="24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F5C63F65-A835-05B0-5DA9-F26D36AAD07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56683" y="2925408"/>
                  <a:ext cx="1906344" cy="509178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2E5E356B-D286-ECEF-8AE3-0D3507CC491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904069" y="3678003"/>
              <a:ext cx="2211572" cy="20309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23249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B4955F-5175-CE93-4766-9AEEF5DF25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353" y="36191"/>
            <a:ext cx="11938647" cy="1075433"/>
          </a:xfrm>
        </p:spPr>
        <p:txBody>
          <a:bodyPr>
            <a:normAutofit/>
          </a:bodyPr>
          <a:lstStyle/>
          <a:p>
            <a:r>
              <a:rPr lang="en-US" dirty="0"/>
              <a:t>Popular (pre)training strategies – Cloze tasks</a:t>
            </a:r>
            <a:endParaRPr lang="en-I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CCD6146-FA16-1865-3352-DF21377F54B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Very popular in training language models, graph models</a:t>
                </a:r>
              </a:p>
              <a:p>
                <a:r>
                  <a:rPr lang="en-US" dirty="0"/>
                  <a:t>Given an object, hide a portion and ask the NN to retrieve it</a:t>
                </a:r>
              </a:p>
              <a:p>
                <a:pPr lvl="2"/>
                <a:r>
                  <a:rPr lang="en-US" dirty="0"/>
                  <a:t>“I am wearing a green shirt” </a:t>
                </a:r>
                <a:r>
                  <a:rPr lang="en-US" dirty="0">
                    <a:sym typeface="Wingdings" panose="05000000000000000000" pitchFamily="2" charset="2"/>
                  </a:rPr>
                  <a:t> “I am &lt;MASK&gt; a green shirt”</a:t>
                </a:r>
              </a:p>
              <a:p>
                <a:pPr lvl="2"/>
                <a:r>
                  <a:rPr lang="en-US" dirty="0">
                    <a:sym typeface="Wingdings" panose="05000000000000000000" pitchFamily="2" charset="2"/>
                  </a:rPr>
                  <a:t>Also known as masked language modelling in NLP literature</a:t>
                </a:r>
              </a:p>
              <a:p>
                <a:r>
                  <a:rPr lang="en-US" dirty="0">
                    <a:sym typeface="Wingdings" panose="05000000000000000000" pitchFamily="2" charset="2"/>
                  </a:rPr>
                  <a:t>Train network parameters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𝐇</m:t>
                    </m:r>
                  </m:oMath>
                </a14:m>
                <a:r>
                  <a:rPr lang="en-US" dirty="0">
                    <a:sym typeface="Wingdings" panose="05000000000000000000" pitchFamily="2" charset="2"/>
                  </a:rPr>
                  <a:t> so that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𝜙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nor/>
                                  </m:rPr>
                                  <a:rPr lang="en-US" dirty="0">
                                    <a:sym typeface="Wingdings" panose="05000000000000000000" pitchFamily="2" charset="2"/>
                                  </a:rPr>
                                  <m:t>I</m:t>
                                </m:r>
                                <m:r>
                                  <m:rPr>
                                    <m:nor/>
                                  </m:rPr>
                                  <a:rPr lang="en-US" dirty="0">
                                    <a:sym typeface="Wingdings" panose="05000000000000000000" pitchFamily="2" charset="2"/>
                                  </a:rPr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en-US" dirty="0">
                                    <a:sym typeface="Wingdings" panose="05000000000000000000" pitchFamily="2" charset="2"/>
                                  </a:rPr>
                                  <m:t>am</m:t>
                                </m:r>
                                <m:r>
                                  <m:rPr>
                                    <m:nor/>
                                  </m:rPr>
                                  <a:rPr lang="en-US" dirty="0">
                                    <a:sym typeface="Wingdings" panose="05000000000000000000" pitchFamily="2" charset="2"/>
                                  </a:rPr>
                                  <m:t> &lt;</m:t>
                                </m:r>
                                <m:r>
                                  <m:rPr>
                                    <m:nor/>
                                  </m:rPr>
                                  <a:rPr lang="en-US" dirty="0">
                                    <a:sym typeface="Wingdings" panose="05000000000000000000" pitchFamily="2" charset="2"/>
                                  </a:rPr>
                                  <m:t>MASK</m:t>
                                </m:r>
                                <m:r>
                                  <m:rPr>
                                    <m:nor/>
                                  </m:rPr>
                                  <a:rPr lang="en-US" dirty="0">
                                    <a:sym typeface="Wingdings" panose="05000000000000000000" pitchFamily="2" charset="2"/>
                                  </a:rPr>
                                  <m:t>&gt; </m:t>
                                </m:r>
                                <m:r>
                                  <m:rPr>
                                    <m:nor/>
                                  </m:rPr>
                                  <a:rPr lang="en-US" dirty="0">
                                    <a:sym typeface="Wingdings" panose="05000000000000000000" pitchFamily="2" charset="2"/>
                                  </a:rPr>
                                  <m:t>a</m:t>
                                </m:r>
                                <m:r>
                                  <m:rPr>
                                    <m:nor/>
                                  </m:rPr>
                                  <a:rPr lang="en-US" dirty="0">
                                    <a:sym typeface="Wingdings" panose="05000000000000000000" pitchFamily="2" charset="2"/>
                                  </a:rPr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en-US" dirty="0">
                                    <a:sym typeface="Wingdings" panose="05000000000000000000" pitchFamily="2" charset="2"/>
                                  </a:rPr>
                                  <m:t>green</m:t>
                                </m:r>
                                <m:r>
                                  <m:rPr>
                                    <m:nor/>
                                  </m:rPr>
                                  <a:rPr lang="en-US" dirty="0">
                                    <a:sym typeface="Wingdings" panose="05000000000000000000" pitchFamily="2" charset="2"/>
                                  </a:rPr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en-US" dirty="0">
                                    <a:sym typeface="Wingdings" panose="05000000000000000000" pitchFamily="2" charset="2"/>
                                  </a:rPr>
                                  <m:t>shirt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b="1" i="0" smtClean="0">
                                    <a:latin typeface="Cambria Math" panose="02040503050406030204" pitchFamily="18" charset="0"/>
                                  </a:rPr>
                                  <m:t>𝐇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𝜙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nor/>
                                  </m:rPr>
                                  <a:rPr lang="en-US" dirty="0"/>
                                  <m:t>wearing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b="1" i="0" smtClean="0">
                                    <a:latin typeface="Cambria Math" panose="02040503050406030204" pitchFamily="18" charset="0"/>
                                  </a:rPr>
                                  <m:t>𝐇</m:t>
                                </m:r>
                              </m:e>
                            </m:d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→0</m:t>
                    </m:r>
                  </m:oMath>
                </a14:m>
                <a:endParaRPr lang="en-US" dirty="0"/>
              </a:p>
              <a:p>
                <a:pPr lvl="2"/>
                <a:r>
                  <a:rPr lang="en-US" dirty="0"/>
                  <a:t>Training often proceeds in Siamese style</a:t>
                </a:r>
              </a:p>
              <a:p>
                <a:r>
                  <a:rPr lang="en-US" dirty="0"/>
                  <a:t>To train graph models, can train network to predict neighbors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CCD6146-FA16-1865-3352-DF21377F54B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78" t="-2759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10133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305622F-3237-E2A0-22E0-30851DD4BE2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Recommendation Systems</a:t>
            </a:r>
            <a:endParaRPr lang="en-IN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3065BF2C-C41F-188C-227D-A89E72EF73D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757083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Recommendation Systems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Recommendation Systems are ubiquitous in various fields</a:t>
            </a:r>
          </a:p>
          <a:p>
            <a:pPr lvl="2"/>
            <a:r>
              <a:rPr lang="en-IN" dirty="0"/>
              <a:t>Social networks, e-commerce but also medicine, governance, services</a:t>
            </a:r>
          </a:p>
          <a:p>
            <a:pPr lvl="2"/>
            <a:r>
              <a:rPr lang="en-IN" dirty="0" err="1"/>
              <a:t>RecSys</a:t>
            </a:r>
            <a:r>
              <a:rPr lang="en-IN" dirty="0"/>
              <a:t> face severe data imbalance as well as gigantic datasets</a:t>
            </a:r>
          </a:p>
          <a:p>
            <a:pPr lvl="2"/>
            <a:r>
              <a:rPr lang="en-IN" dirty="0"/>
              <a:t>Extremely lucrative for monetization</a:t>
            </a:r>
          </a:p>
          <a:p>
            <a:r>
              <a:rPr lang="en-IN" dirty="0"/>
              <a:t>Very active area with several conferences publishing works</a:t>
            </a:r>
          </a:p>
          <a:p>
            <a:pPr lvl="2"/>
            <a:r>
              <a:rPr lang="en-IN" dirty="0" err="1"/>
              <a:t>RecSys</a:t>
            </a:r>
            <a:r>
              <a:rPr lang="en-IN" dirty="0"/>
              <a:t>, WSDM,ICML, </a:t>
            </a:r>
            <a:r>
              <a:rPr lang="en-IN" dirty="0" err="1"/>
              <a:t>NeurIPS</a:t>
            </a:r>
            <a:r>
              <a:rPr lang="en-IN" dirty="0"/>
              <a:t>, KDD, WWW</a:t>
            </a:r>
          </a:p>
          <a:p>
            <a:r>
              <a:rPr lang="en-IN" dirty="0"/>
              <a:t>Will look at two approaches</a:t>
            </a:r>
          </a:p>
          <a:p>
            <a:pPr lvl="2"/>
            <a:r>
              <a:rPr lang="en-IN" dirty="0"/>
              <a:t>Collaborative Filtering via Matrix Completion</a:t>
            </a:r>
          </a:p>
          <a:p>
            <a:pPr lvl="2"/>
            <a:r>
              <a:rPr lang="en-IN" dirty="0"/>
              <a:t>Extreme </a:t>
            </a:r>
            <a:r>
              <a:rPr lang="en-IN" dirty="0" err="1"/>
              <a:t>Multilabel</a:t>
            </a:r>
            <a:r>
              <a:rPr lang="en-IN" dirty="0"/>
              <a:t> Classification</a:t>
            </a:r>
          </a:p>
          <a:p>
            <a:r>
              <a:rPr lang="en-IN" dirty="0"/>
              <a:t>Will also look at how to perform online recommendations</a:t>
            </a:r>
          </a:p>
          <a:p>
            <a:endParaRPr lang="en-IN" dirty="0"/>
          </a:p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B8E69-23A9-4619-9CFE-E27BFD8A78F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189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Abstract Problem Statement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53354" y="1111624"/>
            <a:ext cx="11600328" cy="5746376"/>
          </a:xfrm>
        </p:spPr>
        <p:txBody>
          <a:bodyPr>
            <a:normAutofit/>
          </a:bodyPr>
          <a:lstStyle/>
          <a:p>
            <a:r>
              <a:rPr lang="en-IN" dirty="0"/>
              <a:t>There are users …</a:t>
            </a:r>
          </a:p>
          <a:p>
            <a:endParaRPr lang="en-IN" dirty="0"/>
          </a:p>
          <a:p>
            <a:pPr marL="0" indent="0">
              <a:buNone/>
            </a:pPr>
            <a:endParaRPr lang="en-IN" dirty="0"/>
          </a:p>
          <a:p>
            <a:r>
              <a:rPr lang="en-IN" dirty="0"/>
              <a:t>… and there are items …</a:t>
            </a:r>
          </a:p>
          <a:p>
            <a:endParaRPr lang="en-IN" dirty="0"/>
          </a:p>
          <a:p>
            <a:pPr marL="0" indent="0">
              <a:buNone/>
            </a:pPr>
            <a:endParaRPr lang="en-IN" dirty="0"/>
          </a:p>
          <a:p>
            <a:r>
              <a:rPr lang="en-IN" dirty="0"/>
              <a:t>Users come to us one at a time in no particular order</a:t>
            </a:r>
          </a:p>
          <a:p>
            <a:r>
              <a:rPr lang="en-IN" dirty="0"/>
              <a:t>… and we need to recommend, to each user, items they will “like”</a:t>
            </a:r>
          </a:p>
          <a:p>
            <a:r>
              <a:rPr lang="en-IN" dirty="0"/>
              <a:t>User tastes expected to be stable but may vary slowing across time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B8E69-23A9-4619-9CFE-E27BFD8A78F9}" type="slidenum">
              <a:rPr lang="en-US" smtClean="0"/>
              <a:t>18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2301" y="1542549"/>
            <a:ext cx="715020" cy="128901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5448" y="1512859"/>
            <a:ext cx="781821" cy="131870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93822" y="1510385"/>
            <a:ext cx="781821" cy="132117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63874" y="1545023"/>
            <a:ext cx="715020" cy="128654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92197" y="1547497"/>
            <a:ext cx="717494" cy="128406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20913" y="3316279"/>
            <a:ext cx="933007" cy="103378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16820" y="3384548"/>
            <a:ext cx="893995" cy="96551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139566" y="3358541"/>
            <a:ext cx="718447" cy="99152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202981" y="3443064"/>
            <a:ext cx="1355622" cy="90699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658283" y="3248010"/>
            <a:ext cx="867989" cy="110205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972094" y="3248010"/>
            <a:ext cx="867989" cy="110205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889172" y="3491827"/>
            <a:ext cx="887494" cy="85823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773715" y="3231756"/>
            <a:ext cx="835479" cy="1118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483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00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50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Applications of </a:t>
            </a:r>
            <a:r>
              <a:rPr lang="en-IN" dirty="0" err="1"/>
              <a:t>RecSys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B8E69-23A9-4619-9CFE-E27BFD8A78F9}" type="slidenum">
              <a:rPr lang="en-US" smtClean="0"/>
              <a:t>19</a:t>
            </a:fld>
            <a:endParaRPr lang="en-US"/>
          </a:p>
        </p:txBody>
      </p:sp>
      <p:sp>
        <p:nvSpPr>
          <p:cNvPr id="5" name="Content Placeholder 6"/>
          <p:cNvSpPr>
            <a:spLocks noGrp="1"/>
          </p:cNvSpPr>
          <p:nvPr>
            <p:ph sz="half" idx="1"/>
          </p:nvPr>
        </p:nvSpPr>
        <p:spPr>
          <a:xfrm>
            <a:off x="358588" y="1185463"/>
            <a:ext cx="5661212" cy="414682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IN" dirty="0">
                <a:solidFill>
                  <a:schemeClr val="accent2"/>
                </a:solidFill>
                <a:latin typeface="+mj-lt"/>
              </a:rPr>
              <a:t>User</a:t>
            </a:r>
          </a:p>
          <a:p>
            <a:r>
              <a:rPr lang="en-IN" dirty="0">
                <a:latin typeface="+mj-lt"/>
              </a:rPr>
              <a:t>sundarbans.com user</a:t>
            </a:r>
          </a:p>
          <a:p>
            <a:r>
              <a:rPr lang="en-IN" dirty="0">
                <a:latin typeface="+mj-lt"/>
              </a:rPr>
              <a:t>reddit.com user</a:t>
            </a:r>
          </a:p>
          <a:p>
            <a:r>
              <a:rPr lang="en-IN" dirty="0">
                <a:latin typeface="+mj-lt"/>
              </a:rPr>
              <a:t>Student</a:t>
            </a:r>
          </a:p>
          <a:p>
            <a:r>
              <a:rPr lang="en-IN" dirty="0">
                <a:latin typeface="+mj-lt"/>
              </a:rPr>
              <a:t>Patient</a:t>
            </a:r>
          </a:p>
          <a:p>
            <a:r>
              <a:rPr lang="en-IN" dirty="0">
                <a:latin typeface="+mj-lt"/>
              </a:rPr>
              <a:t>Search query</a:t>
            </a:r>
          </a:p>
          <a:p>
            <a:r>
              <a:rPr lang="en-IN" dirty="0">
                <a:latin typeface="+mj-lt"/>
              </a:rPr>
              <a:t>Advertiser</a:t>
            </a:r>
          </a:p>
          <a:p>
            <a:pPr marL="0" indent="0">
              <a:buNone/>
            </a:pPr>
            <a:endParaRPr lang="en-US" dirty="0">
              <a:latin typeface="+mj-lt"/>
            </a:endParaRPr>
          </a:p>
        </p:txBody>
      </p:sp>
      <p:sp>
        <p:nvSpPr>
          <p:cNvPr id="6" name="Content Placeholder 7"/>
          <p:cNvSpPr txBox="1">
            <a:spLocks/>
          </p:cNvSpPr>
          <p:nvPr/>
        </p:nvSpPr>
        <p:spPr>
          <a:xfrm>
            <a:off x="6172200" y="1185463"/>
            <a:ext cx="5661212" cy="4146824"/>
          </a:xfrm>
          <a:prstGeom prst="rect">
            <a:avLst/>
          </a:prstGeom>
        </p:spPr>
        <p:txBody>
          <a:bodyPr/>
          <a:lstStyle>
            <a:lvl1pPr marL="91440" indent="-91440" algn="l" defTabSz="914400" rtl="0" eaLnBrk="1" latinLnBrk="0" hangingPunct="1">
              <a:lnSpc>
                <a:spcPct val="85000"/>
              </a:lnSpc>
              <a:spcBef>
                <a:spcPts val="1300"/>
              </a:spcBef>
              <a:buFont typeface="Arial" pitchFamily="34" charset="0"/>
              <a:buChar char=" "/>
              <a:defRPr sz="320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1pPr>
            <a:lvl2pPr marL="347472" indent="-3429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320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2pPr>
            <a:lvl3pPr marL="548640" indent="-54864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800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3pPr>
            <a:lvl4pPr marL="822960" indent="-82296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4pPr>
            <a:lvl5pPr marL="1097280" indent="-109728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5pPr>
            <a:lvl6pPr marL="12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4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6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8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IN" dirty="0">
                <a:solidFill>
                  <a:schemeClr val="bg1"/>
                </a:solidFill>
                <a:latin typeface="+mj-lt"/>
              </a:rPr>
              <a:t>Items</a:t>
            </a:r>
          </a:p>
          <a:p>
            <a:r>
              <a:rPr lang="en-IN" dirty="0">
                <a:solidFill>
                  <a:schemeClr val="bg1"/>
                </a:solidFill>
                <a:latin typeface="+mj-lt"/>
              </a:rPr>
              <a:t>sundarbans.com products</a:t>
            </a:r>
          </a:p>
          <a:p>
            <a:r>
              <a:rPr lang="en-IN" dirty="0" err="1">
                <a:solidFill>
                  <a:schemeClr val="bg1"/>
                </a:solidFill>
                <a:latin typeface="+mj-lt"/>
              </a:rPr>
              <a:t>Reddit</a:t>
            </a:r>
            <a:r>
              <a:rPr lang="en-IN" dirty="0">
                <a:solidFill>
                  <a:schemeClr val="bg1"/>
                </a:solidFill>
                <a:latin typeface="+mj-lt"/>
              </a:rPr>
              <a:t> posts</a:t>
            </a:r>
          </a:p>
          <a:p>
            <a:r>
              <a:rPr lang="en-IN" dirty="0">
                <a:solidFill>
                  <a:schemeClr val="bg1"/>
                </a:solidFill>
                <a:latin typeface="+mj-lt"/>
              </a:rPr>
              <a:t>Study material</a:t>
            </a:r>
          </a:p>
          <a:p>
            <a:r>
              <a:rPr lang="en-IN" dirty="0">
                <a:solidFill>
                  <a:schemeClr val="bg1"/>
                </a:solidFill>
                <a:latin typeface="+mj-lt"/>
              </a:rPr>
              <a:t>Medicines</a:t>
            </a:r>
          </a:p>
          <a:p>
            <a:r>
              <a:rPr lang="en-IN" dirty="0">
                <a:solidFill>
                  <a:schemeClr val="bg1"/>
                </a:solidFill>
                <a:latin typeface="+mj-lt"/>
              </a:rPr>
              <a:t>Advertisements</a:t>
            </a:r>
          </a:p>
          <a:p>
            <a:r>
              <a:rPr lang="en-IN" dirty="0">
                <a:solidFill>
                  <a:schemeClr val="bg1"/>
                </a:solidFill>
                <a:latin typeface="+mj-lt"/>
              </a:rPr>
              <a:t>Search query to bid on</a:t>
            </a:r>
            <a:endParaRPr lang="en-US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58588" y="5332288"/>
            <a:ext cx="11474824" cy="15257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Nexa Book" panose="02000000000000000000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Nexa Book" panose="02000000000000000000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Nexa Book" panose="02000000000000000000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xa Book" panose="02000000000000000000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xa Book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dirty="0">
                <a:latin typeface="+mj-lt"/>
              </a:rPr>
              <a:t>“Users” are often in millions and thousands may come each second</a:t>
            </a:r>
          </a:p>
          <a:p>
            <a:r>
              <a:rPr lang="en-IN" dirty="0">
                <a:latin typeface="+mj-lt"/>
              </a:rPr>
              <a:t>“Items” are often in millions and each user likes very few e.g. 5-10 items</a:t>
            </a:r>
          </a:p>
          <a:p>
            <a:r>
              <a:rPr lang="en-IN" dirty="0">
                <a:latin typeface="+mj-lt"/>
              </a:rPr>
              <a:t>Some items are popular but most items liked by very few e.g. 5-10 users</a:t>
            </a:r>
          </a:p>
        </p:txBody>
      </p:sp>
    </p:spTree>
    <p:extLst>
      <p:ext uri="{BB962C8B-B14F-4D97-AF65-F5344CB8AC3E}">
        <p14:creationId xmlns:p14="http://schemas.microsoft.com/office/powerpoint/2010/main" val="3607997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6" grpId="0" uiExpand="1" build="p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92016C3-99B3-7B6E-2F6A-5EBF35F92A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353" y="36191"/>
            <a:ext cx="11600329" cy="1075433"/>
          </a:xfrm>
        </p:spPr>
        <p:txBody>
          <a:bodyPr anchor="ctr">
            <a:normAutofit/>
          </a:bodyPr>
          <a:lstStyle/>
          <a:p>
            <a:r>
              <a:rPr lang="en-US" dirty="0" err="1"/>
              <a:t>Endsem</a:t>
            </a:r>
            <a:r>
              <a:rPr lang="en-US" dirty="0"/>
              <a:t> Exam</a:t>
            </a:r>
            <a:endParaRPr lang="en-IN" dirty="0"/>
          </a:p>
        </p:txBody>
      </p:sp>
      <p:pic>
        <p:nvPicPr>
          <p:cNvPr id="8" name="Picture 7" descr="Hand holding a pen shading number on a sheet">
            <a:extLst>
              <a:ext uri="{FF2B5EF4-FFF2-40B4-BE49-F238E27FC236}">
                <a16:creationId xmlns:a16="http://schemas.microsoft.com/office/drawing/2014/main" id="{7AFE89F7-9C90-3CEB-C4E3-93486BE1D64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494" r="-1" b="-1"/>
          <a:stretch/>
        </p:blipFill>
        <p:spPr>
          <a:xfrm>
            <a:off x="253352" y="1111623"/>
            <a:ext cx="5757977" cy="5300823"/>
          </a:xfrm>
          <a:prstGeom prst="rect">
            <a:avLst/>
          </a:prstGeom>
          <a:noFill/>
        </p:spPr>
      </p:pic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3202BA10-88EE-5F1D-ED4D-4051992C21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11330" y="1111624"/>
            <a:ext cx="5842352" cy="5300822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5"/>
                </a:solidFill>
              </a:rPr>
              <a:t>Apr 30 (Sun)</a:t>
            </a:r>
            <a:r>
              <a:rPr lang="en-IN" dirty="0">
                <a:solidFill>
                  <a:schemeClr val="accent5"/>
                </a:solidFill>
              </a:rPr>
              <a:t>, 5:30PM, L16,17,18,19,20</a:t>
            </a:r>
          </a:p>
          <a:p>
            <a:pPr lvl="2"/>
            <a:r>
              <a:rPr lang="en-IN" dirty="0"/>
              <a:t>Only for registered students (no auditors)</a:t>
            </a:r>
          </a:p>
          <a:p>
            <a:r>
              <a:rPr lang="en-US" dirty="0"/>
              <a:t>Open notes (handwritten only)</a:t>
            </a:r>
          </a:p>
          <a:p>
            <a:r>
              <a:rPr lang="en-US" dirty="0"/>
              <a:t>No mobile phones, tablets </a:t>
            </a:r>
            <a:r>
              <a:rPr lang="en-US" dirty="0" err="1"/>
              <a:t>etc</a:t>
            </a:r>
            <a:endParaRPr lang="en-US" dirty="0"/>
          </a:p>
          <a:p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Bring your institute ID card</a:t>
            </a:r>
          </a:p>
          <a:p>
            <a:r>
              <a:rPr lang="en-US" dirty="0"/>
              <a:t>Syllabus:</a:t>
            </a:r>
          </a:p>
          <a:p>
            <a:pPr lvl="2"/>
            <a:r>
              <a:rPr lang="en-US" dirty="0"/>
              <a:t>All videos/slides on YouTube/GitHub by 28</a:t>
            </a:r>
            <a:r>
              <a:rPr lang="en-US" baseline="30000" dirty="0"/>
              <a:t>th</a:t>
            </a:r>
            <a:r>
              <a:rPr lang="en-US" dirty="0"/>
              <a:t> Apr</a:t>
            </a:r>
          </a:p>
          <a:p>
            <a:pPr lvl="2"/>
            <a:r>
              <a:rPr lang="en-US" dirty="0"/>
              <a:t>DS content (slides, code) for DS 1 – 14.</a:t>
            </a:r>
          </a:p>
          <a:p>
            <a:r>
              <a:rPr lang="en-US" dirty="0"/>
              <a:t>See previous year’s GitHub for practice</a:t>
            </a:r>
          </a:p>
        </p:txBody>
      </p:sp>
    </p:spTree>
    <p:extLst>
      <p:ext uri="{BB962C8B-B14F-4D97-AF65-F5344CB8AC3E}">
        <p14:creationId xmlns:p14="http://schemas.microsoft.com/office/powerpoint/2010/main" val="4003025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err="1"/>
              <a:t>RecSys</a:t>
            </a:r>
            <a:r>
              <a:rPr lang="en-IN" dirty="0"/>
              <a:t> via Matrix Completion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dirty="0"/>
              <a:t>Formulating recommendation as a matrix completion problem</a:t>
            </a:r>
          </a:p>
          <a:p>
            <a:r>
              <a:rPr lang="en-IN" dirty="0"/>
              <a:t>Solving the problem using alternating optimization</a:t>
            </a:r>
          </a:p>
          <a:p>
            <a:r>
              <a:rPr lang="en-IN" dirty="0"/>
              <a:t>Pros and Cons of this approach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B8E69-23A9-4619-9CFE-E27BFD8A78F9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700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The Matrix Completion Problem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B8E69-23A9-4619-9CFE-E27BFD8A78F9}" type="slidenum">
              <a:rPr lang="en-US" smtClean="0"/>
              <a:t>21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44"/>
              <p:cNvSpPr>
                <a:spLocks noGrp="1"/>
              </p:cNvSpPr>
              <p:nvPr>
                <p:ph idx="1"/>
              </p:nvPr>
            </p:nvSpPr>
            <p:spPr>
              <a:xfrm>
                <a:off x="7037716" y="1085531"/>
                <a:ext cx="5154284" cy="5772469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/>
                  <a:t> users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items</a:t>
                </a:r>
              </a:p>
              <a:p>
                <a:pPr lvl="2"/>
                <a:r>
                  <a:rPr lang="en-IN" dirty="0"/>
                  <a:t>Rating matrix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I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I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dirty="0"/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en-US" dirty="0"/>
                  <a:t>: rating indicating how much user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 likes item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endParaRPr lang="en-US" dirty="0"/>
              </a:p>
              <a:p>
                <a:pPr lvl="2"/>
                <a:r>
                  <a:rPr lang="en-IN" dirty="0"/>
                  <a:t>Deeper shade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IN" dirty="0"/>
                  <a:t> more like</a:t>
                </a:r>
                <a:endParaRPr lang="en-US" dirty="0"/>
              </a:p>
              <a:p>
                <a:r>
                  <a:rPr lang="en-IN" dirty="0"/>
                  <a:t>Some users rate some items</a:t>
                </a:r>
              </a:p>
              <a:p>
                <a:pPr lvl="2"/>
                <a:r>
                  <a:rPr lang="en-IN" dirty="0"/>
                  <a:t>Users rate very rarely</a:t>
                </a:r>
              </a:p>
              <a:p>
                <a:pPr lvl="2"/>
                <a:r>
                  <a:rPr lang="en-IN" dirty="0"/>
                  <a:t>Get to see those entries of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endParaRPr lang="en-IN" dirty="0"/>
              </a:p>
              <a:p>
                <a:pPr lvl="2"/>
                <a:r>
                  <a:rPr lang="en-IN" dirty="0"/>
                  <a:t>Can we recover the unseen entries i.e. complete matrix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?</a:t>
                </a:r>
              </a:p>
              <a:p>
                <a:pPr lvl="2"/>
                <a:r>
                  <a:rPr lang="en-US" dirty="0"/>
                  <a:t>Completing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would reveal the most liked items for each user</a:t>
                </a:r>
              </a:p>
            </p:txBody>
          </p:sp>
        </mc:Choice>
        <mc:Fallback xmlns="">
          <p:sp>
            <p:nvSpPr>
              <p:cNvPr id="5" name="Content Placeholder 44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037716" y="1085531"/>
                <a:ext cx="5154284" cy="5772469"/>
              </a:xfrm>
              <a:blipFill>
                <a:blip r:embed="rId2"/>
                <a:stretch>
                  <a:fillRect l="-1182" t="-2534" r="-3310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/>
          <p:cNvGrpSpPr/>
          <p:nvPr/>
        </p:nvGrpSpPr>
        <p:grpSpPr>
          <a:xfrm>
            <a:off x="1063031" y="1006075"/>
            <a:ext cx="5852573" cy="909546"/>
            <a:chOff x="978263" y="1941386"/>
            <a:chExt cx="6845291" cy="1063824"/>
          </a:xfrm>
        </p:grpSpPr>
        <p:grpSp>
          <p:nvGrpSpPr>
            <p:cNvPr id="7" name="Group 6"/>
            <p:cNvGrpSpPr/>
            <p:nvPr/>
          </p:nvGrpSpPr>
          <p:grpSpPr>
            <a:xfrm>
              <a:off x="3917525" y="2148614"/>
              <a:ext cx="815001" cy="833866"/>
              <a:chOff x="1197111" y="1389960"/>
              <a:chExt cx="1676237" cy="1715038"/>
            </a:xfrm>
          </p:grpSpPr>
          <p:grpSp>
            <p:nvGrpSpPr>
              <p:cNvPr id="86" name="Group 85"/>
              <p:cNvGrpSpPr/>
              <p:nvPr/>
            </p:nvGrpSpPr>
            <p:grpSpPr>
              <a:xfrm>
                <a:off x="1197111" y="1671679"/>
                <a:ext cx="1676237" cy="1433319"/>
                <a:chOff x="1197111" y="1671679"/>
                <a:chExt cx="1676237" cy="1433319"/>
              </a:xfrm>
            </p:grpSpPr>
            <p:sp>
              <p:nvSpPr>
                <p:cNvPr id="90" name="Freeform 89"/>
                <p:cNvSpPr/>
                <p:nvPr/>
              </p:nvSpPr>
              <p:spPr>
                <a:xfrm>
                  <a:off x="1197111" y="1671680"/>
                  <a:ext cx="1676237" cy="1433318"/>
                </a:xfrm>
                <a:custGeom>
                  <a:avLst/>
                  <a:gdLst>
                    <a:gd name="connsiteX0" fmla="*/ 498074 w 1676237"/>
                    <a:gd name="connsiteY0" fmla="*/ 1125 h 1433318"/>
                    <a:gd name="connsiteX1" fmla="*/ 783533 w 1676237"/>
                    <a:gd name="connsiteY1" fmla="*/ 104183 h 1433318"/>
                    <a:gd name="connsiteX2" fmla="*/ 838119 w 1676237"/>
                    <a:gd name="connsiteY2" fmla="*/ 165022 h 1433318"/>
                    <a:gd name="connsiteX3" fmla="*/ 892704 w 1676237"/>
                    <a:gd name="connsiteY3" fmla="*/ 104183 h 1433318"/>
                    <a:gd name="connsiteX4" fmla="*/ 1672906 w 1676237"/>
                    <a:gd name="connsiteY4" fmla="*/ 639163 h 1433318"/>
                    <a:gd name="connsiteX5" fmla="*/ 911018 w 1676237"/>
                    <a:gd name="connsiteY5" fmla="*/ 1387935 h 1433318"/>
                    <a:gd name="connsiteX6" fmla="*/ 838119 w 1676237"/>
                    <a:gd name="connsiteY6" fmla="*/ 1332444 h 1433318"/>
                    <a:gd name="connsiteX7" fmla="*/ 765219 w 1676237"/>
                    <a:gd name="connsiteY7" fmla="*/ 1387935 h 1433318"/>
                    <a:gd name="connsiteX8" fmla="*/ 3331 w 1676237"/>
                    <a:gd name="connsiteY8" fmla="*/ 639163 h 1433318"/>
                    <a:gd name="connsiteX9" fmla="*/ 498074 w 1676237"/>
                    <a:gd name="connsiteY9" fmla="*/ 1125 h 14333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676237" h="1433318">
                      <a:moveTo>
                        <a:pt x="498074" y="1125"/>
                      </a:moveTo>
                      <a:cubicBezTo>
                        <a:pt x="596437" y="-6421"/>
                        <a:pt x="696169" y="23527"/>
                        <a:pt x="783533" y="104183"/>
                      </a:cubicBezTo>
                      <a:lnTo>
                        <a:pt x="838119" y="165022"/>
                      </a:lnTo>
                      <a:lnTo>
                        <a:pt x="892704" y="104183"/>
                      </a:lnTo>
                      <a:cubicBezTo>
                        <a:pt x="1220320" y="-198276"/>
                        <a:pt x="1721855" y="212347"/>
                        <a:pt x="1672906" y="639163"/>
                      </a:cubicBezTo>
                      <a:cubicBezTo>
                        <a:pt x="1647770" y="954853"/>
                        <a:pt x="1283595" y="1611150"/>
                        <a:pt x="911018" y="1387935"/>
                      </a:cubicBezTo>
                      <a:lnTo>
                        <a:pt x="838119" y="1332444"/>
                      </a:lnTo>
                      <a:lnTo>
                        <a:pt x="765219" y="1387935"/>
                      </a:lnTo>
                      <a:cubicBezTo>
                        <a:pt x="392642" y="1611150"/>
                        <a:pt x="28467" y="954853"/>
                        <a:pt x="3331" y="639163"/>
                      </a:cubicBezTo>
                      <a:cubicBezTo>
                        <a:pt x="-32565" y="326165"/>
                        <a:pt x="227577" y="21875"/>
                        <a:pt x="498074" y="1125"/>
                      </a:cubicBezTo>
                      <a:close/>
                    </a:path>
                  </a:pathLst>
                </a:custGeom>
                <a:solidFill>
                  <a:srgbClr val="EC706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1" name="Freeform 90"/>
                <p:cNvSpPr/>
                <p:nvPr/>
              </p:nvSpPr>
              <p:spPr>
                <a:xfrm>
                  <a:off x="2035229" y="1671679"/>
                  <a:ext cx="838119" cy="1433319"/>
                </a:xfrm>
                <a:custGeom>
                  <a:avLst/>
                  <a:gdLst>
                    <a:gd name="connsiteX0" fmla="*/ 321589 w 838119"/>
                    <a:gd name="connsiteY0" fmla="*/ 154 h 1433319"/>
                    <a:gd name="connsiteX1" fmla="*/ 834788 w 838119"/>
                    <a:gd name="connsiteY1" fmla="*/ 639164 h 1433319"/>
                    <a:gd name="connsiteX2" fmla="*/ 72900 w 838119"/>
                    <a:gd name="connsiteY2" fmla="*/ 1387936 h 1433319"/>
                    <a:gd name="connsiteX3" fmla="*/ 1 w 838119"/>
                    <a:gd name="connsiteY3" fmla="*/ 1332445 h 1433319"/>
                    <a:gd name="connsiteX4" fmla="*/ 0 w 838119"/>
                    <a:gd name="connsiteY4" fmla="*/ 1332446 h 1433319"/>
                    <a:gd name="connsiteX5" fmla="*/ 0 w 838119"/>
                    <a:gd name="connsiteY5" fmla="*/ 165022 h 1433319"/>
                    <a:gd name="connsiteX6" fmla="*/ 1 w 838119"/>
                    <a:gd name="connsiteY6" fmla="*/ 165023 h 1433319"/>
                    <a:gd name="connsiteX7" fmla="*/ 54586 w 838119"/>
                    <a:gd name="connsiteY7" fmla="*/ 104184 h 1433319"/>
                    <a:gd name="connsiteX8" fmla="*/ 321589 w 838119"/>
                    <a:gd name="connsiteY8" fmla="*/ 154 h 14333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838119" h="1433319">
                      <a:moveTo>
                        <a:pt x="321589" y="154"/>
                      </a:moveTo>
                      <a:cubicBezTo>
                        <a:pt x="598565" y="8049"/>
                        <a:pt x="871500" y="319052"/>
                        <a:pt x="834788" y="639164"/>
                      </a:cubicBezTo>
                      <a:cubicBezTo>
                        <a:pt x="809652" y="954854"/>
                        <a:pt x="445477" y="1611151"/>
                        <a:pt x="72900" y="1387936"/>
                      </a:cubicBezTo>
                      <a:lnTo>
                        <a:pt x="1" y="1332445"/>
                      </a:lnTo>
                      <a:lnTo>
                        <a:pt x="0" y="1332446"/>
                      </a:lnTo>
                      <a:lnTo>
                        <a:pt x="0" y="165022"/>
                      </a:lnTo>
                      <a:lnTo>
                        <a:pt x="1" y="165023"/>
                      </a:lnTo>
                      <a:lnTo>
                        <a:pt x="54586" y="104184"/>
                      </a:lnTo>
                      <a:cubicBezTo>
                        <a:pt x="136490" y="28569"/>
                        <a:pt x="229264" y="-2478"/>
                        <a:pt x="321589" y="154"/>
                      </a:cubicBezTo>
                      <a:close/>
                    </a:path>
                  </a:pathLst>
                </a:custGeom>
                <a:solidFill>
                  <a:srgbClr val="E84C3D"/>
                </a:solidFill>
                <a:ln>
                  <a:noFill/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7" name="Group 86"/>
              <p:cNvGrpSpPr/>
              <p:nvPr/>
            </p:nvGrpSpPr>
            <p:grpSpPr>
              <a:xfrm rot="2700000">
                <a:off x="2122165" y="1174441"/>
                <a:ext cx="426826" cy="857864"/>
                <a:chOff x="4898239" y="1582532"/>
                <a:chExt cx="309771" cy="622599"/>
              </a:xfrm>
            </p:grpSpPr>
            <p:sp>
              <p:nvSpPr>
                <p:cNvPr id="88" name="Freeform 87"/>
                <p:cNvSpPr/>
                <p:nvPr/>
              </p:nvSpPr>
              <p:spPr>
                <a:xfrm rot="16200000">
                  <a:off x="4741825" y="1738946"/>
                  <a:ext cx="622599" cy="309771"/>
                </a:xfrm>
                <a:custGeom>
                  <a:avLst/>
                  <a:gdLst>
                    <a:gd name="connsiteX0" fmla="*/ 311022 w 622599"/>
                    <a:gd name="connsiteY0" fmla="*/ 1 h 309771"/>
                    <a:gd name="connsiteX1" fmla="*/ 554886 w 622599"/>
                    <a:gd name="connsiteY1" fmla="*/ 87690 h 309771"/>
                    <a:gd name="connsiteX2" fmla="*/ 620070 w 622599"/>
                    <a:gd name="connsiteY2" fmla="*/ 153608 h 309771"/>
                    <a:gd name="connsiteX3" fmla="*/ 620481 w 622599"/>
                    <a:gd name="connsiteY3" fmla="*/ 153605 h 309771"/>
                    <a:gd name="connsiteX4" fmla="*/ 620274 w 622599"/>
                    <a:gd name="connsiteY4" fmla="*/ 153815 h 309771"/>
                    <a:gd name="connsiteX5" fmla="*/ 622599 w 622599"/>
                    <a:gd name="connsiteY5" fmla="*/ 156166 h 309771"/>
                    <a:gd name="connsiteX6" fmla="*/ 617944 w 622599"/>
                    <a:gd name="connsiteY6" fmla="*/ 156177 h 309771"/>
                    <a:gd name="connsiteX7" fmla="*/ 553568 w 622599"/>
                    <a:gd name="connsiteY7" fmla="*/ 221424 h 309771"/>
                    <a:gd name="connsiteX8" fmla="*/ 2658 w 622599"/>
                    <a:gd name="connsiteY8" fmla="*/ 158149 h 309771"/>
                    <a:gd name="connsiteX9" fmla="*/ 118479 w 622599"/>
                    <a:gd name="connsiteY9" fmla="*/ 157297 h 309771"/>
                    <a:gd name="connsiteX10" fmla="*/ 0 w 622599"/>
                    <a:gd name="connsiteY10" fmla="*/ 157563 h 309771"/>
                    <a:gd name="connsiteX11" fmla="*/ 311022 w 622599"/>
                    <a:gd name="connsiteY11" fmla="*/ 1 h 3097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622599" h="309771">
                      <a:moveTo>
                        <a:pt x="311022" y="1"/>
                      </a:moveTo>
                      <a:cubicBezTo>
                        <a:pt x="396643" y="-192"/>
                        <a:pt x="482317" y="29028"/>
                        <a:pt x="554886" y="87690"/>
                      </a:cubicBezTo>
                      <a:lnTo>
                        <a:pt x="620070" y="153608"/>
                      </a:lnTo>
                      <a:lnTo>
                        <a:pt x="620481" y="153605"/>
                      </a:lnTo>
                      <a:lnTo>
                        <a:pt x="620274" y="153815"/>
                      </a:lnTo>
                      <a:lnTo>
                        <a:pt x="622599" y="156166"/>
                      </a:lnTo>
                      <a:lnTo>
                        <a:pt x="617944" y="156177"/>
                      </a:lnTo>
                      <a:lnTo>
                        <a:pt x="553568" y="221424"/>
                      </a:lnTo>
                      <a:cubicBezTo>
                        <a:pt x="386280" y="357309"/>
                        <a:pt x="148614" y="336615"/>
                        <a:pt x="2658" y="158149"/>
                      </a:cubicBezTo>
                      <a:lnTo>
                        <a:pt x="118479" y="157297"/>
                      </a:lnTo>
                      <a:lnTo>
                        <a:pt x="0" y="157563"/>
                      </a:lnTo>
                      <a:cubicBezTo>
                        <a:pt x="82792" y="52801"/>
                        <a:pt x="196861" y="257"/>
                        <a:pt x="311022" y="1"/>
                      </a:cubicBezTo>
                      <a:close/>
                    </a:path>
                  </a:pathLst>
                </a:custGeom>
                <a:solidFill>
                  <a:srgbClr val="58D68F"/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Freeform 88"/>
                <p:cNvSpPr/>
                <p:nvPr/>
              </p:nvSpPr>
              <p:spPr>
                <a:xfrm>
                  <a:off x="5053124" y="1582532"/>
                  <a:ext cx="154886" cy="622599"/>
                </a:xfrm>
                <a:custGeom>
                  <a:avLst/>
                  <a:gdLst>
                    <a:gd name="connsiteX0" fmla="*/ 1281 w 154886"/>
                    <a:gd name="connsiteY0" fmla="*/ 0 h 622599"/>
                    <a:gd name="connsiteX1" fmla="*/ 1292 w 154886"/>
                    <a:gd name="connsiteY1" fmla="*/ 4655 h 622599"/>
                    <a:gd name="connsiteX2" fmla="*/ 66539 w 154886"/>
                    <a:gd name="connsiteY2" fmla="*/ 69031 h 622599"/>
                    <a:gd name="connsiteX3" fmla="*/ 3264 w 154886"/>
                    <a:gd name="connsiteY3" fmla="*/ 619941 h 622599"/>
                    <a:gd name="connsiteX4" fmla="*/ 2412 w 154886"/>
                    <a:gd name="connsiteY4" fmla="*/ 504120 h 622599"/>
                    <a:gd name="connsiteX5" fmla="*/ 2678 w 154886"/>
                    <a:gd name="connsiteY5" fmla="*/ 622599 h 622599"/>
                    <a:gd name="connsiteX6" fmla="*/ 0 w 154886"/>
                    <a:gd name="connsiteY6" fmla="*/ 619972 h 622599"/>
                    <a:gd name="connsiteX7" fmla="*/ 0 w 154886"/>
                    <a:gd name="connsiteY7" fmla="*/ 1267 h 6225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54886" h="622599">
                      <a:moveTo>
                        <a:pt x="1281" y="0"/>
                      </a:moveTo>
                      <a:lnTo>
                        <a:pt x="1292" y="4655"/>
                      </a:lnTo>
                      <a:lnTo>
                        <a:pt x="66539" y="69031"/>
                      </a:lnTo>
                      <a:cubicBezTo>
                        <a:pt x="202424" y="236319"/>
                        <a:pt x="181730" y="473985"/>
                        <a:pt x="3264" y="619941"/>
                      </a:cubicBezTo>
                      <a:lnTo>
                        <a:pt x="2412" y="504120"/>
                      </a:lnTo>
                      <a:lnTo>
                        <a:pt x="2678" y="622599"/>
                      </a:lnTo>
                      <a:lnTo>
                        <a:pt x="0" y="619972"/>
                      </a:lnTo>
                      <a:lnTo>
                        <a:pt x="0" y="1267"/>
                      </a:lnTo>
                      <a:close/>
                    </a:path>
                  </a:pathLst>
                </a:custGeom>
                <a:solidFill>
                  <a:srgbClr val="27AE60"/>
                </a:solidFill>
                <a:ln>
                  <a:noFill/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8" name="Group 7"/>
            <p:cNvGrpSpPr/>
            <p:nvPr/>
          </p:nvGrpSpPr>
          <p:grpSpPr>
            <a:xfrm>
              <a:off x="978263" y="2044923"/>
              <a:ext cx="792675" cy="960287"/>
              <a:chOff x="3467357" y="1386489"/>
              <a:chExt cx="1630321" cy="1975053"/>
            </a:xfrm>
          </p:grpSpPr>
          <p:sp>
            <p:nvSpPr>
              <p:cNvPr id="81" name="Oval 80"/>
              <p:cNvSpPr/>
              <p:nvPr/>
            </p:nvSpPr>
            <p:spPr>
              <a:xfrm>
                <a:off x="3467357" y="1731220"/>
                <a:ext cx="1630321" cy="1630321"/>
              </a:xfrm>
              <a:prstGeom prst="ellipse">
                <a:avLst/>
              </a:prstGeom>
              <a:solidFill>
                <a:srgbClr val="F8B61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82" name="Freeform 81"/>
              <p:cNvSpPr/>
              <p:nvPr/>
            </p:nvSpPr>
            <p:spPr>
              <a:xfrm>
                <a:off x="4267611" y="1731220"/>
                <a:ext cx="830067" cy="1630322"/>
              </a:xfrm>
              <a:custGeom>
                <a:avLst/>
                <a:gdLst>
                  <a:gd name="connsiteX0" fmla="*/ 14906 w 830067"/>
                  <a:gd name="connsiteY0" fmla="*/ 0 h 1630322"/>
                  <a:gd name="connsiteX1" fmla="*/ 830067 w 830067"/>
                  <a:gd name="connsiteY1" fmla="*/ 815161 h 1630322"/>
                  <a:gd name="connsiteX2" fmla="*/ 14906 w 830067"/>
                  <a:gd name="connsiteY2" fmla="*/ 1630322 h 1630322"/>
                  <a:gd name="connsiteX3" fmla="*/ 0 w 830067"/>
                  <a:gd name="connsiteY3" fmla="*/ 1628819 h 1630322"/>
                  <a:gd name="connsiteX4" fmla="*/ 0 w 830067"/>
                  <a:gd name="connsiteY4" fmla="*/ 1503 h 1630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30067" h="1630322">
                    <a:moveTo>
                      <a:pt x="14906" y="0"/>
                    </a:moveTo>
                    <a:cubicBezTo>
                      <a:pt x="465107" y="0"/>
                      <a:pt x="830067" y="364960"/>
                      <a:pt x="830067" y="815161"/>
                    </a:cubicBezTo>
                    <a:cubicBezTo>
                      <a:pt x="830067" y="1265362"/>
                      <a:pt x="465107" y="1630322"/>
                      <a:pt x="14906" y="1630322"/>
                    </a:cubicBezTo>
                    <a:lnTo>
                      <a:pt x="0" y="1628819"/>
                    </a:lnTo>
                    <a:lnTo>
                      <a:pt x="0" y="1503"/>
                    </a:lnTo>
                    <a:close/>
                  </a:path>
                </a:pathLst>
              </a:custGeom>
              <a:solidFill>
                <a:srgbClr val="F19E1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grpSp>
            <p:nvGrpSpPr>
              <p:cNvPr id="83" name="Group 82"/>
              <p:cNvGrpSpPr/>
              <p:nvPr/>
            </p:nvGrpSpPr>
            <p:grpSpPr>
              <a:xfrm rot="2700000">
                <a:off x="4357498" y="1170969"/>
                <a:ext cx="426826" cy="857866"/>
                <a:chOff x="4910359" y="1566848"/>
                <a:chExt cx="309771" cy="622600"/>
              </a:xfrm>
            </p:grpSpPr>
            <p:sp>
              <p:nvSpPr>
                <p:cNvPr id="84" name="Freeform 83"/>
                <p:cNvSpPr/>
                <p:nvPr/>
              </p:nvSpPr>
              <p:spPr>
                <a:xfrm rot="16200000">
                  <a:off x="4753945" y="1723262"/>
                  <a:ext cx="622599" cy="309771"/>
                </a:xfrm>
                <a:custGeom>
                  <a:avLst/>
                  <a:gdLst>
                    <a:gd name="connsiteX0" fmla="*/ 311022 w 622599"/>
                    <a:gd name="connsiteY0" fmla="*/ 1 h 309771"/>
                    <a:gd name="connsiteX1" fmla="*/ 554886 w 622599"/>
                    <a:gd name="connsiteY1" fmla="*/ 87690 h 309771"/>
                    <a:gd name="connsiteX2" fmla="*/ 620070 w 622599"/>
                    <a:gd name="connsiteY2" fmla="*/ 153608 h 309771"/>
                    <a:gd name="connsiteX3" fmla="*/ 620481 w 622599"/>
                    <a:gd name="connsiteY3" fmla="*/ 153605 h 309771"/>
                    <a:gd name="connsiteX4" fmla="*/ 620274 w 622599"/>
                    <a:gd name="connsiteY4" fmla="*/ 153815 h 309771"/>
                    <a:gd name="connsiteX5" fmla="*/ 622599 w 622599"/>
                    <a:gd name="connsiteY5" fmla="*/ 156166 h 309771"/>
                    <a:gd name="connsiteX6" fmla="*/ 617944 w 622599"/>
                    <a:gd name="connsiteY6" fmla="*/ 156177 h 309771"/>
                    <a:gd name="connsiteX7" fmla="*/ 553568 w 622599"/>
                    <a:gd name="connsiteY7" fmla="*/ 221424 h 309771"/>
                    <a:gd name="connsiteX8" fmla="*/ 2658 w 622599"/>
                    <a:gd name="connsiteY8" fmla="*/ 158149 h 309771"/>
                    <a:gd name="connsiteX9" fmla="*/ 118479 w 622599"/>
                    <a:gd name="connsiteY9" fmla="*/ 157297 h 309771"/>
                    <a:gd name="connsiteX10" fmla="*/ 0 w 622599"/>
                    <a:gd name="connsiteY10" fmla="*/ 157563 h 309771"/>
                    <a:gd name="connsiteX11" fmla="*/ 311022 w 622599"/>
                    <a:gd name="connsiteY11" fmla="*/ 1 h 3097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622599" h="309771">
                      <a:moveTo>
                        <a:pt x="311022" y="1"/>
                      </a:moveTo>
                      <a:cubicBezTo>
                        <a:pt x="396643" y="-192"/>
                        <a:pt x="482317" y="29028"/>
                        <a:pt x="554886" y="87690"/>
                      </a:cubicBezTo>
                      <a:lnTo>
                        <a:pt x="620070" y="153608"/>
                      </a:lnTo>
                      <a:lnTo>
                        <a:pt x="620481" y="153605"/>
                      </a:lnTo>
                      <a:lnTo>
                        <a:pt x="620274" y="153815"/>
                      </a:lnTo>
                      <a:lnTo>
                        <a:pt x="622599" y="156166"/>
                      </a:lnTo>
                      <a:lnTo>
                        <a:pt x="617944" y="156177"/>
                      </a:lnTo>
                      <a:lnTo>
                        <a:pt x="553568" y="221424"/>
                      </a:lnTo>
                      <a:cubicBezTo>
                        <a:pt x="386280" y="357309"/>
                        <a:pt x="148614" y="336615"/>
                        <a:pt x="2658" y="158149"/>
                      </a:cubicBezTo>
                      <a:lnTo>
                        <a:pt x="118479" y="157297"/>
                      </a:lnTo>
                      <a:lnTo>
                        <a:pt x="0" y="157563"/>
                      </a:lnTo>
                      <a:cubicBezTo>
                        <a:pt x="82792" y="52801"/>
                        <a:pt x="196861" y="257"/>
                        <a:pt x="311022" y="1"/>
                      </a:cubicBezTo>
                      <a:close/>
                    </a:path>
                  </a:pathLst>
                </a:custGeom>
                <a:solidFill>
                  <a:srgbClr val="58D68F"/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Freeform 84"/>
                <p:cNvSpPr/>
                <p:nvPr/>
              </p:nvSpPr>
              <p:spPr>
                <a:xfrm>
                  <a:off x="5065243" y="1566849"/>
                  <a:ext cx="154886" cy="622599"/>
                </a:xfrm>
                <a:custGeom>
                  <a:avLst/>
                  <a:gdLst>
                    <a:gd name="connsiteX0" fmla="*/ 1281 w 154886"/>
                    <a:gd name="connsiteY0" fmla="*/ 0 h 622599"/>
                    <a:gd name="connsiteX1" fmla="*/ 1292 w 154886"/>
                    <a:gd name="connsiteY1" fmla="*/ 4655 h 622599"/>
                    <a:gd name="connsiteX2" fmla="*/ 66539 w 154886"/>
                    <a:gd name="connsiteY2" fmla="*/ 69031 h 622599"/>
                    <a:gd name="connsiteX3" fmla="*/ 3264 w 154886"/>
                    <a:gd name="connsiteY3" fmla="*/ 619941 h 622599"/>
                    <a:gd name="connsiteX4" fmla="*/ 2412 w 154886"/>
                    <a:gd name="connsiteY4" fmla="*/ 504120 h 622599"/>
                    <a:gd name="connsiteX5" fmla="*/ 2678 w 154886"/>
                    <a:gd name="connsiteY5" fmla="*/ 622599 h 622599"/>
                    <a:gd name="connsiteX6" fmla="*/ 0 w 154886"/>
                    <a:gd name="connsiteY6" fmla="*/ 619972 h 622599"/>
                    <a:gd name="connsiteX7" fmla="*/ 0 w 154886"/>
                    <a:gd name="connsiteY7" fmla="*/ 1267 h 6225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54886" h="622599">
                      <a:moveTo>
                        <a:pt x="1281" y="0"/>
                      </a:moveTo>
                      <a:lnTo>
                        <a:pt x="1292" y="4655"/>
                      </a:lnTo>
                      <a:lnTo>
                        <a:pt x="66539" y="69031"/>
                      </a:lnTo>
                      <a:cubicBezTo>
                        <a:pt x="202424" y="236319"/>
                        <a:pt x="181730" y="473985"/>
                        <a:pt x="3264" y="619941"/>
                      </a:cubicBezTo>
                      <a:lnTo>
                        <a:pt x="2412" y="504120"/>
                      </a:lnTo>
                      <a:lnTo>
                        <a:pt x="2678" y="622599"/>
                      </a:lnTo>
                      <a:lnTo>
                        <a:pt x="0" y="619972"/>
                      </a:lnTo>
                      <a:lnTo>
                        <a:pt x="0" y="1267"/>
                      </a:lnTo>
                      <a:close/>
                    </a:path>
                  </a:pathLst>
                </a:custGeom>
                <a:solidFill>
                  <a:srgbClr val="27AE60"/>
                </a:solidFill>
                <a:ln>
                  <a:noFill/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9" name="Group 8"/>
            <p:cNvGrpSpPr/>
            <p:nvPr/>
          </p:nvGrpSpPr>
          <p:grpSpPr>
            <a:xfrm>
              <a:off x="6681459" y="2212675"/>
              <a:ext cx="1142095" cy="764450"/>
              <a:chOff x="3879303" y="3073101"/>
              <a:chExt cx="2527881" cy="1692012"/>
            </a:xfrm>
          </p:grpSpPr>
          <p:grpSp>
            <p:nvGrpSpPr>
              <p:cNvPr id="70" name="Group 69"/>
              <p:cNvGrpSpPr/>
              <p:nvPr/>
            </p:nvGrpSpPr>
            <p:grpSpPr>
              <a:xfrm>
                <a:off x="3879303" y="3073102"/>
                <a:ext cx="1263941" cy="1692011"/>
                <a:chOff x="3879303" y="3073102"/>
                <a:chExt cx="1263941" cy="1692011"/>
              </a:xfrm>
            </p:grpSpPr>
            <p:sp>
              <p:nvSpPr>
                <p:cNvPr id="78" name="Freeform 77"/>
                <p:cNvSpPr/>
                <p:nvPr/>
              </p:nvSpPr>
              <p:spPr>
                <a:xfrm>
                  <a:off x="3879303" y="3073102"/>
                  <a:ext cx="1263940" cy="1692011"/>
                </a:xfrm>
                <a:custGeom>
                  <a:avLst/>
                  <a:gdLst>
                    <a:gd name="connsiteX0" fmla="*/ 1263940 w 1263940"/>
                    <a:gd name="connsiteY0" fmla="*/ 0 h 1692011"/>
                    <a:gd name="connsiteX1" fmla="*/ 1263940 w 1263940"/>
                    <a:gd name="connsiteY1" fmla="*/ 1692011 h 1692011"/>
                    <a:gd name="connsiteX2" fmla="*/ 1087686 w 1263940"/>
                    <a:gd name="connsiteY2" fmla="*/ 1683028 h 1692011"/>
                    <a:gd name="connsiteX3" fmla="*/ 0 w 1263940"/>
                    <a:gd name="connsiteY3" fmla="*/ 1125202 h 16920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63940" h="1692011">
                      <a:moveTo>
                        <a:pt x="1263940" y="0"/>
                      </a:moveTo>
                      <a:lnTo>
                        <a:pt x="1263940" y="1692011"/>
                      </a:lnTo>
                      <a:lnTo>
                        <a:pt x="1087686" y="1683028"/>
                      </a:lnTo>
                      <a:cubicBezTo>
                        <a:pt x="670453" y="1639354"/>
                        <a:pt x="281796" y="1441742"/>
                        <a:pt x="0" y="1125202"/>
                      </a:cubicBezTo>
                      <a:close/>
                    </a:path>
                  </a:pathLst>
                </a:custGeom>
                <a:solidFill>
                  <a:srgbClr val="27AE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9" name="Freeform 78"/>
                <p:cNvSpPr/>
                <p:nvPr/>
              </p:nvSpPr>
              <p:spPr>
                <a:xfrm>
                  <a:off x="4004585" y="3073102"/>
                  <a:ext cx="1138658" cy="1524298"/>
                </a:xfrm>
                <a:custGeom>
                  <a:avLst/>
                  <a:gdLst>
                    <a:gd name="connsiteX0" fmla="*/ 1263940 w 1263940"/>
                    <a:gd name="connsiteY0" fmla="*/ 0 h 1692011"/>
                    <a:gd name="connsiteX1" fmla="*/ 1263940 w 1263940"/>
                    <a:gd name="connsiteY1" fmla="*/ 1692011 h 1692011"/>
                    <a:gd name="connsiteX2" fmla="*/ 1087686 w 1263940"/>
                    <a:gd name="connsiteY2" fmla="*/ 1683028 h 1692011"/>
                    <a:gd name="connsiteX3" fmla="*/ 0 w 1263940"/>
                    <a:gd name="connsiteY3" fmla="*/ 1125202 h 16920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63940" h="1692011">
                      <a:moveTo>
                        <a:pt x="1263940" y="0"/>
                      </a:moveTo>
                      <a:lnTo>
                        <a:pt x="1263940" y="1692011"/>
                      </a:lnTo>
                      <a:lnTo>
                        <a:pt x="1087686" y="1683028"/>
                      </a:lnTo>
                      <a:cubicBezTo>
                        <a:pt x="670453" y="1639354"/>
                        <a:pt x="281796" y="1441742"/>
                        <a:pt x="0" y="1125202"/>
                      </a:cubicBezTo>
                      <a:close/>
                    </a:path>
                  </a:pathLst>
                </a:custGeom>
                <a:solidFill>
                  <a:srgbClr val="58D68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80" name="Freeform 79"/>
                <p:cNvSpPr/>
                <p:nvPr/>
              </p:nvSpPr>
              <p:spPr>
                <a:xfrm>
                  <a:off x="4084378" y="3073102"/>
                  <a:ext cx="1058866" cy="1417481"/>
                </a:xfrm>
                <a:custGeom>
                  <a:avLst/>
                  <a:gdLst>
                    <a:gd name="connsiteX0" fmla="*/ 1263940 w 1263940"/>
                    <a:gd name="connsiteY0" fmla="*/ 0 h 1692011"/>
                    <a:gd name="connsiteX1" fmla="*/ 1263940 w 1263940"/>
                    <a:gd name="connsiteY1" fmla="*/ 1692011 h 1692011"/>
                    <a:gd name="connsiteX2" fmla="*/ 1087686 w 1263940"/>
                    <a:gd name="connsiteY2" fmla="*/ 1683028 h 1692011"/>
                    <a:gd name="connsiteX3" fmla="*/ 0 w 1263940"/>
                    <a:gd name="connsiteY3" fmla="*/ 1125202 h 16920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63940" h="1692011">
                      <a:moveTo>
                        <a:pt x="1263940" y="0"/>
                      </a:moveTo>
                      <a:lnTo>
                        <a:pt x="1263940" y="1692011"/>
                      </a:lnTo>
                      <a:lnTo>
                        <a:pt x="1087686" y="1683028"/>
                      </a:lnTo>
                      <a:cubicBezTo>
                        <a:pt x="670453" y="1639354"/>
                        <a:pt x="281796" y="1441742"/>
                        <a:pt x="0" y="1125202"/>
                      </a:cubicBezTo>
                      <a:close/>
                    </a:path>
                  </a:pathLst>
                </a:custGeom>
                <a:solidFill>
                  <a:srgbClr val="EC706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71" name="Group 70"/>
              <p:cNvGrpSpPr/>
              <p:nvPr/>
            </p:nvGrpSpPr>
            <p:grpSpPr>
              <a:xfrm flipH="1">
                <a:off x="5143243" y="3073101"/>
                <a:ext cx="1263941" cy="1692011"/>
                <a:chOff x="3879303" y="3073102"/>
                <a:chExt cx="1263941" cy="1692011"/>
              </a:xfrm>
            </p:grpSpPr>
            <p:sp>
              <p:nvSpPr>
                <p:cNvPr id="75" name="Freeform 74"/>
                <p:cNvSpPr/>
                <p:nvPr/>
              </p:nvSpPr>
              <p:spPr>
                <a:xfrm>
                  <a:off x="3879303" y="3073102"/>
                  <a:ext cx="1263940" cy="1692011"/>
                </a:xfrm>
                <a:custGeom>
                  <a:avLst/>
                  <a:gdLst>
                    <a:gd name="connsiteX0" fmla="*/ 1263940 w 1263940"/>
                    <a:gd name="connsiteY0" fmla="*/ 0 h 1692011"/>
                    <a:gd name="connsiteX1" fmla="*/ 1263940 w 1263940"/>
                    <a:gd name="connsiteY1" fmla="*/ 1692011 h 1692011"/>
                    <a:gd name="connsiteX2" fmla="*/ 1087686 w 1263940"/>
                    <a:gd name="connsiteY2" fmla="*/ 1683028 h 1692011"/>
                    <a:gd name="connsiteX3" fmla="*/ 0 w 1263940"/>
                    <a:gd name="connsiteY3" fmla="*/ 1125202 h 16920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63940" h="1692011">
                      <a:moveTo>
                        <a:pt x="1263940" y="0"/>
                      </a:moveTo>
                      <a:lnTo>
                        <a:pt x="1263940" y="1692011"/>
                      </a:lnTo>
                      <a:lnTo>
                        <a:pt x="1087686" y="1683028"/>
                      </a:lnTo>
                      <a:cubicBezTo>
                        <a:pt x="670453" y="1639354"/>
                        <a:pt x="281796" y="1441742"/>
                        <a:pt x="0" y="1125202"/>
                      </a:cubicBezTo>
                      <a:close/>
                    </a:path>
                  </a:pathLst>
                </a:custGeom>
                <a:solidFill>
                  <a:srgbClr val="27974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6" name="Freeform 75"/>
                <p:cNvSpPr/>
                <p:nvPr/>
              </p:nvSpPr>
              <p:spPr>
                <a:xfrm>
                  <a:off x="4004585" y="3073102"/>
                  <a:ext cx="1138658" cy="1524298"/>
                </a:xfrm>
                <a:custGeom>
                  <a:avLst/>
                  <a:gdLst>
                    <a:gd name="connsiteX0" fmla="*/ 1263940 w 1263940"/>
                    <a:gd name="connsiteY0" fmla="*/ 0 h 1692011"/>
                    <a:gd name="connsiteX1" fmla="*/ 1263940 w 1263940"/>
                    <a:gd name="connsiteY1" fmla="*/ 1692011 h 1692011"/>
                    <a:gd name="connsiteX2" fmla="*/ 1087686 w 1263940"/>
                    <a:gd name="connsiteY2" fmla="*/ 1683028 h 1692011"/>
                    <a:gd name="connsiteX3" fmla="*/ 0 w 1263940"/>
                    <a:gd name="connsiteY3" fmla="*/ 1125202 h 16920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63940" h="1692011">
                      <a:moveTo>
                        <a:pt x="1263940" y="0"/>
                      </a:moveTo>
                      <a:lnTo>
                        <a:pt x="1263940" y="1692011"/>
                      </a:lnTo>
                      <a:lnTo>
                        <a:pt x="1087686" y="1683028"/>
                      </a:lnTo>
                      <a:cubicBezTo>
                        <a:pt x="670453" y="1639354"/>
                        <a:pt x="281796" y="1441742"/>
                        <a:pt x="0" y="1125202"/>
                      </a:cubicBezTo>
                      <a:close/>
                    </a:path>
                  </a:pathLst>
                </a:custGeom>
                <a:solidFill>
                  <a:srgbClr val="26AF5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7" name="Freeform 76"/>
                <p:cNvSpPr/>
                <p:nvPr/>
              </p:nvSpPr>
              <p:spPr>
                <a:xfrm>
                  <a:off x="4084378" y="3073102"/>
                  <a:ext cx="1058866" cy="1417481"/>
                </a:xfrm>
                <a:custGeom>
                  <a:avLst/>
                  <a:gdLst>
                    <a:gd name="connsiteX0" fmla="*/ 1263940 w 1263940"/>
                    <a:gd name="connsiteY0" fmla="*/ 0 h 1692011"/>
                    <a:gd name="connsiteX1" fmla="*/ 1263940 w 1263940"/>
                    <a:gd name="connsiteY1" fmla="*/ 1692011 h 1692011"/>
                    <a:gd name="connsiteX2" fmla="*/ 1087686 w 1263940"/>
                    <a:gd name="connsiteY2" fmla="*/ 1683028 h 1692011"/>
                    <a:gd name="connsiteX3" fmla="*/ 0 w 1263940"/>
                    <a:gd name="connsiteY3" fmla="*/ 1125202 h 16920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63940" h="1692011">
                      <a:moveTo>
                        <a:pt x="1263940" y="0"/>
                      </a:moveTo>
                      <a:lnTo>
                        <a:pt x="1263940" y="1692011"/>
                      </a:lnTo>
                      <a:lnTo>
                        <a:pt x="1087686" y="1683028"/>
                      </a:lnTo>
                      <a:cubicBezTo>
                        <a:pt x="670453" y="1639354"/>
                        <a:pt x="281796" y="1441742"/>
                        <a:pt x="0" y="1125202"/>
                      </a:cubicBezTo>
                      <a:close/>
                    </a:path>
                  </a:pathLst>
                </a:custGeom>
                <a:solidFill>
                  <a:srgbClr val="E84C3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72" name="Teardrop 245"/>
              <p:cNvSpPr/>
              <p:nvPr/>
            </p:nvSpPr>
            <p:spPr>
              <a:xfrm rot="17100000">
                <a:off x="4585745" y="3750325"/>
                <a:ext cx="297086" cy="169851"/>
              </a:xfrm>
              <a:custGeom>
                <a:avLst/>
                <a:gdLst>
                  <a:gd name="connsiteX0" fmla="*/ 0 w 1480535"/>
                  <a:gd name="connsiteY0" fmla="*/ 740268 h 1480535"/>
                  <a:gd name="connsiteX1" fmla="*/ 740268 w 1480535"/>
                  <a:gd name="connsiteY1" fmla="*/ 0 h 1480535"/>
                  <a:gd name="connsiteX2" fmla="*/ 1971318 w 1480535"/>
                  <a:gd name="connsiteY2" fmla="*/ -490783 h 1480535"/>
                  <a:gd name="connsiteX3" fmla="*/ 1480535 w 1480535"/>
                  <a:gd name="connsiteY3" fmla="*/ 740268 h 1480535"/>
                  <a:gd name="connsiteX4" fmla="*/ 740267 w 1480535"/>
                  <a:gd name="connsiteY4" fmla="*/ 1480536 h 1480535"/>
                  <a:gd name="connsiteX5" fmla="*/ -1 w 1480535"/>
                  <a:gd name="connsiteY5" fmla="*/ 740268 h 1480535"/>
                  <a:gd name="connsiteX6" fmla="*/ 0 w 1480535"/>
                  <a:gd name="connsiteY6" fmla="*/ 740268 h 1480535"/>
                  <a:gd name="connsiteX0" fmla="*/ 1 w 1971319"/>
                  <a:gd name="connsiteY0" fmla="*/ 1231051 h 1971319"/>
                  <a:gd name="connsiteX1" fmla="*/ 740269 w 1971319"/>
                  <a:gd name="connsiteY1" fmla="*/ 490783 h 1971319"/>
                  <a:gd name="connsiteX2" fmla="*/ 1971319 w 1971319"/>
                  <a:gd name="connsiteY2" fmla="*/ 0 h 1971319"/>
                  <a:gd name="connsiteX3" fmla="*/ 1480536 w 1971319"/>
                  <a:gd name="connsiteY3" fmla="*/ 1231051 h 1971319"/>
                  <a:gd name="connsiteX4" fmla="*/ 740268 w 1971319"/>
                  <a:gd name="connsiteY4" fmla="*/ 1971319 h 1971319"/>
                  <a:gd name="connsiteX5" fmla="*/ 0 w 1971319"/>
                  <a:gd name="connsiteY5" fmla="*/ 1231051 h 1971319"/>
                  <a:gd name="connsiteX6" fmla="*/ 1 w 1971319"/>
                  <a:gd name="connsiteY6" fmla="*/ 1231051 h 1971319"/>
                  <a:gd name="connsiteX0" fmla="*/ 1 w 1971319"/>
                  <a:gd name="connsiteY0" fmla="*/ 1231051 h 1971319"/>
                  <a:gd name="connsiteX1" fmla="*/ 1971319 w 1971319"/>
                  <a:gd name="connsiteY1" fmla="*/ 0 h 1971319"/>
                  <a:gd name="connsiteX2" fmla="*/ 1480536 w 1971319"/>
                  <a:gd name="connsiteY2" fmla="*/ 1231051 h 1971319"/>
                  <a:gd name="connsiteX3" fmla="*/ 740268 w 1971319"/>
                  <a:gd name="connsiteY3" fmla="*/ 1971319 h 1971319"/>
                  <a:gd name="connsiteX4" fmla="*/ 0 w 1971319"/>
                  <a:gd name="connsiteY4" fmla="*/ 1231051 h 1971319"/>
                  <a:gd name="connsiteX5" fmla="*/ 1 w 1971319"/>
                  <a:gd name="connsiteY5" fmla="*/ 1231051 h 1971319"/>
                  <a:gd name="connsiteX0" fmla="*/ 1 w 1981558"/>
                  <a:gd name="connsiteY0" fmla="*/ 1231051 h 1971319"/>
                  <a:gd name="connsiteX1" fmla="*/ 1971319 w 1981558"/>
                  <a:gd name="connsiteY1" fmla="*/ 0 h 1971319"/>
                  <a:gd name="connsiteX2" fmla="*/ 740268 w 1981558"/>
                  <a:gd name="connsiteY2" fmla="*/ 1971319 h 1971319"/>
                  <a:gd name="connsiteX3" fmla="*/ 0 w 1981558"/>
                  <a:gd name="connsiteY3" fmla="*/ 1231051 h 1971319"/>
                  <a:gd name="connsiteX4" fmla="*/ 1 w 1981558"/>
                  <a:gd name="connsiteY4" fmla="*/ 1231051 h 1971319"/>
                  <a:gd name="connsiteX0" fmla="*/ 1 w 1971319"/>
                  <a:gd name="connsiteY0" fmla="*/ 1231051 h 1231051"/>
                  <a:gd name="connsiteX1" fmla="*/ 1971319 w 1971319"/>
                  <a:gd name="connsiteY1" fmla="*/ 0 h 1231051"/>
                  <a:gd name="connsiteX2" fmla="*/ 0 w 1971319"/>
                  <a:gd name="connsiteY2" fmla="*/ 1231051 h 1231051"/>
                  <a:gd name="connsiteX3" fmla="*/ 1 w 1971319"/>
                  <a:gd name="connsiteY3" fmla="*/ 1231051 h 1231051"/>
                  <a:gd name="connsiteX0" fmla="*/ 1 w 1971319"/>
                  <a:gd name="connsiteY0" fmla="*/ 1231051 h 1342397"/>
                  <a:gd name="connsiteX1" fmla="*/ 1971319 w 1971319"/>
                  <a:gd name="connsiteY1" fmla="*/ 0 h 1342397"/>
                  <a:gd name="connsiteX2" fmla="*/ 0 w 1971319"/>
                  <a:gd name="connsiteY2" fmla="*/ 1231051 h 1342397"/>
                  <a:gd name="connsiteX3" fmla="*/ 1 w 1971319"/>
                  <a:gd name="connsiteY3" fmla="*/ 1231051 h 1342397"/>
                  <a:gd name="connsiteX0" fmla="*/ 256028 w 2227346"/>
                  <a:gd name="connsiteY0" fmla="*/ 1231051 h 1342397"/>
                  <a:gd name="connsiteX1" fmla="*/ 2227346 w 2227346"/>
                  <a:gd name="connsiteY1" fmla="*/ 0 h 1342397"/>
                  <a:gd name="connsiteX2" fmla="*/ 256027 w 2227346"/>
                  <a:gd name="connsiteY2" fmla="*/ 1231051 h 1342397"/>
                  <a:gd name="connsiteX3" fmla="*/ 256028 w 2227346"/>
                  <a:gd name="connsiteY3" fmla="*/ 1231051 h 1342397"/>
                  <a:gd name="connsiteX0" fmla="*/ 98201 w 2069519"/>
                  <a:gd name="connsiteY0" fmla="*/ 1231200 h 1844940"/>
                  <a:gd name="connsiteX1" fmla="*/ 2069519 w 2069519"/>
                  <a:gd name="connsiteY1" fmla="*/ 149 h 1844940"/>
                  <a:gd name="connsiteX2" fmla="*/ 98200 w 2069519"/>
                  <a:gd name="connsiteY2" fmla="*/ 1231200 h 1844940"/>
                  <a:gd name="connsiteX3" fmla="*/ 98201 w 2069519"/>
                  <a:gd name="connsiteY3" fmla="*/ 1231200 h 1844940"/>
                  <a:gd name="connsiteX0" fmla="*/ 1003831 w 2009949"/>
                  <a:gd name="connsiteY0" fmla="*/ 1459651 h 2011907"/>
                  <a:gd name="connsiteX1" fmla="*/ 2009949 w 2009949"/>
                  <a:gd name="connsiteY1" fmla="*/ 0 h 2011907"/>
                  <a:gd name="connsiteX2" fmla="*/ 38630 w 2009949"/>
                  <a:gd name="connsiteY2" fmla="*/ 1231051 h 2011907"/>
                  <a:gd name="connsiteX3" fmla="*/ 1003831 w 2009949"/>
                  <a:gd name="connsiteY3" fmla="*/ 1459651 h 2011907"/>
                  <a:gd name="connsiteX0" fmla="*/ 2259211 w 2334809"/>
                  <a:gd name="connsiteY0" fmla="*/ 2145451 h 2568648"/>
                  <a:gd name="connsiteX1" fmla="*/ 1995329 w 2334809"/>
                  <a:gd name="connsiteY1" fmla="*/ 0 h 2568648"/>
                  <a:gd name="connsiteX2" fmla="*/ 24010 w 2334809"/>
                  <a:gd name="connsiteY2" fmla="*/ 1231051 h 2568648"/>
                  <a:gd name="connsiteX3" fmla="*/ 2259211 w 2334809"/>
                  <a:gd name="connsiteY3" fmla="*/ 2145451 h 2568648"/>
                  <a:gd name="connsiteX0" fmla="*/ 2751429 w 2817765"/>
                  <a:gd name="connsiteY0" fmla="*/ 2843951 h 3185089"/>
                  <a:gd name="connsiteX1" fmla="*/ 1992247 w 2817765"/>
                  <a:gd name="connsiteY1" fmla="*/ 0 h 3185089"/>
                  <a:gd name="connsiteX2" fmla="*/ 20928 w 2817765"/>
                  <a:gd name="connsiteY2" fmla="*/ 1231051 h 3185089"/>
                  <a:gd name="connsiteX3" fmla="*/ 2751429 w 2817765"/>
                  <a:gd name="connsiteY3" fmla="*/ 2843951 h 3185089"/>
                  <a:gd name="connsiteX0" fmla="*/ 64299 w 3483417"/>
                  <a:gd name="connsiteY0" fmla="*/ 674614 h 1699316"/>
                  <a:gd name="connsiteX1" fmla="*/ 3483417 w 3483417"/>
                  <a:gd name="connsiteY1" fmla="*/ 319863 h 1699316"/>
                  <a:gd name="connsiteX2" fmla="*/ 1512098 w 3483417"/>
                  <a:gd name="connsiteY2" fmla="*/ 1550914 h 1699316"/>
                  <a:gd name="connsiteX3" fmla="*/ 64299 w 3483417"/>
                  <a:gd name="connsiteY3" fmla="*/ 674614 h 1699316"/>
                  <a:gd name="connsiteX0" fmla="*/ 64299 w 3483417"/>
                  <a:gd name="connsiteY0" fmla="*/ 674614 h 674614"/>
                  <a:gd name="connsiteX1" fmla="*/ 3483417 w 3483417"/>
                  <a:gd name="connsiteY1" fmla="*/ 319863 h 674614"/>
                  <a:gd name="connsiteX2" fmla="*/ 64299 w 3483417"/>
                  <a:gd name="connsiteY2" fmla="*/ 674614 h 674614"/>
                  <a:gd name="connsiteX0" fmla="*/ 0 w 3419118"/>
                  <a:gd name="connsiteY0" fmla="*/ 354751 h 354751"/>
                  <a:gd name="connsiteX1" fmla="*/ 3419118 w 3419118"/>
                  <a:gd name="connsiteY1" fmla="*/ 0 h 354751"/>
                  <a:gd name="connsiteX2" fmla="*/ 0 w 3419118"/>
                  <a:gd name="connsiteY2" fmla="*/ 354751 h 354751"/>
                  <a:gd name="connsiteX0" fmla="*/ 2957 w 3422075"/>
                  <a:gd name="connsiteY0" fmla="*/ 715711 h 1298206"/>
                  <a:gd name="connsiteX1" fmla="*/ 3422075 w 3422075"/>
                  <a:gd name="connsiteY1" fmla="*/ 360960 h 1298206"/>
                  <a:gd name="connsiteX2" fmla="*/ 2957 w 3422075"/>
                  <a:gd name="connsiteY2" fmla="*/ 715711 h 1298206"/>
                  <a:gd name="connsiteX0" fmla="*/ 3332 w 3422450"/>
                  <a:gd name="connsiteY0" fmla="*/ 808527 h 1391022"/>
                  <a:gd name="connsiteX1" fmla="*/ 3422450 w 3422450"/>
                  <a:gd name="connsiteY1" fmla="*/ 453776 h 1391022"/>
                  <a:gd name="connsiteX2" fmla="*/ 3332 w 3422450"/>
                  <a:gd name="connsiteY2" fmla="*/ 808527 h 1391022"/>
                  <a:gd name="connsiteX0" fmla="*/ 3332 w 3422450"/>
                  <a:gd name="connsiteY0" fmla="*/ 808527 h 1489679"/>
                  <a:gd name="connsiteX1" fmla="*/ 3422450 w 3422450"/>
                  <a:gd name="connsiteY1" fmla="*/ 453776 h 1489679"/>
                  <a:gd name="connsiteX2" fmla="*/ 3332 w 3422450"/>
                  <a:gd name="connsiteY2" fmla="*/ 808527 h 1489679"/>
                  <a:gd name="connsiteX0" fmla="*/ 19451 w 1578286"/>
                  <a:gd name="connsiteY0" fmla="*/ 798761 h 1486914"/>
                  <a:gd name="connsiteX1" fmla="*/ 1578286 w 1578286"/>
                  <a:gd name="connsiteY1" fmla="*/ 469143 h 1486914"/>
                  <a:gd name="connsiteX2" fmla="*/ 19451 w 1578286"/>
                  <a:gd name="connsiteY2" fmla="*/ 798761 h 1486914"/>
                  <a:gd name="connsiteX0" fmla="*/ 7237 w 2239450"/>
                  <a:gd name="connsiteY0" fmla="*/ 910883 h 1532551"/>
                  <a:gd name="connsiteX1" fmla="*/ 2239450 w 2239450"/>
                  <a:gd name="connsiteY1" fmla="*/ 321946 h 1532551"/>
                  <a:gd name="connsiteX2" fmla="*/ 7237 w 2239450"/>
                  <a:gd name="connsiteY2" fmla="*/ 910883 h 1532551"/>
                  <a:gd name="connsiteX0" fmla="*/ 62386 w 2294599"/>
                  <a:gd name="connsiteY0" fmla="*/ 856310 h 1413313"/>
                  <a:gd name="connsiteX1" fmla="*/ 2294599 w 2294599"/>
                  <a:gd name="connsiteY1" fmla="*/ 267373 h 1413313"/>
                  <a:gd name="connsiteX2" fmla="*/ 62386 w 2294599"/>
                  <a:gd name="connsiteY2" fmla="*/ 856310 h 1413313"/>
                  <a:gd name="connsiteX0" fmla="*/ 57252 w 2289465"/>
                  <a:gd name="connsiteY0" fmla="*/ 768498 h 1325501"/>
                  <a:gd name="connsiteX1" fmla="*/ 2289465 w 2289465"/>
                  <a:gd name="connsiteY1" fmla="*/ 179561 h 1325501"/>
                  <a:gd name="connsiteX2" fmla="*/ 57252 w 2289465"/>
                  <a:gd name="connsiteY2" fmla="*/ 768498 h 1325501"/>
                  <a:gd name="connsiteX0" fmla="*/ 36015 w 2268228"/>
                  <a:gd name="connsiteY0" fmla="*/ 816276 h 1373279"/>
                  <a:gd name="connsiteX1" fmla="*/ 2268228 w 2268228"/>
                  <a:gd name="connsiteY1" fmla="*/ 227339 h 1373279"/>
                  <a:gd name="connsiteX2" fmla="*/ 36015 w 2268228"/>
                  <a:gd name="connsiteY2" fmla="*/ 816276 h 1373279"/>
                  <a:gd name="connsiteX0" fmla="*/ 36015 w 2268228"/>
                  <a:gd name="connsiteY0" fmla="*/ 816276 h 1301052"/>
                  <a:gd name="connsiteX1" fmla="*/ 2268228 w 2268228"/>
                  <a:gd name="connsiteY1" fmla="*/ 227339 h 1301052"/>
                  <a:gd name="connsiteX2" fmla="*/ 36015 w 2268228"/>
                  <a:gd name="connsiteY2" fmla="*/ 816276 h 1301052"/>
                  <a:gd name="connsiteX0" fmla="*/ 36015 w 2268228"/>
                  <a:gd name="connsiteY0" fmla="*/ 816276 h 1304388"/>
                  <a:gd name="connsiteX1" fmla="*/ 2268228 w 2268228"/>
                  <a:gd name="connsiteY1" fmla="*/ 227339 h 1304388"/>
                  <a:gd name="connsiteX2" fmla="*/ 36015 w 2268228"/>
                  <a:gd name="connsiteY2" fmla="*/ 816276 h 1304388"/>
                  <a:gd name="connsiteX0" fmla="*/ 36015 w 2268228"/>
                  <a:gd name="connsiteY0" fmla="*/ 816276 h 1306133"/>
                  <a:gd name="connsiteX1" fmla="*/ 2268228 w 2268228"/>
                  <a:gd name="connsiteY1" fmla="*/ 227339 h 1306133"/>
                  <a:gd name="connsiteX2" fmla="*/ 36015 w 2268228"/>
                  <a:gd name="connsiteY2" fmla="*/ 816276 h 1306133"/>
                  <a:gd name="connsiteX0" fmla="*/ 35969 w 2268182"/>
                  <a:gd name="connsiteY0" fmla="*/ 811731 h 1301588"/>
                  <a:gd name="connsiteX1" fmla="*/ 2268182 w 2268182"/>
                  <a:gd name="connsiteY1" fmla="*/ 222794 h 1301588"/>
                  <a:gd name="connsiteX2" fmla="*/ 35969 w 2268182"/>
                  <a:gd name="connsiteY2" fmla="*/ 811731 h 1301588"/>
                  <a:gd name="connsiteX0" fmla="*/ 35670 w 2267883"/>
                  <a:gd name="connsiteY0" fmla="*/ 809402 h 1296599"/>
                  <a:gd name="connsiteX1" fmla="*/ 2267883 w 2267883"/>
                  <a:gd name="connsiteY1" fmla="*/ 220465 h 1296599"/>
                  <a:gd name="connsiteX2" fmla="*/ 35670 w 2267883"/>
                  <a:gd name="connsiteY2" fmla="*/ 809402 h 12965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267883" h="1296599">
                    <a:moveTo>
                      <a:pt x="35670" y="809402"/>
                    </a:moveTo>
                    <a:cubicBezTo>
                      <a:pt x="-311150" y="-482397"/>
                      <a:pt x="1978277" y="139303"/>
                      <a:pt x="2267883" y="220465"/>
                    </a:cubicBezTo>
                    <a:cubicBezTo>
                      <a:pt x="2048874" y="440180"/>
                      <a:pt x="382490" y="2101201"/>
                      <a:pt x="35670" y="809402"/>
                    </a:cubicBezTo>
                    <a:close/>
                  </a:path>
                </a:pathLst>
              </a:custGeom>
              <a:solidFill>
                <a:srgbClr val="283D4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73" name="Teardrop 245"/>
              <p:cNvSpPr/>
              <p:nvPr/>
            </p:nvSpPr>
            <p:spPr>
              <a:xfrm rot="17100000">
                <a:off x="5403653" y="3750325"/>
                <a:ext cx="297086" cy="169851"/>
              </a:xfrm>
              <a:custGeom>
                <a:avLst/>
                <a:gdLst>
                  <a:gd name="connsiteX0" fmla="*/ 0 w 1480535"/>
                  <a:gd name="connsiteY0" fmla="*/ 740268 h 1480535"/>
                  <a:gd name="connsiteX1" fmla="*/ 740268 w 1480535"/>
                  <a:gd name="connsiteY1" fmla="*/ 0 h 1480535"/>
                  <a:gd name="connsiteX2" fmla="*/ 1971318 w 1480535"/>
                  <a:gd name="connsiteY2" fmla="*/ -490783 h 1480535"/>
                  <a:gd name="connsiteX3" fmla="*/ 1480535 w 1480535"/>
                  <a:gd name="connsiteY3" fmla="*/ 740268 h 1480535"/>
                  <a:gd name="connsiteX4" fmla="*/ 740267 w 1480535"/>
                  <a:gd name="connsiteY4" fmla="*/ 1480536 h 1480535"/>
                  <a:gd name="connsiteX5" fmla="*/ -1 w 1480535"/>
                  <a:gd name="connsiteY5" fmla="*/ 740268 h 1480535"/>
                  <a:gd name="connsiteX6" fmla="*/ 0 w 1480535"/>
                  <a:gd name="connsiteY6" fmla="*/ 740268 h 1480535"/>
                  <a:gd name="connsiteX0" fmla="*/ 1 w 1971319"/>
                  <a:gd name="connsiteY0" fmla="*/ 1231051 h 1971319"/>
                  <a:gd name="connsiteX1" fmla="*/ 740269 w 1971319"/>
                  <a:gd name="connsiteY1" fmla="*/ 490783 h 1971319"/>
                  <a:gd name="connsiteX2" fmla="*/ 1971319 w 1971319"/>
                  <a:gd name="connsiteY2" fmla="*/ 0 h 1971319"/>
                  <a:gd name="connsiteX3" fmla="*/ 1480536 w 1971319"/>
                  <a:gd name="connsiteY3" fmla="*/ 1231051 h 1971319"/>
                  <a:gd name="connsiteX4" fmla="*/ 740268 w 1971319"/>
                  <a:gd name="connsiteY4" fmla="*/ 1971319 h 1971319"/>
                  <a:gd name="connsiteX5" fmla="*/ 0 w 1971319"/>
                  <a:gd name="connsiteY5" fmla="*/ 1231051 h 1971319"/>
                  <a:gd name="connsiteX6" fmla="*/ 1 w 1971319"/>
                  <a:gd name="connsiteY6" fmla="*/ 1231051 h 1971319"/>
                  <a:gd name="connsiteX0" fmla="*/ 1 w 1971319"/>
                  <a:gd name="connsiteY0" fmla="*/ 1231051 h 1971319"/>
                  <a:gd name="connsiteX1" fmla="*/ 1971319 w 1971319"/>
                  <a:gd name="connsiteY1" fmla="*/ 0 h 1971319"/>
                  <a:gd name="connsiteX2" fmla="*/ 1480536 w 1971319"/>
                  <a:gd name="connsiteY2" fmla="*/ 1231051 h 1971319"/>
                  <a:gd name="connsiteX3" fmla="*/ 740268 w 1971319"/>
                  <a:gd name="connsiteY3" fmla="*/ 1971319 h 1971319"/>
                  <a:gd name="connsiteX4" fmla="*/ 0 w 1971319"/>
                  <a:gd name="connsiteY4" fmla="*/ 1231051 h 1971319"/>
                  <a:gd name="connsiteX5" fmla="*/ 1 w 1971319"/>
                  <a:gd name="connsiteY5" fmla="*/ 1231051 h 1971319"/>
                  <a:gd name="connsiteX0" fmla="*/ 1 w 1981558"/>
                  <a:gd name="connsiteY0" fmla="*/ 1231051 h 1971319"/>
                  <a:gd name="connsiteX1" fmla="*/ 1971319 w 1981558"/>
                  <a:gd name="connsiteY1" fmla="*/ 0 h 1971319"/>
                  <a:gd name="connsiteX2" fmla="*/ 740268 w 1981558"/>
                  <a:gd name="connsiteY2" fmla="*/ 1971319 h 1971319"/>
                  <a:gd name="connsiteX3" fmla="*/ 0 w 1981558"/>
                  <a:gd name="connsiteY3" fmla="*/ 1231051 h 1971319"/>
                  <a:gd name="connsiteX4" fmla="*/ 1 w 1981558"/>
                  <a:gd name="connsiteY4" fmla="*/ 1231051 h 1971319"/>
                  <a:gd name="connsiteX0" fmla="*/ 1 w 1971319"/>
                  <a:gd name="connsiteY0" fmla="*/ 1231051 h 1231051"/>
                  <a:gd name="connsiteX1" fmla="*/ 1971319 w 1971319"/>
                  <a:gd name="connsiteY1" fmla="*/ 0 h 1231051"/>
                  <a:gd name="connsiteX2" fmla="*/ 0 w 1971319"/>
                  <a:gd name="connsiteY2" fmla="*/ 1231051 h 1231051"/>
                  <a:gd name="connsiteX3" fmla="*/ 1 w 1971319"/>
                  <a:gd name="connsiteY3" fmla="*/ 1231051 h 1231051"/>
                  <a:gd name="connsiteX0" fmla="*/ 1 w 1971319"/>
                  <a:gd name="connsiteY0" fmla="*/ 1231051 h 1342397"/>
                  <a:gd name="connsiteX1" fmla="*/ 1971319 w 1971319"/>
                  <a:gd name="connsiteY1" fmla="*/ 0 h 1342397"/>
                  <a:gd name="connsiteX2" fmla="*/ 0 w 1971319"/>
                  <a:gd name="connsiteY2" fmla="*/ 1231051 h 1342397"/>
                  <a:gd name="connsiteX3" fmla="*/ 1 w 1971319"/>
                  <a:gd name="connsiteY3" fmla="*/ 1231051 h 1342397"/>
                  <a:gd name="connsiteX0" fmla="*/ 256028 w 2227346"/>
                  <a:gd name="connsiteY0" fmla="*/ 1231051 h 1342397"/>
                  <a:gd name="connsiteX1" fmla="*/ 2227346 w 2227346"/>
                  <a:gd name="connsiteY1" fmla="*/ 0 h 1342397"/>
                  <a:gd name="connsiteX2" fmla="*/ 256027 w 2227346"/>
                  <a:gd name="connsiteY2" fmla="*/ 1231051 h 1342397"/>
                  <a:gd name="connsiteX3" fmla="*/ 256028 w 2227346"/>
                  <a:gd name="connsiteY3" fmla="*/ 1231051 h 1342397"/>
                  <a:gd name="connsiteX0" fmla="*/ 98201 w 2069519"/>
                  <a:gd name="connsiteY0" fmla="*/ 1231200 h 1844940"/>
                  <a:gd name="connsiteX1" fmla="*/ 2069519 w 2069519"/>
                  <a:gd name="connsiteY1" fmla="*/ 149 h 1844940"/>
                  <a:gd name="connsiteX2" fmla="*/ 98200 w 2069519"/>
                  <a:gd name="connsiteY2" fmla="*/ 1231200 h 1844940"/>
                  <a:gd name="connsiteX3" fmla="*/ 98201 w 2069519"/>
                  <a:gd name="connsiteY3" fmla="*/ 1231200 h 1844940"/>
                  <a:gd name="connsiteX0" fmla="*/ 1003831 w 2009949"/>
                  <a:gd name="connsiteY0" fmla="*/ 1459651 h 2011907"/>
                  <a:gd name="connsiteX1" fmla="*/ 2009949 w 2009949"/>
                  <a:gd name="connsiteY1" fmla="*/ 0 h 2011907"/>
                  <a:gd name="connsiteX2" fmla="*/ 38630 w 2009949"/>
                  <a:gd name="connsiteY2" fmla="*/ 1231051 h 2011907"/>
                  <a:gd name="connsiteX3" fmla="*/ 1003831 w 2009949"/>
                  <a:gd name="connsiteY3" fmla="*/ 1459651 h 2011907"/>
                  <a:gd name="connsiteX0" fmla="*/ 2259211 w 2334809"/>
                  <a:gd name="connsiteY0" fmla="*/ 2145451 h 2568648"/>
                  <a:gd name="connsiteX1" fmla="*/ 1995329 w 2334809"/>
                  <a:gd name="connsiteY1" fmla="*/ 0 h 2568648"/>
                  <a:gd name="connsiteX2" fmla="*/ 24010 w 2334809"/>
                  <a:gd name="connsiteY2" fmla="*/ 1231051 h 2568648"/>
                  <a:gd name="connsiteX3" fmla="*/ 2259211 w 2334809"/>
                  <a:gd name="connsiteY3" fmla="*/ 2145451 h 2568648"/>
                  <a:gd name="connsiteX0" fmla="*/ 2751429 w 2817765"/>
                  <a:gd name="connsiteY0" fmla="*/ 2843951 h 3185089"/>
                  <a:gd name="connsiteX1" fmla="*/ 1992247 w 2817765"/>
                  <a:gd name="connsiteY1" fmla="*/ 0 h 3185089"/>
                  <a:gd name="connsiteX2" fmla="*/ 20928 w 2817765"/>
                  <a:gd name="connsiteY2" fmla="*/ 1231051 h 3185089"/>
                  <a:gd name="connsiteX3" fmla="*/ 2751429 w 2817765"/>
                  <a:gd name="connsiteY3" fmla="*/ 2843951 h 3185089"/>
                  <a:gd name="connsiteX0" fmla="*/ 64299 w 3483417"/>
                  <a:gd name="connsiteY0" fmla="*/ 674614 h 1699316"/>
                  <a:gd name="connsiteX1" fmla="*/ 3483417 w 3483417"/>
                  <a:gd name="connsiteY1" fmla="*/ 319863 h 1699316"/>
                  <a:gd name="connsiteX2" fmla="*/ 1512098 w 3483417"/>
                  <a:gd name="connsiteY2" fmla="*/ 1550914 h 1699316"/>
                  <a:gd name="connsiteX3" fmla="*/ 64299 w 3483417"/>
                  <a:gd name="connsiteY3" fmla="*/ 674614 h 1699316"/>
                  <a:gd name="connsiteX0" fmla="*/ 64299 w 3483417"/>
                  <a:gd name="connsiteY0" fmla="*/ 674614 h 674614"/>
                  <a:gd name="connsiteX1" fmla="*/ 3483417 w 3483417"/>
                  <a:gd name="connsiteY1" fmla="*/ 319863 h 674614"/>
                  <a:gd name="connsiteX2" fmla="*/ 64299 w 3483417"/>
                  <a:gd name="connsiteY2" fmla="*/ 674614 h 674614"/>
                  <a:gd name="connsiteX0" fmla="*/ 0 w 3419118"/>
                  <a:gd name="connsiteY0" fmla="*/ 354751 h 354751"/>
                  <a:gd name="connsiteX1" fmla="*/ 3419118 w 3419118"/>
                  <a:gd name="connsiteY1" fmla="*/ 0 h 354751"/>
                  <a:gd name="connsiteX2" fmla="*/ 0 w 3419118"/>
                  <a:gd name="connsiteY2" fmla="*/ 354751 h 354751"/>
                  <a:gd name="connsiteX0" fmla="*/ 2957 w 3422075"/>
                  <a:gd name="connsiteY0" fmla="*/ 715711 h 1298206"/>
                  <a:gd name="connsiteX1" fmla="*/ 3422075 w 3422075"/>
                  <a:gd name="connsiteY1" fmla="*/ 360960 h 1298206"/>
                  <a:gd name="connsiteX2" fmla="*/ 2957 w 3422075"/>
                  <a:gd name="connsiteY2" fmla="*/ 715711 h 1298206"/>
                  <a:gd name="connsiteX0" fmla="*/ 3332 w 3422450"/>
                  <a:gd name="connsiteY0" fmla="*/ 808527 h 1391022"/>
                  <a:gd name="connsiteX1" fmla="*/ 3422450 w 3422450"/>
                  <a:gd name="connsiteY1" fmla="*/ 453776 h 1391022"/>
                  <a:gd name="connsiteX2" fmla="*/ 3332 w 3422450"/>
                  <a:gd name="connsiteY2" fmla="*/ 808527 h 1391022"/>
                  <a:gd name="connsiteX0" fmla="*/ 3332 w 3422450"/>
                  <a:gd name="connsiteY0" fmla="*/ 808527 h 1489679"/>
                  <a:gd name="connsiteX1" fmla="*/ 3422450 w 3422450"/>
                  <a:gd name="connsiteY1" fmla="*/ 453776 h 1489679"/>
                  <a:gd name="connsiteX2" fmla="*/ 3332 w 3422450"/>
                  <a:gd name="connsiteY2" fmla="*/ 808527 h 1489679"/>
                  <a:gd name="connsiteX0" fmla="*/ 19451 w 1578286"/>
                  <a:gd name="connsiteY0" fmla="*/ 798761 h 1486914"/>
                  <a:gd name="connsiteX1" fmla="*/ 1578286 w 1578286"/>
                  <a:gd name="connsiteY1" fmla="*/ 469143 h 1486914"/>
                  <a:gd name="connsiteX2" fmla="*/ 19451 w 1578286"/>
                  <a:gd name="connsiteY2" fmla="*/ 798761 h 1486914"/>
                  <a:gd name="connsiteX0" fmla="*/ 7237 w 2239450"/>
                  <a:gd name="connsiteY0" fmla="*/ 910883 h 1532551"/>
                  <a:gd name="connsiteX1" fmla="*/ 2239450 w 2239450"/>
                  <a:gd name="connsiteY1" fmla="*/ 321946 h 1532551"/>
                  <a:gd name="connsiteX2" fmla="*/ 7237 w 2239450"/>
                  <a:gd name="connsiteY2" fmla="*/ 910883 h 1532551"/>
                  <a:gd name="connsiteX0" fmla="*/ 62386 w 2294599"/>
                  <a:gd name="connsiteY0" fmla="*/ 856310 h 1413313"/>
                  <a:gd name="connsiteX1" fmla="*/ 2294599 w 2294599"/>
                  <a:gd name="connsiteY1" fmla="*/ 267373 h 1413313"/>
                  <a:gd name="connsiteX2" fmla="*/ 62386 w 2294599"/>
                  <a:gd name="connsiteY2" fmla="*/ 856310 h 1413313"/>
                  <a:gd name="connsiteX0" fmla="*/ 57252 w 2289465"/>
                  <a:gd name="connsiteY0" fmla="*/ 768498 h 1325501"/>
                  <a:gd name="connsiteX1" fmla="*/ 2289465 w 2289465"/>
                  <a:gd name="connsiteY1" fmla="*/ 179561 h 1325501"/>
                  <a:gd name="connsiteX2" fmla="*/ 57252 w 2289465"/>
                  <a:gd name="connsiteY2" fmla="*/ 768498 h 1325501"/>
                  <a:gd name="connsiteX0" fmla="*/ 36015 w 2268228"/>
                  <a:gd name="connsiteY0" fmla="*/ 816276 h 1373279"/>
                  <a:gd name="connsiteX1" fmla="*/ 2268228 w 2268228"/>
                  <a:gd name="connsiteY1" fmla="*/ 227339 h 1373279"/>
                  <a:gd name="connsiteX2" fmla="*/ 36015 w 2268228"/>
                  <a:gd name="connsiteY2" fmla="*/ 816276 h 1373279"/>
                  <a:gd name="connsiteX0" fmla="*/ 36015 w 2268228"/>
                  <a:gd name="connsiteY0" fmla="*/ 816276 h 1301052"/>
                  <a:gd name="connsiteX1" fmla="*/ 2268228 w 2268228"/>
                  <a:gd name="connsiteY1" fmla="*/ 227339 h 1301052"/>
                  <a:gd name="connsiteX2" fmla="*/ 36015 w 2268228"/>
                  <a:gd name="connsiteY2" fmla="*/ 816276 h 1301052"/>
                  <a:gd name="connsiteX0" fmla="*/ 36015 w 2268228"/>
                  <a:gd name="connsiteY0" fmla="*/ 816276 h 1304388"/>
                  <a:gd name="connsiteX1" fmla="*/ 2268228 w 2268228"/>
                  <a:gd name="connsiteY1" fmla="*/ 227339 h 1304388"/>
                  <a:gd name="connsiteX2" fmla="*/ 36015 w 2268228"/>
                  <a:gd name="connsiteY2" fmla="*/ 816276 h 1304388"/>
                  <a:gd name="connsiteX0" fmla="*/ 36015 w 2268228"/>
                  <a:gd name="connsiteY0" fmla="*/ 816276 h 1306133"/>
                  <a:gd name="connsiteX1" fmla="*/ 2268228 w 2268228"/>
                  <a:gd name="connsiteY1" fmla="*/ 227339 h 1306133"/>
                  <a:gd name="connsiteX2" fmla="*/ 36015 w 2268228"/>
                  <a:gd name="connsiteY2" fmla="*/ 816276 h 1306133"/>
                  <a:gd name="connsiteX0" fmla="*/ 35969 w 2268182"/>
                  <a:gd name="connsiteY0" fmla="*/ 811731 h 1301588"/>
                  <a:gd name="connsiteX1" fmla="*/ 2268182 w 2268182"/>
                  <a:gd name="connsiteY1" fmla="*/ 222794 h 1301588"/>
                  <a:gd name="connsiteX2" fmla="*/ 35969 w 2268182"/>
                  <a:gd name="connsiteY2" fmla="*/ 811731 h 1301588"/>
                  <a:gd name="connsiteX0" fmla="*/ 35670 w 2267883"/>
                  <a:gd name="connsiteY0" fmla="*/ 809402 h 1296599"/>
                  <a:gd name="connsiteX1" fmla="*/ 2267883 w 2267883"/>
                  <a:gd name="connsiteY1" fmla="*/ 220465 h 1296599"/>
                  <a:gd name="connsiteX2" fmla="*/ 35670 w 2267883"/>
                  <a:gd name="connsiteY2" fmla="*/ 809402 h 12965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267883" h="1296599">
                    <a:moveTo>
                      <a:pt x="35670" y="809402"/>
                    </a:moveTo>
                    <a:cubicBezTo>
                      <a:pt x="-311150" y="-482397"/>
                      <a:pt x="1978277" y="139303"/>
                      <a:pt x="2267883" y="220465"/>
                    </a:cubicBezTo>
                    <a:cubicBezTo>
                      <a:pt x="2048874" y="440180"/>
                      <a:pt x="382490" y="2101201"/>
                      <a:pt x="35670" y="809402"/>
                    </a:cubicBezTo>
                    <a:close/>
                  </a:path>
                </a:pathLst>
              </a:custGeom>
              <a:solidFill>
                <a:srgbClr val="283D4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74" name="Teardrop 245"/>
              <p:cNvSpPr/>
              <p:nvPr/>
            </p:nvSpPr>
            <p:spPr>
              <a:xfrm rot="17100000">
                <a:off x="5018459" y="4102592"/>
                <a:ext cx="297086" cy="169851"/>
              </a:xfrm>
              <a:custGeom>
                <a:avLst/>
                <a:gdLst>
                  <a:gd name="connsiteX0" fmla="*/ 0 w 1480535"/>
                  <a:gd name="connsiteY0" fmla="*/ 740268 h 1480535"/>
                  <a:gd name="connsiteX1" fmla="*/ 740268 w 1480535"/>
                  <a:gd name="connsiteY1" fmla="*/ 0 h 1480535"/>
                  <a:gd name="connsiteX2" fmla="*/ 1971318 w 1480535"/>
                  <a:gd name="connsiteY2" fmla="*/ -490783 h 1480535"/>
                  <a:gd name="connsiteX3" fmla="*/ 1480535 w 1480535"/>
                  <a:gd name="connsiteY3" fmla="*/ 740268 h 1480535"/>
                  <a:gd name="connsiteX4" fmla="*/ 740267 w 1480535"/>
                  <a:gd name="connsiteY4" fmla="*/ 1480536 h 1480535"/>
                  <a:gd name="connsiteX5" fmla="*/ -1 w 1480535"/>
                  <a:gd name="connsiteY5" fmla="*/ 740268 h 1480535"/>
                  <a:gd name="connsiteX6" fmla="*/ 0 w 1480535"/>
                  <a:gd name="connsiteY6" fmla="*/ 740268 h 1480535"/>
                  <a:gd name="connsiteX0" fmla="*/ 1 w 1971319"/>
                  <a:gd name="connsiteY0" fmla="*/ 1231051 h 1971319"/>
                  <a:gd name="connsiteX1" fmla="*/ 740269 w 1971319"/>
                  <a:gd name="connsiteY1" fmla="*/ 490783 h 1971319"/>
                  <a:gd name="connsiteX2" fmla="*/ 1971319 w 1971319"/>
                  <a:gd name="connsiteY2" fmla="*/ 0 h 1971319"/>
                  <a:gd name="connsiteX3" fmla="*/ 1480536 w 1971319"/>
                  <a:gd name="connsiteY3" fmla="*/ 1231051 h 1971319"/>
                  <a:gd name="connsiteX4" fmla="*/ 740268 w 1971319"/>
                  <a:gd name="connsiteY4" fmla="*/ 1971319 h 1971319"/>
                  <a:gd name="connsiteX5" fmla="*/ 0 w 1971319"/>
                  <a:gd name="connsiteY5" fmla="*/ 1231051 h 1971319"/>
                  <a:gd name="connsiteX6" fmla="*/ 1 w 1971319"/>
                  <a:gd name="connsiteY6" fmla="*/ 1231051 h 1971319"/>
                  <a:gd name="connsiteX0" fmla="*/ 1 w 1971319"/>
                  <a:gd name="connsiteY0" fmla="*/ 1231051 h 1971319"/>
                  <a:gd name="connsiteX1" fmla="*/ 1971319 w 1971319"/>
                  <a:gd name="connsiteY1" fmla="*/ 0 h 1971319"/>
                  <a:gd name="connsiteX2" fmla="*/ 1480536 w 1971319"/>
                  <a:gd name="connsiteY2" fmla="*/ 1231051 h 1971319"/>
                  <a:gd name="connsiteX3" fmla="*/ 740268 w 1971319"/>
                  <a:gd name="connsiteY3" fmla="*/ 1971319 h 1971319"/>
                  <a:gd name="connsiteX4" fmla="*/ 0 w 1971319"/>
                  <a:gd name="connsiteY4" fmla="*/ 1231051 h 1971319"/>
                  <a:gd name="connsiteX5" fmla="*/ 1 w 1971319"/>
                  <a:gd name="connsiteY5" fmla="*/ 1231051 h 1971319"/>
                  <a:gd name="connsiteX0" fmla="*/ 1 w 1981558"/>
                  <a:gd name="connsiteY0" fmla="*/ 1231051 h 1971319"/>
                  <a:gd name="connsiteX1" fmla="*/ 1971319 w 1981558"/>
                  <a:gd name="connsiteY1" fmla="*/ 0 h 1971319"/>
                  <a:gd name="connsiteX2" fmla="*/ 740268 w 1981558"/>
                  <a:gd name="connsiteY2" fmla="*/ 1971319 h 1971319"/>
                  <a:gd name="connsiteX3" fmla="*/ 0 w 1981558"/>
                  <a:gd name="connsiteY3" fmla="*/ 1231051 h 1971319"/>
                  <a:gd name="connsiteX4" fmla="*/ 1 w 1981558"/>
                  <a:gd name="connsiteY4" fmla="*/ 1231051 h 1971319"/>
                  <a:gd name="connsiteX0" fmla="*/ 1 w 1971319"/>
                  <a:gd name="connsiteY0" fmla="*/ 1231051 h 1231051"/>
                  <a:gd name="connsiteX1" fmla="*/ 1971319 w 1971319"/>
                  <a:gd name="connsiteY1" fmla="*/ 0 h 1231051"/>
                  <a:gd name="connsiteX2" fmla="*/ 0 w 1971319"/>
                  <a:gd name="connsiteY2" fmla="*/ 1231051 h 1231051"/>
                  <a:gd name="connsiteX3" fmla="*/ 1 w 1971319"/>
                  <a:gd name="connsiteY3" fmla="*/ 1231051 h 1231051"/>
                  <a:gd name="connsiteX0" fmla="*/ 1 w 1971319"/>
                  <a:gd name="connsiteY0" fmla="*/ 1231051 h 1342397"/>
                  <a:gd name="connsiteX1" fmla="*/ 1971319 w 1971319"/>
                  <a:gd name="connsiteY1" fmla="*/ 0 h 1342397"/>
                  <a:gd name="connsiteX2" fmla="*/ 0 w 1971319"/>
                  <a:gd name="connsiteY2" fmla="*/ 1231051 h 1342397"/>
                  <a:gd name="connsiteX3" fmla="*/ 1 w 1971319"/>
                  <a:gd name="connsiteY3" fmla="*/ 1231051 h 1342397"/>
                  <a:gd name="connsiteX0" fmla="*/ 256028 w 2227346"/>
                  <a:gd name="connsiteY0" fmla="*/ 1231051 h 1342397"/>
                  <a:gd name="connsiteX1" fmla="*/ 2227346 w 2227346"/>
                  <a:gd name="connsiteY1" fmla="*/ 0 h 1342397"/>
                  <a:gd name="connsiteX2" fmla="*/ 256027 w 2227346"/>
                  <a:gd name="connsiteY2" fmla="*/ 1231051 h 1342397"/>
                  <a:gd name="connsiteX3" fmla="*/ 256028 w 2227346"/>
                  <a:gd name="connsiteY3" fmla="*/ 1231051 h 1342397"/>
                  <a:gd name="connsiteX0" fmla="*/ 98201 w 2069519"/>
                  <a:gd name="connsiteY0" fmla="*/ 1231200 h 1844940"/>
                  <a:gd name="connsiteX1" fmla="*/ 2069519 w 2069519"/>
                  <a:gd name="connsiteY1" fmla="*/ 149 h 1844940"/>
                  <a:gd name="connsiteX2" fmla="*/ 98200 w 2069519"/>
                  <a:gd name="connsiteY2" fmla="*/ 1231200 h 1844940"/>
                  <a:gd name="connsiteX3" fmla="*/ 98201 w 2069519"/>
                  <a:gd name="connsiteY3" fmla="*/ 1231200 h 1844940"/>
                  <a:gd name="connsiteX0" fmla="*/ 1003831 w 2009949"/>
                  <a:gd name="connsiteY0" fmla="*/ 1459651 h 2011907"/>
                  <a:gd name="connsiteX1" fmla="*/ 2009949 w 2009949"/>
                  <a:gd name="connsiteY1" fmla="*/ 0 h 2011907"/>
                  <a:gd name="connsiteX2" fmla="*/ 38630 w 2009949"/>
                  <a:gd name="connsiteY2" fmla="*/ 1231051 h 2011907"/>
                  <a:gd name="connsiteX3" fmla="*/ 1003831 w 2009949"/>
                  <a:gd name="connsiteY3" fmla="*/ 1459651 h 2011907"/>
                  <a:gd name="connsiteX0" fmla="*/ 2259211 w 2334809"/>
                  <a:gd name="connsiteY0" fmla="*/ 2145451 h 2568648"/>
                  <a:gd name="connsiteX1" fmla="*/ 1995329 w 2334809"/>
                  <a:gd name="connsiteY1" fmla="*/ 0 h 2568648"/>
                  <a:gd name="connsiteX2" fmla="*/ 24010 w 2334809"/>
                  <a:gd name="connsiteY2" fmla="*/ 1231051 h 2568648"/>
                  <a:gd name="connsiteX3" fmla="*/ 2259211 w 2334809"/>
                  <a:gd name="connsiteY3" fmla="*/ 2145451 h 2568648"/>
                  <a:gd name="connsiteX0" fmla="*/ 2751429 w 2817765"/>
                  <a:gd name="connsiteY0" fmla="*/ 2843951 h 3185089"/>
                  <a:gd name="connsiteX1" fmla="*/ 1992247 w 2817765"/>
                  <a:gd name="connsiteY1" fmla="*/ 0 h 3185089"/>
                  <a:gd name="connsiteX2" fmla="*/ 20928 w 2817765"/>
                  <a:gd name="connsiteY2" fmla="*/ 1231051 h 3185089"/>
                  <a:gd name="connsiteX3" fmla="*/ 2751429 w 2817765"/>
                  <a:gd name="connsiteY3" fmla="*/ 2843951 h 3185089"/>
                  <a:gd name="connsiteX0" fmla="*/ 64299 w 3483417"/>
                  <a:gd name="connsiteY0" fmla="*/ 674614 h 1699316"/>
                  <a:gd name="connsiteX1" fmla="*/ 3483417 w 3483417"/>
                  <a:gd name="connsiteY1" fmla="*/ 319863 h 1699316"/>
                  <a:gd name="connsiteX2" fmla="*/ 1512098 w 3483417"/>
                  <a:gd name="connsiteY2" fmla="*/ 1550914 h 1699316"/>
                  <a:gd name="connsiteX3" fmla="*/ 64299 w 3483417"/>
                  <a:gd name="connsiteY3" fmla="*/ 674614 h 1699316"/>
                  <a:gd name="connsiteX0" fmla="*/ 64299 w 3483417"/>
                  <a:gd name="connsiteY0" fmla="*/ 674614 h 674614"/>
                  <a:gd name="connsiteX1" fmla="*/ 3483417 w 3483417"/>
                  <a:gd name="connsiteY1" fmla="*/ 319863 h 674614"/>
                  <a:gd name="connsiteX2" fmla="*/ 64299 w 3483417"/>
                  <a:gd name="connsiteY2" fmla="*/ 674614 h 674614"/>
                  <a:gd name="connsiteX0" fmla="*/ 0 w 3419118"/>
                  <a:gd name="connsiteY0" fmla="*/ 354751 h 354751"/>
                  <a:gd name="connsiteX1" fmla="*/ 3419118 w 3419118"/>
                  <a:gd name="connsiteY1" fmla="*/ 0 h 354751"/>
                  <a:gd name="connsiteX2" fmla="*/ 0 w 3419118"/>
                  <a:gd name="connsiteY2" fmla="*/ 354751 h 354751"/>
                  <a:gd name="connsiteX0" fmla="*/ 2957 w 3422075"/>
                  <a:gd name="connsiteY0" fmla="*/ 715711 h 1298206"/>
                  <a:gd name="connsiteX1" fmla="*/ 3422075 w 3422075"/>
                  <a:gd name="connsiteY1" fmla="*/ 360960 h 1298206"/>
                  <a:gd name="connsiteX2" fmla="*/ 2957 w 3422075"/>
                  <a:gd name="connsiteY2" fmla="*/ 715711 h 1298206"/>
                  <a:gd name="connsiteX0" fmla="*/ 3332 w 3422450"/>
                  <a:gd name="connsiteY0" fmla="*/ 808527 h 1391022"/>
                  <a:gd name="connsiteX1" fmla="*/ 3422450 w 3422450"/>
                  <a:gd name="connsiteY1" fmla="*/ 453776 h 1391022"/>
                  <a:gd name="connsiteX2" fmla="*/ 3332 w 3422450"/>
                  <a:gd name="connsiteY2" fmla="*/ 808527 h 1391022"/>
                  <a:gd name="connsiteX0" fmla="*/ 3332 w 3422450"/>
                  <a:gd name="connsiteY0" fmla="*/ 808527 h 1489679"/>
                  <a:gd name="connsiteX1" fmla="*/ 3422450 w 3422450"/>
                  <a:gd name="connsiteY1" fmla="*/ 453776 h 1489679"/>
                  <a:gd name="connsiteX2" fmla="*/ 3332 w 3422450"/>
                  <a:gd name="connsiteY2" fmla="*/ 808527 h 1489679"/>
                  <a:gd name="connsiteX0" fmla="*/ 19451 w 1578286"/>
                  <a:gd name="connsiteY0" fmla="*/ 798761 h 1486914"/>
                  <a:gd name="connsiteX1" fmla="*/ 1578286 w 1578286"/>
                  <a:gd name="connsiteY1" fmla="*/ 469143 h 1486914"/>
                  <a:gd name="connsiteX2" fmla="*/ 19451 w 1578286"/>
                  <a:gd name="connsiteY2" fmla="*/ 798761 h 1486914"/>
                  <a:gd name="connsiteX0" fmla="*/ 7237 w 2239450"/>
                  <a:gd name="connsiteY0" fmla="*/ 910883 h 1532551"/>
                  <a:gd name="connsiteX1" fmla="*/ 2239450 w 2239450"/>
                  <a:gd name="connsiteY1" fmla="*/ 321946 h 1532551"/>
                  <a:gd name="connsiteX2" fmla="*/ 7237 w 2239450"/>
                  <a:gd name="connsiteY2" fmla="*/ 910883 h 1532551"/>
                  <a:gd name="connsiteX0" fmla="*/ 62386 w 2294599"/>
                  <a:gd name="connsiteY0" fmla="*/ 856310 h 1413313"/>
                  <a:gd name="connsiteX1" fmla="*/ 2294599 w 2294599"/>
                  <a:gd name="connsiteY1" fmla="*/ 267373 h 1413313"/>
                  <a:gd name="connsiteX2" fmla="*/ 62386 w 2294599"/>
                  <a:gd name="connsiteY2" fmla="*/ 856310 h 1413313"/>
                  <a:gd name="connsiteX0" fmla="*/ 57252 w 2289465"/>
                  <a:gd name="connsiteY0" fmla="*/ 768498 h 1325501"/>
                  <a:gd name="connsiteX1" fmla="*/ 2289465 w 2289465"/>
                  <a:gd name="connsiteY1" fmla="*/ 179561 h 1325501"/>
                  <a:gd name="connsiteX2" fmla="*/ 57252 w 2289465"/>
                  <a:gd name="connsiteY2" fmla="*/ 768498 h 1325501"/>
                  <a:gd name="connsiteX0" fmla="*/ 36015 w 2268228"/>
                  <a:gd name="connsiteY0" fmla="*/ 816276 h 1373279"/>
                  <a:gd name="connsiteX1" fmla="*/ 2268228 w 2268228"/>
                  <a:gd name="connsiteY1" fmla="*/ 227339 h 1373279"/>
                  <a:gd name="connsiteX2" fmla="*/ 36015 w 2268228"/>
                  <a:gd name="connsiteY2" fmla="*/ 816276 h 1373279"/>
                  <a:gd name="connsiteX0" fmla="*/ 36015 w 2268228"/>
                  <a:gd name="connsiteY0" fmla="*/ 816276 h 1301052"/>
                  <a:gd name="connsiteX1" fmla="*/ 2268228 w 2268228"/>
                  <a:gd name="connsiteY1" fmla="*/ 227339 h 1301052"/>
                  <a:gd name="connsiteX2" fmla="*/ 36015 w 2268228"/>
                  <a:gd name="connsiteY2" fmla="*/ 816276 h 1301052"/>
                  <a:gd name="connsiteX0" fmla="*/ 36015 w 2268228"/>
                  <a:gd name="connsiteY0" fmla="*/ 816276 h 1304388"/>
                  <a:gd name="connsiteX1" fmla="*/ 2268228 w 2268228"/>
                  <a:gd name="connsiteY1" fmla="*/ 227339 h 1304388"/>
                  <a:gd name="connsiteX2" fmla="*/ 36015 w 2268228"/>
                  <a:gd name="connsiteY2" fmla="*/ 816276 h 1304388"/>
                  <a:gd name="connsiteX0" fmla="*/ 36015 w 2268228"/>
                  <a:gd name="connsiteY0" fmla="*/ 816276 h 1306133"/>
                  <a:gd name="connsiteX1" fmla="*/ 2268228 w 2268228"/>
                  <a:gd name="connsiteY1" fmla="*/ 227339 h 1306133"/>
                  <a:gd name="connsiteX2" fmla="*/ 36015 w 2268228"/>
                  <a:gd name="connsiteY2" fmla="*/ 816276 h 1306133"/>
                  <a:gd name="connsiteX0" fmla="*/ 35969 w 2268182"/>
                  <a:gd name="connsiteY0" fmla="*/ 811731 h 1301588"/>
                  <a:gd name="connsiteX1" fmla="*/ 2268182 w 2268182"/>
                  <a:gd name="connsiteY1" fmla="*/ 222794 h 1301588"/>
                  <a:gd name="connsiteX2" fmla="*/ 35969 w 2268182"/>
                  <a:gd name="connsiteY2" fmla="*/ 811731 h 1301588"/>
                  <a:gd name="connsiteX0" fmla="*/ 35670 w 2267883"/>
                  <a:gd name="connsiteY0" fmla="*/ 809402 h 1296599"/>
                  <a:gd name="connsiteX1" fmla="*/ 2267883 w 2267883"/>
                  <a:gd name="connsiteY1" fmla="*/ 220465 h 1296599"/>
                  <a:gd name="connsiteX2" fmla="*/ 35670 w 2267883"/>
                  <a:gd name="connsiteY2" fmla="*/ 809402 h 12965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267883" h="1296599">
                    <a:moveTo>
                      <a:pt x="35670" y="809402"/>
                    </a:moveTo>
                    <a:cubicBezTo>
                      <a:pt x="-311150" y="-482397"/>
                      <a:pt x="1978277" y="139303"/>
                      <a:pt x="2267883" y="220465"/>
                    </a:cubicBezTo>
                    <a:cubicBezTo>
                      <a:pt x="2048874" y="440180"/>
                      <a:pt x="382490" y="2101201"/>
                      <a:pt x="35670" y="809402"/>
                    </a:cubicBezTo>
                    <a:close/>
                  </a:path>
                </a:pathLst>
              </a:custGeom>
              <a:solidFill>
                <a:srgbClr val="283D4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" name="Group 9"/>
            <p:cNvGrpSpPr/>
            <p:nvPr/>
          </p:nvGrpSpPr>
          <p:grpSpPr>
            <a:xfrm>
              <a:off x="2958616" y="2174160"/>
              <a:ext cx="802920" cy="760907"/>
              <a:chOff x="1373505" y="2628756"/>
              <a:chExt cx="1651392" cy="1564982"/>
            </a:xfrm>
          </p:grpSpPr>
          <p:sp>
            <p:nvSpPr>
              <p:cNvPr id="63" name="Freeform 62"/>
              <p:cNvSpPr/>
              <p:nvPr/>
            </p:nvSpPr>
            <p:spPr>
              <a:xfrm>
                <a:off x="1373505" y="3013192"/>
                <a:ext cx="1651392" cy="1180546"/>
              </a:xfrm>
              <a:custGeom>
                <a:avLst/>
                <a:gdLst>
                  <a:gd name="connsiteX0" fmla="*/ 1651392 w 1651392"/>
                  <a:gd name="connsiteY0" fmla="*/ 0 h 1180546"/>
                  <a:gd name="connsiteX1" fmla="*/ 1648336 w 1651392"/>
                  <a:gd name="connsiteY1" fmla="*/ 5791 h 1180546"/>
                  <a:gd name="connsiteX2" fmla="*/ 1651392 w 1651392"/>
                  <a:gd name="connsiteY2" fmla="*/ 1451 h 1180546"/>
                  <a:gd name="connsiteX3" fmla="*/ 889842 w 1651392"/>
                  <a:gd name="connsiteY3" fmla="*/ 1173296 h 1180546"/>
                  <a:gd name="connsiteX4" fmla="*/ 832519 w 1651392"/>
                  <a:gd name="connsiteY4" fmla="*/ 1179352 h 1180546"/>
                  <a:gd name="connsiteX5" fmla="*/ 831219 w 1651392"/>
                  <a:gd name="connsiteY5" fmla="*/ 1180546 h 1180546"/>
                  <a:gd name="connsiteX6" fmla="*/ 830010 w 1651392"/>
                  <a:gd name="connsiteY6" fmla="*/ 1179617 h 1180546"/>
                  <a:gd name="connsiteX7" fmla="*/ 829558 w 1651392"/>
                  <a:gd name="connsiteY7" fmla="*/ 1179665 h 1180546"/>
                  <a:gd name="connsiteX8" fmla="*/ 830179 w 1651392"/>
                  <a:gd name="connsiteY8" fmla="*/ 1180546 h 1180546"/>
                  <a:gd name="connsiteX9" fmla="*/ 825696 w 1651392"/>
                  <a:gd name="connsiteY9" fmla="*/ 1180073 h 1180546"/>
                  <a:gd name="connsiteX10" fmla="*/ 821213 w 1651392"/>
                  <a:gd name="connsiteY10" fmla="*/ 1180546 h 1180546"/>
                  <a:gd name="connsiteX11" fmla="*/ 821834 w 1651392"/>
                  <a:gd name="connsiteY11" fmla="*/ 1179665 h 1180546"/>
                  <a:gd name="connsiteX12" fmla="*/ 761550 w 1651392"/>
                  <a:gd name="connsiteY12" fmla="*/ 1173296 h 1180546"/>
                  <a:gd name="connsiteX13" fmla="*/ 0 w 1651392"/>
                  <a:gd name="connsiteY13" fmla="*/ 1451 h 1180546"/>
                  <a:gd name="connsiteX14" fmla="*/ 3113 w 1651392"/>
                  <a:gd name="connsiteY14" fmla="*/ 5872 h 1180546"/>
                  <a:gd name="connsiteX15" fmla="*/ 1340 w 1651392"/>
                  <a:gd name="connsiteY15" fmla="*/ 1715 h 11805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651392" h="1180546">
                    <a:moveTo>
                      <a:pt x="1651392" y="0"/>
                    </a:moveTo>
                    <a:lnTo>
                      <a:pt x="1648336" y="5791"/>
                    </a:lnTo>
                    <a:lnTo>
                      <a:pt x="1651392" y="1451"/>
                    </a:lnTo>
                    <a:cubicBezTo>
                      <a:pt x="1579956" y="569190"/>
                      <a:pt x="1233576" y="1105207"/>
                      <a:pt x="889842" y="1173296"/>
                    </a:cubicBezTo>
                    <a:lnTo>
                      <a:pt x="832519" y="1179352"/>
                    </a:lnTo>
                    <a:lnTo>
                      <a:pt x="831219" y="1180546"/>
                    </a:lnTo>
                    <a:lnTo>
                      <a:pt x="830010" y="1179617"/>
                    </a:lnTo>
                    <a:lnTo>
                      <a:pt x="829558" y="1179665"/>
                    </a:lnTo>
                    <a:lnTo>
                      <a:pt x="830179" y="1180546"/>
                    </a:lnTo>
                    <a:lnTo>
                      <a:pt x="825696" y="1180073"/>
                    </a:lnTo>
                    <a:lnTo>
                      <a:pt x="821213" y="1180546"/>
                    </a:lnTo>
                    <a:lnTo>
                      <a:pt x="821834" y="1179665"/>
                    </a:lnTo>
                    <a:lnTo>
                      <a:pt x="761550" y="1173296"/>
                    </a:lnTo>
                    <a:cubicBezTo>
                      <a:pt x="417816" y="1105207"/>
                      <a:pt x="71437" y="569190"/>
                      <a:pt x="0" y="1451"/>
                    </a:cubicBezTo>
                    <a:lnTo>
                      <a:pt x="3113" y="5872"/>
                    </a:lnTo>
                    <a:lnTo>
                      <a:pt x="1340" y="1715"/>
                    </a:lnTo>
                    <a:close/>
                  </a:path>
                </a:pathLst>
              </a:custGeom>
              <a:solidFill>
                <a:srgbClr val="F8B61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64" name="Freeform 63"/>
              <p:cNvSpPr/>
              <p:nvPr/>
            </p:nvSpPr>
            <p:spPr>
              <a:xfrm>
                <a:off x="2193673" y="3013192"/>
                <a:ext cx="825696" cy="1180546"/>
              </a:xfrm>
              <a:custGeom>
                <a:avLst/>
                <a:gdLst>
                  <a:gd name="connsiteX0" fmla="*/ 825696 w 825696"/>
                  <a:gd name="connsiteY0" fmla="*/ 0 h 1180546"/>
                  <a:gd name="connsiteX1" fmla="*/ 822640 w 825696"/>
                  <a:gd name="connsiteY1" fmla="*/ 5791 h 1180546"/>
                  <a:gd name="connsiteX2" fmla="*/ 825696 w 825696"/>
                  <a:gd name="connsiteY2" fmla="*/ 1451 h 1180546"/>
                  <a:gd name="connsiteX3" fmla="*/ 64146 w 825696"/>
                  <a:gd name="connsiteY3" fmla="*/ 1173296 h 1180546"/>
                  <a:gd name="connsiteX4" fmla="*/ 6823 w 825696"/>
                  <a:gd name="connsiteY4" fmla="*/ 1179352 h 1180546"/>
                  <a:gd name="connsiteX5" fmla="*/ 5523 w 825696"/>
                  <a:gd name="connsiteY5" fmla="*/ 1180546 h 1180546"/>
                  <a:gd name="connsiteX6" fmla="*/ 4314 w 825696"/>
                  <a:gd name="connsiteY6" fmla="*/ 1179617 h 1180546"/>
                  <a:gd name="connsiteX7" fmla="*/ 3862 w 825696"/>
                  <a:gd name="connsiteY7" fmla="*/ 1179665 h 1180546"/>
                  <a:gd name="connsiteX8" fmla="*/ 4483 w 825696"/>
                  <a:gd name="connsiteY8" fmla="*/ 1180546 h 1180546"/>
                  <a:gd name="connsiteX9" fmla="*/ 0 w 825696"/>
                  <a:gd name="connsiteY9" fmla="*/ 1180073 h 1180546"/>
                  <a:gd name="connsiteX10" fmla="*/ 0 w 825696"/>
                  <a:gd name="connsiteY10" fmla="*/ 858 h 11805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25696" h="1180546">
                    <a:moveTo>
                      <a:pt x="825696" y="0"/>
                    </a:moveTo>
                    <a:lnTo>
                      <a:pt x="822640" y="5791"/>
                    </a:lnTo>
                    <a:lnTo>
                      <a:pt x="825696" y="1451"/>
                    </a:lnTo>
                    <a:cubicBezTo>
                      <a:pt x="754260" y="569190"/>
                      <a:pt x="407880" y="1105207"/>
                      <a:pt x="64146" y="1173296"/>
                    </a:cubicBezTo>
                    <a:lnTo>
                      <a:pt x="6823" y="1179352"/>
                    </a:lnTo>
                    <a:lnTo>
                      <a:pt x="5523" y="1180546"/>
                    </a:lnTo>
                    <a:lnTo>
                      <a:pt x="4314" y="1179617"/>
                    </a:lnTo>
                    <a:lnTo>
                      <a:pt x="3862" y="1179665"/>
                    </a:lnTo>
                    <a:lnTo>
                      <a:pt x="4483" y="1180546"/>
                    </a:lnTo>
                    <a:lnTo>
                      <a:pt x="0" y="1180073"/>
                    </a:lnTo>
                    <a:lnTo>
                      <a:pt x="0" y="858"/>
                    </a:lnTo>
                    <a:close/>
                  </a:path>
                </a:pathLst>
              </a:custGeom>
              <a:solidFill>
                <a:srgbClr val="F19E12"/>
              </a:solidFill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65" name="Oval 64"/>
              <p:cNvSpPr/>
              <p:nvPr/>
            </p:nvSpPr>
            <p:spPr>
              <a:xfrm>
                <a:off x="1451200" y="2628756"/>
                <a:ext cx="1501197" cy="786281"/>
              </a:xfrm>
              <a:prstGeom prst="ellipse">
                <a:avLst/>
              </a:prstGeom>
              <a:solidFill>
                <a:srgbClr val="F8B61A"/>
              </a:solidFill>
              <a:ln w="76200"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cxnSp>
            <p:nvCxnSpPr>
              <p:cNvPr id="66" name="Straight Connector 65"/>
              <p:cNvCxnSpPr>
                <a:stCxn id="65" idx="0"/>
                <a:endCxn id="65" idx="4"/>
              </p:cNvCxnSpPr>
              <p:nvPr/>
            </p:nvCxnSpPr>
            <p:spPr>
              <a:xfrm>
                <a:off x="2201799" y="2628756"/>
                <a:ext cx="0" cy="786281"/>
              </a:xfrm>
              <a:prstGeom prst="line">
                <a:avLst/>
              </a:prstGeom>
              <a:ln w="76200">
                <a:solidFill>
                  <a:schemeClr val="bg1">
                    <a:lumMod val="9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/>
              <p:cNvCxnSpPr>
                <a:stCxn id="65" idx="2"/>
                <a:endCxn id="65" idx="6"/>
              </p:cNvCxnSpPr>
              <p:nvPr/>
            </p:nvCxnSpPr>
            <p:spPr>
              <a:xfrm>
                <a:off x="1451200" y="3021896"/>
                <a:ext cx="1501197" cy="0"/>
              </a:xfrm>
              <a:prstGeom prst="line">
                <a:avLst/>
              </a:prstGeom>
              <a:ln w="76200">
                <a:solidFill>
                  <a:schemeClr val="bg1">
                    <a:lumMod val="9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/>
              <p:cNvCxnSpPr>
                <a:stCxn id="65" idx="1"/>
                <a:endCxn id="65" idx="5"/>
              </p:cNvCxnSpPr>
              <p:nvPr/>
            </p:nvCxnSpPr>
            <p:spPr>
              <a:xfrm>
                <a:off x="1671046" y="2743904"/>
                <a:ext cx="1061505" cy="555984"/>
              </a:xfrm>
              <a:prstGeom prst="line">
                <a:avLst/>
              </a:prstGeom>
              <a:ln w="76200">
                <a:solidFill>
                  <a:schemeClr val="bg1">
                    <a:lumMod val="9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/>
              <p:cNvCxnSpPr>
                <a:stCxn id="65" idx="3"/>
                <a:endCxn id="65" idx="7"/>
              </p:cNvCxnSpPr>
              <p:nvPr/>
            </p:nvCxnSpPr>
            <p:spPr>
              <a:xfrm flipV="1">
                <a:off x="1671046" y="2743904"/>
                <a:ext cx="1061505" cy="555984"/>
              </a:xfrm>
              <a:prstGeom prst="line">
                <a:avLst/>
              </a:prstGeom>
              <a:ln w="76200">
                <a:solidFill>
                  <a:schemeClr val="bg1">
                    <a:lumMod val="9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" name="Group 10"/>
            <p:cNvGrpSpPr/>
            <p:nvPr/>
          </p:nvGrpSpPr>
          <p:grpSpPr>
            <a:xfrm>
              <a:off x="2043010" y="2072260"/>
              <a:ext cx="653812" cy="904865"/>
              <a:chOff x="1633488" y="334932"/>
              <a:chExt cx="1344715" cy="1861064"/>
            </a:xfrm>
          </p:grpSpPr>
          <p:grpSp>
            <p:nvGrpSpPr>
              <p:cNvPr id="39" name="Group 38"/>
              <p:cNvGrpSpPr/>
              <p:nvPr/>
            </p:nvGrpSpPr>
            <p:grpSpPr>
              <a:xfrm>
                <a:off x="1633488" y="684696"/>
                <a:ext cx="1344715" cy="1511300"/>
                <a:chOff x="1633488" y="684696"/>
                <a:chExt cx="1344715" cy="1511300"/>
              </a:xfrm>
            </p:grpSpPr>
            <p:sp>
              <p:nvSpPr>
                <p:cNvPr id="61" name="Freeform 60"/>
                <p:cNvSpPr/>
                <p:nvPr/>
              </p:nvSpPr>
              <p:spPr>
                <a:xfrm flipH="1">
                  <a:off x="1633488" y="684696"/>
                  <a:ext cx="1344715" cy="1511300"/>
                </a:xfrm>
                <a:custGeom>
                  <a:avLst/>
                  <a:gdLst>
                    <a:gd name="connsiteX0" fmla="*/ 695217 w 1344715"/>
                    <a:gd name="connsiteY0" fmla="*/ 0 h 1511300"/>
                    <a:gd name="connsiteX1" fmla="*/ 685058 w 1344715"/>
                    <a:gd name="connsiteY1" fmla="*/ 0 h 1511300"/>
                    <a:gd name="connsiteX2" fmla="*/ 659657 w 1344715"/>
                    <a:gd name="connsiteY2" fmla="*/ 0 h 1511300"/>
                    <a:gd name="connsiteX3" fmla="*/ 649498 w 1344715"/>
                    <a:gd name="connsiteY3" fmla="*/ 0 h 1511300"/>
                    <a:gd name="connsiteX4" fmla="*/ 649498 w 1344715"/>
                    <a:gd name="connsiteY4" fmla="*/ 424 h 1511300"/>
                    <a:gd name="connsiteX5" fmla="*/ 556042 w 1344715"/>
                    <a:gd name="connsiteY5" fmla="*/ 4323 h 1511300"/>
                    <a:gd name="connsiteX6" fmla="*/ 619492 w 1344715"/>
                    <a:gd name="connsiteY6" fmla="*/ 1506592 h 1511300"/>
                    <a:gd name="connsiteX7" fmla="*/ 649498 w 1344715"/>
                    <a:gd name="connsiteY7" fmla="*/ 1509264 h 1511300"/>
                    <a:gd name="connsiteX8" fmla="*/ 649498 w 1344715"/>
                    <a:gd name="connsiteY8" fmla="*/ 1511300 h 1511300"/>
                    <a:gd name="connsiteX9" fmla="*/ 672357 w 1344715"/>
                    <a:gd name="connsiteY9" fmla="*/ 1511300 h 1511300"/>
                    <a:gd name="connsiteX10" fmla="*/ 672358 w 1344715"/>
                    <a:gd name="connsiteY10" fmla="*/ 1511300 h 1511300"/>
                    <a:gd name="connsiteX11" fmla="*/ 695217 w 1344715"/>
                    <a:gd name="connsiteY11" fmla="*/ 1511300 h 1511300"/>
                    <a:gd name="connsiteX12" fmla="*/ 695217 w 1344715"/>
                    <a:gd name="connsiteY12" fmla="*/ 1507477 h 1511300"/>
                    <a:gd name="connsiteX13" fmla="*/ 778028 w 1344715"/>
                    <a:gd name="connsiteY13" fmla="*/ 1493630 h 1511300"/>
                    <a:gd name="connsiteX14" fmla="*/ 788673 w 1344715"/>
                    <a:gd name="connsiteY14" fmla="*/ 4323 h 1511300"/>
                    <a:gd name="connsiteX15" fmla="*/ 695217 w 1344715"/>
                    <a:gd name="connsiteY15" fmla="*/ 424 h 15113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344715" h="1511300">
                      <a:moveTo>
                        <a:pt x="695217" y="0"/>
                      </a:moveTo>
                      <a:lnTo>
                        <a:pt x="685058" y="0"/>
                      </a:lnTo>
                      <a:lnTo>
                        <a:pt x="659657" y="0"/>
                      </a:lnTo>
                      <a:lnTo>
                        <a:pt x="649498" y="0"/>
                      </a:lnTo>
                      <a:lnTo>
                        <a:pt x="649498" y="424"/>
                      </a:lnTo>
                      <a:lnTo>
                        <a:pt x="556042" y="4323"/>
                      </a:lnTo>
                      <a:cubicBezTo>
                        <a:pt x="-429374" y="89872"/>
                        <a:pt x="90582" y="1417322"/>
                        <a:pt x="619492" y="1506592"/>
                      </a:cubicBezTo>
                      <a:lnTo>
                        <a:pt x="649498" y="1509264"/>
                      </a:lnTo>
                      <a:lnTo>
                        <a:pt x="649498" y="1511300"/>
                      </a:lnTo>
                      <a:lnTo>
                        <a:pt x="672357" y="1511300"/>
                      </a:lnTo>
                      <a:lnTo>
                        <a:pt x="672358" y="1511300"/>
                      </a:lnTo>
                      <a:lnTo>
                        <a:pt x="695217" y="1511300"/>
                      </a:lnTo>
                      <a:lnTo>
                        <a:pt x="695217" y="1507477"/>
                      </a:lnTo>
                      <a:lnTo>
                        <a:pt x="778028" y="1493630"/>
                      </a:lnTo>
                      <a:cubicBezTo>
                        <a:pt x="1287124" y="1330205"/>
                        <a:pt x="1741242" y="87020"/>
                        <a:pt x="788673" y="4323"/>
                      </a:cubicBezTo>
                      <a:lnTo>
                        <a:pt x="695217" y="424"/>
                      </a:lnTo>
                      <a:close/>
                    </a:path>
                  </a:pathLst>
                </a:custGeom>
                <a:solidFill>
                  <a:srgbClr val="E3544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2" name="Freeform 61"/>
                <p:cNvSpPr/>
                <p:nvPr/>
              </p:nvSpPr>
              <p:spPr>
                <a:xfrm flipH="1">
                  <a:off x="2305845" y="684696"/>
                  <a:ext cx="672358" cy="1511300"/>
                </a:xfrm>
                <a:custGeom>
                  <a:avLst/>
                  <a:gdLst>
                    <a:gd name="connsiteX0" fmla="*/ 672358 w 672358"/>
                    <a:gd name="connsiteY0" fmla="*/ 0 h 1511300"/>
                    <a:gd name="connsiteX1" fmla="*/ 659657 w 672358"/>
                    <a:gd name="connsiteY1" fmla="*/ 0 h 1511300"/>
                    <a:gd name="connsiteX2" fmla="*/ 649498 w 672358"/>
                    <a:gd name="connsiteY2" fmla="*/ 0 h 1511300"/>
                    <a:gd name="connsiteX3" fmla="*/ 649498 w 672358"/>
                    <a:gd name="connsiteY3" fmla="*/ 424 h 1511300"/>
                    <a:gd name="connsiteX4" fmla="*/ 556042 w 672358"/>
                    <a:gd name="connsiteY4" fmla="*/ 4323 h 1511300"/>
                    <a:gd name="connsiteX5" fmla="*/ 619492 w 672358"/>
                    <a:gd name="connsiteY5" fmla="*/ 1506592 h 1511300"/>
                    <a:gd name="connsiteX6" fmla="*/ 649498 w 672358"/>
                    <a:gd name="connsiteY6" fmla="*/ 1509264 h 1511300"/>
                    <a:gd name="connsiteX7" fmla="*/ 649498 w 672358"/>
                    <a:gd name="connsiteY7" fmla="*/ 1511300 h 1511300"/>
                    <a:gd name="connsiteX8" fmla="*/ 672357 w 672358"/>
                    <a:gd name="connsiteY8" fmla="*/ 1511300 h 1511300"/>
                    <a:gd name="connsiteX9" fmla="*/ 672358 w 672358"/>
                    <a:gd name="connsiteY9" fmla="*/ 1511300 h 15113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672358" h="1511300">
                      <a:moveTo>
                        <a:pt x="672358" y="0"/>
                      </a:moveTo>
                      <a:lnTo>
                        <a:pt x="659657" y="0"/>
                      </a:lnTo>
                      <a:lnTo>
                        <a:pt x="649498" y="0"/>
                      </a:lnTo>
                      <a:lnTo>
                        <a:pt x="649498" y="424"/>
                      </a:lnTo>
                      <a:lnTo>
                        <a:pt x="556042" y="4323"/>
                      </a:lnTo>
                      <a:cubicBezTo>
                        <a:pt x="-429374" y="89872"/>
                        <a:pt x="90582" y="1417322"/>
                        <a:pt x="619492" y="1506592"/>
                      </a:cubicBezTo>
                      <a:lnTo>
                        <a:pt x="649498" y="1509264"/>
                      </a:lnTo>
                      <a:lnTo>
                        <a:pt x="649498" y="1511300"/>
                      </a:lnTo>
                      <a:lnTo>
                        <a:pt x="672357" y="1511300"/>
                      </a:lnTo>
                      <a:lnTo>
                        <a:pt x="672358" y="1511300"/>
                      </a:lnTo>
                      <a:close/>
                    </a:path>
                  </a:pathLst>
                </a:custGeom>
                <a:solidFill>
                  <a:srgbClr val="D6312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0" name="Group 39"/>
              <p:cNvGrpSpPr/>
              <p:nvPr/>
            </p:nvGrpSpPr>
            <p:grpSpPr>
              <a:xfrm>
                <a:off x="1985367" y="334932"/>
                <a:ext cx="643040" cy="505060"/>
                <a:chOff x="2362639" y="273524"/>
                <a:chExt cx="643040" cy="505060"/>
              </a:xfrm>
            </p:grpSpPr>
            <p:sp>
              <p:nvSpPr>
                <p:cNvPr id="59" name="Freeform 58"/>
                <p:cNvSpPr/>
                <p:nvPr/>
              </p:nvSpPr>
              <p:spPr>
                <a:xfrm rot="10800000" flipH="1">
                  <a:off x="2362639" y="273524"/>
                  <a:ext cx="643040" cy="499054"/>
                </a:xfrm>
                <a:custGeom>
                  <a:avLst/>
                  <a:gdLst>
                    <a:gd name="connsiteX0" fmla="*/ 643040 w 643040"/>
                    <a:gd name="connsiteY0" fmla="*/ 499054 h 499054"/>
                    <a:gd name="connsiteX1" fmla="*/ 562786 w 643040"/>
                    <a:gd name="connsiteY1" fmla="*/ 129158 h 499054"/>
                    <a:gd name="connsiteX2" fmla="*/ 509870 w 643040"/>
                    <a:gd name="connsiteY2" fmla="*/ 68037 h 499054"/>
                    <a:gd name="connsiteX3" fmla="*/ 320349 w 643040"/>
                    <a:gd name="connsiteY3" fmla="*/ 0 h 499054"/>
                    <a:gd name="connsiteX4" fmla="*/ 130829 w 643040"/>
                    <a:gd name="connsiteY4" fmla="*/ 68037 h 499054"/>
                    <a:gd name="connsiteX5" fmla="*/ 80828 w 643040"/>
                    <a:gd name="connsiteY5" fmla="*/ 125790 h 499054"/>
                    <a:gd name="connsiteX6" fmla="*/ 0 w 643040"/>
                    <a:gd name="connsiteY6" fmla="*/ 498332 h 499054"/>
                    <a:gd name="connsiteX7" fmla="*/ 204341 w 643040"/>
                    <a:gd name="connsiteY7" fmla="*/ 335747 h 499054"/>
                    <a:gd name="connsiteX8" fmla="*/ 321520 w 643040"/>
                    <a:gd name="connsiteY8" fmla="*/ 483020 h 499054"/>
                    <a:gd name="connsiteX9" fmla="*/ 321520 w 643040"/>
                    <a:gd name="connsiteY9" fmla="*/ 483742 h 499054"/>
                    <a:gd name="connsiteX10" fmla="*/ 438699 w 643040"/>
                    <a:gd name="connsiteY10" fmla="*/ 336469 h 4990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643040" h="499054">
                      <a:moveTo>
                        <a:pt x="643040" y="499054"/>
                      </a:moveTo>
                      <a:lnTo>
                        <a:pt x="562786" y="129158"/>
                      </a:lnTo>
                      <a:lnTo>
                        <a:pt x="509870" y="68037"/>
                      </a:lnTo>
                      <a:cubicBezTo>
                        <a:pt x="458367" y="25533"/>
                        <a:pt x="392340" y="0"/>
                        <a:pt x="320349" y="0"/>
                      </a:cubicBezTo>
                      <a:cubicBezTo>
                        <a:pt x="248359" y="0"/>
                        <a:pt x="182331" y="25533"/>
                        <a:pt x="130829" y="68037"/>
                      </a:cubicBezTo>
                      <a:lnTo>
                        <a:pt x="80828" y="125790"/>
                      </a:lnTo>
                      <a:lnTo>
                        <a:pt x="0" y="498332"/>
                      </a:lnTo>
                      <a:lnTo>
                        <a:pt x="204341" y="335747"/>
                      </a:lnTo>
                      <a:lnTo>
                        <a:pt x="321520" y="483020"/>
                      </a:lnTo>
                      <a:lnTo>
                        <a:pt x="321520" y="483742"/>
                      </a:lnTo>
                      <a:lnTo>
                        <a:pt x="438699" y="336469"/>
                      </a:lnTo>
                      <a:close/>
                    </a:path>
                  </a:pathLst>
                </a:custGeom>
                <a:solidFill>
                  <a:srgbClr val="58D68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0" name="Freeform 59"/>
                <p:cNvSpPr/>
                <p:nvPr/>
              </p:nvSpPr>
              <p:spPr>
                <a:xfrm rot="10800000" flipH="1">
                  <a:off x="2684159" y="279737"/>
                  <a:ext cx="321520" cy="498847"/>
                </a:xfrm>
                <a:custGeom>
                  <a:avLst/>
                  <a:gdLst>
                    <a:gd name="connsiteX0" fmla="*/ 321520 w 321520"/>
                    <a:gd name="connsiteY0" fmla="*/ 498847 h 498847"/>
                    <a:gd name="connsiteX1" fmla="*/ 241266 w 321520"/>
                    <a:gd name="connsiteY1" fmla="*/ 128951 h 498847"/>
                    <a:gd name="connsiteX2" fmla="*/ 188350 w 321520"/>
                    <a:gd name="connsiteY2" fmla="*/ 67830 h 498847"/>
                    <a:gd name="connsiteX3" fmla="*/ 101273 w 321520"/>
                    <a:gd name="connsiteY3" fmla="*/ 17873 h 498847"/>
                    <a:gd name="connsiteX4" fmla="*/ 0 w 321520"/>
                    <a:gd name="connsiteY4" fmla="*/ 0 h 498847"/>
                    <a:gd name="connsiteX5" fmla="*/ 0 w 321520"/>
                    <a:gd name="connsiteY5" fmla="*/ 482813 h 498847"/>
                    <a:gd name="connsiteX6" fmla="*/ 0 w 321520"/>
                    <a:gd name="connsiteY6" fmla="*/ 483535 h 498847"/>
                    <a:gd name="connsiteX7" fmla="*/ 117179 w 321520"/>
                    <a:gd name="connsiteY7" fmla="*/ 336262 h 4988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21520" h="498847">
                      <a:moveTo>
                        <a:pt x="321520" y="498847"/>
                      </a:moveTo>
                      <a:lnTo>
                        <a:pt x="241266" y="128951"/>
                      </a:lnTo>
                      <a:lnTo>
                        <a:pt x="188350" y="67830"/>
                      </a:lnTo>
                      <a:cubicBezTo>
                        <a:pt x="162599" y="46578"/>
                        <a:pt x="133216" y="29569"/>
                        <a:pt x="101273" y="17873"/>
                      </a:cubicBezTo>
                      <a:lnTo>
                        <a:pt x="0" y="0"/>
                      </a:lnTo>
                      <a:lnTo>
                        <a:pt x="0" y="482813"/>
                      </a:lnTo>
                      <a:lnTo>
                        <a:pt x="0" y="483535"/>
                      </a:lnTo>
                      <a:lnTo>
                        <a:pt x="117179" y="336262"/>
                      </a:lnTo>
                      <a:close/>
                    </a:path>
                  </a:pathLst>
                </a:custGeom>
                <a:solidFill>
                  <a:srgbClr val="27AE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41" name="Oval 40"/>
              <p:cNvSpPr/>
              <p:nvPr/>
            </p:nvSpPr>
            <p:spPr>
              <a:xfrm>
                <a:off x="1844114" y="919903"/>
                <a:ext cx="72000" cy="72000"/>
              </a:xfrm>
              <a:prstGeom prst="ellipse">
                <a:avLst/>
              </a:prstGeom>
              <a:solidFill>
                <a:srgbClr val="F8B61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/>
              <p:nvPr/>
            </p:nvSpPr>
            <p:spPr>
              <a:xfrm>
                <a:off x="2120370" y="919903"/>
                <a:ext cx="72000" cy="72000"/>
              </a:xfrm>
              <a:prstGeom prst="ellipse">
                <a:avLst/>
              </a:prstGeom>
              <a:solidFill>
                <a:srgbClr val="F8B61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/>
              <p:nvPr/>
            </p:nvSpPr>
            <p:spPr>
              <a:xfrm>
                <a:off x="2415056" y="919903"/>
                <a:ext cx="72000" cy="72000"/>
              </a:xfrm>
              <a:prstGeom prst="ellipse">
                <a:avLst/>
              </a:prstGeom>
              <a:solidFill>
                <a:srgbClr val="F19E1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/>
              <p:nvPr/>
            </p:nvSpPr>
            <p:spPr>
              <a:xfrm>
                <a:off x="2700852" y="919903"/>
                <a:ext cx="72000" cy="72000"/>
              </a:xfrm>
              <a:prstGeom prst="ellipse">
                <a:avLst/>
              </a:prstGeom>
              <a:solidFill>
                <a:srgbClr val="F19E1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/>
              <p:nvPr/>
            </p:nvSpPr>
            <p:spPr>
              <a:xfrm>
                <a:off x="1707805" y="1168657"/>
                <a:ext cx="72000" cy="72000"/>
              </a:xfrm>
              <a:prstGeom prst="ellipse">
                <a:avLst/>
              </a:prstGeom>
              <a:solidFill>
                <a:srgbClr val="F8B61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/>
              <p:nvPr/>
            </p:nvSpPr>
            <p:spPr>
              <a:xfrm>
                <a:off x="1982315" y="1168657"/>
                <a:ext cx="72000" cy="72000"/>
              </a:xfrm>
              <a:prstGeom prst="ellipse">
                <a:avLst/>
              </a:prstGeom>
              <a:solidFill>
                <a:srgbClr val="F8B61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2270655" y="1168657"/>
                <a:ext cx="72000" cy="72000"/>
              </a:xfrm>
              <a:prstGeom prst="ellipse">
                <a:avLst/>
              </a:prstGeom>
              <a:solidFill>
                <a:srgbClr val="F8B61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/>
              <p:nvPr/>
            </p:nvSpPr>
            <p:spPr>
              <a:xfrm>
                <a:off x="2561179" y="1158779"/>
                <a:ext cx="72000" cy="72000"/>
              </a:xfrm>
              <a:prstGeom prst="ellipse">
                <a:avLst/>
              </a:prstGeom>
              <a:solidFill>
                <a:srgbClr val="F19E1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/>
              <p:nvPr/>
            </p:nvSpPr>
            <p:spPr>
              <a:xfrm>
                <a:off x="2833510" y="1158779"/>
                <a:ext cx="72000" cy="72000"/>
              </a:xfrm>
              <a:prstGeom prst="ellipse">
                <a:avLst/>
              </a:prstGeom>
              <a:solidFill>
                <a:srgbClr val="F19E1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/>
              <p:nvPr/>
            </p:nvSpPr>
            <p:spPr>
              <a:xfrm>
                <a:off x="1844114" y="1437922"/>
                <a:ext cx="72000" cy="72000"/>
              </a:xfrm>
              <a:prstGeom prst="ellipse">
                <a:avLst/>
              </a:prstGeom>
              <a:solidFill>
                <a:srgbClr val="F8B61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/>
              <p:nvPr/>
            </p:nvSpPr>
            <p:spPr>
              <a:xfrm>
                <a:off x="2120370" y="1437922"/>
                <a:ext cx="72000" cy="72000"/>
              </a:xfrm>
              <a:prstGeom prst="ellipse">
                <a:avLst/>
              </a:prstGeom>
              <a:solidFill>
                <a:srgbClr val="F8B61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/>
              <p:nvPr/>
            </p:nvSpPr>
            <p:spPr>
              <a:xfrm>
                <a:off x="2417471" y="1437922"/>
                <a:ext cx="72000" cy="72000"/>
              </a:xfrm>
              <a:prstGeom prst="ellipse">
                <a:avLst/>
              </a:prstGeom>
              <a:solidFill>
                <a:srgbClr val="F19E1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2703365" y="1437922"/>
                <a:ext cx="72000" cy="72000"/>
              </a:xfrm>
              <a:prstGeom prst="ellipse">
                <a:avLst/>
              </a:prstGeom>
              <a:solidFill>
                <a:srgbClr val="F19E1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/>
              <p:nvPr/>
            </p:nvSpPr>
            <p:spPr>
              <a:xfrm>
                <a:off x="1983481" y="1707816"/>
                <a:ext cx="72000" cy="72000"/>
              </a:xfrm>
              <a:prstGeom prst="ellipse">
                <a:avLst/>
              </a:prstGeom>
              <a:solidFill>
                <a:srgbClr val="F8B61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2270655" y="1707816"/>
                <a:ext cx="72000" cy="72000"/>
              </a:xfrm>
              <a:prstGeom prst="ellipse">
                <a:avLst/>
              </a:prstGeom>
              <a:solidFill>
                <a:srgbClr val="F8B61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/>
              <p:nvPr/>
            </p:nvSpPr>
            <p:spPr>
              <a:xfrm>
                <a:off x="2561179" y="1693893"/>
                <a:ext cx="72000" cy="72000"/>
              </a:xfrm>
              <a:prstGeom prst="ellipse">
                <a:avLst/>
              </a:prstGeom>
              <a:solidFill>
                <a:srgbClr val="F19E1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2120370" y="2004471"/>
                <a:ext cx="72000" cy="72000"/>
              </a:xfrm>
              <a:prstGeom prst="ellipse">
                <a:avLst/>
              </a:prstGeom>
              <a:solidFill>
                <a:srgbClr val="F8B61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/>
              <p:nvPr/>
            </p:nvSpPr>
            <p:spPr>
              <a:xfrm>
                <a:off x="2417471" y="1997687"/>
                <a:ext cx="72000" cy="72000"/>
              </a:xfrm>
              <a:prstGeom prst="ellipse">
                <a:avLst/>
              </a:prstGeom>
              <a:solidFill>
                <a:srgbClr val="F19E1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" name="Group 11"/>
            <p:cNvGrpSpPr/>
            <p:nvPr/>
          </p:nvGrpSpPr>
          <p:grpSpPr>
            <a:xfrm>
              <a:off x="5930227" y="1941386"/>
              <a:ext cx="764605" cy="1062870"/>
              <a:chOff x="5216848" y="2546882"/>
              <a:chExt cx="1572587" cy="2186039"/>
            </a:xfrm>
          </p:grpSpPr>
          <p:grpSp>
            <p:nvGrpSpPr>
              <p:cNvPr id="22" name="Group 21"/>
              <p:cNvGrpSpPr/>
              <p:nvPr/>
            </p:nvGrpSpPr>
            <p:grpSpPr>
              <a:xfrm>
                <a:off x="5216848" y="2546882"/>
                <a:ext cx="1572587" cy="2186039"/>
                <a:chOff x="4589405" y="1579240"/>
                <a:chExt cx="1572587" cy="2186039"/>
              </a:xfrm>
            </p:grpSpPr>
            <p:grpSp>
              <p:nvGrpSpPr>
                <p:cNvPr id="24" name="Group 23"/>
                <p:cNvGrpSpPr/>
                <p:nvPr/>
              </p:nvGrpSpPr>
              <p:grpSpPr>
                <a:xfrm rot="2641257">
                  <a:off x="5178361" y="1579240"/>
                  <a:ext cx="983631" cy="742452"/>
                  <a:chOff x="3510643" y="3553204"/>
                  <a:chExt cx="2496364" cy="1884275"/>
                </a:xfrm>
              </p:grpSpPr>
              <p:sp>
                <p:nvSpPr>
                  <p:cNvPr id="37" name="Freeform 36"/>
                  <p:cNvSpPr/>
                  <p:nvPr/>
                </p:nvSpPr>
                <p:spPr>
                  <a:xfrm>
                    <a:off x="3510643" y="3553204"/>
                    <a:ext cx="1248182" cy="1884275"/>
                  </a:xfrm>
                  <a:custGeom>
                    <a:avLst/>
                    <a:gdLst>
                      <a:gd name="connsiteX0" fmla="*/ 330200 w 330200"/>
                      <a:gd name="connsiteY0" fmla="*/ 463550 h 498475"/>
                      <a:gd name="connsiteX1" fmla="*/ 330200 w 330200"/>
                      <a:gd name="connsiteY1" fmla="*/ 0 h 498475"/>
                      <a:gd name="connsiteX2" fmla="*/ 155575 w 330200"/>
                      <a:gd name="connsiteY2" fmla="*/ 180975 h 498475"/>
                      <a:gd name="connsiteX3" fmla="*/ 231775 w 330200"/>
                      <a:gd name="connsiteY3" fmla="*/ 311150 h 498475"/>
                      <a:gd name="connsiteX4" fmla="*/ 0 w 330200"/>
                      <a:gd name="connsiteY4" fmla="*/ 311150 h 498475"/>
                      <a:gd name="connsiteX5" fmla="*/ 209550 w 330200"/>
                      <a:gd name="connsiteY5" fmla="*/ 498475 h 498475"/>
                      <a:gd name="connsiteX6" fmla="*/ 330200 w 330200"/>
                      <a:gd name="connsiteY6" fmla="*/ 463550 h 4984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330200" h="498475">
                        <a:moveTo>
                          <a:pt x="330200" y="463550"/>
                        </a:moveTo>
                        <a:lnTo>
                          <a:pt x="330200" y="0"/>
                        </a:lnTo>
                        <a:lnTo>
                          <a:pt x="155575" y="180975"/>
                        </a:lnTo>
                        <a:lnTo>
                          <a:pt x="231775" y="311150"/>
                        </a:lnTo>
                        <a:lnTo>
                          <a:pt x="0" y="311150"/>
                        </a:lnTo>
                        <a:lnTo>
                          <a:pt x="209550" y="498475"/>
                        </a:lnTo>
                        <a:lnTo>
                          <a:pt x="330200" y="463550"/>
                        </a:lnTo>
                        <a:close/>
                      </a:path>
                    </a:pathLst>
                  </a:custGeom>
                  <a:solidFill>
                    <a:srgbClr val="58D68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8" name="Freeform 37"/>
                  <p:cNvSpPr/>
                  <p:nvPr/>
                </p:nvSpPr>
                <p:spPr>
                  <a:xfrm flipH="1">
                    <a:off x="4758825" y="3553204"/>
                    <a:ext cx="1248182" cy="1884275"/>
                  </a:xfrm>
                  <a:custGeom>
                    <a:avLst/>
                    <a:gdLst>
                      <a:gd name="connsiteX0" fmla="*/ 330200 w 330200"/>
                      <a:gd name="connsiteY0" fmla="*/ 463550 h 498475"/>
                      <a:gd name="connsiteX1" fmla="*/ 330200 w 330200"/>
                      <a:gd name="connsiteY1" fmla="*/ 0 h 498475"/>
                      <a:gd name="connsiteX2" fmla="*/ 155575 w 330200"/>
                      <a:gd name="connsiteY2" fmla="*/ 180975 h 498475"/>
                      <a:gd name="connsiteX3" fmla="*/ 231775 w 330200"/>
                      <a:gd name="connsiteY3" fmla="*/ 311150 h 498475"/>
                      <a:gd name="connsiteX4" fmla="*/ 0 w 330200"/>
                      <a:gd name="connsiteY4" fmla="*/ 311150 h 498475"/>
                      <a:gd name="connsiteX5" fmla="*/ 209550 w 330200"/>
                      <a:gd name="connsiteY5" fmla="*/ 498475 h 498475"/>
                      <a:gd name="connsiteX6" fmla="*/ 330200 w 330200"/>
                      <a:gd name="connsiteY6" fmla="*/ 463550 h 4984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330200" h="498475">
                        <a:moveTo>
                          <a:pt x="330200" y="463550"/>
                        </a:moveTo>
                        <a:lnTo>
                          <a:pt x="330200" y="0"/>
                        </a:lnTo>
                        <a:lnTo>
                          <a:pt x="155575" y="180975"/>
                        </a:lnTo>
                        <a:lnTo>
                          <a:pt x="231775" y="311150"/>
                        </a:lnTo>
                        <a:lnTo>
                          <a:pt x="0" y="311150"/>
                        </a:lnTo>
                        <a:lnTo>
                          <a:pt x="209550" y="498475"/>
                        </a:lnTo>
                        <a:lnTo>
                          <a:pt x="330200" y="463550"/>
                        </a:lnTo>
                        <a:close/>
                      </a:path>
                    </a:pathLst>
                  </a:custGeom>
                  <a:solidFill>
                    <a:srgbClr val="27AE6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25" name="Arc 24"/>
                <p:cNvSpPr/>
                <p:nvPr/>
              </p:nvSpPr>
              <p:spPr>
                <a:xfrm flipH="1">
                  <a:off x="5370938" y="2162494"/>
                  <a:ext cx="356589" cy="733443"/>
                </a:xfrm>
                <a:prstGeom prst="arc">
                  <a:avLst>
                    <a:gd name="adj1" fmla="val 16200000"/>
                    <a:gd name="adj2" fmla="val 374751"/>
                  </a:avLst>
                </a:prstGeom>
                <a:ln w="76200">
                  <a:solidFill>
                    <a:srgbClr val="27AE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6" name="Group 25"/>
                <p:cNvGrpSpPr/>
                <p:nvPr/>
              </p:nvGrpSpPr>
              <p:grpSpPr>
                <a:xfrm>
                  <a:off x="4589405" y="2363348"/>
                  <a:ext cx="1566675" cy="1401931"/>
                  <a:chOff x="4589405" y="2363348"/>
                  <a:chExt cx="1566675" cy="1401931"/>
                </a:xfrm>
              </p:grpSpPr>
              <p:sp>
                <p:nvSpPr>
                  <p:cNvPr id="27" name="Oval 26"/>
                  <p:cNvSpPr/>
                  <p:nvPr/>
                </p:nvSpPr>
                <p:spPr>
                  <a:xfrm>
                    <a:off x="4589405" y="2363348"/>
                    <a:ext cx="391669" cy="391669"/>
                  </a:xfrm>
                  <a:prstGeom prst="ellipse">
                    <a:avLst/>
                  </a:prstGeom>
                  <a:solidFill>
                    <a:srgbClr val="415B7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8" name="Oval 27"/>
                  <p:cNvSpPr/>
                  <p:nvPr/>
                </p:nvSpPr>
                <p:spPr>
                  <a:xfrm>
                    <a:off x="4981074" y="2363348"/>
                    <a:ext cx="391669" cy="391669"/>
                  </a:xfrm>
                  <a:prstGeom prst="ellipse">
                    <a:avLst/>
                  </a:prstGeom>
                  <a:solidFill>
                    <a:srgbClr val="415B7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9" name="Oval 28"/>
                  <p:cNvSpPr/>
                  <p:nvPr/>
                </p:nvSpPr>
                <p:spPr>
                  <a:xfrm>
                    <a:off x="5372743" y="2363348"/>
                    <a:ext cx="391669" cy="391669"/>
                  </a:xfrm>
                  <a:prstGeom prst="ellipse">
                    <a:avLst/>
                  </a:prstGeom>
                  <a:solidFill>
                    <a:srgbClr val="415B7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" name="Oval 29"/>
                  <p:cNvSpPr/>
                  <p:nvPr/>
                </p:nvSpPr>
                <p:spPr>
                  <a:xfrm>
                    <a:off x="4785239" y="2700102"/>
                    <a:ext cx="391669" cy="391669"/>
                  </a:xfrm>
                  <a:prstGeom prst="ellipse">
                    <a:avLst/>
                  </a:prstGeom>
                  <a:solidFill>
                    <a:srgbClr val="415B7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1" name="Oval 30"/>
                  <p:cNvSpPr/>
                  <p:nvPr/>
                </p:nvSpPr>
                <p:spPr>
                  <a:xfrm>
                    <a:off x="5176908" y="2700102"/>
                    <a:ext cx="391669" cy="391669"/>
                  </a:xfrm>
                  <a:prstGeom prst="ellipse">
                    <a:avLst/>
                  </a:prstGeom>
                  <a:solidFill>
                    <a:srgbClr val="415B7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" name="Oval 31"/>
                  <p:cNvSpPr/>
                  <p:nvPr/>
                </p:nvSpPr>
                <p:spPr>
                  <a:xfrm>
                    <a:off x="4981073" y="3036856"/>
                    <a:ext cx="391669" cy="391669"/>
                  </a:xfrm>
                  <a:prstGeom prst="ellipse">
                    <a:avLst/>
                  </a:prstGeom>
                  <a:solidFill>
                    <a:srgbClr val="415B7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3" name="Oval 32"/>
                  <p:cNvSpPr/>
                  <p:nvPr/>
                </p:nvSpPr>
                <p:spPr>
                  <a:xfrm>
                    <a:off x="5764411" y="2363348"/>
                    <a:ext cx="391669" cy="391669"/>
                  </a:xfrm>
                  <a:prstGeom prst="ellipse">
                    <a:avLst/>
                  </a:prstGeom>
                  <a:solidFill>
                    <a:srgbClr val="415B7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4" name="Oval 33"/>
                  <p:cNvSpPr/>
                  <p:nvPr/>
                </p:nvSpPr>
                <p:spPr>
                  <a:xfrm>
                    <a:off x="5568576" y="2700102"/>
                    <a:ext cx="391669" cy="391669"/>
                  </a:xfrm>
                  <a:prstGeom prst="ellipse">
                    <a:avLst/>
                  </a:prstGeom>
                  <a:solidFill>
                    <a:srgbClr val="415B7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5" name="Oval 34"/>
                  <p:cNvSpPr/>
                  <p:nvPr/>
                </p:nvSpPr>
                <p:spPr>
                  <a:xfrm>
                    <a:off x="5372741" y="3036856"/>
                    <a:ext cx="391669" cy="391669"/>
                  </a:xfrm>
                  <a:prstGeom prst="ellipse">
                    <a:avLst/>
                  </a:prstGeom>
                  <a:solidFill>
                    <a:srgbClr val="415B7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6" name="Oval 35"/>
                  <p:cNvSpPr/>
                  <p:nvPr/>
                </p:nvSpPr>
                <p:spPr>
                  <a:xfrm>
                    <a:off x="5176905" y="3373610"/>
                    <a:ext cx="391669" cy="391669"/>
                  </a:xfrm>
                  <a:prstGeom prst="ellipse">
                    <a:avLst/>
                  </a:prstGeom>
                  <a:solidFill>
                    <a:srgbClr val="415B7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/>
                  </a:p>
                </p:txBody>
              </p:sp>
            </p:grpSp>
          </p:grpSp>
          <p:sp>
            <p:nvSpPr>
              <p:cNvPr id="23" name="Freeform 22"/>
              <p:cNvSpPr/>
              <p:nvPr/>
            </p:nvSpPr>
            <p:spPr>
              <a:xfrm>
                <a:off x="5998687" y="3330989"/>
                <a:ext cx="786324" cy="1401932"/>
              </a:xfrm>
              <a:custGeom>
                <a:avLst/>
                <a:gdLst>
                  <a:gd name="connsiteX0" fmla="*/ 2983 w 786324"/>
                  <a:gd name="connsiteY0" fmla="*/ 1010262 h 1401932"/>
                  <a:gd name="connsiteX1" fmla="*/ 198818 w 786324"/>
                  <a:gd name="connsiteY1" fmla="*/ 1206097 h 1401932"/>
                  <a:gd name="connsiteX2" fmla="*/ 2983 w 786324"/>
                  <a:gd name="connsiteY2" fmla="*/ 1401932 h 1401932"/>
                  <a:gd name="connsiteX3" fmla="*/ 0 w 786324"/>
                  <a:gd name="connsiteY3" fmla="*/ 1401632 h 1401932"/>
                  <a:gd name="connsiteX4" fmla="*/ 0 w 786324"/>
                  <a:gd name="connsiteY4" fmla="*/ 1010563 h 1401932"/>
                  <a:gd name="connsiteX5" fmla="*/ 198819 w 786324"/>
                  <a:gd name="connsiteY5" fmla="*/ 673508 h 1401932"/>
                  <a:gd name="connsiteX6" fmla="*/ 394654 w 786324"/>
                  <a:gd name="connsiteY6" fmla="*/ 869343 h 1401932"/>
                  <a:gd name="connsiteX7" fmla="*/ 198819 w 786324"/>
                  <a:gd name="connsiteY7" fmla="*/ 1065178 h 1401932"/>
                  <a:gd name="connsiteX8" fmla="*/ 18374 w 786324"/>
                  <a:gd name="connsiteY8" fmla="*/ 945571 h 1401932"/>
                  <a:gd name="connsiteX9" fmla="*/ 2985 w 786324"/>
                  <a:gd name="connsiteY9" fmla="*/ 869348 h 1401932"/>
                  <a:gd name="connsiteX10" fmla="*/ 0 w 786324"/>
                  <a:gd name="connsiteY10" fmla="*/ 884133 h 1401932"/>
                  <a:gd name="connsiteX11" fmla="*/ 0 w 786324"/>
                  <a:gd name="connsiteY11" fmla="*/ 854553 h 1401932"/>
                  <a:gd name="connsiteX12" fmla="*/ 2985 w 786324"/>
                  <a:gd name="connsiteY12" fmla="*/ 869338 h 1401932"/>
                  <a:gd name="connsiteX13" fmla="*/ 18374 w 786324"/>
                  <a:gd name="connsiteY13" fmla="*/ 793115 h 1401932"/>
                  <a:gd name="connsiteX14" fmla="*/ 198819 w 786324"/>
                  <a:gd name="connsiteY14" fmla="*/ 673508 h 1401932"/>
                  <a:gd name="connsiteX15" fmla="*/ 2986 w 786324"/>
                  <a:gd name="connsiteY15" fmla="*/ 336754 h 1401932"/>
                  <a:gd name="connsiteX16" fmla="*/ 183431 w 786324"/>
                  <a:gd name="connsiteY16" fmla="*/ 456361 h 1401932"/>
                  <a:gd name="connsiteX17" fmla="*/ 198820 w 786324"/>
                  <a:gd name="connsiteY17" fmla="*/ 532584 h 1401932"/>
                  <a:gd name="connsiteX18" fmla="*/ 214209 w 786324"/>
                  <a:gd name="connsiteY18" fmla="*/ 456361 h 1401932"/>
                  <a:gd name="connsiteX19" fmla="*/ 394654 w 786324"/>
                  <a:gd name="connsiteY19" fmla="*/ 336754 h 1401932"/>
                  <a:gd name="connsiteX20" fmla="*/ 590489 w 786324"/>
                  <a:gd name="connsiteY20" fmla="*/ 532589 h 1401932"/>
                  <a:gd name="connsiteX21" fmla="*/ 394654 w 786324"/>
                  <a:gd name="connsiteY21" fmla="*/ 728424 h 1401932"/>
                  <a:gd name="connsiteX22" fmla="*/ 214209 w 786324"/>
                  <a:gd name="connsiteY22" fmla="*/ 608817 h 1401932"/>
                  <a:gd name="connsiteX23" fmla="*/ 198820 w 786324"/>
                  <a:gd name="connsiteY23" fmla="*/ 532594 h 1401932"/>
                  <a:gd name="connsiteX24" fmla="*/ 183431 w 786324"/>
                  <a:gd name="connsiteY24" fmla="*/ 608817 h 1401932"/>
                  <a:gd name="connsiteX25" fmla="*/ 2986 w 786324"/>
                  <a:gd name="connsiteY25" fmla="*/ 728424 h 1401932"/>
                  <a:gd name="connsiteX26" fmla="*/ 0 w 786324"/>
                  <a:gd name="connsiteY26" fmla="*/ 727897 h 1401932"/>
                  <a:gd name="connsiteX27" fmla="*/ 0 w 786324"/>
                  <a:gd name="connsiteY27" fmla="*/ 337281 h 1401932"/>
                  <a:gd name="connsiteX28" fmla="*/ 198821 w 786324"/>
                  <a:gd name="connsiteY28" fmla="*/ 0 h 1401932"/>
                  <a:gd name="connsiteX29" fmla="*/ 379266 w 786324"/>
                  <a:gd name="connsiteY29" fmla="*/ 119607 h 1401932"/>
                  <a:gd name="connsiteX30" fmla="*/ 394655 w 786324"/>
                  <a:gd name="connsiteY30" fmla="*/ 195830 h 1401932"/>
                  <a:gd name="connsiteX31" fmla="*/ 410044 w 786324"/>
                  <a:gd name="connsiteY31" fmla="*/ 119607 h 1401932"/>
                  <a:gd name="connsiteX32" fmla="*/ 590489 w 786324"/>
                  <a:gd name="connsiteY32" fmla="*/ 0 h 1401932"/>
                  <a:gd name="connsiteX33" fmla="*/ 786324 w 786324"/>
                  <a:gd name="connsiteY33" fmla="*/ 195835 h 1401932"/>
                  <a:gd name="connsiteX34" fmla="*/ 590489 w 786324"/>
                  <a:gd name="connsiteY34" fmla="*/ 391670 h 1401932"/>
                  <a:gd name="connsiteX35" fmla="*/ 410044 w 786324"/>
                  <a:gd name="connsiteY35" fmla="*/ 272063 h 1401932"/>
                  <a:gd name="connsiteX36" fmla="*/ 394655 w 786324"/>
                  <a:gd name="connsiteY36" fmla="*/ 195840 h 1401932"/>
                  <a:gd name="connsiteX37" fmla="*/ 379266 w 786324"/>
                  <a:gd name="connsiteY37" fmla="*/ 272063 h 1401932"/>
                  <a:gd name="connsiteX38" fmla="*/ 198821 w 786324"/>
                  <a:gd name="connsiteY38" fmla="*/ 391670 h 1401932"/>
                  <a:gd name="connsiteX39" fmla="*/ 6965 w 786324"/>
                  <a:gd name="connsiteY39" fmla="*/ 235303 h 1401932"/>
                  <a:gd name="connsiteX40" fmla="*/ 2987 w 786324"/>
                  <a:gd name="connsiteY40" fmla="*/ 195840 h 1401932"/>
                  <a:gd name="connsiteX41" fmla="*/ 0 w 786324"/>
                  <a:gd name="connsiteY41" fmla="*/ 225464 h 1401932"/>
                  <a:gd name="connsiteX42" fmla="*/ 0 w 786324"/>
                  <a:gd name="connsiteY42" fmla="*/ 166206 h 1401932"/>
                  <a:gd name="connsiteX43" fmla="*/ 2987 w 786324"/>
                  <a:gd name="connsiteY43" fmla="*/ 195830 h 1401932"/>
                  <a:gd name="connsiteX44" fmla="*/ 6965 w 786324"/>
                  <a:gd name="connsiteY44" fmla="*/ 156367 h 1401932"/>
                  <a:gd name="connsiteX45" fmla="*/ 198821 w 786324"/>
                  <a:gd name="connsiteY45" fmla="*/ 0 h 14019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</a:cxnLst>
                <a:rect l="l" t="t" r="r" b="b"/>
                <a:pathLst>
                  <a:path w="786324" h="1401932">
                    <a:moveTo>
                      <a:pt x="2983" y="1010262"/>
                    </a:moveTo>
                    <a:cubicBezTo>
                      <a:pt x="111140" y="1010262"/>
                      <a:pt x="198818" y="1097940"/>
                      <a:pt x="198818" y="1206097"/>
                    </a:cubicBezTo>
                    <a:cubicBezTo>
                      <a:pt x="198818" y="1314254"/>
                      <a:pt x="111140" y="1401932"/>
                      <a:pt x="2983" y="1401932"/>
                    </a:cubicBezTo>
                    <a:lnTo>
                      <a:pt x="0" y="1401632"/>
                    </a:lnTo>
                    <a:lnTo>
                      <a:pt x="0" y="1010563"/>
                    </a:lnTo>
                    <a:close/>
                    <a:moveTo>
                      <a:pt x="198819" y="673508"/>
                    </a:moveTo>
                    <a:cubicBezTo>
                      <a:pt x="306976" y="673508"/>
                      <a:pt x="394654" y="761186"/>
                      <a:pt x="394654" y="869343"/>
                    </a:cubicBezTo>
                    <a:cubicBezTo>
                      <a:pt x="394654" y="977500"/>
                      <a:pt x="306976" y="1065178"/>
                      <a:pt x="198819" y="1065178"/>
                    </a:cubicBezTo>
                    <a:cubicBezTo>
                      <a:pt x="117701" y="1065178"/>
                      <a:pt x="48103" y="1015859"/>
                      <a:pt x="18374" y="945571"/>
                    </a:cubicBezTo>
                    <a:lnTo>
                      <a:pt x="2985" y="869348"/>
                    </a:lnTo>
                    <a:lnTo>
                      <a:pt x="0" y="884133"/>
                    </a:lnTo>
                    <a:lnTo>
                      <a:pt x="0" y="854553"/>
                    </a:lnTo>
                    <a:lnTo>
                      <a:pt x="2985" y="869338"/>
                    </a:lnTo>
                    <a:lnTo>
                      <a:pt x="18374" y="793115"/>
                    </a:lnTo>
                    <a:cubicBezTo>
                      <a:pt x="48103" y="722827"/>
                      <a:pt x="117701" y="673508"/>
                      <a:pt x="198819" y="673508"/>
                    </a:cubicBezTo>
                    <a:close/>
                    <a:moveTo>
                      <a:pt x="2986" y="336754"/>
                    </a:moveTo>
                    <a:cubicBezTo>
                      <a:pt x="84104" y="336754"/>
                      <a:pt x="153702" y="386073"/>
                      <a:pt x="183431" y="456361"/>
                    </a:cubicBezTo>
                    <a:lnTo>
                      <a:pt x="198820" y="532584"/>
                    </a:lnTo>
                    <a:lnTo>
                      <a:pt x="214209" y="456361"/>
                    </a:lnTo>
                    <a:cubicBezTo>
                      <a:pt x="243938" y="386073"/>
                      <a:pt x="313536" y="336754"/>
                      <a:pt x="394654" y="336754"/>
                    </a:cubicBezTo>
                    <a:cubicBezTo>
                      <a:pt x="502811" y="336754"/>
                      <a:pt x="590489" y="424432"/>
                      <a:pt x="590489" y="532589"/>
                    </a:cubicBezTo>
                    <a:cubicBezTo>
                      <a:pt x="590489" y="640746"/>
                      <a:pt x="502811" y="728424"/>
                      <a:pt x="394654" y="728424"/>
                    </a:cubicBezTo>
                    <a:cubicBezTo>
                      <a:pt x="313536" y="728424"/>
                      <a:pt x="243938" y="679105"/>
                      <a:pt x="214209" y="608817"/>
                    </a:cubicBezTo>
                    <a:lnTo>
                      <a:pt x="198820" y="532594"/>
                    </a:lnTo>
                    <a:lnTo>
                      <a:pt x="183431" y="608817"/>
                    </a:lnTo>
                    <a:cubicBezTo>
                      <a:pt x="153702" y="679105"/>
                      <a:pt x="84104" y="728424"/>
                      <a:pt x="2986" y="728424"/>
                    </a:cubicBezTo>
                    <a:lnTo>
                      <a:pt x="0" y="727897"/>
                    </a:lnTo>
                    <a:lnTo>
                      <a:pt x="0" y="337281"/>
                    </a:lnTo>
                    <a:close/>
                    <a:moveTo>
                      <a:pt x="198821" y="0"/>
                    </a:moveTo>
                    <a:cubicBezTo>
                      <a:pt x="279939" y="0"/>
                      <a:pt x="349537" y="49319"/>
                      <a:pt x="379266" y="119607"/>
                    </a:cubicBezTo>
                    <a:lnTo>
                      <a:pt x="394655" y="195830"/>
                    </a:lnTo>
                    <a:lnTo>
                      <a:pt x="410044" y="119607"/>
                    </a:lnTo>
                    <a:cubicBezTo>
                      <a:pt x="439773" y="49319"/>
                      <a:pt x="509372" y="0"/>
                      <a:pt x="590489" y="0"/>
                    </a:cubicBezTo>
                    <a:cubicBezTo>
                      <a:pt x="698646" y="0"/>
                      <a:pt x="786324" y="87678"/>
                      <a:pt x="786324" y="195835"/>
                    </a:cubicBezTo>
                    <a:cubicBezTo>
                      <a:pt x="786324" y="303992"/>
                      <a:pt x="698646" y="391670"/>
                      <a:pt x="590489" y="391670"/>
                    </a:cubicBezTo>
                    <a:cubicBezTo>
                      <a:pt x="509372" y="391670"/>
                      <a:pt x="439773" y="342351"/>
                      <a:pt x="410044" y="272063"/>
                    </a:cubicBezTo>
                    <a:lnTo>
                      <a:pt x="394655" y="195840"/>
                    </a:lnTo>
                    <a:lnTo>
                      <a:pt x="379266" y="272063"/>
                    </a:lnTo>
                    <a:cubicBezTo>
                      <a:pt x="349537" y="342351"/>
                      <a:pt x="279939" y="391670"/>
                      <a:pt x="198821" y="391670"/>
                    </a:cubicBezTo>
                    <a:cubicBezTo>
                      <a:pt x="104184" y="391670"/>
                      <a:pt x="25226" y="324541"/>
                      <a:pt x="6965" y="235303"/>
                    </a:cubicBezTo>
                    <a:lnTo>
                      <a:pt x="2987" y="195840"/>
                    </a:lnTo>
                    <a:lnTo>
                      <a:pt x="0" y="225464"/>
                    </a:lnTo>
                    <a:lnTo>
                      <a:pt x="0" y="166206"/>
                    </a:lnTo>
                    <a:lnTo>
                      <a:pt x="2987" y="195830"/>
                    </a:lnTo>
                    <a:lnTo>
                      <a:pt x="6965" y="156367"/>
                    </a:lnTo>
                    <a:cubicBezTo>
                      <a:pt x="25226" y="67128"/>
                      <a:pt x="104184" y="0"/>
                      <a:pt x="198821" y="0"/>
                    </a:cubicBezTo>
                    <a:close/>
                  </a:path>
                </a:pathLst>
              </a:custGeom>
              <a:solidFill>
                <a:schemeClr val="dk1">
                  <a:alpha val="15000"/>
                </a:schemeClr>
              </a:solidFill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" name="Group 12"/>
            <p:cNvGrpSpPr/>
            <p:nvPr/>
          </p:nvGrpSpPr>
          <p:grpSpPr>
            <a:xfrm>
              <a:off x="4948192" y="2049373"/>
              <a:ext cx="753192" cy="955661"/>
              <a:chOff x="6015263" y="4229424"/>
              <a:chExt cx="1630321" cy="2068577"/>
            </a:xfrm>
          </p:grpSpPr>
          <p:sp>
            <p:nvSpPr>
              <p:cNvPr id="14" name="Oval 13"/>
              <p:cNvSpPr/>
              <p:nvPr/>
            </p:nvSpPr>
            <p:spPr>
              <a:xfrm>
                <a:off x="6015263" y="4667679"/>
                <a:ext cx="1630321" cy="1630321"/>
              </a:xfrm>
              <a:prstGeom prst="ellipse">
                <a:avLst/>
              </a:prstGeom>
              <a:solidFill>
                <a:srgbClr val="F5D91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5" name="Freeform 14"/>
              <p:cNvSpPr/>
              <p:nvPr/>
            </p:nvSpPr>
            <p:spPr>
              <a:xfrm>
                <a:off x="6815517" y="4667679"/>
                <a:ext cx="830067" cy="1630322"/>
              </a:xfrm>
              <a:custGeom>
                <a:avLst/>
                <a:gdLst>
                  <a:gd name="connsiteX0" fmla="*/ 14906 w 830067"/>
                  <a:gd name="connsiteY0" fmla="*/ 0 h 1630322"/>
                  <a:gd name="connsiteX1" fmla="*/ 830067 w 830067"/>
                  <a:gd name="connsiteY1" fmla="*/ 815161 h 1630322"/>
                  <a:gd name="connsiteX2" fmla="*/ 14906 w 830067"/>
                  <a:gd name="connsiteY2" fmla="*/ 1630322 h 1630322"/>
                  <a:gd name="connsiteX3" fmla="*/ 0 w 830067"/>
                  <a:gd name="connsiteY3" fmla="*/ 1628819 h 1630322"/>
                  <a:gd name="connsiteX4" fmla="*/ 0 w 830067"/>
                  <a:gd name="connsiteY4" fmla="*/ 1503 h 1630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30067" h="1630322">
                    <a:moveTo>
                      <a:pt x="14906" y="0"/>
                    </a:moveTo>
                    <a:cubicBezTo>
                      <a:pt x="465107" y="0"/>
                      <a:pt x="830067" y="364960"/>
                      <a:pt x="830067" y="815161"/>
                    </a:cubicBezTo>
                    <a:cubicBezTo>
                      <a:pt x="830067" y="1265362"/>
                      <a:pt x="465107" y="1630322"/>
                      <a:pt x="14906" y="1630322"/>
                    </a:cubicBezTo>
                    <a:lnTo>
                      <a:pt x="0" y="1628819"/>
                    </a:lnTo>
                    <a:lnTo>
                      <a:pt x="0" y="1503"/>
                    </a:lnTo>
                    <a:close/>
                  </a:path>
                </a:pathLst>
              </a:custGeom>
              <a:solidFill>
                <a:srgbClr val="F2C40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grpSp>
            <p:nvGrpSpPr>
              <p:cNvPr id="16" name="Group 15"/>
              <p:cNvGrpSpPr/>
              <p:nvPr/>
            </p:nvGrpSpPr>
            <p:grpSpPr>
              <a:xfrm>
                <a:off x="6310003" y="4229424"/>
                <a:ext cx="1032373" cy="1032374"/>
                <a:chOff x="6015263" y="3764752"/>
                <a:chExt cx="1630321" cy="1630322"/>
              </a:xfrm>
            </p:grpSpPr>
            <p:sp>
              <p:nvSpPr>
                <p:cNvPr id="20" name="Oval 19"/>
                <p:cNvSpPr/>
                <p:nvPr/>
              </p:nvSpPr>
              <p:spPr>
                <a:xfrm>
                  <a:off x="6015263" y="3764752"/>
                  <a:ext cx="1630321" cy="1630321"/>
                </a:xfrm>
                <a:prstGeom prst="ellipse">
                  <a:avLst/>
                </a:prstGeom>
                <a:solidFill>
                  <a:srgbClr val="F5D91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" name="Freeform 20"/>
                <p:cNvSpPr/>
                <p:nvPr/>
              </p:nvSpPr>
              <p:spPr>
                <a:xfrm>
                  <a:off x="6815517" y="3764752"/>
                  <a:ext cx="830067" cy="1630322"/>
                </a:xfrm>
                <a:custGeom>
                  <a:avLst/>
                  <a:gdLst>
                    <a:gd name="connsiteX0" fmla="*/ 14906 w 830067"/>
                    <a:gd name="connsiteY0" fmla="*/ 0 h 1630322"/>
                    <a:gd name="connsiteX1" fmla="*/ 830067 w 830067"/>
                    <a:gd name="connsiteY1" fmla="*/ 815161 h 1630322"/>
                    <a:gd name="connsiteX2" fmla="*/ 14906 w 830067"/>
                    <a:gd name="connsiteY2" fmla="*/ 1630322 h 1630322"/>
                    <a:gd name="connsiteX3" fmla="*/ 0 w 830067"/>
                    <a:gd name="connsiteY3" fmla="*/ 1628819 h 1630322"/>
                    <a:gd name="connsiteX4" fmla="*/ 0 w 830067"/>
                    <a:gd name="connsiteY4" fmla="*/ 1503 h 16303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30067" h="1630322">
                      <a:moveTo>
                        <a:pt x="14906" y="0"/>
                      </a:moveTo>
                      <a:cubicBezTo>
                        <a:pt x="465107" y="0"/>
                        <a:pt x="830067" y="364960"/>
                        <a:pt x="830067" y="815161"/>
                      </a:cubicBezTo>
                      <a:cubicBezTo>
                        <a:pt x="830067" y="1265362"/>
                        <a:pt x="465107" y="1630322"/>
                        <a:pt x="14906" y="1630322"/>
                      </a:cubicBezTo>
                      <a:lnTo>
                        <a:pt x="0" y="1628819"/>
                      </a:lnTo>
                      <a:lnTo>
                        <a:pt x="0" y="1503"/>
                      </a:lnTo>
                      <a:close/>
                    </a:path>
                  </a:pathLst>
                </a:custGeom>
                <a:solidFill>
                  <a:srgbClr val="F2C40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7" name="Group 16"/>
              <p:cNvGrpSpPr/>
              <p:nvPr/>
            </p:nvGrpSpPr>
            <p:grpSpPr>
              <a:xfrm rot="7766843">
                <a:off x="6939598" y="4147968"/>
                <a:ext cx="426826" cy="857866"/>
                <a:chOff x="4910359" y="1566848"/>
                <a:chExt cx="309771" cy="622600"/>
              </a:xfrm>
            </p:grpSpPr>
            <p:sp>
              <p:nvSpPr>
                <p:cNvPr id="18" name="Freeform 17"/>
                <p:cNvSpPr/>
                <p:nvPr/>
              </p:nvSpPr>
              <p:spPr>
                <a:xfrm rot="16200000">
                  <a:off x="4753945" y="1723262"/>
                  <a:ext cx="622599" cy="309771"/>
                </a:xfrm>
                <a:custGeom>
                  <a:avLst/>
                  <a:gdLst>
                    <a:gd name="connsiteX0" fmla="*/ 311022 w 622599"/>
                    <a:gd name="connsiteY0" fmla="*/ 1 h 309771"/>
                    <a:gd name="connsiteX1" fmla="*/ 554886 w 622599"/>
                    <a:gd name="connsiteY1" fmla="*/ 87690 h 309771"/>
                    <a:gd name="connsiteX2" fmla="*/ 620070 w 622599"/>
                    <a:gd name="connsiteY2" fmla="*/ 153608 h 309771"/>
                    <a:gd name="connsiteX3" fmla="*/ 620481 w 622599"/>
                    <a:gd name="connsiteY3" fmla="*/ 153605 h 309771"/>
                    <a:gd name="connsiteX4" fmla="*/ 620274 w 622599"/>
                    <a:gd name="connsiteY4" fmla="*/ 153815 h 309771"/>
                    <a:gd name="connsiteX5" fmla="*/ 622599 w 622599"/>
                    <a:gd name="connsiteY5" fmla="*/ 156166 h 309771"/>
                    <a:gd name="connsiteX6" fmla="*/ 617944 w 622599"/>
                    <a:gd name="connsiteY6" fmla="*/ 156177 h 309771"/>
                    <a:gd name="connsiteX7" fmla="*/ 553568 w 622599"/>
                    <a:gd name="connsiteY7" fmla="*/ 221424 h 309771"/>
                    <a:gd name="connsiteX8" fmla="*/ 2658 w 622599"/>
                    <a:gd name="connsiteY8" fmla="*/ 158149 h 309771"/>
                    <a:gd name="connsiteX9" fmla="*/ 118479 w 622599"/>
                    <a:gd name="connsiteY9" fmla="*/ 157297 h 309771"/>
                    <a:gd name="connsiteX10" fmla="*/ 0 w 622599"/>
                    <a:gd name="connsiteY10" fmla="*/ 157563 h 309771"/>
                    <a:gd name="connsiteX11" fmla="*/ 311022 w 622599"/>
                    <a:gd name="connsiteY11" fmla="*/ 1 h 3097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622599" h="309771">
                      <a:moveTo>
                        <a:pt x="311022" y="1"/>
                      </a:moveTo>
                      <a:cubicBezTo>
                        <a:pt x="396643" y="-192"/>
                        <a:pt x="482317" y="29028"/>
                        <a:pt x="554886" y="87690"/>
                      </a:cubicBezTo>
                      <a:lnTo>
                        <a:pt x="620070" y="153608"/>
                      </a:lnTo>
                      <a:lnTo>
                        <a:pt x="620481" y="153605"/>
                      </a:lnTo>
                      <a:lnTo>
                        <a:pt x="620274" y="153815"/>
                      </a:lnTo>
                      <a:lnTo>
                        <a:pt x="622599" y="156166"/>
                      </a:lnTo>
                      <a:lnTo>
                        <a:pt x="617944" y="156177"/>
                      </a:lnTo>
                      <a:lnTo>
                        <a:pt x="553568" y="221424"/>
                      </a:lnTo>
                      <a:cubicBezTo>
                        <a:pt x="386280" y="357309"/>
                        <a:pt x="148614" y="336615"/>
                        <a:pt x="2658" y="158149"/>
                      </a:cubicBezTo>
                      <a:lnTo>
                        <a:pt x="118479" y="157297"/>
                      </a:lnTo>
                      <a:lnTo>
                        <a:pt x="0" y="157563"/>
                      </a:lnTo>
                      <a:cubicBezTo>
                        <a:pt x="82792" y="52801"/>
                        <a:pt x="196861" y="257"/>
                        <a:pt x="311022" y="1"/>
                      </a:cubicBezTo>
                      <a:close/>
                    </a:path>
                  </a:pathLst>
                </a:custGeom>
                <a:solidFill>
                  <a:srgbClr val="58D68F"/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" name="Freeform 18"/>
                <p:cNvSpPr/>
                <p:nvPr/>
              </p:nvSpPr>
              <p:spPr>
                <a:xfrm>
                  <a:off x="5065243" y="1566849"/>
                  <a:ext cx="154886" cy="622599"/>
                </a:xfrm>
                <a:custGeom>
                  <a:avLst/>
                  <a:gdLst>
                    <a:gd name="connsiteX0" fmla="*/ 1281 w 154886"/>
                    <a:gd name="connsiteY0" fmla="*/ 0 h 622599"/>
                    <a:gd name="connsiteX1" fmla="*/ 1292 w 154886"/>
                    <a:gd name="connsiteY1" fmla="*/ 4655 h 622599"/>
                    <a:gd name="connsiteX2" fmla="*/ 66539 w 154886"/>
                    <a:gd name="connsiteY2" fmla="*/ 69031 h 622599"/>
                    <a:gd name="connsiteX3" fmla="*/ 3264 w 154886"/>
                    <a:gd name="connsiteY3" fmla="*/ 619941 h 622599"/>
                    <a:gd name="connsiteX4" fmla="*/ 2412 w 154886"/>
                    <a:gd name="connsiteY4" fmla="*/ 504120 h 622599"/>
                    <a:gd name="connsiteX5" fmla="*/ 2678 w 154886"/>
                    <a:gd name="connsiteY5" fmla="*/ 622599 h 622599"/>
                    <a:gd name="connsiteX6" fmla="*/ 0 w 154886"/>
                    <a:gd name="connsiteY6" fmla="*/ 619972 h 622599"/>
                    <a:gd name="connsiteX7" fmla="*/ 0 w 154886"/>
                    <a:gd name="connsiteY7" fmla="*/ 1267 h 6225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54886" h="622599">
                      <a:moveTo>
                        <a:pt x="1281" y="0"/>
                      </a:moveTo>
                      <a:lnTo>
                        <a:pt x="1292" y="4655"/>
                      </a:lnTo>
                      <a:lnTo>
                        <a:pt x="66539" y="69031"/>
                      </a:lnTo>
                      <a:cubicBezTo>
                        <a:pt x="202424" y="236319"/>
                        <a:pt x="181730" y="473985"/>
                        <a:pt x="3264" y="619941"/>
                      </a:cubicBezTo>
                      <a:lnTo>
                        <a:pt x="2412" y="504120"/>
                      </a:lnTo>
                      <a:lnTo>
                        <a:pt x="2678" y="622599"/>
                      </a:lnTo>
                      <a:lnTo>
                        <a:pt x="0" y="619972"/>
                      </a:lnTo>
                      <a:lnTo>
                        <a:pt x="0" y="1267"/>
                      </a:lnTo>
                      <a:close/>
                    </a:path>
                  </a:pathLst>
                </a:custGeom>
                <a:solidFill>
                  <a:srgbClr val="27AE60"/>
                </a:solidFill>
                <a:ln>
                  <a:noFill/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</p:grpSp>
      </p:grpSp>
      <p:grpSp>
        <p:nvGrpSpPr>
          <p:cNvPr id="172" name="Group 171"/>
          <p:cNvGrpSpPr/>
          <p:nvPr/>
        </p:nvGrpSpPr>
        <p:grpSpPr>
          <a:xfrm>
            <a:off x="999673" y="1977433"/>
            <a:ext cx="5823693" cy="4159780"/>
            <a:chOff x="-1786543" y="-132613"/>
            <a:chExt cx="6811512" cy="4865365"/>
          </a:xfrm>
          <a:solidFill>
            <a:schemeClr val="bg1"/>
          </a:solidFill>
        </p:grpSpPr>
        <p:sp>
          <p:nvSpPr>
            <p:cNvPr id="173" name="Rectangle 172"/>
            <p:cNvSpPr/>
            <p:nvPr/>
          </p:nvSpPr>
          <p:spPr>
            <a:xfrm>
              <a:off x="-1786543" y="-132613"/>
              <a:ext cx="973073" cy="973073"/>
            </a:xfrm>
            <a:prstGeom prst="rect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74" name="Rectangle 173"/>
            <p:cNvSpPr/>
            <p:nvPr/>
          </p:nvSpPr>
          <p:spPr>
            <a:xfrm>
              <a:off x="159603" y="-132613"/>
              <a:ext cx="973073" cy="973073"/>
            </a:xfrm>
            <a:prstGeom prst="rect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75" name="Rectangle 174"/>
            <p:cNvSpPr/>
            <p:nvPr/>
          </p:nvSpPr>
          <p:spPr>
            <a:xfrm>
              <a:off x="1132676" y="-132613"/>
              <a:ext cx="973073" cy="973073"/>
            </a:xfrm>
            <a:prstGeom prst="rect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76" name="Rectangle 175"/>
            <p:cNvSpPr/>
            <p:nvPr/>
          </p:nvSpPr>
          <p:spPr>
            <a:xfrm>
              <a:off x="2105750" y="-132613"/>
              <a:ext cx="973073" cy="973073"/>
            </a:xfrm>
            <a:prstGeom prst="rect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77" name="Rectangle 176"/>
            <p:cNvSpPr/>
            <p:nvPr/>
          </p:nvSpPr>
          <p:spPr>
            <a:xfrm>
              <a:off x="3078823" y="-132613"/>
              <a:ext cx="973073" cy="973073"/>
            </a:xfrm>
            <a:prstGeom prst="rect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78" name="Rectangle 177"/>
            <p:cNvSpPr/>
            <p:nvPr/>
          </p:nvSpPr>
          <p:spPr>
            <a:xfrm>
              <a:off x="4051896" y="-132613"/>
              <a:ext cx="973073" cy="973073"/>
            </a:xfrm>
            <a:prstGeom prst="rect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79" name="Rectangle 178"/>
            <p:cNvSpPr/>
            <p:nvPr/>
          </p:nvSpPr>
          <p:spPr>
            <a:xfrm>
              <a:off x="-1786543" y="840460"/>
              <a:ext cx="973073" cy="973073"/>
            </a:xfrm>
            <a:prstGeom prst="rect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80" name="Rectangle 179"/>
            <p:cNvSpPr/>
            <p:nvPr/>
          </p:nvSpPr>
          <p:spPr>
            <a:xfrm>
              <a:off x="-813470" y="840460"/>
              <a:ext cx="973073" cy="973073"/>
            </a:xfrm>
            <a:prstGeom prst="rect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81" name="Rectangle 180"/>
            <p:cNvSpPr/>
            <p:nvPr/>
          </p:nvSpPr>
          <p:spPr>
            <a:xfrm>
              <a:off x="1132676" y="840460"/>
              <a:ext cx="973073" cy="973073"/>
            </a:xfrm>
            <a:prstGeom prst="rect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82" name="Rectangle 181"/>
            <p:cNvSpPr/>
            <p:nvPr/>
          </p:nvSpPr>
          <p:spPr>
            <a:xfrm>
              <a:off x="2105750" y="840460"/>
              <a:ext cx="973073" cy="973073"/>
            </a:xfrm>
            <a:prstGeom prst="rect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83" name="Rectangle 182"/>
            <p:cNvSpPr/>
            <p:nvPr/>
          </p:nvSpPr>
          <p:spPr>
            <a:xfrm>
              <a:off x="-1786543" y="1813532"/>
              <a:ext cx="973073" cy="973073"/>
            </a:xfrm>
            <a:prstGeom prst="rect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84" name="Rectangle 183"/>
            <p:cNvSpPr/>
            <p:nvPr/>
          </p:nvSpPr>
          <p:spPr>
            <a:xfrm>
              <a:off x="-813470" y="1813532"/>
              <a:ext cx="973073" cy="973073"/>
            </a:xfrm>
            <a:prstGeom prst="rect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85" name="Rectangle 184"/>
            <p:cNvSpPr/>
            <p:nvPr/>
          </p:nvSpPr>
          <p:spPr>
            <a:xfrm>
              <a:off x="159603" y="1813532"/>
              <a:ext cx="973073" cy="973073"/>
            </a:xfrm>
            <a:prstGeom prst="rect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86" name="Rectangle 185"/>
            <p:cNvSpPr/>
            <p:nvPr/>
          </p:nvSpPr>
          <p:spPr>
            <a:xfrm>
              <a:off x="1132676" y="1813532"/>
              <a:ext cx="973073" cy="973073"/>
            </a:xfrm>
            <a:prstGeom prst="rect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87" name="Rectangle 186"/>
            <p:cNvSpPr/>
            <p:nvPr/>
          </p:nvSpPr>
          <p:spPr>
            <a:xfrm>
              <a:off x="2105750" y="1813532"/>
              <a:ext cx="973073" cy="973073"/>
            </a:xfrm>
            <a:prstGeom prst="rect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88" name="Rectangle 187"/>
            <p:cNvSpPr/>
            <p:nvPr/>
          </p:nvSpPr>
          <p:spPr>
            <a:xfrm>
              <a:off x="4051896" y="1813532"/>
              <a:ext cx="973073" cy="973073"/>
            </a:xfrm>
            <a:prstGeom prst="rect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89" name="Rectangle 188"/>
            <p:cNvSpPr/>
            <p:nvPr/>
          </p:nvSpPr>
          <p:spPr>
            <a:xfrm>
              <a:off x="-813470" y="2786606"/>
              <a:ext cx="973073" cy="973073"/>
            </a:xfrm>
            <a:prstGeom prst="rect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0" name="Rectangle 189"/>
            <p:cNvSpPr/>
            <p:nvPr/>
          </p:nvSpPr>
          <p:spPr>
            <a:xfrm>
              <a:off x="159603" y="2786606"/>
              <a:ext cx="973073" cy="973073"/>
            </a:xfrm>
            <a:prstGeom prst="rect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1" name="Rectangle 190"/>
            <p:cNvSpPr/>
            <p:nvPr/>
          </p:nvSpPr>
          <p:spPr>
            <a:xfrm>
              <a:off x="1132676" y="2786606"/>
              <a:ext cx="973073" cy="973073"/>
            </a:xfrm>
            <a:prstGeom prst="rect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2" name="Rectangle 191"/>
            <p:cNvSpPr/>
            <p:nvPr/>
          </p:nvSpPr>
          <p:spPr>
            <a:xfrm>
              <a:off x="2105750" y="2786606"/>
              <a:ext cx="973073" cy="973073"/>
            </a:xfrm>
            <a:prstGeom prst="rect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3" name="Rectangle 192"/>
            <p:cNvSpPr/>
            <p:nvPr/>
          </p:nvSpPr>
          <p:spPr>
            <a:xfrm>
              <a:off x="3078823" y="2786606"/>
              <a:ext cx="973073" cy="973073"/>
            </a:xfrm>
            <a:prstGeom prst="rect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4" name="Rectangle 193"/>
            <p:cNvSpPr/>
            <p:nvPr/>
          </p:nvSpPr>
          <p:spPr>
            <a:xfrm>
              <a:off x="4051896" y="2786606"/>
              <a:ext cx="973073" cy="973073"/>
            </a:xfrm>
            <a:prstGeom prst="rect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5" name="Rectangle 194"/>
            <p:cNvSpPr/>
            <p:nvPr/>
          </p:nvSpPr>
          <p:spPr>
            <a:xfrm>
              <a:off x="-1786543" y="3759679"/>
              <a:ext cx="973073" cy="973073"/>
            </a:xfrm>
            <a:prstGeom prst="rect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6" name="Rectangle 195"/>
            <p:cNvSpPr/>
            <p:nvPr/>
          </p:nvSpPr>
          <p:spPr>
            <a:xfrm>
              <a:off x="-813470" y="3759679"/>
              <a:ext cx="973073" cy="973073"/>
            </a:xfrm>
            <a:prstGeom prst="rect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7" name="Rectangle 196"/>
            <p:cNvSpPr/>
            <p:nvPr/>
          </p:nvSpPr>
          <p:spPr>
            <a:xfrm>
              <a:off x="1132676" y="3759679"/>
              <a:ext cx="973073" cy="973073"/>
            </a:xfrm>
            <a:prstGeom prst="rect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8" name="Rectangle 197"/>
            <p:cNvSpPr/>
            <p:nvPr/>
          </p:nvSpPr>
          <p:spPr>
            <a:xfrm>
              <a:off x="2105750" y="3759679"/>
              <a:ext cx="973073" cy="973073"/>
            </a:xfrm>
            <a:prstGeom prst="rect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9" name="Rectangle 198"/>
            <p:cNvSpPr/>
            <p:nvPr/>
          </p:nvSpPr>
          <p:spPr>
            <a:xfrm>
              <a:off x="4051896" y="3759679"/>
              <a:ext cx="973073" cy="973073"/>
            </a:xfrm>
            <a:prstGeom prst="rect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0" name="Rectangle 199"/>
            <p:cNvSpPr/>
            <p:nvPr/>
          </p:nvSpPr>
          <p:spPr>
            <a:xfrm>
              <a:off x="-813470" y="-132613"/>
              <a:ext cx="973073" cy="973073"/>
            </a:xfrm>
            <a:prstGeom prst="rect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1" name="Rectangle 200"/>
            <p:cNvSpPr/>
            <p:nvPr/>
          </p:nvSpPr>
          <p:spPr>
            <a:xfrm>
              <a:off x="159603" y="840460"/>
              <a:ext cx="973073" cy="973073"/>
            </a:xfrm>
            <a:prstGeom prst="rect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2" name="Rectangle 201"/>
            <p:cNvSpPr/>
            <p:nvPr/>
          </p:nvSpPr>
          <p:spPr>
            <a:xfrm>
              <a:off x="3078823" y="840460"/>
              <a:ext cx="973073" cy="973073"/>
            </a:xfrm>
            <a:prstGeom prst="rect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3" name="Rectangle 202"/>
            <p:cNvSpPr/>
            <p:nvPr/>
          </p:nvSpPr>
          <p:spPr>
            <a:xfrm>
              <a:off x="4051896" y="840460"/>
              <a:ext cx="973073" cy="973073"/>
            </a:xfrm>
            <a:prstGeom prst="rect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4" name="Rectangle 203"/>
            <p:cNvSpPr/>
            <p:nvPr/>
          </p:nvSpPr>
          <p:spPr>
            <a:xfrm>
              <a:off x="-1786543" y="2786606"/>
              <a:ext cx="973073" cy="973073"/>
            </a:xfrm>
            <a:prstGeom prst="rect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5" name="Rectangle 204"/>
            <p:cNvSpPr/>
            <p:nvPr/>
          </p:nvSpPr>
          <p:spPr>
            <a:xfrm>
              <a:off x="159603" y="3759679"/>
              <a:ext cx="973073" cy="973073"/>
            </a:xfrm>
            <a:prstGeom prst="rect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6" name="Rectangle 205"/>
            <p:cNvSpPr/>
            <p:nvPr/>
          </p:nvSpPr>
          <p:spPr>
            <a:xfrm>
              <a:off x="3078823" y="3759679"/>
              <a:ext cx="973073" cy="973073"/>
            </a:xfrm>
            <a:prstGeom prst="rect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7" name="Rectangle 206"/>
            <p:cNvSpPr/>
            <p:nvPr/>
          </p:nvSpPr>
          <p:spPr>
            <a:xfrm>
              <a:off x="3078823" y="1813532"/>
              <a:ext cx="973073" cy="973073"/>
            </a:xfrm>
            <a:prstGeom prst="rect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208" name="Group 207"/>
          <p:cNvGrpSpPr/>
          <p:nvPr/>
        </p:nvGrpSpPr>
        <p:grpSpPr>
          <a:xfrm>
            <a:off x="997694" y="1985148"/>
            <a:ext cx="5823693" cy="4159780"/>
            <a:chOff x="-1786543" y="-132613"/>
            <a:chExt cx="6811512" cy="4865365"/>
          </a:xfrm>
        </p:grpSpPr>
        <p:sp>
          <p:nvSpPr>
            <p:cNvPr id="209" name="Rectangle 208"/>
            <p:cNvSpPr/>
            <p:nvPr/>
          </p:nvSpPr>
          <p:spPr>
            <a:xfrm>
              <a:off x="-1786543" y="-132613"/>
              <a:ext cx="973073" cy="973073"/>
            </a:xfrm>
            <a:prstGeom prst="rect">
              <a:avLst/>
            </a:prstGeom>
            <a:solidFill>
              <a:srgbClr val="279741">
                <a:alpha val="55000"/>
              </a:srgb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10" name="Rectangle 209"/>
            <p:cNvSpPr/>
            <p:nvPr/>
          </p:nvSpPr>
          <p:spPr>
            <a:xfrm>
              <a:off x="159603" y="-132613"/>
              <a:ext cx="973073" cy="973073"/>
            </a:xfrm>
            <a:prstGeom prst="rect">
              <a:avLst/>
            </a:prstGeom>
            <a:solidFill>
              <a:srgbClr val="279741">
                <a:alpha val="40000"/>
              </a:srgb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11" name="Rectangle 210"/>
            <p:cNvSpPr/>
            <p:nvPr/>
          </p:nvSpPr>
          <p:spPr>
            <a:xfrm>
              <a:off x="1132676" y="-132613"/>
              <a:ext cx="973073" cy="973073"/>
            </a:xfrm>
            <a:prstGeom prst="rect">
              <a:avLst/>
            </a:prstGeom>
            <a:solidFill>
              <a:srgbClr val="279741">
                <a:alpha val="70000"/>
              </a:srgb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12" name="Rectangle 211"/>
            <p:cNvSpPr/>
            <p:nvPr/>
          </p:nvSpPr>
          <p:spPr>
            <a:xfrm>
              <a:off x="2105750" y="-132613"/>
              <a:ext cx="973073" cy="973073"/>
            </a:xfrm>
            <a:prstGeom prst="rect">
              <a:avLst/>
            </a:prstGeom>
            <a:solidFill>
              <a:srgbClr val="279741">
                <a:alpha val="10000"/>
              </a:srgb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13" name="Rectangle 212"/>
            <p:cNvSpPr/>
            <p:nvPr/>
          </p:nvSpPr>
          <p:spPr>
            <a:xfrm>
              <a:off x="3078823" y="-132613"/>
              <a:ext cx="973073" cy="973073"/>
            </a:xfrm>
            <a:prstGeom prst="rect">
              <a:avLst/>
            </a:prstGeom>
            <a:solidFill>
              <a:srgbClr val="279741">
                <a:alpha val="55000"/>
              </a:srgb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14" name="Rectangle 213"/>
            <p:cNvSpPr/>
            <p:nvPr/>
          </p:nvSpPr>
          <p:spPr>
            <a:xfrm>
              <a:off x="4051896" y="-132613"/>
              <a:ext cx="973073" cy="973073"/>
            </a:xfrm>
            <a:prstGeom prst="rect">
              <a:avLst/>
            </a:prstGeom>
            <a:solidFill>
              <a:srgbClr val="279741">
                <a:alpha val="25000"/>
              </a:srgb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15" name="Rectangle 214"/>
            <p:cNvSpPr/>
            <p:nvPr/>
          </p:nvSpPr>
          <p:spPr>
            <a:xfrm>
              <a:off x="-1786543" y="840460"/>
              <a:ext cx="973073" cy="973073"/>
            </a:xfrm>
            <a:prstGeom prst="rect">
              <a:avLst/>
            </a:prstGeom>
            <a:solidFill>
              <a:srgbClr val="279741">
                <a:alpha val="25000"/>
              </a:srgb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16" name="Rectangle 215"/>
            <p:cNvSpPr/>
            <p:nvPr/>
          </p:nvSpPr>
          <p:spPr>
            <a:xfrm>
              <a:off x="-813470" y="840460"/>
              <a:ext cx="973073" cy="973073"/>
            </a:xfrm>
            <a:prstGeom prst="rect">
              <a:avLst/>
            </a:prstGeom>
            <a:solidFill>
              <a:srgbClr val="279741">
                <a:alpha val="70000"/>
              </a:srgb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17" name="Rectangle 216"/>
            <p:cNvSpPr/>
            <p:nvPr/>
          </p:nvSpPr>
          <p:spPr>
            <a:xfrm>
              <a:off x="1132676" y="840460"/>
              <a:ext cx="973073" cy="973073"/>
            </a:xfrm>
            <a:prstGeom prst="rect">
              <a:avLst/>
            </a:prstGeom>
            <a:solidFill>
              <a:srgbClr val="279741">
                <a:alpha val="55000"/>
              </a:srgb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18" name="Rectangle 217"/>
            <p:cNvSpPr/>
            <p:nvPr/>
          </p:nvSpPr>
          <p:spPr>
            <a:xfrm>
              <a:off x="2105750" y="840460"/>
              <a:ext cx="973073" cy="973073"/>
            </a:xfrm>
            <a:prstGeom prst="rect">
              <a:avLst/>
            </a:prstGeom>
            <a:solidFill>
              <a:srgbClr val="279741">
                <a:alpha val="40000"/>
              </a:srgb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19" name="Rectangle 218"/>
            <p:cNvSpPr/>
            <p:nvPr/>
          </p:nvSpPr>
          <p:spPr>
            <a:xfrm>
              <a:off x="-1786543" y="1813532"/>
              <a:ext cx="973073" cy="973073"/>
            </a:xfrm>
            <a:prstGeom prst="rect">
              <a:avLst/>
            </a:prstGeom>
            <a:solidFill>
              <a:srgbClr val="279741">
                <a:alpha val="40000"/>
              </a:srgb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20" name="Rectangle 219"/>
            <p:cNvSpPr/>
            <p:nvPr/>
          </p:nvSpPr>
          <p:spPr>
            <a:xfrm>
              <a:off x="-813470" y="1813532"/>
              <a:ext cx="973073" cy="973073"/>
            </a:xfrm>
            <a:prstGeom prst="rect">
              <a:avLst/>
            </a:prstGeom>
            <a:solidFill>
              <a:srgbClr val="279741">
                <a:alpha val="55000"/>
              </a:srgb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21" name="Rectangle 220"/>
            <p:cNvSpPr/>
            <p:nvPr/>
          </p:nvSpPr>
          <p:spPr>
            <a:xfrm>
              <a:off x="159603" y="1813532"/>
              <a:ext cx="973073" cy="973073"/>
            </a:xfrm>
            <a:prstGeom prst="rect">
              <a:avLst/>
            </a:prstGeom>
            <a:solidFill>
              <a:srgbClr val="279741">
                <a:alpha val="25000"/>
              </a:srgb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22" name="Rectangle 221"/>
            <p:cNvSpPr/>
            <p:nvPr/>
          </p:nvSpPr>
          <p:spPr>
            <a:xfrm>
              <a:off x="1132676" y="1813532"/>
              <a:ext cx="973073" cy="973073"/>
            </a:xfrm>
            <a:prstGeom prst="rect">
              <a:avLst/>
            </a:prstGeom>
            <a:solidFill>
              <a:srgbClr val="279741">
                <a:alpha val="10000"/>
              </a:srgb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23" name="Rectangle 222"/>
            <p:cNvSpPr/>
            <p:nvPr/>
          </p:nvSpPr>
          <p:spPr>
            <a:xfrm>
              <a:off x="2105750" y="1813532"/>
              <a:ext cx="973073" cy="973073"/>
            </a:xfrm>
            <a:prstGeom prst="rect">
              <a:avLst/>
            </a:prstGeom>
            <a:solidFill>
              <a:srgbClr val="27974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24" name="Rectangle 223"/>
            <p:cNvSpPr/>
            <p:nvPr/>
          </p:nvSpPr>
          <p:spPr>
            <a:xfrm>
              <a:off x="4051896" y="1813532"/>
              <a:ext cx="973073" cy="973073"/>
            </a:xfrm>
            <a:prstGeom prst="rect">
              <a:avLst/>
            </a:prstGeom>
            <a:solidFill>
              <a:srgbClr val="279741">
                <a:alpha val="55000"/>
              </a:srgb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25" name="Rectangle 224"/>
            <p:cNvSpPr/>
            <p:nvPr/>
          </p:nvSpPr>
          <p:spPr>
            <a:xfrm>
              <a:off x="-813470" y="2786606"/>
              <a:ext cx="973073" cy="973073"/>
            </a:xfrm>
            <a:prstGeom prst="rect">
              <a:avLst/>
            </a:prstGeom>
            <a:solidFill>
              <a:srgbClr val="279741">
                <a:alpha val="85000"/>
              </a:srgb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26" name="Rectangle 225"/>
            <p:cNvSpPr/>
            <p:nvPr/>
          </p:nvSpPr>
          <p:spPr>
            <a:xfrm>
              <a:off x="159603" y="2786606"/>
              <a:ext cx="973073" cy="973073"/>
            </a:xfrm>
            <a:prstGeom prst="rect">
              <a:avLst/>
            </a:prstGeom>
            <a:solidFill>
              <a:srgbClr val="279741">
                <a:alpha val="40000"/>
              </a:srgb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27" name="Rectangle 226"/>
            <p:cNvSpPr/>
            <p:nvPr/>
          </p:nvSpPr>
          <p:spPr>
            <a:xfrm>
              <a:off x="1132676" y="2786606"/>
              <a:ext cx="973073" cy="973073"/>
            </a:xfrm>
            <a:prstGeom prst="rect">
              <a:avLst/>
            </a:prstGeom>
            <a:solidFill>
              <a:srgbClr val="279741">
                <a:alpha val="70000"/>
              </a:srgb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28" name="Rectangle 227"/>
            <p:cNvSpPr/>
            <p:nvPr/>
          </p:nvSpPr>
          <p:spPr>
            <a:xfrm>
              <a:off x="2105750" y="2786606"/>
              <a:ext cx="973073" cy="973073"/>
            </a:xfrm>
            <a:prstGeom prst="rect">
              <a:avLst/>
            </a:prstGeom>
            <a:solidFill>
              <a:srgbClr val="279741">
                <a:alpha val="40000"/>
              </a:srgb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29" name="Rectangle 228"/>
            <p:cNvSpPr/>
            <p:nvPr/>
          </p:nvSpPr>
          <p:spPr>
            <a:xfrm>
              <a:off x="3078823" y="2786606"/>
              <a:ext cx="973073" cy="973073"/>
            </a:xfrm>
            <a:prstGeom prst="rect">
              <a:avLst/>
            </a:prstGeom>
            <a:solidFill>
              <a:srgbClr val="279741">
                <a:alpha val="10000"/>
              </a:srgb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30" name="Rectangle 229"/>
            <p:cNvSpPr/>
            <p:nvPr/>
          </p:nvSpPr>
          <p:spPr>
            <a:xfrm>
              <a:off x="4051896" y="2786606"/>
              <a:ext cx="973073" cy="973073"/>
            </a:xfrm>
            <a:prstGeom prst="rect">
              <a:avLst/>
            </a:prstGeom>
            <a:solidFill>
              <a:srgbClr val="27974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31" name="Rectangle 230"/>
            <p:cNvSpPr/>
            <p:nvPr/>
          </p:nvSpPr>
          <p:spPr>
            <a:xfrm>
              <a:off x="-1786543" y="3759679"/>
              <a:ext cx="973073" cy="973073"/>
            </a:xfrm>
            <a:prstGeom prst="rect">
              <a:avLst/>
            </a:prstGeom>
            <a:solidFill>
              <a:srgbClr val="279741">
                <a:alpha val="55000"/>
              </a:srgb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32" name="Rectangle 231"/>
            <p:cNvSpPr/>
            <p:nvPr/>
          </p:nvSpPr>
          <p:spPr>
            <a:xfrm>
              <a:off x="-813470" y="3759679"/>
              <a:ext cx="973073" cy="973073"/>
            </a:xfrm>
            <a:prstGeom prst="rect">
              <a:avLst/>
            </a:prstGeom>
            <a:solidFill>
              <a:srgbClr val="279741">
                <a:alpha val="25000"/>
              </a:srgb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33" name="Rectangle 232"/>
            <p:cNvSpPr/>
            <p:nvPr/>
          </p:nvSpPr>
          <p:spPr>
            <a:xfrm>
              <a:off x="1132676" y="3759679"/>
              <a:ext cx="973073" cy="973073"/>
            </a:xfrm>
            <a:prstGeom prst="rect">
              <a:avLst/>
            </a:prstGeom>
            <a:solidFill>
              <a:srgbClr val="279741">
                <a:alpha val="25000"/>
              </a:srgb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34" name="Rectangle 233"/>
            <p:cNvSpPr/>
            <p:nvPr/>
          </p:nvSpPr>
          <p:spPr>
            <a:xfrm>
              <a:off x="2105750" y="3759679"/>
              <a:ext cx="973073" cy="973073"/>
            </a:xfrm>
            <a:prstGeom prst="rect">
              <a:avLst/>
            </a:prstGeom>
            <a:solidFill>
              <a:srgbClr val="27974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35" name="Rectangle 234"/>
            <p:cNvSpPr/>
            <p:nvPr/>
          </p:nvSpPr>
          <p:spPr>
            <a:xfrm>
              <a:off x="4051896" y="3759679"/>
              <a:ext cx="973073" cy="973073"/>
            </a:xfrm>
            <a:prstGeom prst="rect">
              <a:avLst/>
            </a:prstGeom>
            <a:solidFill>
              <a:srgbClr val="279741">
                <a:alpha val="25000"/>
              </a:srgb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36" name="Rectangle 235"/>
            <p:cNvSpPr/>
            <p:nvPr/>
          </p:nvSpPr>
          <p:spPr>
            <a:xfrm>
              <a:off x="-813470" y="-132613"/>
              <a:ext cx="973073" cy="973073"/>
            </a:xfrm>
            <a:prstGeom prst="rect">
              <a:avLst/>
            </a:prstGeom>
            <a:solidFill>
              <a:srgbClr val="279741">
                <a:alpha val="10000"/>
              </a:srgb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37" name="Rectangle 236"/>
            <p:cNvSpPr/>
            <p:nvPr/>
          </p:nvSpPr>
          <p:spPr>
            <a:xfrm>
              <a:off x="159603" y="840460"/>
              <a:ext cx="973073" cy="973073"/>
            </a:xfrm>
            <a:prstGeom prst="rect">
              <a:avLst/>
            </a:prstGeom>
            <a:solidFill>
              <a:srgbClr val="27974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38" name="Rectangle 237"/>
            <p:cNvSpPr/>
            <p:nvPr/>
          </p:nvSpPr>
          <p:spPr>
            <a:xfrm>
              <a:off x="3078823" y="840460"/>
              <a:ext cx="973073" cy="973073"/>
            </a:xfrm>
            <a:prstGeom prst="rect">
              <a:avLst/>
            </a:prstGeom>
            <a:solidFill>
              <a:srgbClr val="279741">
                <a:alpha val="25000"/>
              </a:srgb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39" name="Rectangle 238"/>
            <p:cNvSpPr/>
            <p:nvPr/>
          </p:nvSpPr>
          <p:spPr>
            <a:xfrm>
              <a:off x="4051896" y="840460"/>
              <a:ext cx="973073" cy="973073"/>
            </a:xfrm>
            <a:prstGeom prst="rect">
              <a:avLst/>
            </a:prstGeom>
            <a:solidFill>
              <a:srgbClr val="279741">
                <a:alpha val="70000"/>
              </a:srgb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40" name="Rectangle 239"/>
            <p:cNvSpPr/>
            <p:nvPr/>
          </p:nvSpPr>
          <p:spPr>
            <a:xfrm>
              <a:off x="-1786543" y="2786606"/>
              <a:ext cx="973073" cy="973073"/>
            </a:xfrm>
            <a:prstGeom prst="rect">
              <a:avLst/>
            </a:prstGeom>
            <a:solidFill>
              <a:srgbClr val="279741">
                <a:alpha val="10000"/>
              </a:srgb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41" name="Rectangle 240"/>
            <p:cNvSpPr/>
            <p:nvPr/>
          </p:nvSpPr>
          <p:spPr>
            <a:xfrm>
              <a:off x="159603" y="3759679"/>
              <a:ext cx="973073" cy="973073"/>
            </a:xfrm>
            <a:prstGeom prst="rect">
              <a:avLst/>
            </a:prstGeom>
            <a:solidFill>
              <a:srgbClr val="279741">
                <a:alpha val="10000"/>
              </a:srgb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42" name="Rectangle 241"/>
            <p:cNvSpPr/>
            <p:nvPr/>
          </p:nvSpPr>
          <p:spPr>
            <a:xfrm>
              <a:off x="3078823" y="3759679"/>
              <a:ext cx="973073" cy="973073"/>
            </a:xfrm>
            <a:prstGeom prst="rect">
              <a:avLst/>
            </a:prstGeom>
            <a:solidFill>
              <a:srgbClr val="279741">
                <a:alpha val="55000"/>
              </a:srgb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43" name="Rectangle 242"/>
            <p:cNvSpPr/>
            <p:nvPr/>
          </p:nvSpPr>
          <p:spPr>
            <a:xfrm>
              <a:off x="3078823" y="1813532"/>
              <a:ext cx="973073" cy="973073"/>
            </a:xfrm>
            <a:prstGeom prst="rect">
              <a:avLst/>
            </a:prstGeom>
            <a:solidFill>
              <a:srgbClr val="279741">
                <a:alpha val="25000"/>
              </a:srgb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244" name="Group 243"/>
          <p:cNvGrpSpPr/>
          <p:nvPr/>
        </p:nvGrpSpPr>
        <p:grpSpPr>
          <a:xfrm>
            <a:off x="997694" y="1985148"/>
            <a:ext cx="5823693" cy="4159780"/>
            <a:chOff x="-1786543" y="-132613"/>
            <a:chExt cx="6811512" cy="4865365"/>
          </a:xfrm>
        </p:grpSpPr>
        <p:sp>
          <p:nvSpPr>
            <p:cNvPr id="245" name="Rectangle 244"/>
            <p:cNvSpPr/>
            <p:nvPr/>
          </p:nvSpPr>
          <p:spPr>
            <a:xfrm>
              <a:off x="-1786543" y="-132613"/>
              <a:ext cx="973073" cy="973073"/>
            </a:xfrm>
            <a:prstGeom prst="rect">
              <a:avLst/>
            </a:prstGeom>
            <a:solidFill>
              <a:srgbClr val="279741">
                <a:alpha val="55000"/>
              </a:srgb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46" name="Rectangle 245"/>
            <p:cNvSpPr/>
            <p:nvPr/>
          </p:nvSpPr>
          <p:spPr>
            <a:xfrm>
              <a:off x="159603" y="-132613"/>
              <a:ext cx="973073" cy="973073"/>
            </a:xfrm>
            <a:prstGeom prst="rect">
              <a:avLst/>
            </a:prstGeom>
            <a:solidFill>
              <a:srgbClr val="279741">
                <a:alpha val="40000"/>
              </a:srgb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47" name="Rectangle 246"/>
            <p:cNvSpPr/>
            <p:nvPr/>
          </p:nvSpPr>
          <p:spPr>
            <a:xfrm>
              <a:off x="1132676" y="-132613"/>
              <a:ext cx="973073" cy="973073"/>
            </a:xfrm>
            <a:prstGeom prst="rect">
              <a:avLst/>
            </a:prstGeom>
            <a:solidFill>
              <a:srgbClr val="279741">
                <a:alpha val="70000"/>
              </a:srgb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48" name="Rectangle 247"/>
            <p:cNvSpPr/>
            <p:nvPr/>
          </p:nvSpPr>
          <p:spPr>
            <a:xfrm>
              <a:off x="2105750" y="-132613"/>
              <a:ext cx="973073" cy="973073"/>
            </a:xfrm>
            <a:prstGeom prst="rect">
              <a:avLst/>
            </a:prstGeom>
            <a:solidFill>
              <a:srgbClr val="279741">
                <a:alpha val="10000"/>
              </a:srgb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49" name="Rectangle 248"/>
            <p:cNvSpPr/>
            <p:nvPr/>
          </p:nvSpPr>
          <p:spPr>
            <a:xfrm>
              <a:off x="3078823" y="-132613"/>
              <a:ext cx="973073" cy="973073"/>
            </a:xfrm>
            <a:prstGeom prst="rect">
              <a:avLst/>
            </a:prstGeom>
            <a:solidFill>
              <a:srgbClr val="279741">
                <a:alpha val="55000"/>
              </a:srgb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50" name="Rectangle 249"/>
            <p:cNvSpPr/>
            <p:nvPr/>
          </p:nvSpPr>
          <p:spPr>
            <a:xfrm>
              <a:off x="4051896" y="-132613"/>
              <a:ext cx="973073" cy="973073"/>
            </a:xfrm>
            <a:prstGeom prst="rect">
              <a:avLst/>
            </a:prstGeom>
            <a:solidFill>
              <a:srgbClr val="279741">
                <a:alpha val="25000"/>
              </a:srgb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51" name="Rectangle 250"/>
            <p:cNvSpPr/>
            <p:nvPr/>
          </p:nvSpPr>
          <p:spPr>
            <a:xfrm>
              <a:off x="-1786543" y="840460"/>
              <a:ext cx="973073" cy="973073"/>
            </a:xfrm>
            <a:prstGeom prst="rect">
              <a:avLst/>
            </a:prstGeom>
            <a:solidFill>
              <a:srgbClr val="279741">
                <a:alpha val="25000"/>
              </a:srgb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52" name="Rectangle 251"/>
            <p:cNvSpPr/>
            <p:nvPr/>
          </p:nvSpPr>
          <p:spPr>
            <a:xfrm>
              <a:off x="-813470" y="840460"/>
              <a:ext cx="973073" cy="973073"/>
            </a:xfrm>
            <a:prstGeom prst="rect">
              <a:avLst/>
            </a:prstGeom>
            <a:solidFill>
              <a:srgbClr val="279741">
                <a:alpha val="70000"/>
              </a:srgb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53" name="Rectangle 252"/>
            <p:cNvSpPr/>
            <p:nvPr/>
          </p:nvSpPr>
          <p:spPr>
            <a:xfrm>
              <a:off x="1132676" y="840460"/>
              <a:ext cx="973073" cy="973073"/>
            </a:xfrm>
            <a:prstGeom prst="rect">
              <a:avLst/>
            </a:prstGeom>
            <a:solidFill>
              <a:srgbClr val="279741">
                <a:alpha val="55000"/>
              </a:srgb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54" name="Rectangle 253"/>
            <p:cNvSpPr/>
            <p:nvPr/>
          </p:nvSpPr>
          <p:spPr>
            <a:xfrm>
              <a:off x="2105750" y="840460"/>
              <a:ext cx="973073" cy="973073"/>
            </a:xfrm>
            <a:prstGeom prst="rect">
              <a:avLst/>
            </a:prstGeom>
            <a:solidFill>
              <a:srgbClr val="279741">
                <a:alpha val="40000"/>
              </a:srgb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55" name="Rectangle 254"/>
            <p:cNvSpPr/>
            <p:nvPr/>
          </p:nvSpPr>
          <p:spPr>
            <a:xfrm>
              <a:off x="-1786543" y="1813532"/>
              <a:ext cx="973073" cy="973073"/>
            </a:xfrm>
            <a:prstGeom prst="rect">
              <a:avLst/>
            </a:prstGeom>
            <a:solidFill>
              <a:srgbClr val="279741">
                <a:alpha val="40000"/>
              </a:srgb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56" name="Rectangle 255"/>
            <p:cNvSpPr/>
            <p:nvPr/>
          </p:nvSpPr>
          <p:spPr>
            <a:xfrm>
              <a:off x="-813470" y="1813532"/>
              <a:ext cx="973073" cy="973073"/>
            </a:xfrm>
            <a:prstGeom prst="rect">
              <a:avLst/>
            </a:prstGeom>
            <a:solidFill>
              <a:srgbClr val="279741">
                <a:alpha val="55000"/>
              </a:srgb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57" name="Rectangle 256"/>
            <p:cNvSpPr/>
            <p:nvPr/>
          </p:nvSpPr>
          <p:spPr>
            <a:xfrm>
              <a:off x="159603" y="1813532"/>
              <a:ext cx="973073" cy="973073"/>
            </a:xfrm>
            <a:prstGeom prst="rect">
              <a:avLst/>
            </a:prstGeom>
            <a:solidFill>
              <a:srgbClr val="279741">
                <a:alpha val="25000"/>
              </a:srgb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58" name="Rectangle 257"/>
            <p:cNvSpPr/>
            <p:nvPr/>
          </p:nvSpPr>
          <p:spPr>
            <a:xfrm>
              <a:off x="1132676" y="1813532"/>
              <a:ext cx="973073" cy="973073"/>
            </a:xfrm>
            <a:prstGeom prst="rect">
              <a:avLst/>
            </a:prstGeom>
            <a:solidFill>
              <a:srgbClr val="279741">
                <a:alpha val="10000"/>
              </a:srgb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59" name="Rectangle 258"/>
            <p:cNvSpPr/>
            <p:nvPr/>
          </p:nvSpPr>
          <p:spPr>
            <a:xfrm>
              <a:off x="2105750" y="1813532"/>
              <a:ext cx="973073" cy="973073"/>
            </a:xfrm>
            <a:prstGeom prst="rect">
              <a:avLst/>
            </a:prstGeom>
            <a:solidFill>
              <a:srgbClr val="27974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60" name="Rectangle 259"/>
            <p:cNvSpPr/>
            <p:nvPr/>
          </p:nvSpPr>
          <p:spPr>
            <a:xfrm>
              <a:off x="4051896" y="1813532"/>
              <a:ext cx="973073" cy="973073"/>
            </a:xfrm>
            <a:prstGeom prst="rect">
              <a:avLst/>
            </a:prstGeom>
            <a:solidFill>
              <a:srgbClr val="279741">
                <a:alpha val="55000"/>
              </a:srgb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61" name="Rectangle 260"/>
            <p:cNvSpPr/>
            <p:nvPr/>
          </p:nvSpPr>
          <p:spPr>
            <a:xfrm>
              <a:off x="-813470" y="2786606"/>
              <a:ext cx="973073" cy="973073"/>
            </a:xfrm>
            <a:prstGeom prst="rect">
              <a:avLst/>
            </a:prstGeom>
            <a:solidFill>
              <a:srgbClr val="279741">
                <a:alpha val="85000"/>
              </a:srgb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62" name="Rectangle 261"/>
            <p:cNvSpPr/>
            <p:nvPr/>
          </p:nvSpPr>
          <p:spPr>
            <a:xfrm>
              <a:off x="159603" y="2786606"/>
              <a:ext cx="973073" cy="973073"/>
            </a:xfrm>
            <a:prstGeom prst="rect">
              <a:avLst/>
            </a:prstGeom>
            <a:solidFill>
              <a:srgbClr val="279741">
                <a:alpha val="40000"/>
              </a:srgb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63" name="Rectangle 262"/>
            <p:cNvSpPr/>
            <p:nvPr/>
          </p:nvSpPr>
          <p:spPr>
            <a:xfrm>
              <a:off x="1132676" y="2786606"/>
              <a:ext cx="973073" cy="973073"/>
            </a:xfrm>
            <a:prstGeom prst="rect">
              <a:avLst/>
            </a:prstGeom>
            <a:solidFill>
              <a:srgbClr val="279741">
                <a:alpha val="70000"/>
              </a:srgb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64" name="Rectangle 263"/>
            <p:cNvSpPr/>
            <p:nvPr/>
          </p:nvSpPr>
          <p:spPr>
            <a:xfrm>
              <a:off x="2105750" y="2786606"/>
              <a:ext cx="973073" cy="973073"/>
            </a:xfrm>
            <a:prstGeom prst="rect">
              <a:avLst/>
            </a:prstGeom>
            <a:solidFill>
              <a:srgbClr val="279741">
                <a:alpha val="40000"/>
              </a:srgb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65" name="Rectangle 264"/>
            <p:cNvSpPr/>
            <p:nvPr/>
          </p:nvSpPr>
          <p:spPr>
            <a:xfrm>
              <a:off x="3078823" y="2786606"/>
              <a:ext cx="973073" cy="973073"/>
            </a:xfrm>
            <a:prstGeom prst="rect">
              <a:avLst/>
            </a:prstGeom>
            <a:solidFill>
              <a:srgbClr val="279741">
                <a:alpha val="10000"/>
              </a:srgb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66" name="Rectangle 265"/>
            <p:cNvSpPr/>
            <p:nvPr/>
          </p:nvSpPr>
          <p:spPr>
            <a:xfrm>
              <a:off x="4051896" y="2786606"/>
              <a:ext cx="973073" cy="973073"/>
            </a:xfrm>
            <a:prstGeom prst="rect">
              <a:avLst/>
            </a:prstGeom>
            <a:solidFill>
              <a:srgbClr val="27974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67" name="Rectangle 266"/>
            <p:cNvSpPr/>
            <p:nvPr/>
          </p:nvSpPr>
          <p:spPr>
            <a:xfrm>
              <a:off x="-1786543" y="3759679"/>
              <a:ext cx="973073" cy="973073"/>
            </a:xfrm>
            <a:prstGeom prst="rect">
              <a:avLst/>
            </a:prstGeom>
            <a:solidFill>
              <a:srgbClr val="279741">
                <a:alpha val="55000"/>
              </a:srgb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68" name="Rectangle 267"/>
            <p:cNvSpPr/>
            <p:nvPr/>
          </p:nvSpPr>
          <p:spPr>
            <a:xfrm>
              <a:off x="-813470" y="3759679"/>
              <a:ext cx="973073" cy="973073"/>
            </a:xfrm>
            <a:prstGeom prst="rect">
              <a:avLst/>
            </a:prstGeom>
            <a:solidFill>
              <a:srgbClr val="279741">
                <a:alpha val="25000"/>
              </a:srgb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69" name="Rectangle 268"/>
            <p:cNvSpPr/>
            <p:nvPr/>
          </p:nvSpPr>
          <p:spPr>
            <a:xfrm>
              <a:off x="1132676" y="3759679"/>
              <a:ext cx="973073" cy="973073"/>
            </a:xfrm>
            <a:prstGeom prst="rect">
              <a:avLst/>
            </a:prstGeom>
            <a:solidFill>
              <a:srgbClr val="279741">
                <a:alpha val="25000"/>
              </a:srgb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70" name="Rectangle 269"/>
            <p:cNvSpPr/>
            <p:nvPr/>
          </p:nvSpPr>
          <p:spPr>
            <a:xfrm>
              <a:off x="2105750" y="3759679"/>
              <a:ext cx="973073" cy="973073"/>
            </a:xfrm>
            <a:prstGeom prst="rect">
              <a:avLst/>
            </a:prstGeom>
            <a:solidFill>
              <a:srgbClr val="27974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71" name="Rectangle 270"/>
            <p:cNvSpPr/>
            <p:nvPr/>
          </p:nvSpPr>
          <p:spPr>
            <a:xfrm>
              <a:off x="4051896" y="3759679"/>
              <a:ext cx="973073" cy="973073"/>
            </a:xfrm>
            <a:prstGeom prst="rect">
              <a:avLst/>
            </a:prstGeom>
            <a:solidFill>
              <a:srgbClr val="279741">
                <a:alpha val="25000"/>
              </a:srgb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72" name="Rectangle 271"/>
            <p:cNvSpPr/>
            <p:nvPr/>
          </p:nvSpPr>
          <p:spPr>
            <a:xfrm>
              <a:off x="-813470" y="-132613"/>
              <a:ext cx="973073" cy="973073"/>
            </a:xfrm>
            <a:prstGeom prst="rect">
              <a:avLst/>
            </a:prstGeom>
            <a:solidFill>
              <a:srgbClr val="279741">
                <a:alpha val="10000"/>
              </a:srgbClr>
            </a:solidFill>
            <a:ln w="127000">
              <a:solidFill>
                <a:srgbClr val="E74C3C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73" name="Rectangle 272"/>
            <p:cNvSpPr/>
            <p:nvPr/>
          </p:nvSpPr>
          <p:spPr>
            <a:xfrm>
              <a:off x="159603" y="840460"/>
              <a:ext cx="973073" cy="973073"/>
            </a:xfrm>
            <a:prstGeom prst="rect">
              <a:avLst/>
            </a:prstGeom>
            <a:solidFill>
              <a:srgbClr val="279741"/>
            </a:solidFill>
            <a:ln w="127000">
              <a:solidFill>
                <a:srgbClr val="E74C3C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74" name="Rectangle 273"/>
            <p:cNvSpPr/>
            <p:nvPr/>
          </p:nvSpPr>
          <p:spPr>
            <a:xfrm>
              <a:off x="3078823" y="840460"/>
              <a:ext cx="973073" cy="973073"/>
            </a:xfrm>
            <a:prstGeom prst="rect">
              <a:avLst/>
            </a:prstGeom>
            <a:solidFill>
              <a:srgbClr val="279741">
                <a:alpha val="25000"/>
              </a:srgbClr>
            </a:solidFill>
            <a:ln w="127000">
              <a:solidFill>
                <a:srgbClr val="E74C3C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75" name="Rectangle 274"/>
            <p:cNvSpPr/>
            <p:nvPr/>
          </p:nvSpPr>
          <p:spPr>
            <a:xfrm>
              <a:off x="4051896" y="840460"/>
              <a:ext cx="973073" cy="973073"/>
            </a:xfrm>
            <a:prstGeom prst="rect">
              <a:avLst/>
            </a:prstGeom>
            <a:solidFill>
              <a:srgbClr val="279741">
                <a:alpha val="70000"/>
              </a:srgbClr>
            </a:solidFill>
            <a:ln w="127000">
              <a:solidFill>
                <a:srgbClr val="E74C3C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76" name="Rectangle 275"/>
            <p:cNvSpPr/>
            <p:nvPr/>
          </p:nvSpPr>
          <p:spPr>
            <a:xfrm>
              <a:off x="-1786543" y="2786606"/>
              <a:ext cx="973073" cy="973073"/>
            </a:xfrm>
            <a:prstGeom prst="rect">
              <a:avLst/>
            </a:prstGeom>
            <a:solidFill>
              <a:srgbClr val="279741">
                <a:alpha val="10000"/>
              </a:srgbClr>
            </a:solidFill>
            <a:ln w="127000">
              <a:solidFill>
                <a:srgbClr val="E74C3C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77" name="Rectangle 276"/>
            <p:cNvSpPr/>
            <p:nvPr/>
          </p:nvSpPr>
          <p:spPr>
            <a:xfrm>
              <a:off x="159603" y="3759679"/>
              <a:ext cx="973073" cy="973073"/>
            </a:xfrm>
            <a:prstGeom prst="rect">
              <a:avLst/>
            </a:prstGeom>
            <a:solidFill>
              <a:srgbClr val="279741">
                <a:alpha val="10000"/>
              </a:srgbClr>
            </a:solidFill>
            <a:ln w="127000">
              <a:solidFill>
                <a:srgbClr val="E74C3C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78" name="Rectangle 277"/>
            <p:cNvSpPr/>
            <p:nvPr/>
          </p:nvSpPr>
          <p:spPr>
            <a:xfrm>
              <a:off x="3078823" y="3759679"/>
              <a:ext cx="973073" cy="973073"/>
            </a:xfrm>
            <a:prstGeom prst="rect">
              <a:avLst/>
            </a:prstGeom>
            <a:solidFill>
              <a:srgbClr val="279741">
                <a:alpha val="55000"/>
              </a:srgbClr>
            </a:solidFill>
            <a:ln w="127000">
              <a:solidFill>
                <a:srgbClr val="E74C3C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79" name="Rectangle 278"/>
            <p:cNvSpPr/>
            <p:nvPr/>
          </p:nvSpPr>
          <p:spPr>
            <a:xfrm>
              <a:off x="3078823" y="1813532"/>
              <a:ext cx="973073" cy="973073"/>
            </a:xfrm>
            <a:prstGeom prst="rect">
              <a:avLst/>
            </a:prstGeom>
            <a:solidFill>
              <a:srgbClr val="279741">
                <a:alpha val="25000"/>
              </a:srgbClr>
            </a:solidFill>
            <a:ln w="127000">
              <a:solidFill>
                <a:srgbClr val="E74C3C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280" name="Group 279"/>
          <p:cNvGrpSpPr/>
          <p:nvPr/>
        </p:nvGrpSpPr>
        <p:grpSpPr>
          <a:xfrm>
            <a:off x="996262" y="1985831"/>
            <a:ext cx="5823693" cy="4159780"/>
            <a:chOff x="-1786543" y="-132613"/>
            <a:chExt cx="6811512" cy="4865365"/>
          </a:xfrm>
        </p:grpSpPr>
        <p:sp>
          <p:nvSpPr>
            <p:cNvPr id="281" name="Rectangle 280"/>
            <p:cNvSpPr/>
            <p:nvPr/>
          </p:nvSpPr>
          <p:spPr>
            <a:xfrm>
              <a:off x="-1786543" y="-132613"/>
              <a:ext cx="973073" cy="973073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82" name="Rectangle 281"/>
            <p:cNvSpPr/>
            <p:nvPr/>
          </p:nvSpPr>
          <p:spPr>
            <a:xfrm>
              <a:off x="159603" y="-132613"/>
              <a:ext cx="973073" cy="973073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83" name="Rectangle 282"/>
            <p:cNvSpPr/>
            <p:nvPr/>
          </p:nvSpPr>
          <p:spPr>
            <a:xfrm>
              <a:off x="1132676" y="-132613"/>
              <a:ext cx="973073" cy="973073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84" name="Rectangle 283"/>
            <p:cNvSpPr/>
            <p:nvPr/>
          </p:nvSpPr>
          <p:spPr>
            <a:xfrm>
              <a:off x="2105750" y="-132613"/>
              <a:ext cx="973073" cy="973073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85" name="Rectangle 284"/>
            <p:cNvSpPr/>
            <p:nvPr/>
          </p:nvSpPr>
          <p:spPr>
            <a:xfrm>
              <a:off x="3078823" y="-132613"/>
              <a:ext cx="973073" cy="973073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86" name="Rectangle 285"/>
            <p:cNvSpPr/>
            <p:nvPr/>
          </p:nvSpPr>
          <p:spPr>
            <a:xfrm>
              <a:off x="4051896" y="-132613"/>
              <a:ext cx="973073" cy="973073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87" name="Rectangle 286"/>
            <p:cNvSpPr/>
            <p:nvPr/>
          </p:nvSpPr>
          <p:spPr>
            <a:xfrm>
              <a:off x="-1786543" y="840460"/>
              <a:ext cx="973073" cy="973073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88" name="Rectangle 287"/>
            <p:cNvSpPr/>
            <p:nvPr/>
          </p:nvSpPr>
          <p:spPr>
            <a:xfrm>
              <a:off x="-813470" y="840460"/>
              <a:ext cx="973073" cy="973073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89" name="Rectangle 288"/>
            <p:cNvSpPr/>
            <p:nvPr/>
          </p:nvSpPr>
          <p:spPr>
            <a:xfrm>
              <a:off x="1132676" y="840460"/>
              <a:ext cx="973073" cy="973073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90" name="Rectangle 289"/>
            <p:cNvSpPr/>
            <p:nvPr/>
          </p:nvSpPr>
          <p:spPr>
            <a:xfrm>
              <a:off x="2105750" y="840460"/>
              <a:ext cx="973073" cy="973073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91" name="Rectangle 290"/>
            <p:cNvSpPr/>
            <p:nvPr/>
          </p:nvSpPr>
          <p:spPr>
            <a:xfrm>
              <a:off x="-1786543" y="1813532"/>
              <a:ext cx="973073" cy="973073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92" name="Rectangle 291"/>
            <p:cNvSpPr/>
            <p:nvPr/>
          </p:nvSpPr>
          <p:spPr>
            <a:xfrm>
              <a:off x="-813470" y="1813532"/>
              <a:ext cx="973073" cy="973073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93" name="Rectangle 292"/>
            <p:cNvSpPr/>
            <p:nvPr/>
          </p:nvSpPr>
          <p:spPr>
            <a:xfrm>
              <a:off x="159603" y="1813532"/>
              <a:ext cx="973073" cy="973073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94" name="Rectangle 293"/>
            <p:cNvSpPr/>
            <p:nvPr/>
          </p:nvSpPr>
          <p:spPr>
            <a:xfrm>
              <a:off x="1132676" y="1813532"/>
              <a:ext cx="973073" cy="973073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95" name="Rectangle 294"/>
            <p:cNvSpPr/>
            <p:nvPr/>
          </p:nvSpPr>
          <p:spPr>
            <a:xfrm>
              <a:off x="2105750" y="1813532"/>
              <a:ext cx="973073" cy="973073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96" name="Rectangle 295"/>
            <p:cNvSpPr/>
            <p:nvPr/>
          </p:nvSpPr>
          <p:spPr>
            <a:xfrm>
              <a:off x="4051896" y="1813532"/>
              <a:ext cx="973073" cy="973073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97" name="Rectangle 296"/>
            <p:cNvSpPr/>
            <p:nvPr/>
          </p:nvSpPr>
          <p:spPr>
            <a:xfrm>
              <a:off x="-813470" y="2786606"/>
              <a:ext cx="973073" cy="973073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98" name="Rectangle 297"/>
            <p:cNvSpPr/>
            <p:nvPr/>
          </p:nvSpPr>
          <p:spPr>
            <a:xfrm>
              <a:off x="159603" y="2786606"/>
              <a:ext cx="973073" cy="973073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99" name="Rectangle 298"/>
            <p:cNvSpPr/>
            <p:nvPr/>
          </p:nvSpPr>
          <p:spPr>
            <a:xfrm>
              <a:off x="1132676" y="2786606"/>
              <a:ext cx="973073" cy="973073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00" name="Rectangle 299"/>
            <p:cNvSpPr/>
            <p:nvPr/>
          </p:nvSpPr>
          <p:spPr>
            <a:xfrm>
              <a:off x="2105750" y="2786606"/>
              <a:ext cx="973073" cy="973073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01" name="Rectangle 300"/>
            <p:cNvSpPr/>
            <p:nvPr/>
          </p:nvSpPr>
          <p:spPr>
            <a:xfrm>
              <a:off x="3078823" y="2786606"/>
              <a:ext cx="973073" cy="973073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02" name="Rectangle 301"/>
            <p:cNvSpPr/>
            <p:nvPr/>
          </p:nvSpPr>
          <p:spPr>
            <a:xfrm>
              <a:off x="4051896" y="2786606"/>
              <a:ext cx="973073" cy="973073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03" name="Rectangle 302"/>
            <p:cNvSpPr/>
            <p:nvPr/>
          </p:nvSpPr>
          <p:spPr>
            <a:xfrm>
              <a:off x="-1786543" y="3759679"/>
              <a:ext cx="973073" cy="973073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04" name="Rectangle 303"/>
            <p:cNvSpPr/>
            <p:nvPr/>
          </p:nvSpPr>
          <p:spPr>
            <a:xfrm>
              <a:off x="-813470" y="3759679"/>
              <a:ext cx="973073" cy="973073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05" name="Rectangle 304"/>
            <p:cNvSpPr/>
            <p:nvPr/>
          </p:nvSpPr>
          <p:spPr>
            <a:xfrm>
              <a:off x="1132676" y="3759679"/>
              <a:ext cx="973073" cy="973073"/>
            </a:xfrm>
            <a:prstGeom prst="rect">
              <a:avLst/>
            </a:prstGeom>
            <a:solidFill>
              <a:schemeClr val="bg1">
                <a:alpha val="25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06" name="Rectangle 305"/>
            <p:cNvSpPr/>
            <p:nvPr/>
          </p:nvSpPr>
          <p:spPr>
            <a:xfrm>
              <a:off x="2105750" y="3759679"/>
              <a:ext cx="973073" cy="973073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07" name="Rectangle 306"/>
            <p:cNvSpPr/>
            <p:nvPr/>
          </p:nvSpPr>
          <p:spPr>
            <a:xfrm>
              <a:off x="4051896" y="3759679"/>
              <a:ext cx="973073" cy="973073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08" name="Rectangle 307"/>
            <p:cNvSpPr/>
            <p:nvPr/>
          </p:nvSpPr>
          <p:spPr>
            <a:xfrm>
              <a:off x="-813470" y="-132613"/>
              <a:ext cx="973073" cy="973073"/>
            </a:xfrm>
            <a:prstGeom prst="rect">
              <a:avLst/>
            </a:prstGeom>
            <a:solidFill>
              <a:srgbClr val="279741">
                <a:alpha val="10000"/>
              </a:srgbClr>
            </a:solidFill>
            <a:ln w="127000">
              <a:solidFill>
                <a:srgbClr val="E74C3C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09" name="Rectangle 308"/>
            <p:cNvSpPr/>
            <p:nvPr/>
          </p:nvSpPr>
          <p:spPr>
            <a:xfrm>
              <a:off x="159603" y="840460"/>
              <a:ext cx="973073" cy="973073"/>
            </a:xfrm>
            <a:prstGeom prst="rect">
              <a:avLst/>
            </a:prstGeom>
            <a:solidFill>
              <a:srgbClr val="279741"/>
            </a:solidFill>
            <a:ln w="127000">
              <a:solidFill>
                <a:srgbClr val="E74C3C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10" name="Rectangle 309"/>
            <p:cNvSpPr/>
            <p:nvPr/>
          </p:nvSpPr>
          <p:spPr>
            <a:xfrm>
              <a:off x="3078823" y="840460"/>
              <a:ext cx="973073" cy="973073"/>
            </a:xfrm>
            <a:prstGeom prst="rect">
              <a:avLst/>
            </a:prstGeom>
            <a:solidFill>
              <a:srgbClr val="279741">
                <a:alpha val="25000"/>
              </a:srgbClr>
            </a:solidFill>
            <a:ln w="127000">
              <a:solidFill>
                <a:srgbClr val="E74C3C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11" name="Rectangle 310"/>
            <p:cNvSpPr/>
            <p:nvPr/>
          </p:nvSpPr>
          <p:spPr>
            <a:xfrm>
              <a:off x="4051896" y="840460"/>
              <a:ext cx="973073" cy="973073"/>
            </a:xfrm>
            <a:prstGeom prst="rect">
              <a:avLst/>
            </a:prstGeom>
            <a:solidFill>
              <a:srgbClr val="279741">
                <a:alpha val="70000"/>
              </a:srgbClr>
            </a:solidFill>
            <a:ln w="127000">
              <a:solidFill>
                <a:srgbClr val="E74C3C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12" name="Rectangle 311"/>
            <p:cNvSpPr/>
            <p:nvPr/>
          </p:nvSpPr>
          <p:spPr>
            <a:xfrm>
              <a:off x="-1786543" y="2786606"/>
              <a:ext cx="973073" cy="973073"/>
            </a:xfrm>
            <a:prstGeom prst="rect">
              <a:avLst/>
            </a:prstGeom>
            <a:solidFill>
              <a:srgbClr val="279741">
                <a:alpha val="10000"/>
              </a:srgbClr>
            </a:solidFill>
            <a:ln w="127000">
              <a:solidFill>
                <a:srgbClr val="E74C3C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13" name="Rectangle 312"/>
            <p:cNvSpPr/>
            <p:nvPr/>
          </p:nvSpPr>
          <p:spPr>
            <a:xfrm>
              <a:off x="159603" y="3759679"/>
              <a:ext cx="973073" cy="973073"/>
            </a:xfrm>
            <a:prstGeom prst="rect">
              <a:avLst/>
            </a:prstGeom>
            <a:solidFill>
              <a:srgbClr val="279741">
                <a:alpha val="10000"/>
              </a:srgbClr>
            </a:solidFill>
            <a:ln w="127000">
              <a:solidFill>
                <a:srgbClr val="E74C3C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14" name="Rectangle 313"/>
            <p:cNvSpPr/>
            <p:nvPr/>
          </p:nvSpPr>
          <p:spPr>
            <a:xfrm>
              <a:off x="3078823" y="3759679"/>
              <a:ext cx="973073" cy="973073"/>
            </a:xfrm>
            <a:prstGeom prst="rect">
              <a:avLst/>
            </a:prstGeom>
            <a:solidFill>
              <a:srgbClr val="279741">
                <a:alpha val="55000"/>
              </a:srgbClr>
            </a:solidFill>
            <a:ln w="127000">
              <a:solidFill>
                <a:srgbClr val="E74C3C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15" name="Rectangle 314"/>
            <p:cNvSpPr/>
            <p:nvPr/>
          </p:nvSpPr>
          <p:spPr>
            <a:xfrm>
              <a:off x="3078823" y="1813532"/>
              <a:ext cx="973073" cy="973073"/>
            </a:xfrm>
            <a:prstGeom prst="rect">
              <a:avLst/>
            </a:prstGeom>
            <a:solidFill>
              <a:srgbClr val="279741">
                <a:alpha val="25000"/>
              </a:srgbClr>
            </a:solidFill>
            <a:ln w="127000">
              <a:solidFill>
                <a:srgbClr val="E74C3C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316" name="Group 315"/>
          <p:cNvGrpSpPr/>
          <p:nvPr/>
        </p:nvGrpSpPr>
        <p:grpSpPr>
          <a:xfrm>
            <a:off x="1169516" y="2039468"/>
            <a:ext cx="5487674" cy="4027088"/>
            <a:chOff x="1169516" y="2039468"/>
            <a:chExt cx="5487674" cy="4027088"/>
          </a:xfrm>
        </p:grpSpPr>
        <p:sp>
          <p:nvSpPr>
            <p:cNvPr id="317" name="Rectangle 316"/>
            <p:cNvSpPr/>
            <p:nvPr/>
          </p:nvSpPr>
          <p:spPr>
            <a:xfrm>
              <a:off x="1169516" y="2039468"/>
              <a:ext cx="489236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IN" sz="4000" dirty="0">
                  <a:latin typeface="Nexa Bold Regular" panose="02000000000000000000" pitchFamily="2" charset="0"/>
                </a:rPr>
                <a:t>?</a:t>
              </a:r>
              <a:endParaRPr lang="en-US" sz="4000" dirty="0">
                <a:latin typeface="Nexa Bold Regular" panose="02000000000000000000" pitchFamily="2" charset="0"/>
              </a:endParaRPr>
            </a:p>
          </p:txBody>
        </p:sp>
        <p:sp>
          <p:nvSpPr>
            <p:cNvPr id="318" name="Rectangle 317"/>
            <p:cNvSpPr/>
            <p:nvPr/>
          </p:nvSpPr>
          <p:spPr>
            <a:xfrm>
              <a:off x="2835662" y="2039468"/>
              <a:ext cx="489236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IN" sz="4000" dirty="0">
                  <a:latin typeface="Nexa Bold Regular" panose="02000000000000000000" pitchFamily="2" charset="0"/>
                </a:rPr>
                <a:t>?</a:t>
              </a:r>
              <a:endParaRPr lang="en-US" sz="4000" dirty="0">
                <a:latin typeface="Nexa Bold Regular" panose="02000000000000000000" pitchFamily="2" charset="0"/>
              </a:endParaRPr>
            </a:p>
          </p:txBody>
        </p:sp>
        <p:sp>
          <p:nvSpPr>
            <p:cNvPr id="319" name="Rectangle 318"/>
            <p:cNvSpPr/>
            <p:nvPr/>
          </p:nvSpPr>
          <p:spPr>
            <a:xfrm>
              <a:off x="3668735" y="2039468"/>
              <a:ext cx="489236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IN" sz="4000" dirty="0">
                  <a:latin typeface="Nexa Bold Regular" panose="02000000000000000000" pitchFamily="2" charset="0"/>
                </a:rPr>
                <a:t>?</a:t>
              </a:r>
              <a:endParaRPr lang="en-US" sz="4000" dirty="0">
                <a:latin typeface="Nexa Bold Regular" panose="02000000000000000000" pitchFamily="2" charset="0"/>
              </a:endParaRPr>
            </a:p>
          </p:txBody>
        </p:sp>
        <p:sp>
          <p:nvSpPr>
            <p:cNvPr id="320" name="Rectangle 319"/>
            <p:cNvSpPr/>
            <p:nvPr/>
          </p:nvSpPr>
          <p:spPr>
            <a:xfrm>
              <a:off x="4501808" y="2039468"/>
              <a:ext cx="489236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IN" sz="4000" dirty="0">
                  <a:latin typeface="Nexa Bold Regular" panose="02000000000000000000" pitchFamily="2" charset="0"/>
                </a:rPr>
                <a:t>?</a:t>
              </a:r>
              <a:endParaRPr lang="en-US" sz="4000" dirty="0">
                <a:latin typeface="Nexa Bold Regular" panose="02000000000000000000" pitchFamily="2" charset="0"/>
              </a:endParaRPr>
            </a:p>
          </p:txBody>
        </p:sp>
        <p:sp>
          <p:nvSpPr>
            <p:cNvPr id="321" name="Rectangle 320"/>
            <p:cNvSpPr/>
            <p:nvPr/>
          </p:nvSpPr>
          <p:spPr>
            <a:xfrm>
              <a:off x="5334881" y="2039468"/>
              <a:ext cx="489236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IN" sz="4000" dirty="0">
                  <a:latin typeface="Nexa Bold Regular" panose="02000000000000000000" pitchFamily="2" charset="0"/>
                </a:rPr>
                <a:t>?</a:t>
              </a:r>
              <a:endParaRPr lang="en-US" sz="4000" dirty="0">
                <a:latin typeface="Nexa Bold Regular" panose="02000000000000000000" pitchFamily="2" charset="0"/>
              </a:endParaRPr>
            </a:p>
          </p:txBody>
        </p:sp>
        <p:sp>
          <p:nvSpPr>
            <p:cNvPr id="322" name="Rectangle 321"/>
            <p:cNvSpPr/>
            <p:nvPr/>
          </p:nvSpPr>
          <p:spPr>
            <a:xfrm>
              <a:off x="6167954" y="2039468"/>
              <a:ext cx="489236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IN" sz="4000" dirty="0">
                  <a:latin typeface="Nexa Bold Regular" panose="02000000000000000000" pitchFamily="2" charset="0"/>
                </a:rPr>
                <a:t>?</a:t>
              </a:r>
              <a:endParaRPr lang="en-US" sz="4000" dirty="0">
                <a:latin typeface="Nexa Bold Regular" panose="02000000000000000000" pitchFamily="2" charset="0"/>
              </a:endParaRPr>
            </a:p>
          </p:txBody>
        </p:sp>
        <p:sp>
          <p:nvSpPr>
            <p:cNvPr id="323" name="Rectangle 322"/>
            <p:cNvSpPr/>
            <p:nvPr/>
          </p:nvSpPr>
          <p:spPr>
            <a:xfrm>
              <a:off x="1169516" y="5358670"/>
              <a:ext cx="489236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IN" sz="4000" dirty="0">
                  <a:latin typeface="Nexa Bold Regular" panose="02000000000000000000" pitchFamily="2" charset="0"/>
                </a:rPr>
                <a:t>?</a:t>
              </a:r>
              <a:endParaRPr lang="en-US" sz="4000" dirty="0">
                <a:latin typeface="Nexa Bold Regular" panose="02000000000000000000" pitchFamily="2" charset="0"/>
              </a:endParaRPr>
            </a:p>
          </p:txBody>
        </p:sp>
        <p:sp>
          <p:nvSpPr>
            <p:cNvPr id="324" name="Rectangle 323"/>
            <p:cNvSpPr/>
            <p:nvPr/>
          </p:nvSpPr>
          <p:spPr>
            <a:xfrm>
              <a:off x="3668735" y="5358670"/>
              <a:ext cx="489236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IN" sz="4000" dirty="0">
                  <a:latin typeface="Nexa Bold Regular" panose="02000000000000000000" pitchFamily="2" charset="0"/>
                </a:rPr>
                <a:t>?</a:t>
              </a:r>
              <a:endParaRPr lang="en-US" sz="4000" dirty="0">
                <a:latin typeface="Nexa Bold Regular" panose="02000000000000000000" pitchFamily="2" charset="0"/>
              </a:endParaRPr>
            </a:p>
          </p:txBody>
        </p:sp>
        <p:sp>
          <p:nvSpPr>
            <p:cNvPr id="325" name="Rectangle 324"/>
            <p:cNvSpPr/>
            <p:nvPr/>
          </p:nvSpPr>
          <p:spPr>
            <a:xfrm>
              <a:off x="4501808" y="5358670"/>
              <a:ext cx="489236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IN" sz="4000" dirty="0">
                  <a:latin typeface="Nexa Bold Regular" panose="02000000000000000000" pitchFamily="2" charset="0"/>
                </a:rPr>
                <a:t>?</a:t>
              </a:r>
              <a:endParaRPr lang="en-US" sz="4000" dirty="0">
                <a:latin typeface="Nexa Bold Regular" panose="02000000000000000000" pitchFamily="2" charset="0"/>
              </a:endParaRPr>
            </a:p>
          </p:txBody>
        </p:sp>
        <p:sp>
          <p:nvSpPr>
            <p:cNvPr id="326" name="Rectangle 325"/>
            <p:cNvSpPr/>
            <p:nvPr/>
          </p:nvSpPr>
          <p:spPr>
            <a:xfrm>
              <a:off x="6167954" y="5358670"/>
              <a:ext cx="489236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IN" sz="4000" dirty="0">
                  <a:latin typeface="Nexa Bold Regular" panose="02000000000000000000" pitchFamily="2" charset="0"/>
                </a:rPr>
                <a:t>?</a:t>
              </a:r>
              <a:endParaRPr lang="en-US" sz="4000" dirty="0">
                <a:latin typeface="Nexa Bold Regular" panose="02000000000000000000" pitchFamily="2" charset="0"/>
              </a:endParaRPr>
            </a:p>
          </p:txBody>
        </p:sp>
        <p:sp>
          <p:nvSpPr>
            <p:cNvPr id="327" name="Rectangle 326"/>
            <p:cNvSpPr/>
            <p:nvPr/>
          </p:nvSpPr>
          <p:spPr>
            <a:xfrm>
              <a:off x="2002589" y="5358670"/>
              <a:ext cx="489236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IN" sz="4000" dirty="0">
                  <a:latin typeface="Nexa Bold Regular" panose="02000000000000000000" pitchFamily="2" charset="0"/>
                </a:rPr>
                <a:t>?</a:t>
              </a:r>
              <a:endParaRPr lang="en-US" sz="4000" dirty="0">
                <a:latin typeface="Nexa Bold Regular" panose="02000000000000000000" pitchFamily="2" charset="0"/>
              </a:endParaRPr>
            </a:p>
          </p:txBody>
        </p:sp>
        <p:sp>
          <p:nvSpPr>
            <p:cNvPr id="328" name="Rectangle 327"/>
            <p:cNvSpPr/>
            <p:nvPr/>
          </p:nvSpPr>
          <p:spPr>
            <a:xfrm>
              <a:off x="2835662" y="4526713"/>
              <a:ext cx="489236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IN" sz="4000" dirty="0">
                  <a:latin typeface="Nexa Bold Regular" panose="02000000000000000000" pitchFamily="2" charset="0"/>
                </a:rPr>
                <a:t>?</a:t>
              </a:r>
              <a:endParaRPr lang="en-US" sz="4000" dirty="0">
                <a:latin typeface="Nexa Bold Regular" panose="02000000000000000000" pitchFamily="2" charset="0"/>
              </a:endParaRPr>
            </a:p>
          </p:txBody>
        </p:sp>
        <p:sp>
          <p:nvSpPr>
            <p:cNvPr id="329" name="Rectangle 328"/>
            <p:cNvSpPr/>
            <p:nvPr/>
          </p:nvSpPr>
          <p:spPr>
            <a:xfrm>
              <a:off x="3668735" y="4526713"/>
              <a:ext cx="489236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IN" sz="4000" dirty="0">
                  <a:latin typeface="Nexa Bold Regular" panose="02000000000000000000" pitchFamily="2" charset="0"/>
                </a:rPr>
                <a:t>?</a:t>
              </a:r>
              <a:endParaRPr lang="en-US" sz="4000" dirty="0">
                <a:latin typeface="Nexa Bold Regular" panose="02000000000000000000" pitchFamily="2" charset="0"/>
              </a:endParaRPr>
            </a:p>
          </p:txBody>
        </p:sp>
        <p:sp>
          <p:nvSpPr>
            <p:cNvPr id="330" name="Rectangle 329"/>
            <p:cNvSpPr/>
            <p:nvPr/>
          </p:nvSpPr>
          <p:spPr>
            <a:xfrm>
              <a:off x="4501808" y="4526713"/>
              <a:ext cx="489236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IN" sz="4000" dirty="0">
                  <a:latin typeface="Nexa Bold Regular" panose="02000000000000000000" pitchFamily="2" charset="0"/>
                </a:rPr>
                <a:t>?</a:t>
              </a:r>
              <a:endParaRPr lang="en-US" sz="4000" dirty="0">
                <a:latin typeface="Nexa Bold Regular" panose="02000000000000000000" pitchFamily="2" charset="0"/>
              </a:endParaRPr>
            </a:p>
          </p:txBody>
        </p:sp>
        <p:sp>
          <p:nvSpPr>
            <p:cNvPr id="331" name="Rectangle 330"/>
            <p:cNvSpPr/>
            <p:nvPr/>
          </p:nvSpPr>
          <p:spPr>
            <a:xfrm>
              <a:off x="5334881" y="4526713"/>
              <a:ext cx="489236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IN" sz="4000" dirty="0">
                  <a:latin typeface="Nexa Bold Regular" panose="02000000000000000000" pitchFamily="2" charset="0"/>
                </a:rPr>
                <a:t>?</a:t>
              </a:r>
              <a:endParaRPr lang="en-US" sz="4000" dirty="0">
                <a:latin typeface="Nexa Bold Regular" panose="02000000000000000000" pitchFamily="2" charset="0"/>
              </a:endParaRPr>
            </a:p>
          </p:txBody>
        </p:sp>
        <p:sp>
          <p:nvSpPr>
            <p:cNvPr id="332" name="Rectangle 331"/>
            <p:cNvSpPr/>
            <p:nvPr/>
          </p:nvSpPr>
          <p:spPr>
            <a:xfrm>
              <a:off x="6167954" y="4526713"/>
              <a:ext cx="489236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IN" sz="4000" dirty="0">
                  <a:latin typeface="Nexa Bold Regular" panose="02000000000000000000" pitchFamily="2" charset="0"/>
                </a:rPr>
                <a:t>?</a:t>
              </a:r>
              <a:endParaRPr lang="en-US" sz="4000" dirty="0">
                <a:latin typeface="Nexa Bold Regular" panose="02000000000000000000" pitchFamily="2" charset="0"/>
              </a:endParaRPr>
            </a:p>
          </p:txBody>
        </p:sp>
        <p:sp>
          <p:nvSpPr>
            <p:cNvPr id="333" name="Rectangle 332"/>
            <p:cNvSpPr/>
            <p:nvPr/>
          </p:nvSpPr>
          <p:spPr>
            <a:xfrm>
              <a:off x="2002589" y="4526713"/>
              <a:ext cx="489236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IN" sz="4000" dirty="0">
                  <a:latin typeface="Nexa Bold Regular" panose="02000000000000000000" pitchFamily="2" charset="0"/>
                </a:rPr>
                <a:t>?</a:t>
              </a:r>
              <a:endParaRPr lang="en-US" sz="4000" dirty="0">
                <a:latin typeface="Nexa Bold Regular" panose="02000000000000000000" pitchFamily="2" charset="0"/>
              </a:endParaRPr>
            </a:p>
          </p:txBody>
        </p:sp>
        <p:sp>
          <p:nvSpPr>
            <p:cNvPr id="334" name="Rectangle 333"/>
            <p:cNvSpPr/>
            <p:nvPr/>
          </p:nvSpPr>
          <p:spPr>
            <a:xfrm>
              <a:off x="1169516" y="3694757"/>
              <a:ext cx="489236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IN" sz="4000" dirty="0">
                  <a:latin typeface="Nexa Bold Regular" panose="02000000000000000000" pitchFamily="2" charset="0"/>
                </a:rPr>
                <a:t>?</a:t>
              </a:r>
              <a:endParaRPr lang="en-US" sz="4000" dirty="0">
                <a:latin typeface="Nexa Bold Regular" panose="02000000000000000000" pitchFamily="2" charset="0"/>
              </a:endParaRPr>
            </a:p>
          </p:txBody>
        </p:sp>
        <p:sp>
          <p:nvSpPr>
            <p:cNvPr id="335" name="Rectangle 334"/>
            <p:cNvSpPr/>
            <p:nvPr/>
          </p:nvSpPr>
          <p:spPr>
            <a:xfrm>
              <a:off x="2835662" y="3694757"/>
              <a:ext cx="489236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IN" sz="4000" dirty="0">
                  <a:latin typeface="Nexa Bold Regular" panose="02000000000000000000" pitchFamily="2" charset="0"/>
                </a:rPr>
                <a:t>?</a:t>
              </a:r>
              <a:endParaRPr lang="en-US" sz="4000" dirty="0">
                <a:latin typeface="Nexa Bold Regular" panose="02000000000000000000" pitchFamily="2" charset="0"/>
              </a:endParaRPr>
            </a:p>
          </p:txBody>
        </p:sp>
        <p:sp>
          <p:nvSpPr>
            <p:cNvPr id="336" name="Rectangle 335"/>
            <p:cNvSpPr/>
            <p:nvPr/>
          </p:nvSpPr>
          <p:spPr>
            <a:xfrm>
              <a:off x="3668735" y="3694757"/>
              <a:ext cx="489236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IN" sz="4000" dirty="0">
                  <a:latin typeface="Nexa Bold Regular" panose="02000000000000000000" pitchFamily="2" charset="0"/>
                </a:rPr>
                <a:t>?</a:t>
              </a:r>
              <a:endParaRPr lang="en-US" sz="4000" dirty="0">
                <a:latin typeface="Nexa Bold Regular" panose="02000000000000000000" pitchFamily="2" charset="0"/>
              </a:endParaRPr>
            </a:p>
          </p:txBody>
        </p:sp>
        <p:sp>
          <p:nvSpPr>
            <p:cNvPr id="337" name="Rectangle 336"/>
            <p:cNvSpPr/>
            <p:nvPr/>
          </p:nvSpPr>
          <p:spPr>
            <a:xfrm>
              <a:off x="4501808" y="3694757"/>
              <a:ext cx="489236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IN" sz="4000" dirty="0">
                  <a:latin typeface="Nexa Bold Regular" panose="02000000000000000000" pitchFamily="2" charset="0"/>
                </a:rPr>
                <a:t>?</a:t>
              </a:r>
              <a:endParaRPr lang="en-US" sz="4000" dirty="0">
                <a:latin typeface="Nexa Bold Regular" panose="02000000000000000000" pitchFamily="2" charset="0"/>
              </a:endParaRPr>
            </a:p>
          </p:txBody>
        </p:sp>
        <p:sp>
          <p:nvSpPr>
            <p:cNvPr id="338" name="Rectangle 337"/>
            <p:cNvSpPr/>
            <p:nvPr/>
          </p:nvSpPr>
          <p:spPr>
            <a:xfrm>
              <a:off x="6167954" y="3694757"/>
              <a:ext cx="489236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IN" sz="4000" dirty="0">
                  <a:latin typeface="Nexa Bold Regular" panose="02000000000000000000" pitchFamily="2" charset="0"/>
                </a:rPr>
                <a:t>?</a:t>
              </a:r>
              <a:endParaRPr lang="en-US" sz="4000" dirty="0">
                <a:latin typeface="Nexa Bold Regular" panose="02000000000000000000" pitchFamily="2" charset="0"/>
              </a:endParaRPr>
            </a:p>
          </p:txBody>
        </p:sp>
        <p:sp>
          <p:nvSpPr>
            <p:cNvPr id="339" name="Rectangle 338"/>
            <p:cNvSpPr/>
            <p:nvPr/>
          </p:nvSpPr>
          <p:spPr>
            <a:xfrm>
              <a:off x="2002589" y="3694757"/>
              <a:ext cx="489236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IN" sz="4000" dirty="0">
                  <a:latin typeface="Nexa Bold Regular" panose="02000000000000000000" pitchFamily="2" charset="0"/>
                </a:rPr>
                <a:t>?</a:t>
              </a:r>
              <a:endParaRPr lang="en-US" sz="4000" dirty="0">
                <a:latin typeface="Nexa Bold Regular" panose="02000000000000000000" pitchFamily="2" charset="0"/>
              </a:endParaRPr>
            </a:p>
          </p:txBody>
        </p:sp>
        <p:sp>
          <p:nvSpPr>
            <p:cNvPr id="340" name="Rectangle 339"/>
            <p:cNvSpPr/>
            <p:nvPr/>
          </p:nvSpPr>
          <p:spPr>
            <a:xfrm>
              <a:off x="1169516" y="2862801"/>
              <a:ext cx="489236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IN" sz="4000" dirty="0">
                  <a:latin typeface="Nexa Bold Regular" panose="02000000000000000000" pitchFamily="2" charset="0"/>
                </a:rPr>
                <a:t>?</a:t>
              </a:r>
              <a:endParaRPr lang="en-US" sz="4000" dirty="0">
                <a:latin typeface="Nexa Bold Regular" panose="02000000000000000000" pitchFamily="2" charset="0"/>
              </a:endParaRPr>
            </a:p>
          </p:txBody>
        </p:sp>
        <p:sp>
          <p:nvSpPr>
            <p:cNvPr id="341" name="Rectangle 340"/>
            <p:cNvSpPr/>
            <p:nvPr/>
          </p:nvSpPr>
          <p:spPr>
            <a:xfrm>
              <a:off x="3668735" y="2862801"/>
              <a:ext cx="489236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IN" sz="4000" dirty="0">
                  <a:latin typeface="Nexa Bold Regular" panose="02000000000000000000" pitchFamily="2" charset="0"/>
                </a:rPr>
                <a:t>?</a:t>
              </a:r>
              <a:endParaRPr lang="en-US" sz="4000" dirty="0">
                <a:latin typeface="Nexa Bold Regular" panose="02000000000000000000" pitchFamily="2" charset="0"/>
              </a:endParaRPr>
            </a:p>
          </p:txBody>
        </p:sp>
        <p:sp>
          <p:nvSpPr>
            <p:cNvPr id="342" name="Rectangle 341"/>
            <p:cNvSpPr/>
            <p:nvPr/>
          </p:nvSpPr>
          <p:spPr>
            <a:xfrm>
              <a:off x="4501808" y="2862801"/>
              <a:ext cx="489236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IN" sz="4000" dirty="0">
                  <a:latin typeface="Nexa Bold Regular" panose="02000000000000000000" pitchFamily="2" charset="0"/>
                </a:rPr>
                <a:t>?</a:t>
              </a:r>
              <a:endParaRPr lang="en-US" sz="4000" dirty="0">
                <a:latin typeface="Nexa Bold Regular" panose="02000000000000000000" pitchFamily="2" charset="0"/>
              </a:endParaRPr>
            </a:p>
          </p:txBody>
        </p:sp>
        <p:sp>
          <p:nvSpPr>
            <p:cNvPr id="343" name="Rectangle 342"/>
            <p:cNvSpPr/>
            <p:nvPr/>
          </p:nvSpPr>
          <p:spPr>
            <a:xfrm>
              <a:off x="2002589" y="2862801"/>
              <a:ext cx="489236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IN" sz="4000" dirty="0">
                  <a:latin typeface="Nexa Bold Regular" panose="02000000000000000000" pitchFamily="2" charset="0"/>
                </a:rPr>
                <a:t>?</a:t>
              </a:r>
              <a:endParaRPr lang="en-US" sz="4000" dirty="0">
                <a:latin typeface="Nexa Bold Regular" panose="02000000000000000000" pitchFamily="2" charset="0"/>
              </a:endParaRPr>
            </a:p>
          </p:txBody>
        </p:sp>
      </p:grpSp>
      <p:grpSp>
        <p:nvGrpSpPr>
          <p:cNvPr id="344" name="Group 343"/>
          <p:cNvGrpSpPr/>
          <p:nvPr/>
        </p:nvGrpSpPr>
        <p:grpSpPr>
          <a:xfrm>
            <a:off x="0" y="1441411"/>
            <a:ext cx="1054011" cy="4849703"/>
            <a:chOff x="-276068" y="2586749"/>
            <a:chExt cx="1232793" cy="5672313"/>
          </a:xfrm>
        </p:grpSpPr>
        <p:grpSp>
          <p:nvGrpSpPr>
            <p:cNvPr id="345" name="Group 344"/>
            <p:cNvGrpSpPr/>
            <p:nvPr/>
          </p:nvGrpSpPr>
          <p:grpSpPr>
            <a:xfrm>
              <a:off x="-255955" y="2586749"/>
              <a:ext cx="1212680" cy="1738294"/>
              <a:chOff x="5241036" y="24700"/>
              <a:chExt cx="1212680" cy="1738294"/>
            </a:xfrm>
          </p:grpSpPr>
          <p:grpSp>
            <p:nvGrpSpPr>
              <p:cNvPr id="412" name="Group 411"/>
              <p:cNvGrpSpPr/>
              <p:nvPr/>
            </p:nvGrpSpPr>
            <p:grpSpPr>
              <a:xfrm>
                <a:off x="5241036" y="24700"/>
                <a:ext cx="1212680" cy="1735522"/>
                <a:chOff x="3117934" y="-589604"/>
                <a:chExt cx="3568475" cy="5107009"/>
              </a:xfrm>
            </p:grpSpPr>
            <p:sp>
              <p:nvSpPr>
                <p:cNvPr id="414" name="Pie 413"/>
                <p:cNvSpPr/>
                <p:nvPr/>
              </p:nvSpPr>
              <p:spPr>
                <a:xfrm flipH="1">
                  <a:off x="5223601" y="1963900"/>
                  <a:ext cx="467124" cy="448679"/>
                </a:xfrm>
                <a:prstGeom prst="pie">
                  <a:avLst>
                    <a:gd name="adj1" fmla="val 6159202"/>
                    <a:gd name="adj2" fmla="val 15205937"/>
                  </a:avLst>
                </a:prstGeom>
                <a:solidFill>
                  <a:srgbClr val="E5BC7E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15" name="Pie 414"/>
                <p:cNvSpPr/>
                <p:nvPr/>
              </p:nvSpPr>
              <p:spPr>
                <a:xfrm rot="10800000" flipH="1">
                  <a:off x="3117934" y="-589604"/>
                  <a:ext cx="3568475" cy="5107009"/>
                </a:xfrm>
                <a:prstGeom prst="pie">
                  <a:avLst>
                    <a:gd name="adj1" fmla="val 15522115"/>
                    <a:gd name="adj2" fmla="val 16855910"/>
                  </a:avLst>
                </a:prstGeom>
                <a:solidFill>
                  <a:srgbClr val="E5BC7E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16" name="Freeform 415"/>
                <p:cNvSpPr/>
                <p:nvPr/>
              </p:nvSpPr>
              <p:spPr>
                <a:xfrm rot="16200000">
                  <a:off x="4208436" y="2881428"/>
                  <a:ext cx="1343020" cy="1928932"/>
                </a:xfrm>
                <a:custGeom>
                  <a:avLst/>
                  <a:gdLst>
                    <a:gd name="connsiteX0" fmla="*/ 1343020 w 1343020"/>
                    <a:gd name="connsiteY0" fmla="*/ 747019 h 1928932"/>
                    <a:gd name="connsiteX1" fmla="*/ 1296527 w 1343020"/>
                    <a:gd name="connsiteY1" fmla="*/ 742332 h 1928932"/>
                    <a:gd name="connsiteX2" fmla="*/ 1056103 w 1343020"/>
                    <a:gd name="connsiteY2" fmla="*/ 982756 h 1928932"/>
                    <a:gd name="connsiteX3" fmla="*/ 1296527 w 1343020"/>
                    <a:gd name="connsiteY3" fmla="*/ 1223180 h 1928932"/>
                    <a:gd name="connsiteX4" fmla="*/ 1339311 w 1343020"/>
                    <a:gd name="connsiteY4" fmla="*/ 1218867 h 1928932"/>
                    <a:gd name="connsiteX5" fmla="*/ 1333436 w 1343020"/>
                    <a:gd name="connsiteY5" fmla="*/ 1277393 h 1928932"/>
                    <a:gd name="connsiteX6" fmla="*/ 1087717 w 1343020"/>
                    <a:gd name="connsiteY6" fmla="*/ 1885121 h 1928932"/>
                    <a:gd name="connsiteX7" fmla="*/ 0 w 1343020"/>
                    <a:gd name="connsiteY7" fmla="*/ 1916866 h 1928932"/>
                    <a:gd name="connsiteX8" fmla="*/ 800 w 1343020"/>
                    <a:gd name="connsiteY8" fmla="*/ 1432730 h 1928932"/>
                    <a:gd name="connsiteX9" fmla="*/ 1574 w 1343020"/>
                    <a:gd name="connsiteY9" fmla="*/ 964466 h 1928932"/>
                    <a:gd name="connsiteX10" fmla="*/ 800 w 1343020"/>
                    <a:gd name="connsiteY10" fmla="*/ 496202 h 1928932"/>
                    <a:gd name="connsiteX11" fmla="*/ 0 w 1343020"/>
                    <a:gd name="connsiteY11" fmla="*/ 12066 h 1928932"/>
                    <a:gd name="connsiteX12" fmla="*/ 1087717 w 1343020"/>
                    <a:gd name="connsiteY12" fmla="*/ 43811 h 1928932"/>
                    <a:gd name="connsiteX13" fmla="*/ 1333436 w 1343020"/>
                    <a:gd name="connsiteY13" fmla="*/ 651540 h 19289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343020" h="1928932">
                      <a:moveTo>
                        <a:pt x="1343020" y="747019"/>
                      </a:moveTo>
                      <a:lnTo>
                        <a:pt x="1296527" y="742332"/>
                      </a:lnTo>
                      <a:cubicBezTo>
                        <a:pt x="1163744" y="742332"/>
                        <a:pt x="1056103" y="849973"/>
                        <a:pt x="1056103" y="982756"/>
                      </a:cubicBezTo>
                      <a:cubicBezTo>
                        <a:pt x="1056103" y="1115539"/>
                        <a:pt x="1163744" y="1223180"/>
                        <a:pt x="1296527" y="1223180"/>
                      </a:cubicBezTo>
                      <a:lnTo>
                        <a:pt x="1339311" y="1218867"/>
                      </a:lnTo>
                      <a:lnTo>
                        <a:pt x="1333436" y="1277393"/>
                      </a:lnTo>
                      <a:cubicBezTo>
                        <a:pt x="1287634" y="1716932"/>
                        <a:pt x="1246628" y="1849974"/>
                        <a:pt x="1087717" y="1885121"/>
                      </a:cubicBezTo>
                      <a:cubicBezTo>
                        <a:pt x="850028" y="1910518"/>
                        <a:pt x="307538" y="1948616"/>
                        <a:pt x="0" y="1916866"/>
                      </a:cubicBezTo>
                      <a:cubicBezTo>
                        <a:pt x="267" y="1759722"/>
                        <a:pt x="534" y="1596226"/>
                        <a:pt x="800" y="1432730"/>
                      </a:cubicBezTo>
                      <a:lnTo>
                        <a:pt x="1574" y="964466"/>
                      </a:lnTo>
                      <a:lnTo>
                        <a:pt x="800" y="496202"/>
                      </a:lnTo>
                      <a:cubicBezTo>
                        <a:pt x="534" y="332706"/>
                        <a:pt x="267" y="169211"/>
                        <a:pt x="0" y="12066"/>
                      </a:cubicBezTo>
                      <a:cubicBezTo>
                        <a:pt x="307538" y="-19684"/>
                        <a:pt x="850028" y="18414"/>
                        <a:pt x="1087717" y="43811"/>
                      </a:cubicBezTo>
                      <a:cubicBezTo>
                        <a:pt x="1246628" y="78958"/>
                        <a:pt x="1287634" y="212000"/>
                        <a:pt x="1333436" y="651540"/>
                      </a:cubicBezTo>
                      <a:close/>
                    </a:path>
                  </a:pathLst>
                </a:custGeom>
                <a:solidFill>
                  <a:srgbClr val="4472C4">
                    <a:lumMod val="75000"/>
                  </a:srgb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17" name="Pie 416"/>
                <p:cNvSpPr/>
                <p:nvPr/>
              </p:nvSpPr>
              <p:spPr>
                <a:xfrm>
                  <a:off x="4113619" y="1963900"/>
                  <a:ext cx="467124" cy="448679"/>
                </a:xfrm>
                <a:prstGeom prst="pie">
                  <a:avLst>
                    <a:gd name="adj1" fmla="val 6159202"/>
                    <a:gd name="adj2" fmla="val 15205937"/>
                  </a:avLst>
                </a:prstGeom>
                <a:solidFill>
                  <a:srgbClr val="E5BC7E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18" name="Oval 49"/>
                <p:cNvSpPr/>
                <p:nvPr/>
              </p:nvSpPr>
              <p:spPr>
                <a:xfrm>
                  <a:off x="4220668" y="1352177"/>
                  <a:ext cx="1363008" cy="783729"/>
                </a:xfrm>
                <a:custGeom>
                  <a:avLst/>
                  <a:gdLst>
                    <a:gd name="connsiteX0" fmla="*/ 0 w 1363008"/>
                    <a:gd name="connsiteY0" fmla="*/ 696648 h 1393296"/>
                    <a:gd name="connsiteX1" fmla="*/ 681504 w 1363008"/>
                    <a:gd name="connsiteY1" fmla="*/ 0 h 1393296"/>
                    <a:gd name="connsiteX2" fmla="*/ 1363008 w 1363008"/>
                    <a:gd name="connsiteY2" fmla="*/ 696648 h 1393296"/>
                    <a:gd name="connsiteX3" fmla="*/ 681504 w 1363008"/>
                    <a:gd name="connsiteY3" fmla="*/ 1393296 h 1393296"/>
                    <a:gd name="connsiteX4" fmla="*/ 0 w 1363008"/>
                    <a:gd name="connsiteY4" fmla="*/ 696648 h 1393296"/>
                    <a:gd name="connsiteX0" fmla="*/ 0 w 1363008"/>
                    <a:gd name="connsiteY0" fmla="*/ 696648 h 783729"/>
                    <a:gd name="connsiteX1" fmla="*/ 681504 w 1363008"/>
                    <a:gd name="connsiteY1" fmla="*/ 0 h 783729"/>
                    <a:gd name="connsiteX2" fmla="*/ 1363008 w 1363008"/>
                    <a:gd name="connsiteY2" fmla="*/ 696648 h 783729"/>
                    <a:gd name="connsiteX3" fmla="*/ 0 w 1363008"/>
                    <a:gd name="connsiteY3" fmla="*/ 696648 h 7837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363008" h="783729">
                      <a:moveTo>
                        <a:pt x="0" y="696648"/>
                      </a:moveTo>
                      <a:cubicBezTo>
                        <a:pt x="0" y="311900"/>
                        <a:pt x="305120" y="0"/>
                        <a:pt x="681504" y="0"/>
                      </a:cubicBezTo>
                      <a:cubicBezTo>
                        <a:pt x="1057888" y="0"/>
                        <a:pt x="1363008" y="311900"/>
                        <a:pt x="1363008" y="696648"/>
                      </a:cubicBezTo>
                      <a:cubicBezTo>
                        <a:pt x="1249424" y="812756"/>
                        <a:pt x="113584" y="812756"/>
                        <a:pt x="0" y="696648"/>
                      </a:cubicBezTo>
                      <a:close/>
                    </a:path>
                  </a:pathLst>
                </a:custGeom>
                <a:solidFill>
                  <a:srgbClr val="EFCF9E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19" name="Oval 50"/>
                <p:cNvSpPr/>
                <p:nvPr/>
              </p:nvSpPr>
              <p:spPr>
                <a:xfrm flipV="1">
                  <a:off x="4220668" y="1896605"/>
                  <a:ext cx="1363008" cy="1174950"/>
                </a:xfrm>
                <a:custGeom>
                  <a:avLst/>
                  <a:gdLst>
                    <a:gd name="connsiteX0" fmla="*/ 0 w 1393296"/>
                    <a:gd name="connsiteY0" fmla="*/ 696648 h 1393296"/>
                    <a:gd name="connsiteX1" fmla="*/ 696648 w 1393296"/>
                    <a:gd name="connsiteY1" fmla="*/ 0 h 1393296"/>
                    <a:gd name="connsiteX2" fmla="*/ 1393296 w 1393296"/>
                    <a:gd name="connsiteY2" fmla="*/ 696648 h 1393296"/>
                    <a:gd name="connsiteX3" fmla="*/ 696648 w 1393296"/>
                    <a:gd name="connsiteY3" fmla="*/ 1393296 h 1393296"/>
                    <a:gd name="connsiteX4" fmla="*/ 0 w 1393296"/>
                    <a:gd name="connsiteY4" fmla="*/ 696648 h 1393296"/>
                    <a:gd name="connsiteX0" fmla="*/ 0 w 1393296"/>
                    <a:gd name="connsiteY0" fmla="*/ 696648 h 783729"/>
                    <a:gd name="connsiteX1" fmla="*/ 696648 w 1393296"/>
                    <a:gd name="connsiteY1" fmla="*/ 0 h 783729"/>
                    <a:gd name="connsiteX2" fmla="*/ 1393296 w 1393296"/>
                    <a:gd name="connsiteY2" fmla="*/ 696648 h 783729"/>
                    <a:gd name="connsiteX3" fmla="*/ 0 w 1393296"/>
                    <a:gd name="connsiteY3" fmla="*/ 696648 h 783729"/>
                    <a:gd name="connsiteX0" fmla="*/ 19365 w 1412661"/>
                    <a:gd name="connsiteY0" fmla="*/ 1118570 h 1233514"/>
                    <a:gd name="connsiteX1" fmla="*/ 716013 w 1412661"/>
                    <a:gd name="connsiteY1" fmla="*/ 0 h 1233514"/>
                    <a:gd name="connsiteX2" fmla="*/ 1412661 w 1412661"/>
                    <a:gd name="connsiteY2" fmla="*/ 1118570 h 1233514"/>
                    <a:gd name="connsiteX3" fmla="*/ 19365 w 1412661"/>
                    <a:gd name="connsiteY3" fmla="*/ 1118570 h 1233514"/>
                    <a:gd name="connsiteX0" fmla="*/ 23325 w 1416621"/>
                    <a:gd name="connsiteY0" fmla="*/ 1120104 h 1235048"/>
                    <a:gd name="connsiteX1" fmla="*/ 719973 w 1416621"/>
                    <a:gd name="connsiteY1" fmla="*/ 1534 h 1235048"/>
                    <a:gd name="connsiteX2" fmla="*/ 1416621 w 1416621"/>
                    <a:gd name="connsiteY2" fmla="*/ 1120104 h 1235048"/>
                    <a:gd name="connsiteX3" fmla="*/ 23325 w 1416621"/>
                    <a:gd name="connsiteY3" fmla="*/ 1120104 h 1235048"/>
                    <a:gd name="connsiteX0" fmla="*/ 23325 w 1416621"/>
                    <a:gd name="connsiteY0" fmla="*/ 1120104 h 1235048"/>
                    <a:gd name="connsiteX1" fmla="*/ 719973 w 1416621"/>
                    <a:gd name="connsiteY1" fmla="*/ 1534 h 1235048"/>
                    <a:gd name="connsiteX2" fmla="*/ 1416621 w 1416621"/>
                    <a:gd name="connsiteY2" fmla="*/ 1120104 h 1235048"/>
                    <a:gd name="connsiteX3" fmla="*/ 23325 w 1416621"/>
                    <a:gd name="connsiteY3" fmla="*/ 1120104 h 1235048"/>
                    <a:gd name="connsiteX0" fmla="*/ 471 w 1393767"/>
                    <a:gd name="connsiteY0" fmla="*/ 1120592 h 1235536"/>
                    <a:gd name="connsiteX1" fmla="*/ 697119 w 1393767"/>
                    <a:gd name="connsiteY1" fmla="*/ 2022 h 1235536"/>
                    <a:gd name="connsiteX2" fmla="*/ 1393767 w 1393767"/>
                    <a:gd name="connsiteY2" fmla="*/ 1120592 h 1235536"/>
                    <a:gd name="connsiteX3" fmla="*/ 471 w 1393767"/>
                    <a:gd name="connsiteY3" fmla="*/ 1120592 h 1235536"/>
                    <a:gd name="connsiteX0" fmla="*/ 0 w 1393296"/>
                    <a:gd name="connsiteY0" fmla="*/ 1120576 h 1235520"/>
                    <a:gd name="connsiteX1" fmla="*/ 696648 w 1393296"/>
                    <a:gd name="connsiteY1" fmla="*/ 2006 h 1235520"/>
                    <a:gd name="connsiteX2" fmla="*/ 1393296 w 1393296"/>
                    <a:gd name="connsiteY2" fmla="*/ 1120576 h 1235520"/>
                    <a:gd name="connsiteX3" fmla="*/ 0 w 1393296"/>
                    <a:gd name="connsiteY3" fmla="*/ 1120576 h 1235520"/>
                    <a:gd name="connsiteX0" fmla="*/ 0 w 1393296"/>
                    <a:gd name="connsiteY0" fmla="*/ 1120527 h 1235471"/>
                    <a:gd name="connsiteX1" fmla="*/ 696648 w 1393296"/>
                    <a:gd name="connsiteY1" fmla="*/ 1957 h 1235471"/>
                    <a:gd name="connsiteX2" fmla="*/ 1393296 w 1393296"/>
                    <a:gd name="connsiteY2" fmla="*/ 1120527 h 1235471"/>
                    <a:gd name="connsiteX3" fmla="*/ 0 w 1393296"/>
                    <a:gd name="connsiteY3" fmla="*/ 1120527 h 1235471"/>
                    <a:gd name="connsiteX0" fmla="*/ 0 w 1393296"/>
                    <a:gd name="connsiteY0" fmla="*/ 1118614 h 1233558"/>
                    <a:gd name="connsiteX1" fmla="*/ 696648 w 1393296"/>
                    <a:gd name="connsiteY1" fmla="*/ 44 h 1233558"/>
                    <a:gd name="connsiteX2" fmla="*/ 1393296 w 1393296"/>
                    <a:gd name="connsiteY2" fmla="*/ 1118614 h 1233558"/>
                    <a:gd name="connsiteX3" fmla="*/ 0 w 1393296"/>
                    <a:gd name="connsiteY3" fmla="*/ 1118614 h 1233558"/>
                    <a:gd name="connsiteX0" fmla="*/ 0 w 1393296"/>
                    <a:gd name="connsiteY0" fmla="*/ 1118614 h 1233558"/>
                    <a:gd name="connsiteX1" fmla="*/ 696648 w 1393296"/>
                    <a:gd name="connsiteY1" fmla="*/ 44 h 1233558"/>
                    <a:gd name="connsiteX2" fmla="*/ 1393296 w 1393296"/>
                    <a:gd name="connsiteY2" fmla="*/ 1118614 h 1233558"/>
                    <a:gd name="connsiteX3" fmla="*/ 0 w 1393296"/>
                    <a:gd name="connsiteY3" fmla="*/ 1118614 h 1233558"/>
                    <a:gd name="connsiteX0" fmla="*/ 0 w 1393296"/>
                    <a:gd name="connsiteY0" fmla="*/ 1118571 h 1233515"/>
                    <a:gd name="connsiteX1" fmla="*/ 696648 w 1393296"/>
                    <a:gd name="connsiteY1" fmla="*/ 1 h 1233515"/>
                    <a:gd name="connsiteX2" fmla="*/ 1393296 w 1393296"/>
                    <a:gd name="connsiteY2" fmla="*/ 1118571 h 1233515"/>
                    <a:gd name="connsiteX3" fmla="*/ 0 w 1393296"/>
                    <a:gd name="connsiteY3" fmla="*/ 1118571 h 1233515"/>
                    <a:gd name="connsiteX0" fmla="*/ 0 w 1393296"/>
                    <a:gd name="connsiteY0" fmla="*/ 1053660 h 1168604"/>
                    <a:gd name="connsiteX1" fmla="*/ 690157 w 1393296"/>
                    <a:gd name="connsiteY1" fmla="*/ 1 h 1168604"/>
                    <a:gd name="connsiteX2" fmla="*/ 1393296 w 1393296"/>
                    <a:gd name="connsiteY2" fmla="*/ 1053660 h 1168604"/>
                    <a:gd name="connsiteX3" fmla="*/ 0 w 1393296"/>
                    <a:gd name="connsiteY3" fmla="*/ 1053660 h 1168604"/>
                    <a:gd name="connsiteX0" fmla="*/ 0 w 1393296"/>
                    <a:gd name="connsiteY0" fmla="*/ 774542 h 889486"/>
                    <a:gd name="connsiteX1" fmla="*/ 690157 w 1393296"/>
                    <a:gd name="connsiteY1" fmla="*/ 1 h 889486"/>
                    <a:gd name="connsiteX2" fmla="*/ 1393296 w 1393296"/>
                    <a:gd name="connsiteY2" fmla="*/ 774542 h 889486"/>
                    <a:gd name="connsiteX3" fmla="*/ 0 w 1393296"/>
                    <a:gd name="connsiteY3" fmla="*/ 774542 h 889486"/>
                    <a:gd name="connsiteX0" fmla="*/ 0 w 1393296"/>
                    <a:gd name="connsiteY0" fmla="*/ 1092605 h 1207549"/>
                    <a:gd name="connsiteX1" fmla="*/ 703139 w 1393296"/>
                    <a:gd name="connsiteY1" fmla="*/ 0 h 1207549"/>
                    <a:gd name="connsiteX2" fmla="*/ 1393296 w 1393296"/>
                    <a:gd name="connsiteY2" fmla="*/ 1092605 h 1207549"/>
                    <a:gd name="connsiteX3" fmla="*/ 0 w 1393296"/>
                    <a:gd name="connsiteY3" fmla="*/ 1092605 h 1207549"/>
                    <a:gd name="connsiteX0" fmla="*/ 0 w 1393296"/>
                    <a:gd name="connsiteY0" fmla="*/ 1092605 h 1207549"/>
                    <a:gd name="connsiteX1" fmla="*/ 690157 w 1393296"/>
                    <a:gd name="connsiteY1" fmla="*/ 0 h 1207549"/>
                    <a:gd name="connsiteX2" fmla="*/ 1393296 w 1393296"/>
                    <a:gd name="connsiteY2" fmla="*/ 1092605 h 1207549"/>
                    <a:gd name="connsiteX3" fmla="*/ 0 w 1393296"/>
                    <a:gd name="connsiteY3" fmla="*/ 1092605 h 1207549"/>
                    <a:gd name="connsiteX0" fmla="*/ 0 w 1393296"/>
                    <a:gd name="connsiteY0" fmla="*/ 1092777 h 1207721"/>
                    <a:gd name="connsiteX1" fmla="*/ 690157 w 1393296"/>
                    <a:gd name="connsiteY1" fmla="*/ 172 h 1207721"/>
                    <a:gd name="connsiteX2" fmla="*/ 1393296 w 1393296"/>
                    <a:gd name="connsiteY2" fmla="*/ 1092777 h 1207721"/>
                    <a:gd name="connsiteX3" fmla="*/ 0 w 1393296"/>
                    <a:gd name="connsiteY3" fmla="*/ 1092777 h 1207721"/>
                    <a:gd name="connsiteX0" fmla="*/ 0 w 1393296"/>
                    <a:gd name="connsiteY0" fmla="*/ 1086289 h 1201233"/>
                    <a:gd name="connsiteX1" fmla="*/ 670684 w 1393296"/>
                    <a:gd name="connsiteY1" fmla="*/ 175 h 1201233"/>
                    <a:gd name="connsiteX2" fmla="*/ 1393296 w 1393296"/>
                    <a:gd name="connsiteY2" fmla="*/ 1086289 h 1201233"/>
                    <a:gd name="connsiteX3" fmla="*/ 0 w 1393296"/>
                    <a:gd name="connsiteY3" fmla="*/ 1086289 h 1201233"/>
                    <a:gd name="connsiteX0" fmla="*/ 0 w 1393296"/>
                    <a:gd name="connsiteY0" fmla="*/ 1086289 h 1201233"/>
                    <a:gd name="connsiteX1" fmla="*/ 683666 w 1393296"/>
                    <a:gd name="connsiteY1" fmla="*/ 175 h 1201233"/>
                    <a:gd name="connsiteX2" fmla="*/ 1393296 w 1393296"/>
                    <a:gd name="connsiteY2" fmla="*/ 1086289 h 1201233"/>
                    <a:gd name="connsiteX3" fmla="*/ 0 w 1393296"/>
                    <a:gd name="connsiteY3" fmla="*/ 1086289 h 1201233"/>
                    <a:gd name="connsiteX0" fmla="*/ 0 w 1393296"/>
                    <a:gd name="connsiteY0" fmla="*/ 1086289 h 1201233"/>
                    <a:gd name="connsiteX1" fmla="*/ 683666 w 1393296"/>
                    <a:gd name="connsiteY1" fmla="*/ 175 h 1201233"/>
                    <a:gd name="connsiteX2" fmla="*/ 1393296 w 1393296"/>
                    <a:gd name="connsiteY2" fmla="*/ 1086289 h 1201233"/>
                    <a:gd name="connsiteX3" fmla="*/ 0 w 1393296"/>
                    <a:gd name="connsiteY3" fmla="*/ 1086289 h 1201233"/>
                    <a:gd name="connsiteX0" fmla="*/ 0 w 1393296"/>
                    <a:gd name="connsiteY0" fmla="*/ 1086294 h 1201238"/>
                    <a:gd name="connsiteX1" fmla="*/ 683666 w 1393296"/>
                    <a:gd name="connsiteY1" fmla="*/ 180 h 1201238"/>
                    <a:gd name="connsiteX2" fmla="*/ 1393296 w 1393296"/>
                    <a:gd name="connsiteY2" fmla="*/ 1086294 h 1201238"/>
                    <a:gd name="connsiteX3" fmla="*/ 0 w 1393296"/>
                    <a:gd name="connsiteY3" fmla="*/ 1086294 h 1201238"/>
                    <a:gd name="connsiteX0" fmla="*/ 0 w 1393296"/>
                    <a:gd name="connsiteY0" fmla="*/ 1086512 h 1201456"/>
                    <a:gd name="connsiteX1" fmla="*/ 683666 w 1393296"/>
                    <a:gd name="connsiteY1" fmla="*/ 398 h 1201456"/>
                    <a:gd name="connsiteX2" fmla="*/ 1393296 w 1393296"/>
                    <a:gd name="connsiteY2" fmla="*/ 1086512 h 1201456"/>
                    <a:gd name="connsiteX3" fmla="*/ 0 w 1393296"/>
                    <a:gd name="connsiteY3" fmla="*/ 1086512 h 1201456"/>
                    <a:gd name="connsiteX0" fmla="*/ 0 w 1393296"/>
                    <a:gd name="connsiteY0" fmla="*/ 1086512 h 1201456"/>
                    <a:gd name="connsiteX1" fmla="*/ 683666 w 1393296"/>
                    <a:gd name="connsiteY1" fmla="*/ 398 h 1201456"/>
                    <a:gd name="connsiteX2" fmla="*/ 1393296 w 1393296"/>
                    <a:gd name="connsiteY2" fmla="*/ 1086512 h 1201456"/>
                    <a:gd name="connsiteX3" fmla="*/ 0 w 1393296"/>
                    <a:gd name="connsiteY3" fmla="*/ 1086512 h 1201456"/>
                    <a:gd name="connsiteX0" fmla="*/ 0 w 1393296"/>
                    <a:gd name="connsiteY0" fmla="*/ 1086512 h 1201456"/>
                    <a:gd name="connsiteX1" fmla="*/ 683666 w 1393296"/>
                    <a:gd name="connsiteY1" fmla="*/ 398 h 1201456"/>
                    <a:gd name="connsiteX2" fmla="*/ 1393296 w 1393296"/>
                    <a:gd name="connsiteY2" fmla="*/ 1086512 h 1201456"/>
                    <a:gd name="connsiteX3" fmla="*/ 0 w 1393296"/>
                    <a:gd name="connsiteY3" fmla="*/ 1086512 h 1201456"/>
                    <a:gd name="connsiteX0" fmla="*/ 0 w 1393296"/>
                    <a:gd name="connsiteY0" fmla="*/ 1086115 h 1201059"/>
                    <a:gd name="connsiteX1" fmla="*/ 683666 w 1393296"/>
                    <a:gd name="connsiteY1" fmla="*/ 1 h 1201059"/>
                    <a:gd name="connsiteX2" fmla="*/ 1393296 w 1393296"/>
                    <a:gd name="connsiteY2" fmla="*/ 1086115 h 1201059"/>
                    <a:gd name="connsiteX3" fmla="*/ 0 w 1393296"/>
                    <a:gd name="connsiteY3" fmla="*/ 1086115 h 1201059"/>
                    <a:gd name="connsiteX0" fmla="*/ 0 w 1393296"/>
                    <a:gd name="connsiteY0" fmla="*/ 1086115 h 1201059"/>
                    <a:gd name="connsiteX1" fmla="*/ 696648 w 1393296"/>
                    <a:gd name="connsiteY1" fmla="*/ 1 h 1201059"/>
                    <a:gd name="connsiteX2" fmla="*/ 1393296 w 1393296"/>
                    <a:gd name="connsiteY2" fmla="*/ 1086115 h 1201059"/>
                    <a:gd name="connsiteX3" fmla="*/ 0 w 1393296"/>
                    <a:gd name="connsiteY3" fmla="*/ 1086115 h 1201059"/>
                    <a:gd name="connsiteX0" fmla="*/ 0 w 1393296"/>
                    <a:gd name="connsiteY0" fmla="*/ 1086115 h 1201059"/>
                    <a:gd name="connsiteX1" fmla="*/ 696648 w 1393296"/>
                    <a:gd name="connsiteY1" fmla="*/ 1 h 1201059"/>
                    <a:gd name="connsiteX2" fmla="*/ 1393296 w 1393296"/>
                    <a:gd name="connsiteY2" fmla="*/ 1086115 h 1201059"/>
                    <a:gd name="connsiteX3" fmla="*/ 0 w 1393296"/>
                    <a:gd name="connsiteY3" fmla="*/ 1086115 h 12010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393296" h="1201059">
                      <a:moveTo>
                        <a:pt x="0" y="1086115"/>
                      </a:moveTo>
                      <a:cubicBezTo>
                        <a:pt x="7223" y="678991"/>
                        <a:pt x="181463" y="0"/>
                        <a:pt x="696648" y="1"/>
                      </a:cubicBezTo>
                      <a:cubicBezTo>
                        <a:pt x="1211833" y="2"/>
                        <a:pt x="1393296" y="701367"/>
                        <a:pt x="1393296" y="1086115"/>
                      </a:cubicBezTo>
                      <a:cubicBezTo>
                        <a:pt x="1277188" y="1202223"/>
                        <a:pt x="116108" y="1272543"/>
                        <a:pt x="0" y="1086115"/>
                      </a:cubicBezTo>
                      <a:close/>
                    </a:path>
                  </a:pathLst>
                </a:custGeom>
                <a:solidFill>
                  <a:srgbClr val="EFCF9E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20" name="Freeform 419"/>
                <p:cNvSpPr/>
                <p:nvPr/>
              </p:nvSpPr>
              <p:spPr>
                <a:xfrm rot="5400000">
                  <a:off x="4557080" y="2145107"/>
                  <a:ext cx="688665" cy="1165023"/>
                </a:xfrm>
                <a:custGeom>
                  <a:avLst/>
                  <a:gdLst>
                    <a:gd name="connsiteX0" fmla="*/ 104 w 688665"/>
                    <a:gd name="connsiteY0" fmla="*/ 592623 h 1165023"/>
                    <a:gd name="connsiteX1" fmla="*/ 52981 w 688665"/>
                    <a:gd name="connsiteY1" fmla="*/ 379549 h 1165023"/>
                    <a:gd name="connsiteX2" fmla="*/ 119905 w 688665"/>
                    <a:gd name="connsiteY2" fmla="*/ 290141 h 1165023"/>
                    <a:gd name="connsiteX3" fmla="*/ 167246 w 688665"/>
                    <a:gd name="connsiteY3" fmla="*/ 253205 h 1165023"/>
                    <a:gd name="connsiteX4" fmla="*/ 165976 w 688665"/>
                    <a:gd name="connsiteY4" fmla="*/ 0 h 1165023"/>
                    <a:gd name="connsiteX5" fmla="*/ 298556 w 688665"/>
                    <a:gd name="connsiteY5" fmla="*/ 53566 h 1165023"/>
                    <a:gd name="connsiteX6" fmla="*/ 688665 w 688665"/>
                    <a:gd name="connsiteY6" fmla="*/ 583313 h 1165023"/>
                    <a:gd name="connsiteX7" fmla="*/ 306766 w 688665"/>
                    <a:gd name="connsiteY7" fmla="*/ 1110410 h 1165023"/>
                    <a:gd name="connsiteX8" fmla="*/ 171820 w 688665"/>
                    <a:gd name="connsiteY8" fmla="*/ 1165023 h 1165023"/>
                    <a:gd name="connsiteX9" fmla="*/ 170571 w 688665"/>
                    <a:gd name="connsiteY9" fmla="*/ 916009 h 1165023"/>
                    <a:gd name="connsiteX10" fmla="*/ 133247 w 688665"/>
                    <a:gd name="connsiteY10" fmla="*/ 889473 h 1165023"/>
                    <a:gd name="connsiteX11" fmla="*/ 62411 w 688665"/>
                    <a:gd name="connsiteY11" fmla="*/ 803132 h 1165023"/>
                    <a:gd name="connsiteX12" fmla="*/ 104 w 688665"/>
                    <a:gd name="connsiteY12" fmla="*/ 592623 h 11650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688665" h="1165023">
                      <a:moveTo>
                        <a:pt x="104" y="592623"/>
                      </a:moveTo>
                      <a:cubicBezTo>
                        <a:pt x="-1526" y="519415"/>
                        <a:pt x="16042" y="445781"/>
                        <a:pt x="52981" y="379549"/>
                      </a:cubicBezTo>
                      <a:cubicBezTo>
                        <a:pt x="71451" y="346433"/>
                        <a:pt x="94040" y="316465"/>
                        <a:pt x="119905" y="290141"/>
                      </a:cubicBezTo>
                      <a:lnTo>
                        <a:pt x="167246" y="253205"/>
                      </a:lnTo>
                      <a:lnTo>
                        <a:pt x="165976" y="0"/>
                      </a:lnTo>
                      <a:lnTo>
                        <a:pt x="298556" y="53566"/>
                      </a:lnTo>
                      <a:cubicBezTo>
                        <a:pt x="517134" y="160944"/>
                        <a:pt x="688664" y="331320"/>
                        <a:pt x="688665" y="583313"/>
                      </a:cubicBezTo>
                      <a:cubicBezTo>
                        <a:pt x="688665" y="835305"/>
                        <a:pt x="522608" y="1003915"/>
                        <a:pt x="306766" y="1110410"/>
                      </a:cubicBezTo>
                      <a:lnTo>
                        <a:pt x="171820" y="1165023"/>
                      </a:lnTo>
                      <a:lnTo>
                        <a:pt x="170571" y="916009"/>
                      </a:lnTo>
                      <a:lnTo>
                        <a:pt x="133247" y="889473"/>
                      </a:lnTo>
                      <a:cubicBezTo>
                        <a:pt x="106237" y="864326"/>
                        <a:pt x="82336" y="835393"/>
                        <a:pt x="62411" y="803132"/>
                      </a:cubicBezTo>
                      <a:cubicBezTo>
                        <a:pt x="22561" y="738611"/>
                        <a:pt x="1733" y="665831"/>
                        <a:pt x="104" y="592623"/>
                      </a:cubicBezTo>
                      <a:close/>
                    </a:path>
                  </a:pathLst>
                </a:custGeom>
                <a:solidFill>
                  <a:srgbClr val="ED7D31">
                    <a:lumMod val="50000"/>
                  </a:srgb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21" name="Chord 420"/>
                <p:cNvSpPr/>
                <p:nvPr/>
              </p:nvSpPr>
              <p:spPr>
                <a:xfrm rot="16200000">
                  <a:off x="4710338" y="2382890"/>
                  <a:ext cx="383667" cy="383667"/>
                </a:xfrm>
                <a:prstGeom prst="chord">
                  <a:avLst>
                    <a:gd name="adj1" fmla="val 5317236"/>
                    <a:gd name="adj2" fmla="val 16200000"/>
                  </a:avLst>
                </a:prstGeom>
                <a:solidFill>
                  <a:srgbClr val="EFCF9E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22" name="Freeform 421"/>
                <p:cNvSpPr/>
                <p:nvPr/>
              </p:nvSpPr>
              <p:spPr>
                <a:xfrm>
                  <a:off x="4219908" y="1266089"/>
                  <a:ext cx="1366278" cy="908663"/>
                </a:xfrm>
                <a:custGeom>
                  <a:avLst/>
                  <a:gdLst>
                    <a:gd name="connsiteX0" fmla="*/ 681504 w 1363008"/>
                    <a:gd name="connsiteY0" fmla="*/ 0 h 781663"/>
                    <a:gd name="connsiteX1" fmla="*/ 1349162 w 1363008"/>
                    <a:gd name="connsiteY1" fmla="*/ 556249 h 781663"/>
                    <a:gd name="connsiteX2" fmla="*/ 1358825 w 1363008"/>
                    <a:gd name="connsiteY2" fmla="*/ 654229 h 781663"/>
                    <a:gd name="connsiteX3" fmla="*/ 1363008 w 1363008"/>
                    <a:gd name="connsiteY3" fmla="*/ 656873 h 781663"/>
                    <a:gd name="connsiteX4" fmla="*/ 1361587 w 1363008"/>
                    <a:gd name="connsiteY4" fmla="*/ 682238 h 781663"/>
                    <a:gd name="connsiteX5" fmla="*/ 1363008 w 1363008"/>
                    <a:gd name="connsiteY5" fmla="*/ 696648 h 781663"/>
                    <a:gd name="connsiteX6" fmla="*/ 1360699 w 1363008"/>
                    <a:gd name="connsiteY6" fmla="*/ 698086 h 781663"/>
                    <a:gd name="connsiteX7" fmla="*/ 1356017 w 1363008"/>
                    <a:gd name="connsiteY7" fmla="*/ 781663 h 781663"/>
                    <a:gd name="connsiteX8" fmla="*/ 8300 w 1363008"/>
                    <a:gd name="connsiteY8" fmla="*/ 781663 h 781663"/>
                    <a:gd name="connsiteX9" fmla="*/ 2760 w 1363008"/>
                    <a:gd name="connsiteY9" fmla="*/ 698366 h 781663"/>
                    <a:gd name="connsiteX10" fmla="*/ 0 w 1363008"/>
                    <a:gd name="connsiteY10" fmla="*/ 696648 h 781663"/>
                    <a:gd name="connsiteX11" fmla="*/ 1580 w 1363008"/>
                    <a:gd name="connsiteY11" fmla="*/ 680629 h 781663"/>
                    <a:gd name="connsiteX12" fmla="*/ 0 w 1363008"/>
                    <a:gd name="connsiteY12" fmla="*/ 656873 h 781663"/>
                    <a:gd name="connsiteX13" fmla="*/ 4331 w 1363008"/>
                    <a:gd name="connsiteY13" fmla="*/ 652738 h 781663"/>
                    <a:gd name="connsiteX14" fmla="*/ 13846 w 1363008"/>
                    <a:gd name="connsiteY14" fmla="*/ 556249 h 781663"/>
                    <a:gd name="connsiteX15" fmla="*/ 681504 w 1363008"/>
                    <a:gd name="connsiteY15" fmla="*/ 0 h 781663"/>
                    <a:gd name="connsiteX0" fmla="*/ 681504 w 1363008"/>
                    <a:gd name="connsiteY0" fmla="*/ 0 h 781663"/>
                    <a:gd name="connsiteX1" fmla="*/ 1349162 w 1363008"/>
                    <a:gd name="connsiteY1" fmla="*/ 556249 h 781663"/>
                    <a:gd name="connsiteX2" fmla="*/ 1358825 w 1363008"/>
                    <a:gd name="connsiteY2" fmla="*/ 654229 h 781663"/>
                    <a:gd name="connsiteX3" fmla="*/ 1363008 w 1363008"/>
                    <a:gd name="connsiteY3" fmla="*/ 656873 h 781663"/>
                    <a:gd name="connsiteX4" fmla="*/ 1361587 w 1363008"/>
                    <a:gd name="connsiteY4" fmla="*/ 682238 h 781663"/>
                    <a:gd name="connsiteX5" fmla="*/ 1363008 w 1363008"/>
                    <a:gd name="connsiteY5" fmla="*/ 696648 h 781663"/>
                    <a:gd name="connsiteX6" fmla="*/ 1360699 w 1363008"/>
                    <a:gd name="connsiteY6" fmla="*/ 698086 h 781663"/>
                    <a:gd name="connsiteX7" fmla="*/ 1356017 w 1363008"/>
                    <a:gd name="connsiteY7" fmla="*/ 781663 h 781663"/>
                    <a:gd name="connsiteX8" fmla="*/ 8300 w 1363008"/>
                    <a:gd name="connsiteY8" fmla="*/ 781663 h 781663"/>
                    <a:gd name="connsiteX9" fmla="*/ 2760 w 1363008"/>
                    <a:gd name="connsiteY9" fmla="*/ 698366 h 781663"/>
                    <a:gd name="connsiteX10" fmla="*/ 0 w 1363008"/>
                    <a:gd name="connsiteY10" fmla="*/ 696648 h 781663"/>
                    <a:gd name="connsiteX11" fmla="*/ 1580 w 1363008"/>
                    <a:gd name="connsiteY11" fmla="*/ 680629 h 781663"/>
                    <a:gd name="connsiteX12" fmla="*/ 0 w 1363008"/>
                    <a:gd name="connsiteY12" fmla="*/ 656873 h 781663"/>
                    <a:gd name="connsiteX13" fmla="*/ 4331 w 1363008"/>
                    <a:gd name="connsiteY13" fmla="*/ 652738 h 781663"/>
                    <a:gd name="connsiteX14" fmla="*/ 13846 w 1363008"/>
                    <a:gd name="connsiteY14" fmla="*/ 556249 h 781663"/>
                    <a:gd name="connsiteX15" fmla="*/ 681504 w 1363008"/>
                    <a:gd name="connsiteY15" fmla="*/ 0 h 781663"/>
                    <a:gd name="connsiteX0" fmla="*/ 681504 w 1363008"/>
                    <a:gd name="connsiteY0" fmla="*/ 0 h 872594"/>
                    <a:gd name="connsiteX1" fmla="*/ 1349162 w 1363008"/>
                    <a:gd name="connsiteY1" fmla="*/ 556249 h 872594"/>
                    <a:gd name="connsiteX2" fmla="*/ 1358825 w 1363008"/>
                    <a:gd name="connsiteY2" fmla="*/ 654229 h 872594"/>
                    <a:gd name="connsiteX3" fmla="*/ 1363008 w 1363008"/>
                    <a:gd name="connsiteY3" fmla="*/ 656873 h 872594"/>
                    <a:gd name="connsiteX4" fmla="*/ 1361587 w 1363008"/>
                    <a:gd name="connsiteY4" fmla="*/ 682238 h 872594"/>
                    <a:gd name="connsiteX5" fmla="*/ 1363008 w 1363008"/>
                    <a:gd name="connsiteY5" fmla="*/ 696648 h 872594"/>
                    <a:gd name="connsiteX6" fmla="*/ 1360699 w 1363008"/>
                    <a:gd name="connsiteY6" fmla="*/ 698086 h 872594"/>
                    <a:gd name="connsiteX7" fmla="*/ 1356017 w 1363008"/>
                    <a:gd name="connsiteY7" fmla="*/ 781663 h 872594"/>
                    <a:gd name="connsiteX8" fmla="*/ 8300 w 1363008"/>
                    <a:gd name="connsiteY8" fmla="*/ 781663 h 872594"/>
                    <a:gd name="connsiteX9" fmla="*/ 2760 w 1363008"/>
                    <a:gd name="connsiteY9" fmla="*/ 698366 h 872594"/>
                    <a:gd name="connsiteX10" fmla="*/ 0 w 1363008"/>
                    <a:gd name="connsiteY10" fmla="*/ 696648 h 872594"/>
                    <a:gd name="connsiteX11" fmla="*/ 1580 w 1363008"/>
                    <a:gd name="connsiteY11" fmla="*/ 680629 h 872594"/>
                    <a:gd name="connsiteX12" fmla="*/ 0 w 1363008"/>
                    <a:gd name="connsiteY12" fmla="*/ 656873 h 872594"/>
                    <a:gd name="connsiteX13" fmla="*/ 4331 w 1363008"/>
                    <a:gd name="connsiteY13" fmla="*/ 652738 h 872594"/>
                    <a:gd name="connsiteX14" fmla="*/ 13846 w 1363008"/>
                    <a:gd name="connsiteY14" fmla="*/ 556249 h 872594"/>
                    <a:gd name="connsiteX15" fmla="*/ 681504 w 1363008"/>
                    <a:gd name="connsiteY15" fmla="*/ 0 h 872594"/>
                    <a:gd name="connsiteX0" fmla="*/ 681504 w 1363008"/>
                    <a:gd name="connsiteY0" fmla="*/ 0 h 869817"/>
                    <a:gd name="connsiteX1" fmla="*/ 1349162 w 1363008"/>
                    <a:gd name="connsiteY1" fmla="*/ 556249 h 869817"/>
                    <a:gd name="connsiteX2" fmla="*/ 1358825 w 1363008"/>
                    <a:gd name="connsiteY2" fmla="*/ 654229 h 869817"/>
                    <a:gd name="connsiteX3" fmla="*/ 1363008 w 1363008"/>
                    <a:gd name="connsiteY3" fmla="*/ 656873 h 869817"/>
                    <a:gd name="connsiteX4" fmla="*/ 1361587 w 1363008"/>
                    <a:gd name="connsiteY4" fmla="*/ 682238 h 869817"/>
                    <a:gd name="connsiteX5" fmla="*/ 1363008 w 1363008"/>
                    <a:gd name="connsiteY5" fmla="*/ 696648 h 869817"/>
                    <a:gd name="connsiteX6" fmla="*/ 1360699 w 1363008"/>
                    <a:gd name="connsiteY6" fmla="*/ 698086 h 869817"/>
                    <a:gd name="connsiteX7" fmla="*/ 1356017 w 1363008"/>
                    <a:gd name="connsiteY7" fmla="*/ 781663 h 869817"/>
                    <a:gd name="connsiteX8" fmla="*/ 8300 w 1363008"/>
                    <a:gd name="connsiteY8" fmla="*/ 781663 h 869817"/>
                    <a:gd name="connsiteX9" fmla="*/ 2760 w 1363008"/>
                    <a:gd name="connsiteY9" fmla="*/ 698366 h 869817"/>
                    <a:gd name="connsiteX10" fmla="*/ 0 w 1363008"/>
                    <a:gd name="connsiteY10" fmla="*/ 696648 h 869817"/>
                    <a:gd name="connsiteX11" fmla="*/ 1580 w 1363008"/>
                    <a:gd name="connsiteY11" fmla="*/ 680629 h 869817"/>
                    <a:gd name="connsiteX12" fmla="*/ 0 w 1363008"/>
                    <a:gd name="connsiteY12" fmla="*/ 656873 h 869817"/>
                    <a:gd name="connsiteX13" fmla="*/ 4331 w 1363008"/>
                    <a:gd name="connsiteY13" fmla="*/ 652738 h 869817"/>
                    <a:gd name="connsiteX14" fmla="*/ 13846 w 1363008"/>
                    <a:gd name="connsiteY14" fmla="*/ 556249 h 869817"/>
                    <a:gd name="connsiteX15" fmla="*/ 681504 w 1363008"/>
                    <a:gd name="connsiteY15" fmla="*/ 0 h 869817"/>
                    <a:gd name="connsiteX0" fmla="*/ 681504 w 1363008"/>
                    <a:gd name="connsiteY0" fmla="*/ 0 h 869817"/>
                    <a:gd name="connsiteX1" fmla="*/ 1349162 w 1363008"/>
                    <a:gd name="connsiteY1" fmla="*/ 556249 h 869817"/>
                    <a:gd name="connsiteX2" fmla="*/ 1358825 w 1363008"/>
                    <a:gd name="connsiteY2" fmla="*/ 654229 h 869817"/>
                    <a:gd name="connsiteX3" fmla="*/ 1363008 w 1363008"/>
                    <a:gd name="connsiteY3" fmla="*/ 656873 h 869817"/>
                    <a:gd name="connsiteX4" fmla="*/ 1361587 w 1363008"/>
                    <a:gd name="connsiteY4" fmla="*/ 682238 h 869817"/>
                    <a:gd name="connsiteX5" fmla="*/ 1363008 w 1363008"/>
                    <a:gd name="connsiteY5" fmla="*/ 696648 h 869817"/>
                    <a:gd name="connsiteX6" fmla="*/ 1360699 w 1363008"/>
                    <a:gd name="connsiteY6" fmla="*/ 698086 h 869817"/>
                    <a:gd name="connsiteX7" fmla="*/ 1356017 w 1363008"/>
                    <a:gd name="connsiteY7" fmla="*/ 781663 h 869817"/>
                    <a:gd name="connsiteX8" fmla="*/ 8300 w 1363008"/>
                    <a:gd name="connsiteY8" fmla="*/ 781663 h 869817"/>
                    <a:gd name="connsiteX9" fmla="*/ 2760 w 1363008"/>
                    <a:gd name="connsiteY9" fmla="*/ 698366 h 869817"/>
                    <a:gd name="connsiteX10" fmla="*/ 0 w 1363008"/>
                    <a:gd name="connsiteY10" fmla="*/ 696648 h 869817"/>
                    <a:gd name="connsiteX11" fmla="*/ 1580 w 1363008"/>
                    <a:gd name="connsiteY11" fmla="*/ 680629 h 869817"/>
                    <a:gd name="connsiteX12" fmla="*/ 0 w 1363008"/>
                    <a:gd name="connsiteY12" fmla="*/ 656873 h 869817"/>
                    <a:gd name="connsiteX13" fmla="*/ 4331 w 1363008"/>
                    <a:gd name="connsiteY13" fmla="*/ 652738 h 869817"/>
                    <a:gd name="connsiteX14" fmla="*/ 13846 w 1363008"/>
                    <a:gd name="connsiteY14" fmla="*/ 556249 h 869817"/>
                    <a:gd name="connsiteX15" fmla="*/ 681504 w 1363008"/>
                    <a:gd name="connsiteY15" fmla="*/ 0 h 869817"/>
                    <a:gd name="connsiteX0" fmla="*/ 681504 w 1363008"/>
                    <a:gd name="connsiteY0" fmla="*/ 0 h 876729"/>
                    <a:gd name="connsiteX1" fmla="*/ 1349162 w 1363008"/>
                    <a:gd name="connsiteY1" fmla="*/ 556249 h 876729"/>
                    <a:gd name="connsiteX2" fmla="*/ 1358825 w 1363008"/>
                    <a:gd name="connsiteY2" fmla="*/ 654229 h 876729"/>
                    <a:gd name="connsiteX3" fmla="*/ 1363008 w 1363008"/>
                    <a:gd name="connsiteY3" fmla="*/ 656873 h 876729"/>
                    <a:gd name="connsiteX4" fmla="*/ 1361587 w 1363008"/>
                    <a:gd name="connsiteY4" fmla="*/ 682238 h 876729"/>
                    <a:gd name="connsiteX5" fmla="*/ 1363008 w 1363008"/>
                    <a:gd name="connsiteY5" fmla="*/ 696648 h 876729"/>
                    <a:gd name="connsiteX6" fmla="*/ 1360699 w 1363008"/>
                    <a:gd name="connsiteY6" fmla="*/ 698086 h 876729"/>
                    <a:gd name="connsiteX7" fmla="*/ 1356017 w 1363008"/>
                    <a:gd name="connsiteY7" fmla="*/ 781663 h 876729"/>
                    <a:gd name="connsiteX8" fmla="*/ 21000 w 1363008"/>
                    <a:gd name="connsiteY8" fmla="*/ 851513 h 876729"/>
                    <a:gd name="connsiteX9" fmla="*/ 2760 w 1363008"/>
                    <a:gd name="connsiteY9" fmla="*/ 698366 h 876729"/>
                    <a:gd name="connsiteX10" fmla="*/ 0 w 1363008"/>
                    <a:gd name="connsiteY10" fmla="*/ 696648 h 876729"/>
                    <a:gd name="connsiteX11" fmla="*/ 1580 w 1363008"/>
                    <a:gd name="connsiteY11" fmla="*/ 680629 h 876729"/>
                    <a:gd name="connsiteX12" fmla="*/ 0 w 1363008"/>
                    <a:gd name="connsiteY12" fmla="*/ 656873 h 876729"/>
                    <a:gd name="connsiteX13" fmla="*/ 4331 w 1363008"/>
                    <a:gd name="connsiteY13" fmla="*/ 652738 h 876729"/>
                    <a:gd name="connsiteX14" fmla="*/ 13846 w 1363008"/>
                    <a:gd name="connsiteY14" fmla="*/ 556249 h 876729"/>
                    <a:gd name="connsiteX15" fmla="*/ 681504 w 1363008"/>
                    <a:gd name="connsiteY15" fmla="*/ 0 h 876729"/>
                    <a:gd name="connsiteX0" fmla="*/ 681504 w 1363008"/>
                    <a:gd name="connsiteY0" fmla="*/ 0 h 908663"/>
                    <a:gd name="connsiteX1" fmla="*/ 1349162 w 1363008"/>
                    <a:gd name="connsiteY1" fmla="*/ 556249 h 908663"/>
                    <a:gd name="connsiteX2" fmla="*/ 1358825 w 1363008"/>
                    <a:gd name="connsiteY2" fmla="*/ 654229 h 908663"/>
                    <a:gd name="connsiteX3" fmla="*/ 1363008 w 1363008"/>
                    <a:gd name="connsiteY3" fmla="*/ 656873 h 908663"/>
                    <a:gd name="connsiteX4" fmla="*/ 1361587 w 1363008"/>
                    <a:gd name="connsiteY4" fmla="*/ 682238 h 908663"/>
                    <a:gd name="connsiteX5" fmla="*/ 1363008 w 1363008"/>
                    <a:gd name="connsiteY5" fmla="*/ 696648 h 908663"/>
                    <a:gd name="connsiteX6" fmla="*/ 1360699 w 1363008"/>
                    <a:gd name="connsiteY6" fmla="*/ 698086 h 908663"/>
                    <a:gd name="connsiteX7" fmla="*/ 1356017 w 1363008"/>
                    <a:gd name="connsiteY7" fmla="*/ 781663 h 908663"/>
                    <a:gd name="connsiteX8" fmla="*/ 16238 w 1363008"/>
                    <a:gd name="connsiteY8" fmla="*/ 908663 h 908663"/>
                    <a:gd name="connsiteX9" fmla="*/ 2760 w 1363008"/>
                    <a:gd name="connsiteY9" fmla="*/ 698366 h 908663"/>
                    <a:gd name="connsiteX10" fmla="*/ 0 w 1363008"/>
                    <a:gd name="connsiteY10" fmla="*/ 696648 h 908663"/>
                    <a:gd name="connsiteX11" fmla="*/ 1580 w 1363008"/>
                    <a:gd name="connsiteY11" fmla="*/ 680629 h 908663"/>
                    <a:gd name="connsiteX12" fmla="*/ 0 w 1363008"/>
                    <a:gd name="connsiteY12" fmla="*/ 656873 h 908663"/>
                    <a:gd name="connsiteX13" fmla="*/ 4331 w 1363008"/>
                    <a:gd name="connsiteY13" fmla="*/ 652738 h 908663"/>
                    <a:gd name="connsiteX14" fmla="*/ 13846 w 1363008"/>
                    <a:gd name="connsiteY14" fmla="*/ 556249 h 908663"/>
                    <a:gd name="connsiteX15" fmla="*/ 681504 w 1363008"/>
                    <a:gd name="connsiteY15" fmla="*/ 0 h 908663"/>
                    <a:gd name="connsiteX0" fmla="*/ 681504 w 1363008"/>
                    <a:gd name="connsiteY0" fmla="*/ 0 h 908663"/>
                    <a:gd name="connsiteX1" fmla="*/ 1349162 w 1363008"/>
                    <a:gd name="connsiteY1" fmla="*/ 556249 h 908663"/>
                    <a:gd name="connsiteX2" fmla="*/ 1358825 w 1363008"/>
                    <a:gd name="connsiteY2" fmla="*/ 654229 h 908663"/>
                    <a:gd name="connsiteX3" fmla="*/ 1363008 w 1363008"/>
                    <a:gd name="connsiteY3" fmla="*/ 656873 h 908663"/>
                    <a:gd name="connsiteX4" fmla="*/ 1361587 w 1363008"/>
                    <a:gd name="connsiteY4" fmla="*/ 682238 h 908663"/>
                    <a:gd name="connsiteX5" fmla="*/ 1363008 w 1363008"/>
                    <a:gd name="connsiteY5" fmla="*/ 696648 h 908663"/>
                    <a:gd name="connsiteX6" fmla="*/ 1360699 w 1363008"/>
                    <a:gd name="connsiteY6" fmla="*/ 698086 h 908663"/>
                    <a:gd name="connsiteX7" fmla="*/ 1356017 w 1363008"/>
                    <a:gd name="connsiteY7" fmla="*/ 781663 h 908663"/>
                    <a:gd name="connsiteX8" fmla="*/ 16238 w 1363008"/>
                    <a:gd name="connsiteY8" fmla="*/ 908663 h 908663"/>
                    <a:gd name="connsiteX9" fmla="*/ 2760 w 1363008"/>
                    <a:gd name="connsiteY9" fmla="*/ 698366 h 908663"/>
                    <a:gd name="connsiteX10" fmla="*/ 0 w 1363008"/>
                    <a:gd name="connsiteY10" fmla="*/ 696648 h 908663"/>
                    <a:gd name="connsiteX11" fmla="*/ 1580 w 1363008"/>
                    <a:gd name="connsiteY11" fmla="*/ 680629 h 908663"/>
                    <a:gd name="connsiteX12" fmla="*/ 0 w 1363008"/>
                    <a:gd name="connsiteY12" fmla="*/ 656873 h 908663"/>
                    <a:gd name="connsiteX13" fmla="*/ 4331 w 1363008"/>
                    <a:gd name="connsiteY13" fmla="*/ 652738 h 908663"/>
                    <a:gd name="connsiteX14" fmla="*/ 13846 w 1363008"/>
                    <a:gd name="connsiteY14" fmla="*/ 556249 h 908663"/>
                    <a:gd name="connsiteX15" fmla="*/ 681504 w 1363008"/>
                    <a:gd name="connsiteY15" fmla="*/ 0 h 908663"/>
                    <a:gd name="connsiteX0" fmla="*/ 681504 w 1363008"/>
                    <a:gd name="connsiteY0" fmla="*/ 0 h 908663"/>
                    <a:gd name="connsiteX1" fmla="*/ 1349162 w 1363008"/>
                    <a:gd name="connsiteY1" fmla="*/ 556249 h 908663"/>
                    <a:gd name="connsiteX2" fmla="*/ 1358825 w 1363008"/>
                    <a:gd name="connsiteY2" fmla="*/ 654229 h 908663"/>
                    <a:gd name="connsiteX3" fmla="*/ 1363008 w 1363008"/>
                    <a:gd name="connsiteY3" fmla="*/ 656873 h 908663"/>
                    <a:gd name="connsiteX4" fmla="*/ 1361587 w 1363008"/>
                    <a:gd name="connsiteY4" fmla="*/ 682238 h 908663"/>
                    <a:gd name="connsiteX5" fmla="*/ 1363008 w 1363008"/>
                    <a:gd name="connsiteY5" fmla="*/ 696648 h 908663"/>
                    <a:gd name="connsiteX6" fmla="*/ 1360699 w 1363008"/>
                    <a:gd name="connsiteY6" fmla="*/ 698086 h 908663"/>
                    <a:gd name="connsiteX7" fmla="*/ 1356017 w 1363008"/>
                    <a:gd name="connsiteY7" fmla="*/ 781663 h 908663"/>
                    <a:gd name="connsiteX8" fmla="*/ 16238 w 1363008"/>
                    <a:gd name="connsiteY8" fmla="*/ 908663 h 908663"/>
                    <a:gd name="connsiteX9" fmla="*/ 2760 w 1363008"/>
                    <a:gd name="connsiteY9" fmla="*/ 698366 h 908663"/>
                    <a:gd name="connsiteX10" fmla="*/ 0 w 1363008"/>
                    <a:gd name="connsiteY10" fmla="*/ 696648 h 908663"/>
                    <a:gd name="connsiteX11" fmla="*/ 1580 w 1363008"/>
                    <a:gd name="connsiteY11" fmla="*/ 680629 h 908663"/>
                    <a:gd name="connsiteX12" fmla="*/ 0 w 1363008"/>
                    <a:gd name="connsiteY12" fmla="*/ 656873 h 908663"/>
                    <a:gd name="connsiteX13" fmla="*/ 4331 w 1363008"/>
                    <a:gd name="connsiteY13" fmla="*/ 652738 h 908663"/>
                    <a:gd name="connsiteX14" fmla="*/ 13846 w 1363008"/>
                    <a:gd name="connsiteY14" fmla="*/ 556249 h 908663"/>
                    <a:gd name="connsiteX15" fmla="*/ 681504 w 1363008"/>
                    <a:gd name="connsiteY15" fmla="*/ 0 h 908663"/>
                    <a:gd name="connsiteX0" fmla="*/ 681504 w 1365542"/>
                    <a:gd name="connsiteY0" fmla="*/ 0 h 908663"/>
                    <a:gd name="connsiteX1" fmla="*/ 1349162 w 1365542"/>
                    <a:gd name="connsiteY1" fmla="*/ 556249 h 908663"/>
                    <a:gd name="connsiteX2" fmla="*/ 1358825 w 1365542"/>
                    <a:gd name="connsiteY2" fmla="*/ 654229 h 908663"/>
                    <a:gd name="connsiteX3" fmla="*/ 1363008 w 1365542"/>
                    <a:gd name="connsiteY3" fmla="*/ 656873 h 908663"/>
                    <a:gd name="connsiteX4" fmla="*/ 1361587 w 1365542"/>
                    <a:gd name="connsiteY4" fmla="*/ 682238 h 908663"/>
                    <a:gd name="connsiteX5" fmla="*/ 1363008 w 1365542"/>
                    <a:gd name="connsiteY5" fmla="*/ 696648 h 908663"/>
                    <a:gd name="connsiteX6" fmla="*/ 1360699 w 1365542"/>
                    <a:gd name="connsiteY6" fmla="*/ 698086 h 908663"/>
                    <a:gd name="connsiteX7" fmla="*/ 1365542 w 1365542"/>
                    <a:gd name="connsiteY7" fmla="*/ 784838 h 908663"/>
                    <a:gd name="connsiteX8" fmla="*/ 16238 w 1365542"/>
                    <a:gd name="connsiteY8" fmla="*/ 908663 h 908663"/>
                    <a:gd name="connsiteX9" fmla="*/ 2760 w 1365542"/>
                    <a:gd name="connsiteY9" fmla="*/ 698366 h 908663"/>
                    <a:gd name="connsiteX10" fmla="*/ 0 w 1365542"/>
                    <a:gd name="connsiteY10" fmla="*/ 696648 h 908663"/>
                    <a:gd name="connsiteX11" fmla="*/ 1580 w 1365542"/>
                    <a:gd name="connsiteY11" fmla="*/ 680629 h 908663"/>
                    <a:gd name="connsiteX12" fmla="*/ 0 w 1365542"/>
                    <a:gd name="connsiteY12" fmla="*/ 656873 h 908663"/>
                    <a:gd name="connsiteX13" fmla="*/ 4331 w 1365542"/>
                    <a:gd name="connsiteY13" fmla="*/ 652738 h 908663"/>
                    <a:gd name="connsiteX14" fmla="*/ 13846 w 1365542"/>
                    <a:gd name="connsiteY14" fmla="*/ 556249 h 908663"/>
                    <a:gd name="connsiteX15" fmla="*/ 681504 w 1365542"/>
                    <a:gd name="connsiteY15" fmla="*/ 0 h 908663"/>
                    <a:gd name="connsiteX0" fmla="*/ 681504 w 1363008"/>
                    <a:gd name="connsiteY0" fmla="*/ 0 h 908663"/>
                    <a:gd name="connsiteX1" fmla="*/ 1349162 w 1363008"/>
                    <a:gd name="connsiteY1" fmla="*/ 556249 h 908663"/>
                    <a:gd name="connsiteX2" fmla="*/ 1358825 w 1363008"/>
                    <a:gd name="connsiteY2" fmla="*/ 654229 h 908663"/>
                    <a:gd name="connsiteX3" fmla="*/ 1363008 w 1363008"/>
                    <a:gd name="connsiteY3" fmla="*/ 656873 h 908663"/>
                    <a:gd name="connsiteX4" fmla="*/ 1361587 w 1363008"/>
                    <a:gd name="connsiteY4" fmla="*/ 682238 h 908663"/>
                    <a:gd name="connsiteX5" fmla="*/ 1363008 w 1363008"/>
                    <a:gd name="connsiteY5" fmla="*/ 696648 h 908663"/>
                    <a:gd name="connsiteX6" fmla="*/ 1360699 w 1363008"/>
                    <a:gd name="connsiteY6" fmla="*/ 698086 h 908663"/>
                    <a:gd name="connsiteX7" fmla="*/ 1360779 w 1363008"/>
                    <a:gd name="connsiteY7" fmla="*/ 776901 h 908663"/>
                    <a:gd name="connsiteX8" fmla="*/ 16238 w 1363008"/>
                    <a:gd name="connsiteY8" fmla="*/ 908663 h 908663"/>
                    <a:gd name="connsiteX9" fmla="*/ 2760 w 1363008"/>
                    <a:gd name="connsiteY9" fmla="*/ 698366 h 908663"/>
                    <a:gd name="connsiteX10" fmla="*/ 0 w 1363008"/>
                    <a:gd name="connsiteY10" fmla="*/ 696648 h 908663"/>
                    <a:gd name="connsiteX11" fmla="*/ 1580 w 1363008"/>
                    <a:gd name="connsiteY11" fmla="*/ 680629 h 908663"/>
                    <a:gd name="connsiteX12" fmla="*/ 0 w 1363008"/>
                    <a:gd name="connsiteY12" fmla="*/ 656873 h 908663"/>
                    <a:gd name="connsiteX13" fmla="*/ 4331 w 1363008"/>
                    <a:gd name="connsiteY13" fmla="*/ 652738 h 908663"/>
                    <a:gd name="connsiteX14" fmla="*/ 13846 w 1363008"/>
                    <a:gd name="connsiteY14" fmla="*/ 556249 h 908663"/>
                    <a:gd name="connsiteX15" fmla="*/ 681504 w 1363008"/>
                    <a:gd name="connsiteY15" fmla="*/ 0 h 908663"/>
                    <a:gd name="connsiteX0" fmla="*/ 681504 w 1365542"/>
                    <a:gd name="connsiteY0" fmla="*/ 0 h 908663"/>
                    <a:gd name="connsiteX1" fmla="*/ 1349162 w 1365542"/>
                    <a:gd name="connsiteY1" fmla="*/ 556249 h 908663"/>
                    <a:gd name="connsiteX2" fmla="*/ 1358825 w 1365542"/>
                    <a:gd name="connsiteY2" fmla="*/ 654229 h 908663"/>
                    <a:gd name="connsiteX3" fmla="*/ 1363008 w 1365542"/>
                    <a:gd name="connsiteY3" fmla="*/ 656873 h 908663"/>
                    <a:gd name="connsiteX4" fmla="*/ 1361587 w 1365542"/>
                    <a:gd name="connsiteY4" fmla="*/ 682238 h 908663"/>
                    <a:gd name="connsiteX5" fmla="*/ 1363008 w 1365542"/>
                    <a:gd name="connsiteY5" fmla="*/ 696648 h 908663"/>
                    <a:gd name="connsiteX6" fmla="*/ 1360699 w 1365542"/>
                    <a:gd name="connsiteY6" fmla="*/ 698086 h 908663"/>
                    <a:gd name="connsiteX7" fmla="*/ 1365542 w 1365542"/>
                    <a:gd name="connsiteY7" fmla="*/ 776901 h 908663"/>
                    <a:gd name="connsiteX8" fmla="*/ 16238 w 1365542"/>
                    <a:gd name="connsiteY8" fmla="*/ 908663 h 908663"/>
                    <a:gd name="connsiteX9" fmla="*/ 2760 w 1365542"/>
                    <a:gd name="connsiteY9" fmla="*/ 698366 h 908663"/>
                    <a:gd name="connsiteX10" fmla="*/ 0 w 1365542"/>
                    <a:gd name="connsiteY10" fmla="*/ 696648 h 908663"/>
                    <a:gd name="connsiteX11" fmla="*/ 1580 w 1365542"/>
                    <a:gd name="connsiteY11" fmla="*/ 680629 h 908663"/>
                    <a:gd name="connsiteX12" fmla="*/ 0 w 1365542"/>
                    <a:gd name="connsiteY12" fmla="*/ 656873 h 908663"/>
                    <a:gd name="connsiteX13" fmla="*/ 4331 w 1365542"/>
                    <a:gd name="connsiteY13" fmla="*/ 652738 h 908663"/>
                    <a:gd name="connsiteX14" fmla="*/ 13846 w 1365542"/>
                    <a:gd name="connsiteY14" fmla="*/ 556249 h 908663"/>
                    <a:gd name="connsiteX15" fmla="*/ 681504 w 1365542"/>
                    <a:gd name="connsiteY15" fmla="*/ 0 h 908663"/>
                    <a:gd name="connsiteX0" fmla="*/ 681504 w 1366278"/>
                    <a:gd name="connsiteY0" fmla="*/ 0 h 908663"/>
                    <a:gd name="connsiteX1" fmla="*/ 1349162 w 1366278"/>
                    <a:gd name="connsiteY1" fmla="*/ 556249 h 908663"/>
                    <a:gd name="connsiteX2" fmla="*/ 1358825 w 1366278"/>
                    <a:gd name="connsiteY2" fmla="*/ 654229 h 908663"/>
                    <a:gd name="connsiteX3" fmla="*/ 1363008 w 1366278"/>
                    <a:gd name="connsiteY3" fmla="*/ 656873 h 908663"/>
                    <a:gd name="connsiteX4" fmla="*/ 1361587 w 1366278"/>
                    <a:gd name="connsiteY4" fmla="*/ 682238 h 908663"/>
                    <a:gd name="connsiteX5" fmla="*/ 1363008 w 1366278"/>
                    <a:gd name="connsiteY5" fmla="*/ 696648 h 908663"/>
                    <a:gd name="connsiteX6" fmla="*/ 1360699 w 1366278"/>
                    <a:gd name="connsiteY6" fmla="*/ 698086 h 908663"/>
                    <a:gd name="connsiteX7" fmla="*/ 1365542 w 1366278"/>
                    <a:gd name="connsiteY7" fmla="*/ 776901 h 908663"/>
                    <a:gd name="connsiteX8" fmla="*/ 16238 w 1366278"/>
                    <a:gd name="connsiteY8" fmla="*/ 908663 h 908663"/>
                    <a:gd name="connsiteX9" fmla="*/ 2760 w 1366278"/>
                    <a:gd name="connsiteY9" fmla="*/ 698366 h 908663"/>
                    <a:gd name="connsiteX10" fmla="*/ 0 w 1366278"/>
                    <a:gd name="connsiteY10" fmla="*/ 696648 h 908663"/>
                    <a:gd name="connsiteX11" fmla="*/ 1580 w 1366278"/>
                    <a:gd name="connsiteY11" fmla="*/ 680629 h 908663"/>
                    <a:gd name="connsiteX12" fmla="*/ 0 w 1366278"/>
                    <a:gd name="connsiteY12" fmla="*/ 656873 h 908663"/>
                    <a:gd name="connsiteX13" fmla="*/ 4331 w 1366278"/>
                    <a:gd name="connsiteY13" fmla="*/ 652738 h 908663"/>
                    <a:gd name="connsiteX14" fmla="*/ 13846 w 1366278"/>
                    <a:gd name="connsiteY14" fmla="*/ 556249 h 908663"/>
                    <a:gd name="connsiteX15" fmla="*/ 681504 w 1366278"/>
                    <a:gd name="connsiteY15" fmla="*/ 0 h 908663"/>
                    <a:gd name="connsiteX0" fmla="*/ 681504 w 1366278"/>
                    <a:gd name="connsiteY0" fmla="*/ 0 h 908663"/>
                    <a:gd name="connsiteX1" fmla="*/ 1349162 w 1366278"/>
                    <a:gd name="connsiteY1" fmla="*/ 556249 h 908663"/>
                    <a:gd name="connsiteX2" fmla="*/ 1358825 w 1366278"/>
                    <a:gd name="connsiteY2" fmla="*/ 654229 h 908663"/>
                    <a:gd name="connsiteX3" fmla="*/ 1363008 w 1366278"/>
                    <a:gd name="connsiteY3" fmla="*/ 656873 h 908663"/>
                    <a:gd name="connsiteX4" fmla="*/ 1361587 w 1366278"/>
                    <a:gd name="connsiteY4" fmla="*/ 682238 h 908663"/>
                    <a:gd name="connsiteX5" fmla="*/ 1363008 w 1366278"/>
                    <a:gd name="connsiteY5" fmla="*/ 696648 h 908663"/>
                    <a:gd name="connsiteX6" fmla="*/ 1360699 w 1366278"/>
                    <a:gd name="connsiteY6" fmla="*/ 698086 h 908663"/>
                    <a:gd name="connsiteX7" fmla="*/ 1365542 w 1366278"/>
                    <a:gd name="connsiteY7" fmla="*/ 776901 h 908663"/>
                    <a:gd name="connsiteX8" fmla="*/ 16238 w 1366278"/>
                    <a:gd name="connsiteY8" fmla="*/ 908663 h 908663"/>
                    <a:gd name="connsiteX9" fmla="*/ 2760 w 1366278"/>
                    <a:gd name="connsiteY9" fmla="*/ 698366 h 908663"/>
                    <a:gd name="connsiteX10" fmla="*/ 0 w 1366278"/>
                    <a:gd name="connsiteY10" fmla="*/ 696648 h 908663"/>
                    <a:gd name="connsiteX11" fmla="*/ 1580 w 1366278"/>
                    <a:gd name="connsiteY11" fmla="*/ 680629 h 908663"/>
                    <a:gd name="connsiteX12" fmla="*/ 0 w 1366278"/>
                    <a:gd name="connsiteY12" fmla="*/ 656873 h 908663"/>
                    <a:gd name="connsiteX13" fmla="*/ 4331 w 1366278"/>
                    <a:gd name="connsiteY13" fmla="*/ 652738 h 908663"/>
                    <a:gd name="connsiteX14" fmla="*/ 13846 w 1366278"/>
                    <a:gd name="connsiteY14" fmla="*/ 556249 h 908663"/>
                    <a:gd name="connsiteX15" fmla="*/ 681504 w 1366278"/>
                    <a:gd name="connsiteY15" fmla="*/ 0 h 908663"/>
                    <a:gd name="connsiteX0" fmla="*/ 681504 w 1366278"/>
                    <a:gd name="connsiteY0" fmla="*/ 0 h 908663"/>
                    <a:gd name="connsiteX1" fmla="*/ 1349162 w 1366278"/>
                    <a:gd name="connsiteY1" fmla="*/ 556249 h 908663"/>
                    <a:gd name="connsiteX2" fmla="*/ 1358825 w 1366278"/>
                    <a:gd name="connsiteY2" fmla="*/ 654229 h 908663"/>
                    <a:gd name="connsiteX3" fmla="*/ 1363008 w 1366278"/>
                    <a:gd name="connsiteY3" fmla="*/ 656873 h 908663"/>
                    <a:gd name="connsiteX4" fmla="*/ 1361587 w 1366278"/>
                    <a:gd name="connsiteY4" fmla="*/ 682238 h 908663"/>
                    <a:gd name="connsiteX5" fmla="*/ 1363008 w 1366278"/>
                    <a:gd name="connsiteY5" fmla="*/ 696648 h 908663"/>
                    <a:gd name="connsiteX6" fmla="*/ 1360699 w 1366278"/>
                    <a:gd name="connsiteY6" fmla="*/ 698086 h 908663"/>
                    <a:gd name="connsiteX7" fmla="*/ 1365542 w 1366278"/>
                    <a:gd name="connsiteY7" fmla="*/ 776901 h 908663"/>
                    <a:gd name="connsiteX8" fmla="*/ 16238 w 1366278"/>
                    <a:gd name="connsiteY8" fmla="*/ 908663 h 908663"/>
                    <a:gd name="connsiteX9" fmla="*/ 2760 w 1366278"/>
                    <a:gd name="connsiteY9" fmla="*/ 698366 h 908663"/>
                    <a:gd name="connsiteX10" fmla="*/ 0 w 1366278"/>
                    <a:gd name="connsiteY10" fmla="*/ 696648 h 908663"/>
                    <a:gd name="connsiteX11" fmla="*/ 1580 w 1366278"/>
                    <a:gd name="connsiteY11" fmla="*/ 680629 h 908663"/>
                    <a:gd name="connsiteX12" fmla="*/ 0 w 1366278"/>
                    <a:gd name="connsiteY12" fmla="*/ 656873 h 908663"/>
                    <a:gd name="connsiteX13" fmla="*/ 4331 w 1366278"/>
                    <a:gd name="connsiteY13" fmla="*/ 652738 h 908663"/>
                    <a:gd name="connsiteX14" fmla="*/ 13846 w 1366278"/>
                    <a:gd name="connsiteY14" fmla="*/ 556249 h 908663"/>
                    <a:gd name="connsiteX15" fmla="*/ 681504 w 1366278"/>
                    <a:gd name="connsiteY15" fmla="*/ 0 h 908663"/>
                    <a:gd name="connsiteX0" fmla="*/ 681504 w 1366278"/>
                    <a:gd name="connsiteY0" fmla="*/ 0 h 908663"/>
                    <a:gd name="connsiteX1" fmla="*/ 1349162 w 1366278"/>
                    <a:gd name="connsiteY1" fmla="*/ 556249 h 908663"/>
                    <a:gd name="connsiteX2" fmla="*/ 1358825 w 1366278"/>
                    <a:gd name="connsiteY2" fmla="*/ 654229 h 908663"/>
                    <a:gd name="connsiteX3" fmla="*/ 1363008 w 1366278"/>
                    <a:gd name="connsiteY3" fmla="*/ 656873 h 908663"/>
                    <a:gd name="connsiteX4" fmla="*/ 1361587 w 1366278"/>
                    <a:gd name="connsiteY4" fmla="*/ 682238 h 908663"/>
                    <a:gd name="connsiteX5" fmla="*/ 1363008 w 1366278"/>
                    <a:gd name="connsiteY5" fmla="*/ 696648 h 908663"/>
                    <a:gd name="connsiteX6" fmla="*/ 1360699 w 1366278"/>
                    <a:gd name="connsiteY6" fmla="*/ 698086 h 908663"/>
                    <a:gd name="connsiteX7" fmla="*/ 1365542 w 1366278"/>
                    <a:gd name="connsiteY7" fmla="*/ 776901 h 908663"/>
                    <a:gd name="connsiteX8" fmla="*/ 16238 w 1366278"/>
                    <a:gd name="connsiteY8" fmla="*/ 908663 h 908663"/>
                    <a:gd name="connsiteX9" fmla="*/ 2760 w 1366278"/>
                    <a:gd name="connsiteY9" fmla="*/ 698366 h 908663"/>
                    <a:gd name="connsiteX10" fmla="*/ 0 w 1366278"/>
                    <a:gd name="connsiteY10" fmla="*/ 696648 h 908663"/>
                    <a:gd name="connsiteX11" fmla="*/ 1580 w 1366278"/>
                    <a:gd name="connsiteY11" fmla="*/ 680629 h 908663"/>
                    <a:gd name="connsiteX12" fmla="*/ 0 w 1366278"/>
                    <a:gd name="connsiteY12" fmla="*/ 656873 h 908663"/>
                    <a:gd name="connsiteX13" fmla="*/ 4331 w 1366278"/>
                    <a:gd name="connsiteY13" fmla="*/ 652738 h 908663"/>
                    <a:gd name="connsiteX14" fmla="*/ 13846 w 1366278"/>
                    <a:gd name="connsiteY14" fmla="*/ 556249 h 908663"/>
                    <a:gd name="connsiteX15" fmla="*/ 681504 w 1366278"/>
                    <a:gd name="connsiteY15" fmla="*/ 0 h 908663"/>
                    <a:gd name="connsiteX0" fmla="*/ 681504 w 1366278"/>
                    <a:gd name="connsiteY0" fmla="*/ 0 h 908663"/>
                    <a:gd name="connsiteX1" fmla="*/ 1349162 w 1366278"/>
                    <a:gd name="connsiteY1" fmla="*/ 556249 h 908663"/>
                    <a:gd name="connsiteX2" fmla="*/ 1358825 w 1366278"/>
                    <a:gd name="connsiteY2" fmla="*/ 654229 h 908663"/>
                    <a:gd name="connsiteX3" fmla="*/ 1363008 w 1366278"/>
                    <a:gd name="connsiteY3" fmla="*/ 656873 h 908663"/>
                    <a:gd name="connsiteX4" fmla="*/ 1361587 w 1366278"/>
                    <a:gd name="connsiteY4" fmla="*/ 682238 h 908663"/>
                    <a:gd name="connsiteX5" fmla="*/ 1363008 w 1366278"/>
                    <a:gd name="connsiteY5" fmla="*/ 696648 h 908663"/>
                    <a:gd name="connsiteX6" fmla="*/ 1360699 w 1366278"/>
                    <a:gd name="connsiteY6" fmla="*/ 698086 h 908663"/>
                    <a:gd name="connsiteX7" fmla="*/ 1365542 w 1366278"/>
                    <a:gd name="connsiteY7" fmla="*/ 776901 h 908663"/>
                    <a:gd name="connsiteX8" fmla="*/ 16238 w 1366278"/>
                    <a:gd name="connsiteY8" fmla="*/ 908663 h 908663"/>
                    <a:gd name="connsiteX9" fmla="*/ 2760 w 1366278"/>
                    <a:gd name="connsiteY9" fmla="*/ 698366 h 908663"/>
                    <a:gd name="connsiteX10" fmla="*/ 0 w 1366278"/>
                    <a:gd name="connsiteY10" fmla="*/ 696648 h 908663"/>
                    <a:gd name="connsiteX11" fmla="*/ 1580 w 1366278"/>
                    <a:gd name="connsiteY11" fmla="*/ 680629 h 908663"/>
                    <a:gd name="connsiteX12" fmla="*/ 0 w 1366278"/>
                    <a:gd name="connsiteY12" fmla="*/ 656873 h 908663"/>
                    <a:gd name="connsiteX13" fmla="*/ 4331 w 1366278"/>
                    <a:gd name="connsiteY13" fmla="*/ 652738 h 908663"/>
                    <a:gd name="connsiteX14" fmla="*/ 13846 w 1366278"/>
                    <a:gd name="connsiteY14" fmla="*/ 556249 h 908663"/>
                    <a:gd name="connsiteX15" fmla="*/ 681504 w 1366278"/>
                    <a:gd name="connsiteY15" fmla="*/ 0 h 9086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366278" h="908663">
                      <a:moveTo>
                        <a:pt x="681504" y="0"/>
                      </a:moveTo>
                      <a:cubicBezTo>
                        <a:pt x="1163240" y="0"/>
                        <a:pt x="1285615" y="238799"/>
                        <a:pt x="1349162" y="556249"/>
                      </a:cubicBezTo>
                      <a:lnTo>
                        <a:pt x="1358825" y="654229"/>
                      </a:lnTo>
                      <a:lnTo>
                        <a:pt x="1363008" y="656873"/>
                      </a:lnTo>
                      <a:cubicBezTo>
                        <a:pt x="1362534" y="665328"/>
                        <a:pt x="1362061" y="673783"/>
                        <a:pt x="1361587" y="682238"/>
                      </a:cubicBezTo>
                      <a:lnTo>
                        <a:pt x="1363008" y="696648"/>
                      </a:lnTo>
                      <a:lnTo>
                        <a:pt x="1360699" y="698086"/>
                      </a:lnTo>
                      <a:cubicBezTo>
                        <a:pt x="1360726" y="724358"/>
                        <a:pt x="1368690" y="750629"/>
                        <a:pt x="1365542" y="776901"/>
                      </a:cubicBezTo>
                      <a:cubicBezTo>
                        <a:pt x="852803" y="1119801"/>
                        <a:pt x="518182" y="29505"/>
                        <a:pt x="16238" y="908663"/>
                      </a:cubicBezTo>
                      <a:cubicBezTo>
                        <a:pt x="-5718" y="727439"/>
                        <a:pt x="7253" y="768465"/>
                        <a:pt x="2760" y="698366"/>
                      </a:cubicBezTo>
                      <a:lnTo>
                        <a:pt x="0" y="696648"/>
                      </a:lnTo>
                      <a:lnTo>
                        <a:pt x="1580" y="680629"/>
                      </a:lnTo>
                      <a:lnTo>
                        <a:pt x="0" y="656873"/>
                      </a:lnTo>
                      <a:lnTo>
                        <a:pt x="4331" y="652738"/>
                      </a:lnTo>
                      <a:lnTo>
                        <a:pt x="13846" y="556249"/>
                      </a:lnTo>
                      <a:cubicBezTo>
                        <a:pt x="77394" y="238799"/>
                        <a:pt x="199768" y="0"/>
                        <a:pt x="681504" y="0"/>
                      </a:cubicBezTo>
                      <a:close/>
                    </a:path>
                  </a:pathLst>
                </a:custGeom>
                <a:solidFill>
                  <a:srgbClr val="843C0C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23" name="Freeform 422"/>
                <p:cNvSpPr/>
                <p:nvPr/>
              </p:nvSpPr>
              <p:spPr>
                <a:xfrm flipH="1">
                  <a:off x="4910180" y="1266678"/>
                  <a:ext cx="934101" cy="3250726"/>
                </a:xfrm>
                <a:custGeom>
                  <a:avLst/>
                  <a:gdLst>
                    <a:gd name="connsiteX0" fmla="*/ 934101 w 934101"/>
                    <a:gd name="connsiteY0" fmla="*/ 0 h 3250726"/>
                    <a:gd name="connsiteX1" fmla="*/ 778607 w 934101"/>
                    <a:gd name="connsiteY1" fmla="*/ 10292 h 3250726"/>
                    <a:gd name="connsiteX2" fmla="*/ 275342 w 934101"/>
                    <a:gd name="connsiteY2" fmla="*/ 555660 h 3250726"/>
                    <a:gd name="connsiteX3" fmla="*/ 265679 w 934101"/>
                    <a:gd name="connsiteY3" fmla="*/ 653640 h 3250726"/>
                    <a:gd name="connsiteX4" fmla="*/ 261496 w 934101"/>
                    <a:gd name="connsiteY4" fmla="*/ 656284 h 3250726"/>
                    <a:gd name="connsiteX5" fmla="*/ 262917 w 934101"/>
                    <a:gd name="connsiteY5" fmla="*/ 681649 h 3250726"/>
                    <a:gd name="connsiteX6" fmla="*/ 261496 w 934101"/>
                    <a:gd name="connsiteY6" fmla="*/ 696059 h 3250726"/>
                    <a:gd name="connsiteX7" fmla="*/ 263805 w 934101"/>
                    <a:gd name="connsiteY7" fmla="*/ 697497 h 3250726"/>
                    <a:gd name="connsiteX8" fmla="*/ 260399 w 934101"/>
                    <a:gd name="connsiteY8" fmla="*/ 734656 h 3250726"/>
                    <a:gd name="connsiteX9" fmla="*/ 252544 w 934101"/>
                    <a:gd name="connsiteY9" fmla="*/ 738266 h 3250726"/>
                    <a:gd name="connsiteX10" fmla="*/ 153834 w 934101"/>
                    <a:gd name="connsiteY10" fmla="*/ 929537 h 3250726"/>
                    <a:gd name="connsiteX11" fmla="*/ 265680 w 934101"/>
                    <a:gd name="connsiteY11" fmla="*/ 1113141 h 3250726"/>
                    <a:gd name="connsiteX12" fmla="*/ 313488 w 934101"/>
                    <a:gd name="connsiteY12" fmla="*/ 1131461 h 3250726"/>
                    <a:gd name="connsiteX13" fmla="*/ 343481 w 934101"/>
                    <a:gd name="connsiteY13" fmla="*/ 1243958 h 3250726"/>
                    <a:gd name="connsiteX14" fmla="*/ 402611 w 934101"/>
                    <a:gd name="connsiteY14" fmla="*/ 1394142 h 3250726"/>
                    <a:gd name="connsiteX15" fmla="*/ 413244 w 934101"/>
                    <a:gd name="connsiteY15" fmla="*/ 1413158 h 3250726"/>
                    <a:gd name="connsiteX16" fmla="*/ 414054 w 934101"/>
                    <a:gd name="connsiteY16" fmla="*/ 1415164 h 3250726"/>
                    <a:gd name="connsiteX17" fmla="*/ 418179 w 934101"/>
                    <a:gd name="connsiteY17" fmla="*/ 1421983 h 3250726"/>
                    <a:gd name="connsiteX18" fmla="*/ 479660 w 934101"/>
                    <a:gd name="connsiteY18" fmla="*/ 1531935 h 3250726"/>
                    <a:gd name="connsiteX19" fmla="*/ 498939 w 934101"/>
                    <a:gd name="connsiteY19" fmla="*/ 1555514 h 3250726"/>
                    <a:gd name="connsiteX20" fmla="*/ 506691 w 934101"/>
                    <a:gd name="connsiteY20" fmla="*/ 1568331 h 3250726"/>
                    <a:gd name="connsiteX21" fmla="*/ 525918 w 934101"/>
                    <a:gd name="connsiteY21" fmla="*/ 1588512 h 3250726"/>
                    <a:gd name="connsiteX22" fmla="*/ 575800 w 934101"/>
                    <a:gd name="connsiteY22" fmla="*/ 1649519 h 3250726"/>
                    <a:gd name="connsiteX23" fmla="*/ 606692 w 934101"/>
                    <a:gd name="connsiteY23" fmla="*/ 1673288 h 3250726"/>
                    <a:gd name="connsiteX24" fmla="*/ 624697 w 934101"/>
                    <a:gd name="connsiteY24" fmla="*/ 1692185 h 3250726"/>
                    <a:gd name="connsiteX25" fmla="*/ 684258 w 934101"/>
                    <a:gd name="connsiteY25" fmla="*/ 1732967 h 3250726"/>
                    <a:gd name="connsiteX26" fmla="*/ 692198 w 934101"/>
                    <a:gd name="connsiteY26" fmla="*/ 1739076 h 3250726"/>
                    <a:gd name="connsiteX27" fmla="*/ 736965 w 934101"/>
                    <a:gd name="connsiteY27" fmla="*/ 1760020 h 3250726"/>
                    <a:gd name="connsiteX28" fmla="*/ 707678 w 934101"/>
                    <a:gd name="connsiteY28" fmla="*/ 1911655 h 3250726"/>
                    <a:gd name="connsiteX29" fmla="*/ 651539 w 934101"/>
                    <a:gd name="connsiteY29" fmla="*/ 1917290 h 3250726"/>
                    <a:gd name="connsiteX30" fmla="*/ 43811 w 934101"/>
                    <a:gd name="connsiteY30" fmla="*/ 2163009 h 3250726"/>
                    <a:gd name="connsiteX31" fmla="*/ 12066 w 934101"/>
                    <a:gd name="connsiteY31" fmla="*/ 3250726 h 3250726"/>
                    <a:gd name="connsiteX32" fmla="*/ 496202 w 934101"/>
                    <a:gd name="connsiteY32" fmla="*/ 3249926 h 3250726"/>
                    <a:gd name="connsiteX33" fmla="*/ 915600 w 934101"/>
                    <a:gd name="connsiteY33" fmla="*/ 3249233 h 3250726"/>
                    <a:gd name="connsiteX34" fmla="*/ 934101 w 934101"/>
                    <a:gd name="connsiteY34" fmla="*/ 3250021 h 32507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</a:cxnLst>
                  <a:rect l="l" t="t" r="r" b="b"/>
                  <a:pathLst>
                    <a:path w="934101" h="3250726">
                      <a:moveTo>
                        <a:pt x="934101" y="0"/>
                      </a:moveTo>
                      <a:lnTo>
                        <a:pt x="778607" y="10292"/>
                      </a:lnTo>
                      <a:cubicBezTo>
                        <a:pt x="431590" y="60340"/>
                        <a:pt x="330946" y="277891"/>
                        <a:pt x="275342" y="555660"/>
                      </a:cubicBezTo>
                      <a:lnTo>
                        <a:pt x="265679" y="653640"/>
                      </a:lnTo>
                      <a:lnTo>
                        <a:pt x="261496" y="656284"/>
                      </a:lnTo>
                      <a:cubicBezTo>
                        <a:pt x="261970" y="664739"/>
                        <a:pt x="262443" y="673194"/>
                        <a:pt x="262917" y="681649"/>
                      </a:cubicBezTo>
                      <a:lnTo>
                        <a:pt x="261496" y="696059"/>
                      </a:lnTo>
                      <a:lnTo>
                        <a:pt x="263805" y="697497"/>
                      </a:lnTo>
                      <a:lnTo>
                        <a:pt x="260399" y="734656"/>
                      </a:lnTo>
                      <a:lnTo>
                        <a:pt x="252544" y="738266"/>
                      </a:lnTo>
                      <a:cubicBezTo>
                        <a:pt x="189532" y="781006"/>
                        <a:pt x="150971" y="852241"/>
                        <a:pt x="153834" y="929537"/>
                      </a:cubicBezTo>
                      <a:cubicBezTo>
                        <a:pt x="156685" y="1006509"/>
                        <a:pt x="200073" y="1074716"/>
                        <a:pt x="265680" y="1113141"/>
                      </a:cubicBezTo>
                      <a:lnTo>
                        <a:pt x="313488" y="1131461"/>
                      </a:lnTo>
                      <a:lnTo>
                        <a:pt x="343481" y="1243958"/>
                      </a:lnTo>
                      <a:cubicBezTo>
                        <a:pt x="360334" y="1295216"/>
                        <a:pt x="379979" y="1345712"/>
                        <a:pt x="402611" y="1394142"/>
                      </a:cubicBezTo>
                      <a:lnTo>
                        <a:pt x="413244" y="1413158"/>
                      </a:lnTo>
                      <a:lnTo>
                        <a:pt x="414054" y="1415164"/>
                      </a:lnTo>
                      <a:lnTo>
                        <a:pt x="418179" y="1421983"/>
                      </a:lnTo>
                      <a:lnTo>
                        <a:pt x="479660" y="1531935"/>
                      </a:lnTo>
                      <a:lnTo>
                        <a:pt x="498939" y="1555514"/>
                      </a:lnTo>
                      <a:lnTo>
                        <a:pt x="506691" y="1568331"/>
                      </a:lnTo>
                      <a:lnTo>
                        <a:pt x="525918" y="1588512"/>
                      </a:lnTo>
                      <a:lnTo>
                        <a:pt x="575800" y="1649519"/>
                      </a:lnTo>
                      <a:lnTo>
                        <a:pt x="606692" y="1673288"/>
                      </a:lnTo>
                      <a:lnTo>
                        <a:pt x="624697" y="1692185"/>
                      </a:lnTo>
                      <a:lnTo>
                        <a:pt x="684258" y="1732967"/>
                      </a:lnTo>
                      <a:lnTo>
                        <a:pt x="692198" y="1739076"/>
                      </a:lnTo>
                      <a:lnTo>
                        <a:pt x="736965" y="1760020"/>
                      </a:lnTo>
                      <a:lnTo>
                        <a:pt x="707678" y="1911655"/>
                      </a:lnTo>
                      <a:lnTo>
                        <a:pt x="651539" y="1917290"/>
                      </a:lnTo>
                      <a:cubicBezTo>
                        <a:pt x="212000" y="1963092"/>
                        <a:pt x="78958" y="2004098"/>
                        <a:pt x="43811" y="2163009"/>
                      </a:cubicBezTo>
                      <a:cubicBezTo>
                        <a:pt x="18414" y="2400698"/>
                        <a:pt x="-19684" y="2943188"/>
                        <a:pt x="12066" y="3250726"/>
                      </a:cubicBezTo>
                      <a:cubicBezTo>
                        <a:pt x="169210" y="3250459"/>
                        <a:pt x="332706" y="3250192"/>
                        <a:pt x="496202" y="3249926"/>
                      </a:cubicBezTo>
                      <a:lnTo>
                        <a:pt x="915600" y="3249233"/>
                      </a:lnTo>
                      <a:lnTo>
                        <a:pt x="934101" y="3250021"/>
                      </a:lnTo>
                      <a:close/>
                    </a:path>
                  </a:pathLst>
                </a:custGeom>
                <a:solidFill>
                  <a:sysClr val="windowText" lastClr="000000">
                    <a:alpha val="15000"/>
                  </a:sys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413" name="Freeform 412"/>
              <p:cNvSpPr/>
              <p:nvPr/>
            </p:nvSpPr>
            <p:spPr>
              <a:xfrm>
                <a:off x="5353286" y="636472"/>
                <a:ext cx="973073" cy="1126522"/>
              </a:xfrm>
              <a:custGeom>
                <a:avLst/>
                <a:gdLst>
                  <a:gd name="connsiteX0" fmla="*/ 601 w 973073"/>
                  <a:gd name="connsiteY0" fmla="*/ 973074 h 1126522"/>
                  <a:gd name="connsiteX1" fmla="*/ 973073 w 973073"/>
                  <a:gd name="connsiteY1" fmla="*/ 973074 h 1126522"/>
                  <a:gd name="connsiteX2" fmla="*/ 973073 w 973073"/>
                  <a:gd name="connsiteY2" fmla="*/ 1126522 h 1126522"/>
                  <a:gd name="connsiteX3" fmla="*/ 601 w 973073"/>
                  <a:gd name="connsiteY3" fmla="*/ 1126522 h 1126522"/>
                  <a:gd name="connsiteX4" fmla="*/ 0 w 973073"/>
                  <a:gd name="connsiteY4" fmla="*/ 488035 h 1126522"/>
                  <a:gd name="connsiteX5" fmla="*/ 9756 w 973073"/>
                  <a:gd name="connsiteY5" fmla="*/ 584809 h 1126522"/>
                  <a:gd name="connsiteX6" fmla="*/ 388354 w 973073"/>
                  <a:gd name="connsiteY6" fmla="*/ 963408 h 1126522"/>
                  <a:gd name="connsiteX7" fmla="*/ 484236 w 973073"/>
                  <a:gd name="connsiteY7" fmla="*/ 973073 h 1126522"/>
                  <a:gd name="connsiteX8" fmla="*/ 0 w 973073"/>
                  <a:gd name="connsiteY8" fmla="*/ 973073 h 1126522"/>
                  <a:gd name="connsiteX9" fmla="*/ 0 w 973073"/>
                  <a:gd name="connsiteY9" fmla="*/ 0 h 1126522"/>
                  <a:gd name="connsiteX10" fmla="*/ 973073 w 973073"/>
                  <a:gd name="connsiteY10" fmla="*/ 0 h 1126522"/>
                  <a:gd name="connsiteX11" fmla="*/ 973073 w 973073"/>
                  <a:gd name="connsiteY11" fmla="*/ 973073 h 1126522"/>
                  <a:gd name="connsiteX12" fmla="*/ 488580 w 973073"/>
                  <a:gd name="connsiteY12" fmla="*/ 973073 h 1126522"/>
                  <a:gd name="connsiteX13" fmla="*/ 584462 w 973073"/>
                  <a:gd name="connsiteY13" fmla="*/ 963408 h 1126522"/>
                  <a:gd name="connsiteX14" fmla="*/ 972945 w 973073"/>
                  <a:gd name="connsiteY14" fmla="*/ 486755 h 1126522"/>
                  <a:gd name="connsiteX15" fmla="*/ 486408 w 973073"/>
                  <a:gd name="connsiteY15" fmla="*/ 218 h 1126522"/>
                  <a:gd name="connsiteX16" fmla="*/ 9756 w 973073"/>
                  <a:gd name="connsiteY16" fmla="*/ 388701 h 1126522"/>
                  <a:gd name="connsiteX17" fmla="*/ 0 w 973073"/>
                  <a:gd name="connsiteY17" fmla="*/ 485476 h 11265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973073" h="1126522">
                    <a:moveTo>
                      <a:pt x="601" y="973074"/>
                    </a:moveTo>
                    <a:lnTo>
                      <a:pt x="973073" y="973074"/>
                    </a:lnTo>
                    <a:lnTo>
                      <a:pt x="973073" y="1126522"/>
                    </a:lnTo>
                    <a:lnTo>
                      <a:pt x="601" y="1126522"/>
                    </a:lnTo>
                    <a:close/>
                    <a:moveTo>
                      <a:pt x="0" y="488035"/>
                    </a:moveTo>
                    <a:lnTo>
                      <a:pt x="9756" y="584809"/>
                    </a:lnTo>
                    <a:cubicBezTo>
                      <a:pt x="48642" y="774844"/>
                      <a:pt x="198320" y="924521"/>
                      <a:pt x="388354" y="963408"/>
                    </a:cubicBezTo>
                    <a:lnTo>
                      <a:pt x="484236" y="973073"/>
                    </a:lnTo>
                    <a:lnTo>
                      <a:pt x="0" y="973073"/>
                    </a:lnTo>
                    <a:close/>
                    <a:moveTo>
                      <a:pt x="0" y="0"/>
                    </a:moveTo>
                    <a:lnTo>
                      <a:pt x="973073" y="0"/>
                    </a:lnTo>
                    <a:lnTo>
                      <a:pt x="973073" y="973073"/>
                    </a:lnTo>
                    <a:lnTo>
                      <a:pt x="488580" y="973073"/>
                    </a:lnTo>
                    <a:lnTo>
                      <a:pt x="584462" y="963408"/>
                    </a:lnTo>
                    <a:cubicBezTo>
                      <a:pt x="806169" y="918040"/>
                      <a:pt x="972945" y="721874"/>
                      <a:pt x="972945" y="486755"/>
                    </a:cubicBezTo>
                    <a:cubicBezTo>
                      <a:pt x="972945" y="218048"/>
                      <a:pt x="755115" y="218"/>
                      <a:pt x="486408" y="218"/>
                    </a:cubicBezTo>
                    <a:cubicBezTo>
                      <a:pt x="251289" y="218"/>
                      <a:pt x="55123" y="166994"/>
                      <a:pt x="9756" y="388701"/>
                    </a:cubicBezTo>
                    <a:lnTo>
                      <a:pt x="0" y="485476"/>
                    </a:lnTo>
                    <a:close/>
                  </a:path>
                </a:pathLst>
              </a:custGeom>
              <a:solidFill>
                <a:schemeClr val="tx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346" name="Group 345"/>
            <p:cNvGrpSpPr/>
            <p:nvPr/>
          </p:nvGrpSpPr>
          <p:grpSpPr>
            <a:xfrm>
              <a:off x="-257987" y="3545143"/>
              <a:ext cx="1212680" cy="1755235"/>
              <a:chOff x="1547416" y="2880169"/>
              <a:chExt cx="1212680" cy="1755235"/>
            </a:xfrm>
          </p:grpSpPr>
          <p:grpSp>
            <p:nvGrpSpPr>
              <p:cNvPr id="389" name="Group 388"/>
              <p:cNvGrpSpPr/>
              <p:nvPr/>
            </p:nvGrpSpPr>
            <p:grpSpPr>
              <a:xfrm>
                <a:off x="1547416" y="2880169"/>
                <a:ext cx="1212680" cy="1736241"/>
                <a:chOff x="5966916" y="1156415"/>
                <a:chExt cx="3568475" cy="5109125"/>
              </a:xfrm>
            </p:grpSpPr>
            <p:grpSp>
              <p:nvGrpSpPr>
                <p:cNvPr id="391" name="Group 390"/>
                <p:cNvGrpSpPr/>
                <p:nvPr/>
              </p:nvGrpSpPr>
              <p:grpSpPr>
                <a:xfrm>
                  <a:off x="5966916" y="1156415"/>
                  <a:ext cx="3568475" cy="5107009"/>
                  <a:chOff x="8268772" y="1350546"/>
                  <a:chExt cx="3568475" cy="5107009"/>
                </a:xfrm>
              </p:grpSpPr>
              <p:sp>
                <p:nvSpPr>
                  <p:cNvPr id="393" name="Freeform 392"/>
                  <p:cNvSpPr/>
                  <p:nvPr/>
                </p:nvSpPr>
                <p:spPr>
                  <a:xfrm>
                    <a:off x="9334061" y="3591901"/>
                    <a:ext cx="1416208" cy="1332907"/>
                  </a:xfrm>
                  <a:custGeom>
                    <a:avLst/>
                    <a:gdLst>
                      <a:gd name="connsiteX0" fmla="*/ 122766 w 1566333"/>
                      <a:gd name="connsiteY0" fmla="*/ 0 h 2307166"/>
                      <a:gd name="connsiteX1" fmla="*/ 0 w 1566333"/>
                      <a:gd name="connsiteY1" fmla="*/ 2307166 h 2307166"/>
                      <a:gd name="connsiteX2" fmla="*/ 1566333 w 1566333"/>
                      <a:gd name="connsiteY2" fmla="*/ 2298700 h 2307166"/>
                      <a:gd name="connsiteX3" fmla="*/ 1473200 w 1566333"/>
                      <a:gd name="connsiteY3" fmla="*/ 16933 h 2307166"/>
                      <a:gd name="connsiteX4" fmla="*/ 122766 w 1566333"/>
                      <a:gd name="connsiteY4" fmla="*/ 0 h 2307166"/>
                      <a:gd name="connsiteX0" fmla="*/ 42463 w 1486030"/>
                      <a:gd name="connsiteY0" fmla="*/ 0 h 2298700"/>
                      <a:gd name="connsiteX1" fmla="*/ 0 w 1486030"/>
                      <a:gd name="connsiteY1" fmla="*/ 788120 h 2298700"/>
                      <a:gd name="connsiteX2" fmla="*/ 1486030 w 1486030"/>
                      <a:gd name="connsiteY2" fmla="*/ 2298700 h 2298700"/>
                      <a:gd name="connsiteX3" fmla="*/ 1392897 w 1486030"/>
                      <a:gd name="connsiteY3" fmla="*/ 16933 h 2298700"/>
                      <a:gd name="connsiteX4" fmla="*/ 42463 w 1486030"/>
                      <a:gd name="connsiteY4" fmla="*/ 0 h 2298700"/>
                      <a:gd name="connsiteX0" fmla="*/ 42463 w 1425000"/>
                      <a:gd name="connsiteY0" fmla="*/ 0 h 812290"/>
                      <a:gd name="connsiteX1" fmla="*/ 0 w 1425000"/>
                      <a:gd name="connsiteY1" fmla="*/ 788120 h 812290"/>
                      <a:gd name="connsiteX2" fmla="*/ 1425000 w 1425000"/>
                      <a:gd name="connsiteY2" fmla="*/ 812290 h 812290"/>
                      <a:gd name="connsiteX3" fmla="*/ 1392897 w 1425000"/>
                      <a:gd name="connsiteY3" fmla="*/ 16933 h 812290"/>
                      <a:gd name="connsiteX4" fmla="*/ 42463 w 1425000"/>
                      <a:gd name="connsiteY4" fmla="*/ 0 h 812290"/>
                      <a:gd name="connsiteX0" fmla="*/ 45675 w 1428212"/>
                      <a:gd name="connsiteY0" fmla="*/ 0 h 853392"/>
                      <a:gd name="connsiteX1" fmla="*/ 0 w 1428212"/>
                      <a:gd name="connsiteY1" fmla="*/ 853392 h 853392"/>
                      <a:gd name="connsiteX2" fmla="*/ 1428212 w 1428212"/>
                      <a:gd name="connsiteY2" fmla="*/ 812290 h 853392"/>
                      <a:gd name="connsiteX3" fmla="*/ 1396109 w 1428212"/>
                      <a:gd name="connsiteY3" fmla="*/ 16933 h 853392"/>
                      <a:gd name="connsiteX4" fmla="*/ 45675 w 1428212"/>
                      <a:gd name="connsiteY4" fmla="*/ 0 h 853392"/>
                      <a:gd name="connsiteX0" fmla="*/ 45675 w 1441061"/>
                      <a:gd name="connsiteY0" fmla="*/ 0 h 853392"/>
                      <a:gd name="connsiteX1" fmla="*/ 0 w 1441061"/>
                      <a:gd name="connsiteY1" fmla="*/ 853392 h 853392"/>
                      <a:gd name="connsiteX2" fmla="*/ 1441061 w 1441061"/>
                      <a:gd name="connsiteY2" fmla="*/ 847893 h 853392"/>
                      <a:gd name="connsiteX3" fmla="*/ 1396109 w 1441061"/>
                      <a:gd name="connsiteY3" fmla="*/ 16933 h 853392"/>
                      <a:gd name="connsiteX4" fmla="*/ 45675 w 1441061"/>
                      <a:gd name="connsiteY4" fmla="*/ 0 h 853392"/>
                      <a:gd name="connsiteX0" fmla="*/ 45675 w 1434637"/>
                      <a:gd name="connsiteY0" fmla="*/ 0 h 853392"/>
                      <a:gd name="connsiteX1" fmla="*/ 0 w 1434637"/>
                      <a:gd name="connsiteY1" fmla="*/ 853392 h 853392"/>
                      <a:gd name="connsiteX2" fmla="*/ 1434637 w 1434637"/>
                      <a:gd name="connsiteY2" fmla="*/ 850860 h 853392"/>
                      <a:gd name="connsiteX3" fmla="*/ 1396109 w 1434637"/>
                      <a:gd name="connsiteY3" fmla="*/ 16933 h 853392"/>
                      <a:gd name="connsiteX4" fmla="*/ 45675 w 1434637"/>
                      <a:gd name="connsiteY4" fmla="*/ 0 h 853392"/>
                      <a:gd name="connsiteX0" fmla="*/ 45675 w 1431425"/>
                      <a:gd name="connsiteY0" fmla="*/ 0 h 853827"/>
                      <a:gd name="connsiteX1" fmla="*/ 0 w 1431425"/>
                      <a:gd name="connsiteY1" fmla="*/ 853392 h 853827"/>
                      <a:gd name="connsiteX2" fmla="*/ 1431425 w 1431425"/>
                      <a:gd name="connsiteY2" fmla="*/ 853827 h 853827"/>
                      <a:gd name="connsiteX3" fmla="*/ 1396109 w 1431425"/>
                      <a:gd name="connsiteY3" fmla="*/ 16933 h 853827"/>
                      <a:gd name="connsiteX4" fmla="*/ 45675 w 1431425"/>
                      <a:gd name="connsiteY4" fmla="*/ 0 h 853827"/>
                      <a:gd name="connsiteX0" fmla="*/ 198318 w 1584068"/>
                      <a:gd name="connsiteY0" fmla="*/ 0 h 959253"/>
                      <a:gd name="connsiteX1" fmla="*/ 152643 w 1584068"/>
                      <a:gd name="connsiteY1" fmla="*/ 853392 h 959253"/>
                      <a:gd name="connsiteX2" fmla="*/ 1584068 w 1584068"/>
                      <a:gd name="connsiteY2" fmla="*/ 853827 h 959253"/>
                      <a:gd name="connsiteX3" fmla="*/ 1548752 w 1584068"/>
                      <a:gd name="connsiteY3" fmla="*/ 16933 h 959253"/>
                      <a:gd name="connsiteX4" fmla="*/ 198318 w 1584068"/>
                      <a:gd name="connsiteY4" fmla="*/ 0 h 959253"/>
                      <a:gd name="connsiteX0" fmla="*/ 118425 w 1504175"/>
                      <a:gd name="connsiteY0" fmla="*/ 0 h 982522"/>
                      <a:gd name="connsiteX1" fmla="*/ 72750 w 1504175"/>
                      <a:gd name="connsiteY1" fmla="*/ 853392 h 982522"/>
                      <a:gd name="connsiteX2" fmla="*/ 1504175 w 1504175"/>
                      <a:gd name="connsiteY2" fmla="*/ 853827 h 982522"/>
                      <a:gd name="connsiteX3" fmla="*/ 1468859 w 1504175"/>
                      <a:gd name="connsiteY3" fmla="*/ 16933 h 982522"/>
                      <a:gd name="connsiteX4" fmla="*/ 118425 w 1504175"/>
                      <a:gd name="connsiteY4" fmla="*/ 0 h 982522"/>
                      <a:gd name="connsiteX0" fmla="*/ 47728 w 1433478"/>
                      <a:gd name="connsiteY0" fmla="*/ 0 h 982522"/>
                      <a:gd name="connsiteX1" fmla="*/ 2053 w 1433478"/>
                      <a:gd name="connsiteY1" fmla="*/ 853392 h 982522"/>
                      <a:gd name="connsiteX2" fmla="*/ 1433478 w 1433478"/>
                      <a:gd name="connsiteY2" fmla="*/ 853827 h 982522"/>
                      <a:gd name="connsiteX3" fmla="*/ 1398162 w 1433478"/>
                      <a:gd name="connsiteY3" fmla="*/ 16933 h 982522"/>
                      <a:gd name="connsiteX4" fmla="*/ 47728 w 1433478"/>
                      <a:gd name="connsiteY4" fmla="*/ 0 h 982522"/>
                      <a:gd name="connsiteX0" fmla="*/ 54458 w 1440208"/>
                      <a:gd name="connsiteY0" fmla="*/ 0 h 962628"/>
                      <a:gd name="connsiteX1" fmla="*/ 8783 w 1440208"/>
                      <a:gd name="connsiteY1" fmla="*/ 853392 h 962628"/>
                      <a:gd name="connsiteX2" fmla="*/ 1440208 w 1440208"/>
                      <a:gd name="connsiteY2" fmla="*/ 853827 h 962628"/>
                      <a:gd name="connsiteX3" fmla="*/ 1404892 w 1440208"/>
                      <a:gd name="connsiteY3" fmla="*/ 16933 h 962628"/>
                      <a:gd name="connsiteX4" fmla="*/ 54458 w 1440208"/>
                      <a:gd name="connsiteY4" fmla="*/ 0 h 962628"/>
                      <a:gd name="connsiteX0" fmla="*/ 129792 w 1541239"/>
                      <a:gd name="connsiteY0" fmla="*/ 0 h 1047597"/>
                      <a:gd name="connsiteX1" fmla="*/ 109814 w 1541239"/>
                      <a:gd name="connsiteY1" fmla="*/ 936465 h 1047597"/>
                      <a:gd name="connsiteX2" fmla="*/ 1541239 w 1541239"/>
                      <a:gd name="connsiteY2" fmla="*/ 936900 h 1047597"/>
                      <a:gd name="connsiteX3" fmla="*/ 1505923 w 1541239"/>
                      <a:gd name="connsiteY3" fmla="*/ 100006 h 1047597"/>
                      <a:gd name="connsiteX4" fmla="*/ 129792 w 1541239"/>
                      <a:gd name="connsiteY4" fmla="*/ 0 h 1047597"/>
                      <a:gd name="connsiteX0" fmla="*/ 146859 w 1532609"/>
                      <a:gd name="connsiteY0" fmla="*/ 0 h 1053912"/>
                      <a:gd name="connsiteX1" fmla="*/ 101184 w 1532609"/>
                      <a:gd name="connsiteY1" fmla="*/ 942399 h 1053912"/>
                      <a:gd name="connsiteX2" fmla="*/ 1532609 w 1532609"/>
                      <a:gd name="connsiteY2" fmla="*/ 942834 h 1053912"/>
                      <a:gd name="connsiteX3" fmla="*/ 1497293 w 1532609"/>
                      <a:gd name="connsiteY3" fmla="*/ 105940 h 1053912"/>
                      <a:gd name="connsiteX4" fmla="*/ 146859 w 1532609"/>
                      <a:gd name="connsiteY4" fmla="*/ 0 h 1053912"/>
                      <a:gd name="connsiteX0" fmla="*/ 162747 w 1548497"/>
                      <a:gd name="connsiteY0" fmla="*/ 0 h 1053912"/>
                      <a:gd name="connsiteX1" fmla="*/ 117072 w 1548497"/>
                      <a:gd name="connsiteY1" fmla="*/ 942399 h 1053912"/>
                      <a:gd name="connsiteX2" fmla="*/ 1548497 w 1548497"/>
                      <a:gd name="connsiteY2" fmla="*/ 942834 h 1053912"/>
                      <a:gd name="connsiteX3" fmla="*/ 1513181 w 1548497"/>
                      <a:gd name="connsiteY3" fmla="*/ 105940 h 1053912"/>
                      <a:gd name="connsiteX4" fmla="*/ 162747 w 1548497"/>
                      <a:gd name="connsiteY4" fmla="*/ 0 h 1053912"/>
                      <a:gd name="connsiteX0" fmla="*/ 172823 w 1542512"/>
                      <a:gd name="connsiteY0" fmla="*/ 0 h 1047597"/>
                      <a:gd name="connsiteX1" fmla="*/ 111087 w 1542512"/>
                      <a:gd name="connsiteY1" fmla="*/ 936465 h 1047597"/>
                      <a:gd name="connsiteX2" fmla="*/ 1542512 w 1542512"/>
                      <a:gd name="connsiteY2" fmla="*/ 936900 h 1047597"/>
                      <a:gd name="connsiteX3" fmla="*/ 1507196 w 1542512"/>
                      <a:gd name="connsiteY3" fmla="*/ 100006 h 1047597"/>
                      <a:gd name="connsiteX4" fmla="*/ 172823 w 1542512"/>
                      <a:gd name="connsiteY4" fmla="*/ 0 h 1047597"/>
                      <a:gd name="connsiteX0" fmla="*/ 167517 w 1537206"/>
                      <a:gd name="connsiteY0" fmla="*/ 0 h 1047597"/>
                      <a:gd name="connsiteX1" fmla="*/ 105781 w 1537206"/>
                      <a:gd name="connsiteY1" fmla="*/ 936465 h 1047597"/>
                      <a:gd name="connsiteX2" fmla="*/ 1537206 w 1537206"/>
                      <a:gd name="connsiteY2" fmla="*/ 936900 h 1047597"/>
                      <a:gd name="connsiteX3" fmla="*/ 1501890 w 1537206"/>
                      <a:gd name="connsiteY3" fmla="*/ 100006 h 1047597"/>
                      <a:gd name="connsiteX4" fmla="*/ 167517 w 1537206"/>
                      <a:gd name="connsiteY4" fmla="*/ 0 h 1047597"/>
                      <a:gd name="connsiteX0" fmla="*/ 102008 w 1471697"/>
                      <a:gd name="connsiteY0" fmla="*/ 0 h 1078831"/>
                      <a:gd name="connsiteX1" fmla="*/ 139848 w 1471697"/>
                      <a:gd name="connsiteY1" fmla="*/ 989869 h 1078831"/>
                      <a:gd name="connsiteX2" fmla="*/ 1471697 w 1471697"/>
                      <a:gd name="connsiteY2" fmla="*/ 936900 h 1078831"/>
                      <a:gd name="connsiteX3" fmla="*/ 1436381 w 1471697"/>
                      <a:gd name="connsiteY3" fmla="*/ 100006 h 1078831"/>
                      <a:gd name="connsiteX4" fmla="*/ 102008 w 1471697"/>
                      <a:gd name="connsiteY4" fmla="*/ 0 h 1078831"/>
                      <a:gd name="connsiteX0" fmla="*/ 113866 w 1483555"/>
                      <a:gd name="connsiteY0" fmla="*/ 0 h 1064836"/>
                      <a:gd name="connsiteX1" fmla="*/ 151706 w 1483555"/>
                      <a:gd name="connsiteY1" fmla="*/ 989869 h 1064836"/>
                      <a:gd name="connsiteX2" fmla="*/ 1483555 w 1483555"/>
                      <a:gd name="connsiteY2" fmla="*/ 936900 h 1064836"/>
                      <a:gd name="connsiteX3" fmla="*/ 1448239 w 1483555"/>
                      <a:gd name="connsiteY3" fmla="*/ 100006 h 1064836"/>
                      <a:gd name="connsiteX4" fmla="*/ 113866 w 1483555"/>
                      <a:gd name="connsiteY4" fmla="*/ 0 h 1064836"/>
                      <a:gd name="connsiteX0" fmla="*/ 113866 w 1483555"/>
                      <a:gd name="connsiteY0" fmla="*/ 0 h 1064836"/>
                      <a:gd name="connsiteX1" fmla="*/ 151706 w 1483555"/>
                      <a:gd name="connsiteY1" fmla="*/ 989869 h 1064836"/>
                      <a:gd name="connsiteX2" fmla="*/ 1483555 w 1483555"/>
                      <a:gd name="connsiteY2" fmla="*/ 936900 h 1064836"/>
                      <a:gd name="connsiteX3" fmla="*/ 1448239 w 1483555"/>
                      <a:gd name="connsiteY3" fmla="*/ 100006 h 1064836"/>
                      <a:gd name="connsiteX4" fmla="*/ 113866 w 1483555"/>
                      <a:gd name="connsiteY4" fmla="*/ 0 h 1064836"/>
                      <a:gd name="connsiteX0" fmla="*/ 110414 w 1480103"/>
                      <a:gd name="connsiteY0" fmla="*/ 0 h 1073720"/>
                      <a:gd name="connsiteX1" fmla="*/ 148254 w 1480103"/>
                      <a:gd name="connsiteY1" fmla="*/ 989869 h 1073720"/>
                      <a:gd name="connsiteX2" fmla="*/ 1480103 w 1480103"/>
                      <a:gd name="connsiteY2" fmla="*/ 936900 h 1073720"/>
                      <a:gd name="connsiteX3" fmla="*/ 1444787 w 1480103"/>
                      <a:gd name="connsiteY3" fmla="*/ 100006 h 1073720"/>
                      <a:gd name="connsiteX4" fmla="*/ 110414 w 1480103"/>
                      <a:gd name="connsiteY4" fmla="*/ 0 h 1073720"/>
                      <a:gd name="connsiteX0" fmla="*/ 80084 w 1449773"/>
                      <a:gd name="connsiteY0" fmla="*/ 0 h 1095559"/>
                      <a:gd name="connsiteX1" fmla="*/ 117924 w 1449773"/>
                      <a:gd name="connsiteY1" fmla="*/ 989869 h 1095559"/>
                      <a:gd name="connsiteX2" fmla="*/ 1449773 w 1449773"/>
                      <a:gd name="connsiteY2" fmla="*/ 936900 h 1095559"/>
                      <a:gd name="connsiteX3" fmla="*/ 1414457 w 1449773"/>
                      <a:gd name="connsiteY3" fmla="*/ 100006 h 1095559"/>
                      <a:gd name="connsiteX4" fmla="*/ 80084 w 1449773"/>
                      <a:gd name="connsiteY4" fmla="*/ 0 h 1095559"/>
                      <a:gd name="connsiteX0" fmla="*/ 35757 w 1405446"/>
                      <a:gd name="connsiteY0" fmla="*/ 0 h 1095559"/>
                      <a:gd name="connsiteX1" fmla="*/ 73597 w 1405446"/>
                      <a:gd name="connsiteY1" fmla="*/ 989869 h 1095559"/>
                      <a:gd name="connsiteX2" fmla="*/ 1405446 w 1405446"/>
                      <a:gd name="connsiteY2" fmla="*/ 936900 h 1095559"/>
                      <a:gd name="connsiteX3" fmla="*/ 1370130 w 1405446"/>
                      <a:gd name="connsiteY3" fmla="*/ 100006 h 1095559"/>
                      <a:gd name="connsiteX4" fmla="*/ 35757 w 1405446"/>
                      <a:gd name="connsiteY4" fmla="*/ 0 h 1095559"/>
                      <a:gd name="connsiteX0" fmla="*/ 64035 w 1433724"/>
                      <a:gd name="connsiteY0" fmla="*/ 0 h 1095559"/>
                      <a:gd name="connsiteX1" fmla="*/ 101875 w 1433724"/>
                      <a:gd name="connsiteY1" fmla="*/ 989869 h 1095559"/>
                      <a:gd name="connsiteX2" fmla="*/ 1433724 w 1433724"/>
                      <a:gd name="connsiteY2" fmla="*/ 936900 h 1095559"/>
                      <a:gd name="connsiteX3" fmla="*/ 1398408 w 1433724"/>
                      <a:gd name="connsiteY3" fmla="*/ 100006 h 1095559"/>
                      <a:gd name="connsiteX4" fmla="*/ 64035 w 1433724"/>
                      <a:gd name="connsiteY4" fmla="*/ 0 h 1095559"/>
                      <a:gd name="connsiteX0" fmla="*/ 65444 w 1435133"/>
                      <a:gd name="connsiteY0" fmla="*/ 0 h 1062801"/>
                      <a:gd name="connsiteX1" fmla="*/ 100071 w 1435133"/>
                      <a:gd name="connsiteY1" fmla="*/ 936465 h 1062801"/>
                      <a:gd name="connsiteX2" fmla="*/ 1435133 w 1435133"/>
                      <a:gd name="connsiteY2" fmla="*/ 936900 h 1062801"/>
                      <a:gd name="connsiteX3" fmla="*/ 1399817 w 1435133"/>
                      <a:gd name="connsiteY3" fmla="*/ 100006 h 1062801"/>
                      <a:gd name="connsiteX4" fmla="*/ 65444 w 1435133"/>
                      <a:gd name="connsiteY4" fmla="*/ 0 h 1062801"/>
                      <a:gd name="connsiteX0" fmla="*/ 92732 w 1462421"/>
                      <a:gd name="connsiteY0" fmla="*/ 0 h 1026212"/>
                      <a:gd name="connsiteX1" fmla="*/ 75965 w 1462421"/>
                      <a:gd name="connsiteY1" fmla="*/ 859326 h 1026212"/>
                      <a:gd name="connsiteX2" fmla="*/ 1462421 w 1462421"/>
                      <a:gd name="connsiteY2" fmla="*/ 936900 h 1026212"/>
                      <a:gd name="connsiteX3" fmla="*/ 1427105 w 1462421"/>
                      <a:gd name="connsiteY3" fmla="*/ 100006 h 1026212"/>
                      <a:gd name="connsiteX4" fmla="*/ 92732 w 1462421"/>
                      <a:gd name="connsiteY4" fmla="*/ 0 h 1026212"/>
                      <a:gd name="connsiteX0" fmla="*/ 79368 w 1449057"/>
                      <a:gd name="connsiteY0" fmla="*/ 0 h 1026212"/>
                      <a:gd name="connsiteX1" fmla="*/ 62601 w 1449057"/>
                      <a:gd name="connsiteY1" fmla="*/ 859326 h 1026212"/>
                      <a:gd name="connsiteX2" fmla="*/ 1449057 w 1449057"/>
                      <a:gd name="connsiteY2" fmla="*/ 936900 h 1026212"/>
                      <a:gd name="connsiteX3" fmla="*/ 1413741 w 1449057"/>
                      <a:gd name="connsiteY3" fmla="*/ 100006 h 1026212"/>
                      <a:gd name="connsiteX4" fmla="*/ 79368 w 1449057"/>
                      <a:gd name="connsiteY4" fmla="*/ 0 h 1026212"/>
                      <a:gd name="connsiteX0" fmla="*/ 67855 w 1437544"/>
                      <a:gd name="connsiteY0" fmla="*/ 0 h 1026212"/>
                      <a:gd name="connsiteX1" fmla="*/ 51088 w 1437544"/>
                      <a:gd name="connsiteY1" fmla="*/ 859326 h 1026212"/>
                      <a:gd name="connsiteX2" fmla="*/ 1437544 w 1437544"/>
                      <a:gd name="connsiteY2" fmla="*/ 936900 h 1026212"/>
                      <a:gd name="connsiteX3" fmla="*/ 1402228 w 1437544"/>
                      <a:gd name="connsiteY3" fmla="*/ 100006 h 1026212"/>
                      <a:gd name="connsiteX4" fmla="*/ 67855 w 1437544"/>
                      <a:gd name="connsiteY4" fmla="*/ 0 h 1026212"/>
                      <a:gd name="connsiteX0" fmla="*/ 76755 w 1446444"/>
                      <a:gd name="connsiteY0" fmla="*/ 0 h 1026212"/>
                      <a:gd name="connsiteX1" fmla="*/ 59988 w 1446444"/>
                      <a:gd name="connsiteY1" fmla="*/ 859326 h 1026212"/>
                      <a:gd name="connsiteX2" fmla="*/ 1446444 w 1446444"/>
                      <a:gd name="connsiteY2" fmla="*/ 936900 h 1026212"/>
                      <a:gd name="connsiteX3" fmla="*/ 1411128 w 1446444"/>
                      <a:gd name="connsiteY3" fmla="*/ 100006 h 1026212"/>
                      <a:gd name="connsiteX4" fmla="*/ 76755 w 1446444"/>
                      <a:gd name="connsiteY4" fmla="*/ 0 h 1026212"/>
                      <a:gd name="connsiteX0" fmla="*/ 90708 w 1460397"/>
                      <a:gd name="connsiteY0" fmla="*/ 0 h 1026212"/>
                      <a:gd name="connsiteX1" fmla="*/ 73941 w 1460397"/>
                      <a:gd name="connsiteY1" fmla="*/ 859326 h 1026212"/>
                      <a:gd name="connsiteX2" fmla="*/ 1460397 w 1460397"/>
                      <a:gd name="connsiteY2" fmla="*/ 936900 h 1026212"/>
                      <a:gd name="connsiteX3" fmla="*/ 1425081 w 1460397"/>
                      <a:gd name="connsiteY3" fmla="*/ 100006 h 1026212"/>
                      <a:gd name="connsiteX4" fmla="*/ 90708 w 1460397"/>
                      <a:gd name="connsiteY4" fmla="*/ 0 h 1026212"/>
                      <a:gd name="connsiteX0" fmla="*/ 81227 w 1450916"/>
                      <a:gd name="connsiteY0" fmla="*/ 0 h 1026212"/>
                      <a:gd name="connsiteX1" fmla="*/ 64460 w 1450916"/>
                      <a:gd name="connsiteY1" fmla="*/ 859326 h 1026212"/>
                      <a:gd name="connsiteX2" fmla="*/ 1450916 w 1450916"/>
                      <a:gd name="connsiteY2" fmla="*/ 936900 h 1026212"/>
                      <a:gd name="connsiteX3" fmla="*/ 1415600 w 1450916"/>
                      <a:gd name="connsiteY3" fmla="*/ 100006 h 1026212"/>
                      <a:gd name="connsiteX4" fmla="*/ 81227 w 1450916"/>
                      <a:gd name="connsiteY4" fmla="*/ 0 h 1026212"/>
                      <a:gd name="connsiteX0" fmla="*/ 81227 w 1450916"/>
                      <a:gd name="connsiteY0" fmla="*/ 0 h 1026212"/>
                      <a:gd name="connsiteX1" fmla="*/ 64460 w 1450916"/>
                      <a:gd name="connsiteY1" fmla="*/ 859326 h 1026212"/>
                      <a:gd name="connsiteX2" fmla="*/ 1450916 w 1450916"/>
                      <a:gd name="connsiteY2" fmla="*/ 936900 h 1026212"/>
                      <a:gd name="connsiteX3" fmla="*/ 1415600 w 1450916"/>
                      <a:gd name="connsiteY3" fmla="*/ 100006 h 1026212"/>
                      <a:gd name="connsiteX4" fmla="*/ 81227 w 1450916"/>
                      <a:gd name="connsiteY4" fmla="*/ 0 h 1026212"/>
                      <a:gd name="connsiteX0" fmla="*/ 81227 w 1450916"/>
                      <a:gd name="connsiteY0" fmla="*/ 0 h 1026212"/>
                      <a:gd name="connsiteX1" fmla="*/ 64460 w 1450916"/>
                      <a:gd name="connsiteY1" fmla="*/ 859326 h 1026212"/>
                      <a:gd name="connsiteX2" fmla="*/ 1450916 w 1450916"/>
                      <a:gd name="connsiteY2" fmla="*/ 936900 h 1026212"/>
                      <a:gd name="connsiteX3" fmla="*/ 1415600 w 1450916"/>
                      <a:gd name="connsiteY3" fmla="*/ 100006 h 1026212"/>
                      <a:gd name="connsiteX4" fmla="*/ 81227 w 1450916"/>
                      <a:gd name="connsiteY4" fmla="*/ 0 h 1026212"/>
                      <a:gd name="connsiteX0" fmla="*/ 94164 w 1463853"/>
                      <a:gd name="connsiteY0" fmla="*/ 0 h 1026212"/>
                      <a:gd name="connsiteX1" fmla="*/ 77397 w 1463853"/>
                      <a:gd name="connsiteY1" fmla="*/ 859326 h 1026212"/>
                      <a:gd name="connsiteX2" fmla="*/ 1463853 w 1463853"/>
                      <a:gd name="connsiteY2" fmla="*/ 936900 h 1026212"/>
                      <a:gd name="connsiteX3" fmla="*/ 1428537 w 1463853"/>
                      <a:gd name="connsiteY3" fmla="*/ 100006 h 1026212"/>
                      <a:gd name="connsiteX4" fmla="*/ 94164 w 1463853"/>
                      <a:gd name="connsiteY4" fmla="*/ 0 h 1026212"/>
                      <a:gd name="connsiteX0" fmla="*/ 112245 w 1481934"/>
                      <a:gd name="connsiteY0" fmla="*/ 0 h 1005105"/>
                      <a:gd name="connsiteX1" fmla="*/ 66568 w 1481934"/>
                      <a:gd name="connsiteY1" fmla="*/ 794055 h 1005105"/>
                      <a:gd name="connsiteX2" fmla="*/ 1481934 w 1481934"/>
                      <a:gd name="connsiteY2" fmla="*/ 936900 h 1005105"/>
                      <a:gd name="connsiteX3" fmla="*/ 1446618 w 1481934"/>
                      <a:gd name="connsiteY3" fmla="*/ 100006 h 1005105"/>
                      <a:gd name="connsiteX4" fmla="*/ 112245 w 1481934"/>
                      <a:gd name="connsiteY4" fmla="*/ 0 h 1005105"/>
                      <a:gd name="connsiteX0" fmla="*/ 123753 w 1493442"/>
                      <a:gd name="connsiteY0" fmla="*/ 0 h 1005105"/>
                      <a:gd name="connsiteX1" fmla="*/ 78076 w 1493442"/>
                      <a:gd name="connsiteY1" fmla="*/ 794055 h 1005105"/>
                      <a:gd name="connsiteX2" fmla="*/ 1493442 w 1493442"/>
                      <a:gd name="connsiteY2" fmla="*/ 936900 h 1005105"/>
                      <a:gd name="connsiteX3" fmla="*/ 1458126 w 1493442"/>
                      <a:gd name="connsiteY3" fmla="*/ 100006 h 1005105"/>
                      <a:gd name="connsiteX4" fmla="*/ 123753 w 1493442"/>
                      <a:gd name="connsiteY4" fmla="*/ 0 h 1005105"/>
                      <a:gd name="connsiteX0" fmla="*/ 120720 w 1490409"/>
                      <a:gd name="connsiteY0" fmla="*/ 0 h 1005105"/>
                      <a:gd name="connsiteX1" fmla="*/ 75043 w 1490409"/>
                      <a:gd name="connsiteY1" fmla="*/ 794055 h 1005105"/>
                      <a:gd name="connsiteX2" fmla="*/ 1490409 w 1490409"/>
                      <a:gd name="connsiteY2" fmla="*/ 936900 h 1005105"/>
                      <a:gd name="connsiteX3" fmla="*/ 1455093 w 1490409"/>
                      <a:gd name="connsiteY3" fmla="*/ 100006 h 1005105"/>
                      <a:gd name="connsiteX4" fmla="*/ 120720 w 1490409"/>
                      <a:gd name="connsiteY4" fmla="*/ 0 h 1005105"/>
                      <a:gd name="connsiteX0" fmla="*/ 118112 w 1492083"/>
                      <a:gd name="connsiteY0" fmla="*/ 0 h 1007082"/>
                      <a:gd name="connsiteX1" fmla="*/ 76717 w 1492083"/>
                      <a:gd name="connsiteY1" fmla="*/ 796032 h 1007082"/>
                      <a:gd name="connsiteX2" fmla="*/ 1492083 w 1492083"/>
                      <a:gd name="connsiteY2" fmla="*/ 938877 h 1007082"/>
                      <a:gd name="connsiteX3" fmla="*/ 1456767 w 1492083"/>
                      <a:gd name="connsiteY3" fmla="*/ 101983 h 1007082"/>
                      <a:gd name="connsiteX4" fmla="*/ 118112 w 1492083"/>
                      <a:gd name="connsiteY4" fmla="*/ 0 h 1007082"/>
                      <a:gd name="connsiteX0" fmla="*/ 134486 w 1482760"/>
                      <a:gd name="connsiteY0" fmla="*/ 0 h 1076309"/>
                      <a:gd name="connsiteX1" fmla="*/ 67394 w 1482760"/>
                      <a:gd name="connsiteY1" fmla="*/ 865259 h 1076309"/>
                      <a:gd name="connsiteX2" fmla="*/ 1482760 w 1482760"/>
                      <a:gd name="connsiteY2" fmla="*/ 1008104 h 1076309"/>
                      <a:gd name="connsiteX3" fmla="*/ 1447444 w 1482760"/>
                      <a:gd name="connsiteY3" fmla="*/ 171210 h 1076309"/>
                      <a:gd name="connsiteX4" fmla="*/ 134486 w 1482760"/>
                      <a:gd name="connsiteY4" fmla="*/ 0 h 1076309"/>
                      <a:gd name="connsiteX0" fmla="*/ 128838 w 1485678"/>
                      <a:gd name="connsiteY0" fmla="*/ 0 h 1076309"/>
                      <a:gd name="connsiteX1" fmla="*/ 70312 w 1485678"/>
                      <a:gd name="connsiteY1" fmla="*/ 865259 h 1076309"/>
                      <a:gd name="connsiteX2" fmla="*/ 1485678 w 1485678"/>
                      <a:gd name="connsiteY2" fmla="*/ 1008104 h 1076309"/>
                      <a:gd name="connsiteX3" fmla="*/ 1450362 w 1485678"/>
                      <a:gd name="connsiteY3" fmla="*/ 171210 h 1076309"/>
                      <a:gd name="connsiteX4" fmla="*/ 128838 w 1485678"/>
                      <a:gd name="connsiteY4" fmla="*/ 0 h 1076309"/>
                      <a:gd name="connsiteX0" fmla="*/ 119409 w 1491239"/>
                      <a:gd name="connsiteY0" fmla="*/ 0 h 1018949"/>
                      <a:gd name="connsiteX1" fmla="*/ 75873 w 1491239"/>
                      <a:gd name="connsiteY1" fmla="*/ 807899 h 1018949"/>
                      <a:gd name="connsiteX2" fmla="*/ 1491239 w 1491239"/>
                      <a:gd name="connsiteY2" fmla="*/ 950744 h 1018949"/>
                      <a:gd name="connsiteX3" fmla="*/ 1455923 w 1491239"/>
                      <a:gd name="connsiteY3" fmla="*/ 113850 h 1018949"/>
                      <a:gd name="connsiteX4" fmla="*/ 119409 w 1491239"/>
                      <a:gd name="connsiteY4" fmla="*/ 0 h 1018949"/>
                      <a:gd name="connsiteX0" fmla="*/ 119409 w 1480531"/>
                      <a:gd name="connsiteY0" fmla="*/ 0 h 937785"/>
                      <a:gd name="connsiteX1" fmla="*/ 75873 w 1480531"/>
                      <a:gd name="connsiteY1" fmla="*/ 807899 h 937785"/>
                      <a:gd name="connsiteX2" fmla="*/ 1480531 w 1480531"/>
                      <a:gd name="connsiteY2" fmla="*/ 816246 h 937785"/>
                      <a:gd name="connsiteX3" fmla="*/ 1455923 w 1480531"/>
                      <a:gd name="connsiteY3" fmla="*/ 113850 h 937785"/>
                      <a:gd name="connsiteX4" fmla="*/ 119409 w 1480531"/>
                      <a:gd name="connsiteY4" fmla="*/ 0 h 937785"/>
                      <a:gd name="connsiteX0" fmla="*/ 119409 w 1544962"/>
                      <a:gd name="connsiteY0" fmla="*/ 0 h 937785"/>
                      <a:gd name="connsiteX1" fmla="*/ 75873 w 1544962"/>
                      <a:gd name="connsiteY1" fmla="*/ 807899 h 937785"/>
                      <a:gd name="connsiteX2" fmla="*/ 1480531 w 1544962"/>
                      <a:gd name="connsiteY2" fmla="*/ 816246 h 937785"/>
                      <a:gd name="connsiteX3" fmla="*/ 1455923 w 1544962"/>
                      <a:gd name="connsiteY3" fmla="*/ 113850 h 937785"/>
                      <a:gd name="connsiteX4" fmla="*/ 119409 w 1544962"/>
                      <a:gd name="connsiteY4" fmla="*/ 0 h 937785"/>
                      <a:gd name="connsiteX0" fmla="*/ 119409 w 1540852"/>
                      <a:gd name="connsiteY0" fmla="*/ 869 h 938654"/>
                      <a:gd name="connsiteX1" fmla="*/ 75873 w 1540852"/>
                      <a:gd name="connsiteY1" fmla="*/ 808768 h 938654"/>
                      <a:gd name="connsiteX2" fmla="*/ 1480531 w 1540852"/>
                      <a:gd name="connsiteY2" fmla="*/ 817115 h 938654"/>
                      <a:gd name="connsiteX3" fmla="*/ 1436650 w 1540852"/>
                      <a:gd name="connsiteY3" fmla="*/ 0 h 938654"/>
                      <a:gd name="connsiteX4" fmla="*/ 119409 w 1540852"/>
                      <a:gd name="connsiteY4" fmla="*/ 869 h 938654"/>
                      <a:gd name="connsiteX0" fmla="*/ 119409 w 1564485"/>
                      <a:gd name="connsiteY0" fmla="*/ 869 h 938654"/>
                      <a:gd name="connsiteX1" fmla="*/ 75873 w 1564485"/>
                      <a:gd name="connsiteY1" fmla="*/ 808768 h 938654"/>
                      <a:gd name="connsiteX2" fmla="*/ 1480531 w 1564485"/>
                      <a:gd name="connsiteY2" fmla="*/ 817115 h 938654"/>
                      <a:gd name="connsiteX3" fmla="*/ 1436650 w 1564485"/>
                      <a:gd name="connsiteY3" fmla="*/ 0 h 938654"/>
                      <a:gd name="connsiteX4" fmla="*/ 119409 w 1564485"/>
                      <a:gd name="connsiteY4" fmla="*/ 869 h 938654"/>
                      <a:gd name="connsiteX0" fmla="*/ 119409 w 1565911"/>
                      <a:gd name="connsiteY0" fmla="*/ 869 h 952164"/>
                      <a:gd name="connsiteX1" fmla="*/ 75873 w 1565911"/>
                      <a:gd name="connsiteY1" fmla="*/ 808768 h 952164"/>
                      <a:gd name="connsiteX2" fmla="*/ 1482672 w 1565911"/>
                      <a:gd name="connsiteY2" fmla="*/ 844806 h 952164"/>
                      <a:gd name="connsiteX3" fmla="*/ 1436650 w 1565911"/>
                      <a:gd name="connsiteY3" fmla="*/ 0 h 952164"/>
                      <a:gd name="connsiteX4" fmla="*/ 119409 w 1565911"/>
                      <a:gd name="connsiteY4" fmla="*/ 869 h 952164"/>
                      <a:gd name="connsiteX0" fmla="*/ 119409 w 1548180"/>
                      <a:gd name="connsiteY0" fmla="*/ 869 h 961758"/>
                      <a:gd name="connsiteX1" fmla="*/ 75873 w 1548180"/>
                      <a:gd name="connsiteY1" fmla="*/ 808768 h 961758"/>
                      <a:gd name="connsiteX2" fmla="*/ 1454833 w 1548180"/>
                      <a:gd name="connsiteY2" fmla="*/ 862607 h 961758"/>
                      <a:gd name="connsiteX3" fmla="*/ 1436650 w 1548180"/>
                      <a:gd name="connsiteY3" fmla="*/ 0 h 961758"/>
                      <a:gd name="connsiteX4" fmla="*/ 119409 w 1548180"/>
                      <a:gd name="connsiteY4" fmla="*/ 869 h 961758"/>
                      <a:gd name="connsiteX0" fmla="*/ 119409 w 1554786"/>
                      <a:gd name="connsiteY0" fmla="*/ 869 h 960657"/>
                      <a:gd name="connsiteX1" fmla="*/ 75873 w 1554786"/>
                      <a:gd name="connsiteY1" fmla="*/ 808768 h 960657"/>
                      <a:gd name="connsiteX2" fmla="*/ 1465540 w 1554786"/>
                      <a:gd name="connsiteY2" fmla="*/ 860629 h 960657"/>
                      <a:gd name="connsiteX3" fmla="*/ 1436650 w 1554786"/>
                      <a:gd name="connsiteY3" fmla="*/ 0 h 960657"/>
                      <a:gd name="connsiteX4" fmla="*/ 119409 w 1554786"/>
                      <a:gd name="connsiteY4" fmla="*/ 869 h 960657"/>
                      <a:gd name="connsiteX0" fmla="*/ 119409 w 1561663"/>
                      <a:gd name="connsiteY0" fmla="*/ 869 h 959564"/>
                      <a:gd name="connsiteX1" fmla="*/ 75873 w 1561663"/>
                      <a:gd name="connsiteY1" fmla="*/ 808768 h 959564"/>
                      <a:gd name="connsiteX2" fmla="*/ 1476248 w 1561663"/>
                      <a:gd name="connsiteY2" fmla="*/ 858651 h 959564"/>
                      <a:gd name="connsiteX3" fmla="*/ 1436650 w 1561663"/>
                      <a:gd name="connsiteY3" fmla="*/ 0 h 959564"/>
                      <a:gd name="connsiteX4" fmla="*/ 119409 w 1561663"/>
                      <a:gd name="connsiteY4" fmla="*/ 869 h 959564"/>
                      <a:gd name="connsiteX0" fmla="*/ 119409 w 1561663"/>
                      <a:gd name="connsiteY0" fmla="*/ 869 h 959564"/>
                      <a:gd name="connsiteX1" fmla="*/ 75873 w 1561663"/>
                      <a:gd name="connsiteY1" fmla="*/ 808768 h 959564"/>
                      <a:gd name="connsiteX2" fmla="*/ 1476248 w 1561663"/>
                      <a:gd name="connsiteY2" fmla="*/ 858651 h 959564"/>
                      <a:gd name="connsiteX3" fmla="*/ 1436650 w 1561663"/>
                      <a:gd name="connsiteY3" fmla="*/ 0 h 959564"/>
                      <a:gd name="connsiteX4" fmla="*/ 119409 w 1561663"/>
                      <a:gd name="connsiteY4" fmla="*/ 869 h 959564"/>
                      <a:gd name="connsiteX0" fmla="*/ 167229 w 1540422"/>
                      <a:gd name="connsiteY0" fmla="*/ 0 h 1104072"/>
                      <a:gd name="connsiteX1" fmla="*/ 54632 w 1540422"/>
                      <a:gd name="connsiteY1" fmla="*/ 953276 h 1104072"/>
                      <a:gd name="connsiteX2" fmla="*/ 1455007 w 1540422"/>
                      <a:gd name="connsiteY2" fmla="*/ 1003159 h 1104072"/>
                      <a:gd name="connsiteX3" fmla="*/ 1415409 w 1540422"/>
                      <a:gd name="connsiteY3" fmla="*/ 144508 h 1104072"/>
                      <a:gd name="connsiteX4" fmla="*/ 167229 w 1540422"/>
                      <a:gd name="connsiteY4" fmla="*/ 0 h 1104072"/>
                      <a:gd name="connsiteX0" fmla="*/ 167228 w 1515452"/>
                      <a:gd name="connsiteY0" fmla="*/ 32021 h 1136093"/>
                      <a:gd name="connsiteX1" fmla="*/ 54631 w 1515452"/>
                      <a:gd name="connsiteY1" fmla="*/ 985297 h 1136093"/>
                      <a:gd name="connsiteX2" fmla="*/ 1455006 w 1515452"/>
                      <a:gd name="connsiteY2" fmla="*/ 1035180 h 1136093"/>
                      <a:gd name="connsiteX3" fmla="*/ 1319044 w 1515452"/>
                      <a:gd name="connsiteY3" fmla="*/ 0 h 1136093"/>
                      <a:gd name="connsiteX4" fmla="*/ 167228 w 1515452"/>
                      <a:gd name="connsiteY4" fmla="*/ 32021 h 1136093"/>
                      <a:gd name="connsiteX0" fmla="*/ 187465 w 1535689"/>
                      <a:gd name="connsiteY0" fmla="*/ 32021 h 1136093"/>
                      <a:gd name="connsiteX1" fmla="*/ 74868 w 1535689"/>
                      <a:gd name="connsiteY1" fmla="*/ 985297 h 1136093"/>
                      <a:gd name="connsiteX2" fmla="*/ 1475243 w 1535689"/>
                      <a:gd name="connsiteY2" fmla="*/ 1035180 h 1136093"/>
                      <a:gd name="connsiteX3" fmla="*/ 1339281 w 1535689"/>
                      <a:gd name="connsiteY3" fmla="*/ 0 h 1136093"/>
                      <a:gd name="connsiteX4" fmla="*/ 187465 w 1535689"/>
                      <a:gd name="connsiteY4" fmla="*/ 32021 h 1136093"/>
                      <a:gd name="connsiteX0" fmla="*/ 187465 w 1552101"/>
                      <a:gd name="connsiteY0" fmla="*/ 32021 h 1136093"/>
                      <a:gd name="connsiteX1" fmla="*/ 74868 w 1552101"/>
                      <a:gd name="connsiteY1" fmla="*/ 985297 h 1136093"/>
                      <a:gd name="connsiteX2" fmla="*/ 1475243 w 1552101"/>
                      <a:gd name="connsiteY2" fmla="*/ 1035180 h 1136093"/>
                      <a:gd name="connsiteX3" fmla="*/ 1339281 w 1552101"/>
                      <a:gd name="connsiteY3" fmla="*/ 0 h 1136093"/>
                      <a:gd name="connsiteX4" fmla="*/ 187465 w 1552101"/>
                      <a:gd name="connsiteY4" fmla="*/ 32021 h 1136093"/>
                      <a:gd name="connsiteX0" fmla="*/ 170944 w 1535580"/>
                      <a:gd name="connsiteY0" fmla="*/ 32021 h 1136093"/>
                      <a:gd name="connsiteX1" fmla="*/ 58347 w 1535580"/>
                      <a:gd name="connsiteY1" fmla="*/ 985297 h 1136093"/>
                      <a:gd name="connsiteX2" fmla="*/ 1458722 w 1535580"/>
                      <a:gd name="connsiteY2" fmla="*/ 1035180 h 1136093"/>
                      <a:gd name="connsiteX3" fmla="*/ 1322760 w 1535580"/>
                      <a:gd name="connsiteY3" fmla="*/ 0 h 1136093"/>
                      <a:gd name="connsiteX4" fmla="*/ 170944 w 1535580"/>
                      <a:gd name="connsiteY4" fmla="*/ 32021 h 1136093"/>
                      <a:gd name="connsiteX0" fmla="*/ 140379 w 1505015"/>
                      <a:gd name="connsiteY0" fmla="*/ 32021 h 1141591"/>
                      <a:gd name="connsiteX1" fmla="*/ 83460 w 1505015"/>
                      <a:gd name="connsiteY1" fmla="*/ 997164 h 1141591"/>
                      <a:gd name="connsiteX2" fmla="*/ 1428157 w 1505015"/>
                      <a:gd name="connsiteY2" fmla="*/ 1035180 h 1141591"/>
                      <a:gd name="connsiteX3" fmla="*/ 1292195 w 1505015"/>
                      <a:gd name="connsiteY3" fmla="*/ 0 h 1141591"/>
                      <a:gd name="connsiteX4" fmla="*/ 140379 w 1505015"/>
                      <a:gd name="connsiteY4" fmla="*/ 32021 h 1141591"/>
                      <a:gd name="connsiteX0" fmla="*/ 140379 w 1505015"/>
                      <a:gd name="connsiteY0" fmla="*/ 32021 h 1093310"/>
                      <a:gd name="connsiteX1" fmla="*/ 83460 w 1505015"/>
                      <a:gd name="connsiteY1" fmla="*/ 997164 h 1093310"/>
                      <a:gd name="connsiteX2" fmla="*/ 1428157 w 1505015"/>
                      <a:gd name="connsiteY2" fmla="*/ 1035180 h 1093310"/>
                      <a:gd name="connsiteX3" fmla="*/ 1292195 w 1505015"/>
                      <a:gd name="connsiteY3" fmla="*/ 0 h 1093310"/>
                      <a:gd name="connsiteX4" fmla="*/ 140379 w 1505015"/>
                      <a:gd name="connsiteY4" fmla="*/ 32021 h 1093310"/>
                      <a:gd name="connsiteX0" fmla="*/ 111601 w 1476237"/>
                      <a:gd name="connsiteY0" fmla="*/ 32021 h 1093310"/>
                      <a:gd name="connsiteX1" fmla="*/ 54682 w 1476237"/>
                      <a:gd name="connsiteY1" fmla="*/ 997164 h 1093310"/>
                      <a:gd name="connsiteX2" fmla="*/ 1399379 w 1476237"/>
                      <a:gd name="connsiteY2" fmla="*/ 1035180 h 1093310"/>
                      <a:gd name="connsiteX3" fmla="*/ 1263417 w 1476237"/>
                      <a:gd name="connsiteY3" fmla="*/ 0 h 1093310"/>
                      <a:gd name="connsiteX4" fmla="*/ 111601 w 1476237"/>
                      <a:gd name="connsiteY4" fmla="*/ 32021 h 1093310"/>
                      <a:gd name="connsiteX0" fmla="*/ 125512 w 1490148"/>
                      <a:gd name="connsiteY0" fmla="*/ 32021 h 1110809"/>
                      <a:gd name="connsiteX1" fmla="*/ 68593 w 1490148"/>
                      <a:gd name="connsiteY1" fmla="*/ 997164 h 1110809"/>
                      <a:gd name="connsiteX2" fmla="*/ 1413290 w 1490148"/>
                      <a:gd name="connsiteY2" fmla="*/ 1035180 h 1110809"/>
                      <a:gd name="connsiteX3" fmla="*/ 1277328 w 1490148"/>
                      <a:gd name="connsiteY3" fmla="*/ 0 h 1110809"/>
                      <a:gd name="connsiteX4" fmla="*/ 125512 w 1490148"/>
                      <a:gd name="connsiteY4" fmla="*/ 32021 h 1110809"/>
                      <a:gd name="connsiteX0" fmla="*/ 116551 w 1481187"/>
                      <a:gd name="connsiteY0" fmla="*/ 32021 h 1097971"/>
                      <a:gd name="connsiteX1" fmla="*/ 80510 w 1481187"/>
                      <a:gd name="connsiteY1" fmla="*/ 952660 h 1097971"/>
                      <a:gd name="connsiteX2" fmla="*/ 1404329 w 1481187"/>
                      <a:gd name="connsiteY2" fmla="*/ 1035180 h 1097971"/>
                      <a:gd name="connsiteX3" fmla="*/ 1268367 w 1481187"/>
                      <a:gd name="connsiteY3" fmla="*/ 0 h 1097971"/>
                      <a:gd name="connsiteX4" fmla="*/ 116551 w 1481187"/>
                      <a:gd name="connsiteY4" fmla="*/ 32021 h 1097971"/>
                      <a:gd name="connsiteX0" fmla="*/ 143116 w 1507752"/>
                      <a:gd name="connsiteY0" fmla="*/ 32021 h 1094283"/>
                      <a:gd name="connsiteX1" fmla="*/ 51398 w 1507752"/>
                      <a:gd name="connsiteY1" fmla="*/ 936837 h 1094283"/>
                      <a:gd name="connsiteX2" fmla="*/ 1430894 w 1507752"/>
                      <a:gd name="connsiteY2" fmla="*/ 1035180 h 1094283"/>
                      <a:gd name="connsiteX3" fmla="*/ 1294932 w 1507752"/>
                      <a:gd name="connsiteY3" fmla="*/ 0 h 1094283"/>
                      <a:gd name="connsiteX4" fmla="*/ 143116 w 1507752"/>
                      <a:gd name="connsiteY4" fmla="*/ 32021 h 1094283"/>
                      <a:gd name="connsiteX0" fmla="*/ 138084 w 1502720"/>
                      <a:gd name="connsiteY0" fmla="*/ 32021 h 1094283"/>
                      <a:gd name="connsiteX1" fmla="*/ 46366 w 1502720"/>
                      <a:gd name="connsiteY1" fmla="*/ 936837 h 1094283"/>
                      <a:gd name="connsiteX2" fmla="*/ 1425862 w 1502720"/>
                      <a:gd name="connsiteY2" fmla="*/ 1035180 h 1094283"/>
                      <a:gd name="connsiteX3" fmla="*/ 1289900 w 1502720"/>
                      <a:gd name="connsiteY3" fmla="*/ 0 h 1094283"/>
                      <a:gd name="connsiteX4" fmla="*/ 138084 w 1502720"/>
                      <a:gd name="connsiteY4" fmla="*/ 32021 h 1094283"/>
                      <a:gd name="connsiteX0" fmla="*/ 149725 w 1514361"/>
                      <a:gd name="connsiteY0" fmla="*/ 32021 h 1102186"/>
                      <a:gd name="connsiteX1" fmla="*/ 58007 w 1514361"/>
                      <a:gd name="connsiteY1" fmla="*/ 936837 h 1102186"/>
                      <a:gd name="connsiteX2" fmla="*/ 1437503 w 1514361"/>
                      <a:gd name="connsiteY2" fmla="*/ 1035180 h 1102186"/>
                      <a:gd name="connsiteX3" fmla="*/ 1301541 w 1514361"/>
                      <a:gd name="connsiteY3" fmla="*/ 0 h 1102186"/>
                      <a:gd name="connsiteX4" fmla="*/ 149725 w 1514361"/>
                      <a:gd name="connsiteY4" fmla="*/ 32021 h 1102186"/>
                      <a:gd name="connsiteX0" fmla="*/ 207599 w 1586489"/>
                      <a:gd name="connsiteY0" fmla="*/ 32021 h 1061399"/>
                      <a:gd name="connsiteX1" fmla="*/ 115881 w 1586489"/>
                      <a:gd name="connsiteY1" fmla="*/ 936837 h 1061399"/>
                      <a:gd name="connsiteX2" fmla="*/ 1514649 w 1586489"/>
                      <a:gd name="connsiteY2" fmla="*/ 963975 h 1061399"/>
                      <a:gd name="connsiteX3" fmla="*/ 1359415 w 1586489"/>
                      <a:gd name="connsiteY3" fmla="*/ 0 h 1061399"/>
                      <a:gd name="connsiteX4" fmla="*/ 207599 w 1586489"/>
                      <a:gd name="connsiteY4" fmla="*/ 32021 h 1061399"/>
                      <a:gd name="connsiteX0" fmla="*/ 207599 w 1586489"/>
                      <a:gd name="connsiteY0" fmla="*/ 32021 h 1038775"/>
                      <a:gd name="connsiteX1" fmla="*/ 115881 w 1586489"/>
                      <a:gd name="connsiteY1" fmla="*/ 936837 h 1038775"/>
                      <a:gd name="connsiteX2" fmla="*/ 1514649 w 1586489"/>
                      <a:gd name="connsiteY2" fmla="*/ 963975 h 1038775"/>
                      <a:gd name="connsiteX3" fmla="*/ 1359415 w 1586489"/>
                      <a:gd name="connsiteY3" fmla="*/ 0 h 1038775"/>
                      <a:gd name="connsiteX4" fmla="*/ 207599 w 1586489"/>
                      <a:gd name="connsiteY4" fmla="*/ 32021 h 1038775"/>
                      <a:gd name="connsiteX0" fmla="*/ 207599 w 1573174"/>
                      <a:gd name="connsiteY0" fmla="*/ 32021 h 1055855"/>
                      <a:gd name="connsiteX1" fmla="*/ 115881 w 1573174"/>
                      <a:gd name="connsiteY1" fmla="*/ 936837 h 1055855"/>
                      <a:gd name="connsiteX2" fmla="*/ 1514649 w 1573174"/>
                      <a:gd name="connsiteY2" fmla="*/ 963975 h 1055855"/>
                      <a:gd name="connsiteX3" fmla="*/ 1359415 w 1573174"/>
                      <a:gd name="connsiteY3" fmla="*/ 0 h 1055855"/>
                      <a:gd name="connsiteX4" fmla="*/ 207599 w 1573174"/>
                      <a:gd name="connsiteY4" fmla="*/ 32021 h 1055855"/>
                      <a:gd name="connsiteX0" fmla="*/ 207599 w 1570116"/>
                      <a:gd name="connsiteY0" fmla="*/ 32021 h 1055855"/>
                      <a:gd name="connsiteX1" fmla="*/ 115881 w 1570116"/>
                      <a:gd name="connsiteY1" fmla="*/ 936837 h 1055855"/>
                      <a:gd name="connsiteX2" fmla="*/ 1514649 w 1570116"/>
                      <a:gd name="connsiteY2" fmla="*/ 963975 h 1055855"/>
                      <a:gd name="connsiteX3" fmla="*/ 1359415 w 1570116"/>
                      <a:gd name="connsiteY3" fmla="*/ 0 h 1055855"/>
                      <a:gd name="connsiteX4" fmla="*/ 207599 w 1570116"/>
                      <a:gd name="connsiteY4" fmla="*/ 32021 h 1055855"/>
                      <a:gd name="connsiteX0" fmla="*/ 207599 w 1581479"/>
                      <a:gd name="connsiteY0" fmla="*/ 32021 h 1055855"/>
                      <a:gd name="connsiteX1" fmla="*/ 115881 w 1581479"/>
                      <a:gd name="connsiteY1" fmla="*/ 936837 h 1055855"/>
                      <a:gd name="connsiteX2" fmla="*/ 1514649 w 1581479"/>
                      <a:gd name="connsiteY2" fmla="*/ 963975 h 1055855"/>
                      <a:gd name="connsiteX3" fmla="*/ 1359415 w 1581479"/>
                      <a:gd name="connsiteY3" fmla="*/ 0 h 1055855"/>
                      <a:gd name="connsiteX4" fmla="*/ 207599 w 1581479"/>
                      <a:gd name="connsiteY4" fmla="*/ 32021 h 1055855"/>
                      <a:gd name="connsiteX0" fmla="*/ 207599 w 1578405"/>
                      <a:gd name="connsiteY0" fmla="*/ 32021 h 1055855"/>
                      <a:gd name="connsiteX1" fmla="*/ 115881 w 1578405"/>
                      <a:gd name="connsiteY1" fmla="*/ 936837 h 1055855"/>
                      <a:gd name="connsiteX2" fmla="*/ 1514649 w 1578405"/>
                      <a:gd name="connsiteY2" fmla="*/ 963975 h 1055855"/>
                      <a:gd name="connsiteX3" fmla="*/ 1359415 w 1578405"/>
                      <a:gd name="connsiteY3" fmla="*/ 0 h 1055855"/>
                      <a:gd name="connsiteX4" fmla="*/ 207599 w 1578405"/>
                      <a:gd name="connsiteY4" fmla="*/ 32021 h 1055855"/>
                      <a:gd name="connsiteX0" fmla="*/ 207599 w 1614551"/>
                      <a:gd name="connsiteY0" fmla="*/ 32021 h 1074914"/>
                      <a:gd name="connsiteX1" fmla="*/ 115881 w 1614551"/>
                      <a:gd name="connsiteY1" fmla="*/ 936837 h 1074914"/>
                      <a:gd name="connsiteX2" fmla="*/ 1514649 w 1614551"/>
                      <a:gd name="connsiteY2" fmla="*/ 963975 h 1074914"/>
                      <a:gd name="connsiteX3" fmla="*/ 1359415 w 1614551"/>
                      <a:gd name="connsiteY3" fmla="*/ 0 h 1074914"/>
                      <a:gd name="connsiteX4" fmla="*/ 207599 w 1614551"/>
                      <a:gd name="connsiteY4" fmla="*/ 32021 h 1074914"/>
                      <a:gd name="connsiteX0" fmla="*/ 207599 w 1608843"/>
                      <a:gd name="connsiteY0" fmla="*/ 32021 h 1074102"/>
                      <a:gd name="connsiteX1" fmla="*/ 115881 w 1608843"/>
                      <a:gd name="connsiteY1" fmla="*/ 936837 h 1074102"/>
                      <a:gd name="connsiteX2" fmla="*/ 1514649 w 1608843"/>
                      <a:gd name="connsiteY2" fmla="*/ 963975 h 1074102"/>
                      <a:gd name="connsiteX3" fmla="*/ 1359415 w 1608843"/>
                      <a:gd name="connsiteY3" fmla="*/ 0 h 1074102"/>
                      <a:gd name="connsiteX4" fmla="*/ 207599 w 1608843"/>
                      <a:gd name="connsiteY4" fmla="*/ 32021 h 1074102"/>
                      <a:gd name="connsiteX0" fmla="*/ 122408 w 1518530"/>
                      <a:gd name="connsiteY0" fmla="*/ 32021 h 1187723"/>
                      <a:gd name="connsiteX1" fmla="*/ 184872 w 1518530"/>
                      <a:gd name="connsiteY1" fmla="*/ 1116829 h 1187723"/>
                      <a:gd name="connsiteX2" fmla="*/ 1429458 w 1518530"/>
                      <a:gd name="connsiteY2" fmla="*/ 963975 h 1187723"/>
                      <a:gd name="connsiteX3" fmla="*/ 1274224 w 1518530"/>
                      <a:gd name="connsiteY3" fmla="*/ 0 h 1187723"/>
                      <a:gd name="connsiteX4" fmla="*/ 122408 w 1518530"/>
                      <a:gd name="connsiteY4" fmla="*/ 32021 h 1187723"/>
                      <a:gd name="connsiteX0" fmla="*/ 111701 w 1393534"/>
                      <a:gd name="connsiteY0" fmla="*/ 32021 h 1245376"/>
                      <a:gd name="connsiteX1" fmla="*/ 174165 w 1393534"/>
                      <a:gd name="connsiteY1" fmla="*/ 1116829 h 1245376"/>
                      <a:gd name="connsiteX2" fmla="*/ 1215317 w 1393534"/>
                      <a:gd name="connsiteY2" fmla="*/ 1100452 h 1245376"/>
                      <a:gd name="connsiteX3" fmla="*/ 1263517 w 1393534"/>
                      <a:gd name="connsiteY3" fmla="*/ 0 h 1245376"/>
                      <a:gd name="connsiteX4" fmla="*/ 111701 w 1393534"/>
                      <a:gd name="connsiteY4" fmla="*/ 32021 h 1245376"/>
                      <a:gd name="connsiteX0" fmla="*/ 127582 w 1411399"/>
                      <a:gd name="connsiteY0" fmla="*/ 32021 h 1223565"/>
                      <a:gd name="connsiteX1" fmla="*/ 151500 w 1411399"/>
                      <a:gd name="connsiteY1" fmla="*/ 1077270 h 1223565"/>
                      <a:gd name="connsiteX2" fmla="*/ 1231198 w 1411399"/>
                      <a:gd name="connsiteY2" fmla="*/ 1100452 h 1223565"/>
                      <a:gd name="connsiteX3" fmla="*/ 1279398 w 1411399"/>
                      <a:gd name="connsiteY3" fmla="*/ 0 h 1223565"/>
                      <a:gd name="connsiteX4" fmla="*/ 127582 w 1411399"/>
                      <a:gd name="connsiteY4" fmla="*/ 32021 h 1223565"/>
                      <a:gd name="connsiteX0" fmla="*/ 140638 w 1424456"/>
                      <a:gd name="connsiteY0" fmla="*/ 32021 h 1270822"/>
                      <a:gd name="connsiteX1" fmla="*/ 164556 w 1424456"/>
                      <a:gd name="connsiteY1" fmla="*/ 1077270 h 1270822"/>
                      <a:gd name="connsiteX2" fmla="*/ 1244254 w 1424456"/>
                      <a:gd name="connsiteY2" fmla="*/ 1100452 h 1270822"/>
                      <a:gd name="connsiteX3" fmla="*/ 1292454 w 1424456"/>
                      <a:gd name="connsiteY3" fmla="*/ 0 h 1270822"/>
                      <a:gd name="connsiteX4" fmla="*/ 140638 w 1424456"/>
                      <a:gd name="connsiteY4" fmla="*/ 32021 h 1270822"/>
                      <a:gd name="connsiteX0" fmla="*/ 140638 w 1425124"/>
                      <a:gd name="connsiteY0" fmla="*/ 32021 h 1289093"/>
                      <a:gd name="connsiteX1" fmla="*/ 164556 w 1425124"/>
                      <a:gd name="connsiteY1" fmla="*/ 1077270 h 1289093"/>
                      <a:gd name="connsiteX2" fmla="*/ 1244254 w 1425124"/>
                      <a:gd name="connsiteY2" fmla="*/ 1100452 h 1289093"/>
                      <a:gd name="connsiteX3" fmla="*/ 1292454 w 1425124"/>
                      <a:gd name="connsiteY3" fmla="*/ 0 h 1289093"/>
                      <a:gd name="connsiteX4" fmla="*/ 140638 w 1425124"/>
                      <a:gd name="connsiteY4" fmla="*/ 32021 h 1289093"/>
                      <a:gd name="connsiteX0" fmla="*/ 128954 w 1423090"/>
                      <a:gd name="connsiteY0" fmla="*/ 32021 h 1250884"/>
                      <a:gd name="connsiteX1" fmla="*/ 152872 w 1423090"/>
                      <a:gd name="connsiteY1" fmla="*/ 1077270 h 1250884"/>
                      <a:gd name="connsiteX2" fmla="*/ 1256125 w 1423090"/>
                      <a:gd name="connsiteY2" fmla="*/ 1110341 h 1250884"/>
                      <a:gd name="connsiteX3" fmla="*/ 1280770 w 1423090"/>
                      <a:gd name="connsiteY3" fmla="*/ 0 h 1250884"/>
                      <a:gd name="connsiteX4" fmla="*/ 128954 w 1423090"/>
                      <a:gd name="connsiteY4" fmla="*/ 32021 h 1250884"/>
                      <a:gd name="connsiteX0" fmla="*/ 128954 w 1434737"/>
                      <a:gd name="connsiteY0" fmla="*/ 0 h 1194703"/>
                      <a:gd name="connsiteX1" fmla="*/ 152872 w 1434737"/>
                      <a:gd name="connsiteY1" fmla="*/ 1045249 h 1194703"/>
                      <a:gd name="connsiteX2" fmla="*/ 1256125 w 1434737"/>
                      <a:gd name="connsiteY2" fmla="*/ 1078320 h 1194703"/>
                      <a:gd name="connsiteX3" fmla="*/ 1300043 w 1434737"/>
                      <a:gd name="connsiteY3" fmla="*/ 11494 h 1194703"/>
                      <a:gd name="connsiteX4" fmla="*/ 128954 w 1434737"/>
                      <a:gd name="connsiteY4" fmla="*/ 0 h 1194703"/>
                      <a:gd name="connsiteX0" fmla="*/ 128954 w 1446148"/>
                      <a:gd name="connsiteY0" fmla="*/ 0 h 1194438"/>
                      <a:gd name="connsiteX1" fmla="*/ 152872 w 1446148"/>
                      <a:gd name="connsiteY1" fmla="*/ 1045249 h 1194438"/>
                      <a:gd name="connsiteX2" fmla="*/ 1256125 w 1446148"/>
                      <a:gd name="connsiteY2" fmla="*/ 1078320 h 1194438"/>
                      <a:gd name="connsiteX3" fmla="*/ 1317174 w 1446148"/>
                      <a:gd name="connsiteY3" fmla="*/ 15449 h 1194438"/>
                      <a:gd name="connsiteX4" fmla="*/ 128954 w 1446148"/>
                      <a:gd name="connsiteY4" fmla="*/ 0 h 1194438"/>
                      <a:gd name="connsiteX0" fmla="*/ 128954 w 1446148"/>
                      <a:gd name="connsiteY0" fmla="*/ 0 h 1194438"/>
                      <a:gd name="connsiteX1" fmla="*/ 152872 w 1446148"/>
                      <a:gd name="connsiteY1" fmla="*/ 1045249 h 1194438"/>
                      <a:gd name="connsiteX2" fmla="*/ 1256125 w 1446148"/>
                      <a:gd name="connsiteY2" fmla="*/ 1078320 h 1194438"/>
                      <a:gd name="connsiteX3" fmla="*/ 1317174 w 1446148"/>
                      <a:gd name="connsiteY3" fmla="*/ 15449 h 1194438"/>
                      <a:gd name="connsiteX4" fmla="*/ 128954 w 1446148"/>
                      <a:gd name="connsiteY4" fmla="*/ 0 h 1194438"/>
                      <a:gd name="connsiteX0" fmla="*/ 128954 w 1439775"/>
                      <a:gd name="connsiteY0" fmla="*/ 0 h 1194438"/>
                      <a:gd name="connsiteX1" fmla="*/ 152872 w 1439775"/>
                      <a:gd name="connsiteY1" fmla="*/ 1045249 h 1194438"/>
                      <a:gd name="connsiteX2" fmla="*/ 1256125 w 1439775"/>
                      <a:gd name="connsiteY2" fmla="*/ 1078320 h 1194438"/>
                      <a:gd name="connsiteX3" fmla="*/ 1317174 w 1439775"/>
                      <a:gd name="connsiteY3" fmla="*/ 15449 h 1194438"/>
                      <a:gd name="connsiteX4" fmla="*/ 128954 w 1439775"/>
                      <a:gd name="connsiteY4" fmla="*/ 0 h 1194438"/>
                      <a:gd name="connsiteX0" fmla="*/ 114130 w 1423157"/>
                      <a:gd name="connsiteY0" fmla="*/ 0 h 1227585"/>
                      <a:gd name="connsiteX1" fmla="*/ 173381 w 1423157"/>
                      <a:gd name="connsiteY1" fmla="*/ 1104587 h 1227585"/>
                      <a:gd name="connsiteX2" fmla="*/ 1241301 w 1423157"/>
                      <a:gd name="connsiteY2" fmla="*/ 1078320 h 1227585"/>
                      <a:gd name="connsiteX3" fmla="*/ 1302350 w 1423157"/>
                      <a:gd name="connsiteY3" fmla="*/ 15449 h 1227585"/>
                      <a:gd name="connsiteX4" fmla="*/ 114130 w 1423157"/>
                      <a:gd name="connsiteY4" fmla="*/ 0 h 1227585"/>
                      <a:gd name="connsiteX0" fmla="*/ 120572 w 1430413"/>
                      <a:gd name="connsiteY0" fmla="*/ 0 h 1205329"/>
                      <a:gd name="connsiteX1" fmla="*/ 163762 w 1430413"/>
                      <a:gd name="connsiteY1" fmla="*/ 1066017 h 1205329"/>
                      <a:gd name="connsiteX2" fmla="*/ 1247743 w 1430413"/>
                      <a:gd name="connsiteY2" fmla="*/ 1078320 h 1205329"/>
                      <a:gd name="connsiteX3" fmla="*/ 1308792 w 1430413"/>
                      <a:gd name="connsiteY3" fmla="*/ 15449 h 1205329"/>
                      <a:gd name="connsiteX4" fmla="*/ 120572 w 1430413"/>
                      <a:gd name="connsiteY4" fmla="*/ 0 h 1205329"/>
                      <a:gd name="connsiteX0" fmla="*/ 119171 w 1419861"/>
                      <a:gd name="connsiteY0" fmla="*/ 0 h 1223346"/>
                      <a:gd name="connsiteX1" fmla="*/ 162361 w 1419861"/>
                      <a:gd name="connsiteY1" fmla="*/ 1066017 h 1223346"/>
                      <a:gd name="connsiteX2" fmla="*/ 1220645 w 1419861"/>
                      <a:gd name="connsiteY2" fmla="*/ 1107989 h 1223346"/>
                      <a:gd name="connsiteX3" fmla="*/ 1307391 w 1419861"/>
                      <a:gd name="connsiteY3" fmla="*/ 15449 h 1223346"/>
                      <a:gd name="connsiteX4" fmla="*/ 119171 w 1419861"/>
                      <a:gd name="connsiteY4" fmla="*/ 0 h 1223346"/>
                      <a:gd name="connsiteX0" fmla="*/ 126667 w 1427357"/>
                      <a:gd name="connsiteY0" fmla="*/ 0 h 1251959"/>
                      <a:gd name="connsiteX1" fmla="*/ 169857 w 1427357"/>
                      <a:gd name="connsiteY1" fmla="*/ 1066017 h 1251959"/>
                      <a:gd name="connsiteX2" fmla="*/ 1228141 w 1427357"/>
                      <a:gd name="connsiteY2" fmla="*/ 1107989 h 1251959"/>
                      <a:gd name="connsiteX3" fmla="*/ 1314887 w 1427357"/>
                      <a:gd name="connsiteY3" fmla="*/ 15449 h 1251959"/>
                      <a:gd name="connsiteX4" fmla="*/ 126667 w 1427357"/>
                      <a:gd name="connsiteY4" fmla="*/ 0 h 1251959"/>
                      <a:gd name="connsiteX0" fmla="*/ 126667 w 1424721"/>
                      <a:gd name="connsiteY0" fmla="*/ 0 h 1271249"/>
                      <a:gd name="connsiteX1" fmla="*/ 169857 w 1424721"/>
                      <a:gd name="connsiteY1" fmla="*/ 1066017 h 1271249"/>
                      <a:gd name="connsiteX2" fmla="*/ 1228141 w 1424721"/>
                      <a:gd name="connsiteY2" fmla="*/ 1107989 h 1271249"/>
                      <a:gd name="connsiteX3" fmla="*/ 1314887 w 1424721"/>
                      <a:gd name="connsiteY3" fmla="*/ 15449 h 1271249"/>
                      <a:gd name="connsiteX4" fmla="*/ 126667 w 1424721"/>
                      <a:gd name="connsiteY4" fmla="*/ 0 h 1271249"/>
                      <a:gd name="connsiteX0" fmla="*/ 120749 w 1428874"/>
                      <a:gd name="connsiteY0" fmla="*/ 0 h 1219805"/>
                      <a:gd name="connsiteX1" fmla="*/ 163939 w 1428874"/>
                      <a:gd name="connsiteY1" fmla="*/ 1066017 h 1219805"/>
                      <a:gd name="connsiteX2" fmla="*/ 1251132 w 1428874"/>
                      <a:gd name="connsiteY2" fmla="*/ 1069419 h 1219805"/>
                      <a:gd name="connsiteX3" fmla="*/ 1308969 w 1428874"/>
                      <a:gd name="connsiteY3" fmla="*/ 15449 h 1219805"/>
                      <a:gd name="connsiteX4" fmla="*/ 120749 w 1428874"/>
                      <a:gd name="connsiteY4" fmla="*/ 0 h 1219805"/>
                      <a:gd name="connsiteX0" fmla="*/ 121454 w 1434501"/>
                      <a:gd name="connsiteY0" fmla="*/ 0 h 1216225"/>
                      <a:gd name="connsiteX1" fmla="*/ 164644 w 1434501"/>
                      <a:gd name="connsiteY1" fmla="*/ 1066017 h 1216225"/>
                      <a:gd name="connsiteX2" fmla="*/ 1264685 w 1434501"/>
                      <a:gd name="connsiteY2" fmla="*/ 1063485 h 1216225"/>
                      <a:gd name="connsiteX3" fmla="*/ 1309674 w 1434501"/>
                      <a:gd name="connsiteY3" fmla="*/ 15449 h 1216225"/>
                      <a:gd name="connsiteX4" fmla="*/ 121454 w 1434501"/>
                      <a:gd name="connsiteY4" fmla="*/ 0 h 1216225"/>
                      <a:gd name="connsiteX0" fmla="*/ 121454 w 1446052"/>
                      <a:gd name="connsiteY0" fmla="*/ 0 h 1240127"/>
                      <a:gd name="connsiteX1" fmla="*/ 164644 w 1446052"/>
                      <a:gd name="connsiteY1" fmla="*/ 1066017 h 1240127"/>
                      <a:gd name="connsiteX2" fmla="*/ 1264685 w 1446052"/>
                      <a:gd name="connsiteY2" fmla="*/ 1063485 h 1240127"/>
                      <a:gd name="connsiteX3" fmla="*/ 1309674 w 1446052"/>
                      <a:gd name="connsiteY3" fmla="*/ 15449 h 1240127"/>
                      <a:gd name="connsiteX4" fmla="*/ 121454 w 1446052"/>
                      <a:gd name="connsiteY4" fmla="*/ 0 h 1240127"/>
                      <a:gd name="connsiteX0" fmla="*/ 120046 w 1434112"/>
                      <a:gd name="connsiteY0" fmla="*/ 0 h 1240127"/>
                      <a:gd name="connsiteX1" fmla="*/ 163236 w 1434112"/>
                      <a:gd name="connsiteY1" fmla="*/ 1066017 h 1240127"/>
                      <a:gd name="connsiteX2" fmla="*/ 1237580 w 1434112"/>
                      <a:gd name="connsiteY2" fmla="*/ 1063485 h 1240127"/>
                      <a:gd name="connsiteX3" fmla="*/ 1308266 w 1434112"/>
                      <a:gd name="connsiteY3" fmla="*/ 15449 h 1240127"/>
                      <a:gd name="connsiteX4" fmla="*/ 120046 w 1434112"/>
                      <a:gd name="connsiteY4" fmla="*/ 0 h 1240127"/>
                      <a:gd name="connsiteX0" fmla="*/ 120046 w 1446584"/>
                      <a:gd name="connsiteY0" fmla="*/ 0 h 1256098"/>
                      <a:gd name="connsiteX1" fmla="*/ 163236 w 1446584"/>
                      <a:gd name="connsiteY1" fmla="*/ 1066017 h 1256098"/>
                      <a:gd name="connsiteX2" fmla="*/ 1237580 w 1446584"/>
                      <a:gd name="connsiteY2" fmla="*/ 1063485 h 1256098"/>
                      <a:gd name="connsiteX3" fmla="*/ 1308266 w 1446584"/>
                      <a:gd name="connsiteY3" fmla="*/ 15449 h 1256098"/>
                      <a:gd name="connsiteX4" fmla="*/ 120046 w 1446584"/>
                      <a:gd name="connsiteY4" fmla="*/ 0 h 1256098"/>
                      <a:gd name="connsiteX0" fmla="*/ 120046 w 1413317"/>
                      <a:gd name="connsiteY0" fmla="*/ 14220 h 1212953"/>
                      <a:gd name="connsiteX1" fmla="*/ 163236 w 1413317"/>
                      <a:gd name="connsiteY1" fmla="*/ 1080237 h 1212953"/>
                      <a:gd name="connsiteX2" fmla="*/ 1237580 w 1413317"/>
                      <a:gd name="connsiteY2" fmla="*/ 1077705 h 1212953"/>
                      <a:gd name="connsiteX3" fmla="*/ 1288994 w 1413317"/>
                      <a:gd name="connsiteY3" fmla="*/ 0 h 1212953"/>
                      <a:gd name="connsiteX4" fmla="*/ 120046 w 1413317"/>
                      <a:gd name="connsiteY4" fmla="*/ 14220 h 1212953"/>
                      <a:gd name="connsiteX0" fmla="*/ 139057 w 1434522"/>
                      <a:gd name="connsiteY0" fmla="*/ 14220 h 1255402"/>
                      <a:gd name="connsiteX1" fmla="*/ 140489 w 1434522"/>
                      <a:gd name="connsiteY1" fmla="*/ 1148476 h 1255402"/>
                      <a:gd name="connsiteX2" fmla="*/ 1256591 w 1434522"/>
                      <a:gd name="connsiteY2" fmla="*/ 1077705 h 1255402"/>
                      <a:gd name="connsiteX3" fmla="*/ 1308005 w 1434522"/>
                      <a:gd name="connsiteY3" fmla="*/ 0 h 1255402"/>
                      <a:gd name="connsiteX4" fmla="*/ 139057 w 1434522"/>
                      <a:gd name="connsiteY4" fmla="*/ 14220 h 1255402"/>
                      <a:gd name="connsiteX0" fmla="*/ 132840 w 1427627"/>
                      <a:gd name="connsiteY0" fmla="*/ 14220 h 1232305"/>
                      <a:gd name="connsiteX1" fmla="*/ 147120 w 1427627"/>
                      <a:gd name="connsiteY1" fmla="*/ 1112874 h 1232305"/>
                      <a:gd name="connsiteX2" fmla="*/ 1250374 w 1427627"/>
                      <a:gd name="connsiteY2" fmla="*/ 1077705 h 1232305"/>
                      <a:gd name="connsiteX3" fmla="*/ 1301788 w 1427627"/>
                      <a:gd name="connsiteY3" fmla="*/ 0 h 1232305"/>
                      <a:gd name="connsiteX4" fmla="*/ 132840 w 1427627"/>
                      <a:gd name="connsiteY4" fmla="*/ 14220 h 1232305"/>
                      <a:gd name="connsiteX0" fmla="*/ 142291 w 1438096"/>
                      <a:gd name="connsiteY0" fmla="*/ 14220 h 1247485"/>
                      <a:gd name="connsiteX1" fmla="*/ 137299 w 1438096"/>
                      <a:gd name="connsiteY1" fmla="*/ 1136610 h 1247485"/>
                      <a:gd name="connsiteX2" fmla="*/ 1259825 w 1438096"/>
                      <a:gd name="connsiteY2" fmla="*/ 1077705 h 1247485"/>
                      <a:gd name="connsiteX3" fmla="*/ 1311239 w 1438096"/>
                      <a:gd name="connsiteY3" fmla="*/ 0 h 1247485"/>
                      <a:gd name="connsiteX4" fmla="*/ 142291 w 1438096"/>
                      <a:gd name="connsiteY4" fmla="*/ 14220 h 1247485"/>
                      <a:gd name="connsiteX0" fmla="*/ 137472 w 1432767"/>
                      <a:gd name="connsiteY0" fmla="*/ 14220 h 1245539"/>
                      <a:gd name="connsiteX1" fmla="*/ 142116 w 1432767"/>
                      <a:gd name="connsiteY1" fmla="*/ 1133643 h 1245539"/>
                      <a:gd name="connsiteX2" fmla="*/ 1255006 w 1432767"/>
                      <a:gd name="connsiteY2" fmla="*/ 1077705 h 1245539"/>
                      <a:gd name="connsiteX3" fmla="*/ 1306420 w 1432767"/>
                      <a:gd name="connsiteY3" fmla="*/ 0 h 1245539"/>
                      <a:gd name="connsiteX4" fmla="*/ 137472 w 1432767"/>
                      <a:gd name="connsiteY4" fmla="*/ 14220 h 124553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32767" h="1245539">
                        <a:moveTo>
                          <a:pt x="137472" y="14220"/>
                        </a:moveTo>
                        <a:cubicBezTo>
                          <a:pt x="-48995" y="346560"/>
                          <a:pt x="-44140" y="956396"/>
                          <a:pt x="142116" y="1133643"/>
                        </a:cubicBezTo>
                        <a:cubicBezTo>
                          <a:pt x="328372" y="1310890"/>
                          <a:pt x="1060955" y="1266646"/>
                          <a:pt x="1255006" y="1077705"/>
                        </a:cubicBezTo>
                        <a:cubicBezTo>
                          <a:pt x="1449057" y="888765"/>
                          <a:pt x="1510027" y="336983"/>
                          <a:pt x="1306420" y="0"/>
                        </a:cubicBezTo>
                        <a:lnTo>
                          <a:pt x="137472" y="14220"/>
                        </a:lnTo>
                        <a:close/>
                      </a:path>
                    </a:pathLst>
                  </a:custGeom>
                  <a:solidFill>
                    <a:srgbClr val="F8B330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94" name="Pie 393"/>
                  <p:cNvSpPr/>
                  <p:nvPr/>
                </p:nvSpPr>
                <p:spPr>
                  <a:xfrm flipH="1">
                    <a:off x="10374350" y="3904050"/>
                    <a:ext cx="419611" cy="448679"/>
                  </a:xfrm>
                  <a:prstGeom prst="pie">
                    <a:avLst>
                      <a:gd name="adj1" fmla="val 6159202"/>
                      <a:gd name="adj2" fmla="val 15205937"/>
                    </a:avLst>
                  </a:prstGeom>
                  <a:solidFill>
                    <a:srgbClr val="E5BC7E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95" name="Pie 394"/>
                  <p:cNvSpPr/>
                  <p:nvPr/>
                </p:nvSpPr>
                <p:spPr>
                  <a:xfrm rot="10800000" flipH="1">
                    <a:off x="8268772" y="1350546"/>
                    <a:ext cx="3568475" cy="5107009"/>
                  </a:xfrm>
                  <a:prstGeom prst="pie">
                    <a:avLst>
                      <a:gd name="adj1" fmla="val 15522115"/>
                      <a:gd name="adj2" fmla="val 16855910"/>
                    </a:avLst>
                  </a:prstGeom>
                  <a:solidFill>
                    <a:srgbClr val="E5BC7E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96" name="Pie 395"/>
                  <p:cNvSpPr/>
                  <p:nvPr/>
                </p:nvSpPr>
                <p:spPr>
                  <a:xfrm>
                    <a:off x="9311969" y="3904050"/>
                    <a:ext cx="419611" cy="448679"/>
                  </a:xfrm>
                  <a:prstGeom prst="pie">
                    <a:avLst>
                      <a:gd name="adj1" fmla="val 6159202"/>
                      <a:gd name="adj2" fmla="val 15205937"/>
                    </a:avLst>
                  </a:prstGeom>
                  <a:solidFill>
                    <a:srgbClr val="E5BC7E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97" name="Freeform 396"/>
                  <p:cNvSpPr/>
                  <p:nvPr/>
                </p:nvSpPr>
                <p:spPr>
                  <a:xfrm>
                    <a:off x="9371505" y="3292327"/>
                    <a:ext cx="1359543" cy="1719377"/>
                  </a:xfrm>
                  <a:custGeom>
                    <a:avLst/>
                    <a:gdLst>
                      <a:gd name="connsiteX0" fmla="*/ 681504 w 1363008"/>
                      <a:gd name="connsiteY0" fmla="*/ 0 h 1719377"/>
                      <a:gd name="connsiteX1" fmla="*/ 1349162 w 1363008"/>
                      <a:gd name="connsiteY1" fmla="*/ 556249 h 1719377"/>
                      <a:gd name="connsiteX2" fmla="*/ 1358825 w 1363008"/>
                      <a:gd name="connsiteY2" fmla="*/ 654229 h 1719377"/>
                      <a:gd name="connsiteX3" fmla="*/ 1363008 w 1363008"/>
                      <a:gd name="connsiteY3" fmla="*/ 656873 h 1719377"/>
                      <a:gd name="connsiteX4" fmla="*/ 1361587 w 1363008"/>
                      <a:gd name="connsiteY4" fmla="*/ 682238 h 1719377"/>
                      <a:gd name="connsiteX5" fmla="*/ 1363008 w 1363008"/>
                      <a:gd name="connsiteY5" fmla="*/ 696648 h 1719377"/>
                      <a:gd name="connsiteX6" fmla="*/ 1360699 w 1363008"/>
                      <a:gd name="connsiteY6" fmla="*/ 698086 h 1719377"/>
                      <a:gd name="connsiteX7" fmla="*/ 1354396 w 1363008"/>
                      <a:gd name="connsiteY7" fmla="*/ 810591 h 1719377"/>
                      <a:gd name="connsiteX8" fmla="*/ 681504 w 1363008"/>
                      <a:gd name="connsiteY8" fmla="*/ 1719377 h 1719377"/>
                      <a:gd name="connsiteX9" fmla="*/ 10641 w 1363008"/>
                      <a:gd name="connsiteY9" fmla="*/ 816876 h 1719377"/>
                      <a:gd name="connsiteX10" fmla="*/ 2760 w 1363008"/>
                      <a:gd name="connsiteY10" fmla="*/ 698366 h 1719377"/>
                      <a:gd name="connsiteX11" fmla="*/ 0 w 1363008"/>
                      <a:gd name="connsiteY11" fmla="*/ 696648 h 1719377"/>
                      <a:gd name="connsiteX12" fmla="*/ 1580 w 1363008"/>
                      <a:gd name="connsiteY12" fmla="*/ 680628 h 1719377"/>
                      <a:gd name="connsiteX13" fmla="*/ 0 w 1363008"/>
                      <a:gd name="connsiteY13" fmla="*/ 656873 h 1719377"/>
                      <a:gd name="connsiteX14" fmla="*/ 4330 w 1363008"/>
                      <a:gd name="connsiteY14" fmla="*/ 652738 h 1719377"/>
                      <a:gd name="connsiteX15" fmla="*/ 13846 w 1363008"/>
                      <a:gd name="connsiteY15" fmla="*/ 556249 h 1719377"/>
                      <a:gd name="connsiteX16" fmla="*/ 681504 w 1363008"/>
                      <a:gd name="connsiteY16" fmla="*/ 0 h 17193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1363008" h="1719377">
                        <a:moveTo>
                          <a:pt x="681504" y="0"/>
                        </a:moveTo>
                        <a:cubicBezTo>
                          <a:pt x="1010840" y="0"/>
                          <a:pt x="1285615" y="238799"/>
                          <a:pt x="1349162" y="556249"/>
                        </a:cubicBezTo>
                        <a:lnTo>
                          <a:pt x="1358825" y="654229"/>
                        </a:lnTo>
                        <a:lnTo>
                          <a:pt x="1363008" y="656873"/>
                        </a:lnTo>
                        <a:lnTo>
                          <a:pt x="1361587" y="682238"/>
                        </a:lnTo>
                        <a:lnTo>
                          <a:pt x="1363008" y="696648"/>
                        </a:lnTo>
                        <a:lnTo>
                          <a:pt x="1360699" y="698086"/>
                        </a:lnTo>
                        <a:lnTo>
                          <a:pt x="1354396" y="810591"/>
                        </a:lnTo>
                        <a:cubicBezTo>
                          <a:pt x="1313528" y="1194067"/>
                          <a:pt x="1122492" y="1719376"/>
                          <a:pt x="681504" y="1719377"/>
                        </a:cubicBezTo>
                        <a:cubicBezTo>
                          <a:pt x="240517" y="1719378"/>
                          <a:pt x="54891" y="1210826"/>
                          <a:pt x="10641" y="816876"/>
                        </a:cubicBezTo>
                        <a:lnTo>
                          <a:pt x="2760" y="698366"/>
                        </a:lnTo>
                        <a:lnTo>
                          <a:pt x="0" y="696648"/>
                        </a:lnTo>
                        <a:lnTo>
                          <a:pt x="1580" y="680628"/>
                        </a:lnTo>
                        <a:lnTo>
                          <a:pt x="0" y="656873"/>
                        </a:lnTo>
                        <a:lnTo>
                          <a:pt x="4330" y="652738"/>
                        </a:lnTo>
                        <a:lnTo>
                          <a:pt x="13846" y="556249"/>
                        </a:lnTo>
                        <a:cubicBezTo>
                          <a:pt x="77394" y="238799"/>
                          <a:pt x="352168" y="0"/>
                          <a:pt x="681504" y="0"/>
                        </a:cubicBezTo>
                        <a:close/>
                      </a:path>
                    </a:pathLst>
                  </a:custGeom>
                  <a:solidFill>
                    <a:srgbClr val="EFCF9E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98" name="Freeform 397"/>
                  <p:cNvSpPr/>
                  <p:nvPr/>
                </p:nvSpPr>
                <p:spPr>
                  <a:xfrm>
                    <a:off x="9373664" y="3289627"/>
                    <a:ext cx="1358246" cy="907645"/>
                  </a:xfrm>
                  <a:custGeom>
                    <a:avLst/>
                    <a:gdLst>
                      <a:gd name="connsiteX0" fmla="*/ 676139 w 1352278"/>
                      <a:gd name="connsiteY0" fmla="*/ 0 h 642243"/>
                      <a:gd name="connsiteX1" fmla="*/ 1343797 w 1352278"/>
                      <a:gd name="connsiteY1" fmla="*/ 556249 h 642243"/>
                      <a:gd name="connsiteX2" fmla="*/ 1352278 w 1352278"/>
                      <a:gd name="connsiteY2" fmla="*/ 642243 h 642243"/>
                      <a:gd name="connsiteX3" fmla="*/ 0 w 1352278"/>
                      <a:gd name="connsiteY3" fmla="*/ 642243 h 642243"/>
                      <a:gd name="connsiteX4" fmla="*/ 8481 w 1352278"/>
                      <a:gd name="connsiteY4" fmla="*/ 556249 h 642243"/>
                      <a:gd name="connsiteX5" fmla="*/ 676139 w 1352278"/>
                      <a:gd name="connsiteY5" fmla="*/ 0 h 642243"/>
                      <a:gd name="connsiteX0" fmla="*/ 676139 w 1343797"/>
                      <a:gd name="connsiteY0" fmla="*/ 0 h 1241683"/>
                      <a:gd name="connsiteX1" fmla="*/ 1343797 w 1343797"/>
                      <a:gd name="connsiteY1" fmla="*/ 556249 h 1241683"/>
                      <a:gd name="connsiteX2" fmla="*/ 1260838 w 1343797"/>
                      <a:gd name="connsiteY2" fmla="*/ 1241683 h 1241683"/>
                      <a:gd name="connsiteX3" fmla="*/ 0 w 1343797"/>
                      <a:gd name="connsiteY3" fmla="*/ 642243 h 1241683"/>
                      <a:gd name="connsiteX4" fmla="*/ 8481 w 1343797"/>
                      <a:gd name="connsiteY4" fmla="*/ 556249 h 1241683"/>
                      <a:gd name="connsiteX5" fmla="*/ 676139 w 1343797"/>
                      <a:gd name="connsiteY5" fmla="*/ 0 h 1241683"/>
                      <a:gd name="connsiteX0" fmla="*/ 676139 w 1343797"/>
                      <a:gd name="connsiteY0" fmla="*/ 0 h 1241683"/>
                      <a:gd name="connsiteX1" fmla="*/ 1343797 w 1343797"/>
                      <a:gd name="connsiteY1" fmla="*/ 556249 h 1241683"/>
                      <a:gd name="connsiteX2" fmla="*/ 1260838 w 1343797"/>
                      <a:gd name="connsiteY2" fmla="*/ 1241683 h 1241683"/>
                      <a:gd name="connsiteX3" fmla="*/ 415160 w 1343797"/>
                      <a:gd name="connsiteY3" fmla="*/ 460950 h 1241683"/>
                      <a:gd name="connsiteX4" fmla="*/ 0 w 1343797"/>
                      <a:gd name="connsiteY4" fmla="*/ 642243 h 1241683"/>
                      <a:gd name="connsiteX5" fmla="*/ 8481 w 1343797"/>
                      <a:gd name="connsiteY5" fmla="*/ 556249 h 1241683"/>
                      <a:gd name="connsiteX6" fmla="*/ 676139 w 1343797"/>
                      <a:gd name="connsiteY6" fmla="*/ 0 h 1241683"/>
                      <a:gd name="connsiteX0" fmla="*/ 676139 w 1346623"/>
                      <a:gd name="connsiteY0" fmla="*/ 0 h 1241683"/>
                      <a:gd name="connsiteX1" fmla="*/ 1343797 w 1346623"/>
                      <a:gd name="connsiteY1" fmla="*/ 556249 h 1241683"/>
                      <a:gd name="connsiteX2" fmla="*/ 1260838 w 1346623"/>
                      <a:gd name="connsiteY2" fmla="*/ 1241683 h 1241683"/>
                      <a:gd name="connsiteX3" fmla="*/ 415160 w 1346623"/>
                      <a:gd name="connsiteY3" fmla="*/ 460950 h 1241683"/>
                      <a:gd name="connsiteX4" fmla="*/ 0 w 1346623"/>
                      <a:gd name="connsiteY4" fmla="*/ 642243 h 1241683"/>
                      <a:gd name="connsiteX5" fmla="*/ 8481 w 1346623"/>
                      <a:gd name="connsiteY5" fmla="*/ 556249 h 1241683"/>
                      <a:gd name="connsiteX6" fmla="*/ 676139 w 1346623"/>
                      <a:gd name="connsiteY6" fmla="*/ 0 h 1241683"/>
                      <a:gd name="connsiteX0" fmla="*/ 676139 w 1348316"/>
                      <a:gd name="connsiteY0" fmla="*/ 0 h 1241683"/>
                      <a:gd name="connsiteX1" fmla="*/ 1343797 w 1348316"/>
                      <a:gd name="connsiteY1" fmla="*/ 556249 h 1241683"/>
                      <a:gd name="connsiteX2" fmla="*/ 1260838 w 1348316"/>
                      <a:gd name="connsiteY2" fmla="*/ 1241683 h 1241683"/>
                      <a:gd name="connsiteX3" fmla="*/ 415160 w 1348316"/>
                      <a:gd name="connsiteY3" fmla="*/ 460950 h 1241683"/>
                      <a:gd name="connsiteX4" fmla="*/ 0 w 1348316"/>
                      <a:gd name="connsiteY4" fmla="*/ 642243 h 1241683"/>
                      <a:gd name="connsiteX5" fmla="*/ 8481 w 1348316"/>
                      <a:gd name="connsiteY5" fmla="*/ 556249 h 1241683"/>
                      <a:gd name="connsiteX6" fmla="*/ 676139 w 1348316"/>
                      <a:gd name="connsiteY6" fmla="*/ 0 h 1241683"/>
                      <a:gd name="connsiteX0" fmla="*/ 676139 w 1348316"/>
                      <a:gd name="connsiteY0" fmla="*/ 0 h 1241683"/>
                      <a:gd name="connsiteX1" fmla="*/ 1343797 w 1348316"/>
                      <a:gd name="connsiteY1" fmla="*/ 556249 h 1241683"/>
                      <a:gd name="connsiteX2" fmla="*/ 1260838 w 1348316"/>
                      <a:gd name="connsiteY2" fmla="*/ 1241683 h 1241683"/>
                      <a:gd name="connsiteX3" fmla="*/ 415160 w 1348316"/>
                      <a:gd name="connsiteY3" fmla="*/ 460950 h 1241683"/>
                      <a:gd name="connsiteX4" fmla="*/ 0 w 1348316"/>
                      <a:gd name="connsiteY4" fmla="*/ 642243 h 1241683"/>
                      <a:gd name="connsiteX5" fmla="*/ 8481 w 1348316"/>
                      <a:gd name="connsiteY5" fmla="*/ 556249 h 1241683"/>
                      <a:gd name="connsiteX6" fmla="*/ 676139 w 1348316"/>
                      <a:gd name="connsiteY6" fmla="*/ 0 h 1241683"/>
                      <a:gd name="connsiteX0" fmla="*/ 667658 w 1339835"/>
                      <a:gd name="connsiteY0" fmla="*/ 0 h 1241683"/>
                      <a:gd name="connsiteX1" fmla="*/ 1335316 w 1339835"/>
                      <a:gd name="connsiteY1" fmla="*/ 556249 h 1241683"/>
                      <a:gd name="connsiteX2" fmla="*/ 1252357 w 1339835"/>
                      <a:gd name="connsiteY2" fmla="*/ 1241683 h 1241683"/>
                      <a:gd name="connsiteX3" fmla="*/ 406679 w 1339835"/>
                      <a:gd name="connsiteY3" fmla="*/ 460950 h 1241683"/>
                      <a:gd name="connsiteX4" fmla="*/ 27079 w 1339835"/>
                      <a:gd name="connsiteY4" fmla="*/ 1008003 h 1241683"/>
                      <a:gd name="connsiteX5" fmla="*/ 0 w 1339835"/>
                      <a:gd name="connsiteY5" fmla="*/ 556249 h 1241683"/>
                      <a:gd name="connsiteX6" fmla="*/ 667658 w 1339835"/>
                      <a:gd name="connsiteY6" fmla="*/ 0 h 1241683"/>
                      <a:gd name="connsiteX0" fmla="*/ 667658 w 1339835"/>
                      <a:gd name="connsiteY0" fmla="*/ 77 h 1241760"/>
                      <a:gd name="connsiteX1" fmla="*/ 1335316 w 1339835"/>
                      <a:gd name="connsiteY1" fmla="*/ 556326 h 1241760"/>
                      <a:gd name="connsiteX2" fmla="*/ 1252357 w 1339835"/>
                      <a:gd name="connsiteY2" fmla="*/ 1241760 h 1241760"/>
                      <a:gd name="connsiteX3" fmla="*/ 406679 w 1339835"/>
                      <a:gd name="connsiteY3" fmla="*/ 461027 h 1241760"/>
                      <a:gd name="connsiteX4" fmla="*/ 27079 w 1339835"/>
                      <a:gd name="connsiteY4" fmla="*/ 1008080 h 1241760"/>
                      <a:gd name="connsiteX5" fmla="*/ 0 w 1339835"/>
                      <a:gd name="connsiteY5" fmla="*/ 556326 h 1241760"/>
                      <a:gd name="connsiteX6" fmla="*/ 667658 w 1339835"/>
                      <a:gd name="connsiteY6" fmla="*/ 77 h 1241760"/>
                      <a:gd name="connsiteX0" fmla="*/ 667658 w 1339835"/>
                      <a:gd name="connsiteY0" fmla="*/ 77 h 1241760"/>
                      <a:gd name="connsiteX1" fmla="*/ 1335316 w 1339835"/>
                      <a:gd name="connsiteY1" fmla="*/ 556326 h 1241760"/>
                      <a:gd name="connsiteX2" fmla="*/ 1252357 w 1339835"/>
                      <a:gd name="connsiteY2" fmla="*/ 1241760 h 1241760"/>
                      <a:gd name="connsiteX3" fmla="*/ 406679 w 1339835"/>
                      <a:gd name="connsiteY3" fmla="*/ 461027 h 1241760"/>
                      <a:gd name="connsiteX4" fmla="*/ 27079 w 1339835"/>
                      <a:gd name="connsiteY4" fmla="*/ 1008080 h 1241760"/>
                      <a:gd name="connsiteX5" fmla="*/ 0 w 1339835"/>
                      <a:gd name="connsiteY5" fmla="*/ 556326 h 1241760"/>
                      <a:gd name="connsiteX6" fmla="*/ 667658 w 1339835"/>
                      <a:gd name="connsiteY6" fmla="*/ 77 h 1241760"/>
                      <a:gd name="connsiteX0" fmla="*/ 667658 w 1339835"/>
                      <a:gd name="connsiteY0" fmla="*/ 77 h 1241760"/>
                      <a:gd name="connsiteX1" fmla="*/ 1335316 w 1339835"/>
                      <a:gd name="connsiteY1" fmla="*/ 556326 h 1241760"/>
                      <a:gd name="connsiteX2" fmla="*/ 1252357 w 1339835"/>
                      <a:gd name="connsiteY2" fmla="*/ 1241760 h 1241760"/>
                      <a:gd name="connsiteX3" fmla="*/ 406679 w 1339835"/>
                      <a:gd name="connsiteY3" fmla="*/ 461027 h 1241760"/>
                      <a:gd name="connsiteX4" fmla="*/ 1679 w 1339835"/>
                      <a:gd name="connsiteY4" fmla="*/ 1018240 h 1241760"/>
                      <a:gd name="connsiteX5" fmla="*/ 0 w 1339835"/>
                      <a:gd name="connsiteY5" fmla="*/ 556326 h 1241760"/>
                      <a:gd name="connsiteX6" fmla="*/ 667658 w 1339835"/>
                      <a:gd name="connsiteY6" fmla="*/ 77 h 1241760"/>
                      <a:gd name="connsiteX0" fmla="*/ 675581 w 1347758"/>
                      <a:gd name="connsiteY0" fmla="*/ 77 h 1241760"/>
                      <a:gd name="connsiteX1" fmla="*/ 1343239 w 1347758"/>
                      <a:gd name="connsiteY1" fmla="*/ 556326 h 1241760"/>
                      <a:gd name="connsiteX2" fmla="*/ 1260280 w 1347758"/>
                      <a:gd name="connsiteY2" fmla="*/ 1241760 h 1241760"/>
                      <a:gd name="connsiteX3" fmla="*/ 414602 w 1347758"/>
                      <a:gd name="connsiteY3" fmla="*/ 461027 h 1241760"/>
                      <a:gd name="connsiteX4" fmla="*/ 9602 w 1347758"/>
                      <a:gd name="connsiteY4" fmla="*/ 1018240 h 1241760"/>
                      <a:gd name="connsiteX5" fmla="*/ 7923 w 1347758"/>
                      <a:gd name="connsiteY5" fmla="*/ 556326 h 1241760"/>
                      <a:gd name="connsiteX6" fmla="*/ 675581 w 1347758"/>
                      <a:gd name="connsiteY6" fmla="*/ 77 h 1241760"/>
                      <a:gd name="connsiteX0" fmla="*/ 684072 w 1356249"/>
                      <a:gd name="connsiteY0" fmla="*/ 77 h 1241760"/>
                      <a:gd name="connsiteX1" fmla="*/ 1351730 w 1356249"/>
                      <a:gd name="connsiteY1" fmla="*/ 556326 h 1241760"/>
                      <a:gd name="connsiteX2" fmla="*/ 1268771 w 1356249"/>
                      <a:gd name="connsiteY2" fmla="*/ 1241760 h 1241760"/>
                      <a:gd name="connsiteX3" fmla="*/ 423093 w 1356249"/>
                      <a:gd name="connsiteY3" fmla="*/ 461027 h 1241760"/>
                      <a:gd name="connsiteX4" fmla="*/ 18093 w 1356249"/>
                      <a:gd name="connsiteY4" fmla="*/ 1018240 h 1241760"/>
                      <a:gd name="connsiteX5" fmla="*/ 16414 w 1356249"/>
                      <a:gd name="connsiteY5" fmla="*/ 556326 h 1241760"/>
                      <a:gd name="connsiteX6" fmla="*/ 684072 w 1356249"/>
                      <a:gd name="connsiteY6" fmla="*/ 77 h 1241760"/>
                      <a:gd name="connsiteX0" fmla="*/ 676598 w 1348775"/>
                      <a:gd name="connsiteY0" fmla="*/ 77 h 1241760"/>
                      <a:gd name="connsiteX1" fmla="*/ 1344256 w 1348775"/>
                      <a:gd name="connsiteY1" fmla="*/ 556326 h 1241760"/>
                      <a:gd name="connsiteX2" fmla="*/ 1261297 w 1348775"/>
                      <a:gd name="connsiteY2" fmla="*/ 1241760 h 1241760"/>
                      <a:gd name="connsiteX3" fmla="*/ 415619 w 1348775"/>
                      <a:gd name="connsiteY3" fmla="*/ 461027 h 1241760"/>
                      <a:gd name="connsiteX4" fmla="*/ 37607 w 1348775"/>
                      <a:gd name="connsiteY4" fmla="*/ 992840 h 1241760"/>
                      <a:gd name="connsiteX5" fmla="*/ 8940 w 1348775"/>
                      <a:gd name="connsiteY5" fmla="*/ 556326 h 1241760"/>
                      <a:gd name="connsiteX6" fmla="*/ 676598 w 1348775"/>
                      <a:gd name="connsiteY6" fmla="*/ 77 h 1241760"/>
                      <a:gd name="connsiteX0" fmla="*/ 678432 w 1350609"/>
                      <a:gd name="connsiteY0" fmla="*/ 77 h 1241760"/>
                      <a:gd name="connsiteX1" fmla="*/ 1346090 w 1350609"/>
                      <a:gd name="connsiteY1" fmla="*/ 556326 h 1241760"/>
                      <a:gd name="connsiteX2" fmla="*/ 1263131 w 1350609"/>
                      <a:gd name="connsiteY2" fmla="*/ 1241760 h 1241760"/>
                      <a:gd name="connsiteX3" fmla="*/ 417453 w 1350609"/>
                      <a:gd name="connsiteY3" fmla="*/ 461027 h 1241760"/>
                      <a:gd name="connsiteX4" fmla="*/ 29916 w 1350609"/>
                      <a:gd name="connsiteY4" fmla="*/ 969028 h 1241760"/>
                      <a:gd name="connsiteX5" fmla="*/ 10774 w 1350609"/>
                      <a:gd name="connsiteY5" fmla="*/ 556326 h 1241760"/>
                      <a:gd name="connsiteX6" fmla="*/ 678432 w 1350609"/>
                      <a:gd name="connsiteY6" fmla="*/ 77 h 1241760"/>
                      <a:gd name="connsiteX0" fmla="*/ 678432 w 1350609"/>
                      <a:gd name="connsiteY0" fmla="*/ 77 h 1241760"/>
                      <a:gd name="connsiteX1" fmla="*/ 1346090 w 1350609"/>
                      <a:gd name="connsiteY1" fmla="*/ 556326 h 1241760"/>
                      <a:gd name="connsiteX2" fmla="*/ 1263131 w 1350609"/>
                      <a:gd name="connsiteY2" fmla="*/ 1241760 h 1241760"/>
                      <a:gd name="connsiteX3" fmla="*/ 417453 w 1350609"/>
                      <a:gd name="connsiteY3" fmla="*/ 461027 h 1241760"/>
                      <a:gd name="connsiteX4" fmla="*/ 29916 w 1350609"/>
                      <a:gd name="connsiteY4" fmla="*/ 969028 h 1241760"/>
                      <a:gd name="connsiteX5" fmla="*/ 10774 w 1350609"/>
                      <a:gd name="connsiteY5" fmla="*/ 556326 h 1241760"/>
                      <a:gd name="connsiteX6" fmla="*/ 678432 w 1350609"/>
                      <a:gd name="connsiteY6" fmla="*/ 77 h 1241760"/>
                      <a:gd name="connsiteX0" fmla="*/ 678432 w 1349798"/>
                      <a:gd name="connsiteY0" fmla="*/ 77 h 1243347"/>
                      <a:gd name="connsiteX1" fmla="*/ 1346090 w 1349798"/>
                      <a:gd name="connsiteY1" fmla="*/ 556326 h 1243347"/>
                      <a:gd name="connsiteX2" fmla="*/ 1250431 w 1349798"/>
                      <a:gd name="connsiteY2" fmla="*/ 1243347 h 1243347"/>
                      <a:gd name="connsiteX3" fmla="*/ 417453 w 1349798"/>
                      <a:gd name="connsiteY3" fmla="*/ 461027 h 1243347"/>
                      <a:gd name="connsiteX4" fmla="*/ 29916 w 1349798"/>
                      <a:gd name="connsiteY4" fmla="*/ 969028 h 1243347"/>
                      <a:gd name="connsiteX5" fmla="*/ 10774 w 1349798"/>
                      <a:gd name="connsiteY5" fmla="*/ 556326 h 1243347"/>
                      <a:gd name="connsiteX6" fmla="*/ 678432 w 1349798"/>
                      <a:gd name="connsiteY6" fmla="*/ 77 h 1243347"/>
                      <a:gd name="connsiteX0" fmla="*/ 678432 w 1349798"/>
                      <a:gd name="connsiteY0" fmla="*/ 77 h 1243347"/>
                      <a:gd name="connsiteX1" fmla="*/ 1346090 w 1349798"/>
                      <a:gd name="connsiteY1" fmla="*/ 556326 h 1243347"/>
                      <a:gd name="connsiteX2" fmla="*/ 1250431 w 1349798"/>
                      <a:gd name="connsiteY2" fmla="*/ 1243347 h 1243347"/>
                      <a:gd name="connsiteX3" fmla="*/ 417453 w 1349798"/>
                      <a:gd name="connsiteY3" fmla="*/ 461027 h 1243347"/>
                      <a:gd name="connsiteX4" fmla="*/ 29916 w 1349798"/>
                      <a:gd name="connsiteY4" fmla="*/ 969028 h 1243347"/>
                      <a:gd name="connsiteX5" fmla="*/ 10774 w 1349798"/>
                      <a:gd name="connsiteY5" fmla="*/ 556326 h 1243347"/>
                      <a:gd name="connsiteX6" fmla="*/ 678432 w 1349798"/>
                      <a:gd name="connsiteY6" fmla="*/ 77 h 1243347"/>
                      <a:gd name="connsiteX0" fmla="*/ 678432 w 1349798"/>
                      <a:gd name="connsiteY0" fmla="*/ 77 h 1243347"/>
                      <a:gd name="connsiteX1" fmla="*/ 1346090 w 1349798"/>
                      <a:gd name="connsiteY1" fmla="*/ 556326 h 1243347"/>
                      <a:gd name="connsiteX2" fmla="*/ 1250431 w 1349798"/>
                      <a:gd name="connsiteY2" fmla="*/ 1243347 h 1243347"/>
                      <a:gd name="connsiteX3" fmla="*/ 417453 w 1349798"/>
                      <a:gd name="connsiteY3" fmla="*/ 461027 h 1243347"/>
                      <a:gd name="connsiteX4" fmla="*/ 29916 w 1349798"/>
                      <a:gd name="connsiteY4" fmla="*/ 969028 h 1243347"/>
                      <a:gd name="connsiteX5" fmla="*/ 10774 w 1349798"/>
                      <a:gd name="connsiteY5" fmla="*/ 556326 h 1243347"/>
                      <a:gd name="connsiteX6" fmla="*/ 678432 w 1349798"/>
                      <a:gd name="connsiteY6" fmla="*/ 77 h 1243347"/>
                      <a:gd name="connsiteX0" fmla="*/ 678432 w 1356472"/>
                      <a:gd name="connsiteY0" fmla="*/ 77 h 1243347"/>
                      <a:gd name="connsiteX1" fmla="*/ 1346090 w 1356472"/>
                      <a:gd name="connsiteY1" fmla="*/ 556326 h 1243347"/>
                      <a:gd name="connsiteX2" fmla="*/ 1250431 w 1356472"/>
                      <a:gd name="connsiteY2" fmla="*/ 1243347 h 1243347"/>
                      <a:gd name="connsiteX3" fmla="*/ 417453 w 1356472"/>
                      <a:gd name="connsiteY3" fmla="*/ 461027 h 1243347"/>
                      <a:gd name="connsiteX4" fmla="*/ 29916 w 1356472"/>
                      <a:gd name="connsiteY4" fmla="*/ 969028 h 1243347"/>
                      <a:gd name="connsiteX5" fmla="*/ 10774 w 1356472"/>
                      <a:gd name="connsiteY5" fmla="*/ 556326 h 1243347"/>
                      <a:gd name="connsiteX6" fmla="*/ 678432 w 1356472"/>
                      <a:gd name="connsiteY6" fmla="*/ 77 h 1243347"/>
                      <a:gd name="connsiteX0" fmla="*/ 678432 w 1356472"/>
                      <a:gd name="connsiteY0" fmla="*/ 77 h 1243347"/>
                      <a:gd name="connsiteX1" fmla="*/ 1346090 w 1356472"/>
                      <a:gd name="connsiteY1" fmla="*/ 556326 h 1243347"/>
                      <a:gd name="connsiteX2" fmla="*/ 1250431 w 1356472"/>
                      <a:gd name="connsiteY2" fmla="*/ 1243347 h 1243347"/>
                      <a:gd name="connsiteX3" fmla="*/ 696853 w 1356472"/>
                      <a:gd name="connsiteY3" fmla="*/ 480077 h 1243347"/>
                      <a:gd name="connsiteX4" fmla="*/ 29916 w 1356472"/>
                      <a:gd name="connsiteY4" fmla="*/ 969028 h 1243347"/>
                      <a:gd name="connsiteX5" fmla="*/ 10774 w 1356472"/>
                      <a:gd name="connsiteY5" fmla="*/ 556326 h 1243347"/>
                      <a:gd name="connsiteX6" fmla="*/ 678432 w 1356472"/>
                      <a:gd name="connsiteY6" fmla="*/ 77 h 1243347"/>
                      <a:gd name="connsiteX0" fmla="*/ 678432 w 1366884"/>
                      <a:gd name="connsiteY0" fmla="*/ 77 h 969028"/>
                      <a:gd name="connsiteX1" fmla="*/ 1346090 w 1366884"/>
                      <a:gd name="connsiteY1" fmla="*/ 556326 h 969028"/>
                      <a:gd name="connsiteX2" fmla="*/ 1307581 w 1366884"/>
                      <a:gd name="connsiteY2" fmla="*/ 900447 h 969028"/>
                      <a:gd name="connsiteX3" fmla="*/ 696853 w 1366884"/>
                      <a:gd name="connsiteY3" fmla="*/ 480077 h 969028"/>
                      <a:gd name="connsiteX4" fmla="*/ 29916 w 1366884"/>
                      <a:gd name="connsiteY4" fmla="*/ 969028 h 969028"/>
                      <a:gd name="connsiteX5" fmla="*/ 10774 w 1366884"/>
                      <a:gd name="connsiteY5" fmla="*/ 556326 h 969028"/>
                      <a:gd name="connsiteX6" fmla="*/ 678432 w 1366884"/>
                      <a:gd name="connsiteY6" fmla="*/ 77 h 969028"/>
                      <a:gd name="connsiteX0" fmla="*/ 678432 w 1366884"/>
                      <a:gd name="connsiteY0" fmla="*/ 77 h 969028"/>
                      <a:gd name="connsiteX1" fmla="*/ 1346090 w 1366884"/>
                      <a:gd name="connsiteY1" fmla="*/ 556326 h 969028"/>
                      <a:gd name="connsiteX2" fmla="*/ 1307581 w 1366884"/>
                      <a:gd name="connsiteY2" fmla="*/ 900447 h 969028"/>
                      <a:gd name="connsiteX3" fmla="*/ 696853 w 1366884"/>
                      <a:gd name="connsiteY3" fmla="*/ 480077 h 969028"/>
                      <a:gd name="connsiteX4" fmla="*/ 29916 w 1366884"/>
                      <a:gd name="connsiteY4" fmla="*/ 969028 h 969028"/>
                      <a:gd name="connsiteX5" fmla="*/ 10774 w 1366884"/>
                      <a:gd name="connsiteY5" fmla="*/ 556326 h 969028"/>
                      <a:gd name="connsiteX6" fmla="*/ 678432 w 1366884"/>
                      <a:gd name="connsiteY6" fmla="*/ 77 h 969028"/>
                      <a:gd name="connsiteX0" fmla="*/ 678432 w 1366884"/>
                      <a:gd name="connsiteY0" fmla="*/ 77 h 969028"/>
                      <a:gd name="connsiteX1" fmla="*/ 1346090 w 1366884"/>
                      <a:gd name="connsiteY1" fmla="*/ 556326 h 969028"/>
                      <a:gd name="connsiteX2" fmla="*/ 1307581 w 1366884"/>
                      <a:gd name="connsiteY2" fmla="*/ 900447 h 969028"/>
                      <a:gd name="connsiteX3" fmla="*/ 696853 w 1366884"/>
                      <a:gd name="connsiteY3" fmla="*/ 480077 h 969028"/>
                      <a:gd name="connsiteX4" fmla="*/ 29916 w 1366884"/>
                      <a:gd name="connsiteY4" fmla="*/ 969028 h 969028"/>
                      <a:gd name="connsiteX5" fmla="*/ 10774 w 1366884"/>
                      <a:gd name="connsiteY5" fmla="*/ 556326 h 969028"/>
                      <a:gd name="connsiteX6" fmla="*/ 678432 w 1366884"/>
                      <a:gd name="connsiteY6" fmla="*/ 77 h 969028"/>
                      <a:gd name="connsiteX0" fmla="*/ 678432 w 1366884"/>
                      <a:gd name="connsiteY0" fmla="*/ 77 h 969028"/>
                      <a:gd name="connsiteX1" fmla="*/ 1346090 w 1366884"/>
                      <a:gd name="connsiteY1" fmla="*/ 556326 h 969028"/>
                      <a:gd name="connsiteX2" fmla="*/ 1307581 w 1366884"/>
                      <a:gd name="connsiteY2" fmla="*/ 900447 h 969028"/>
                      <a:gd name="connsiteX3" fmla="*/ 696853 w 1366884"/>
                      <a:gd name="connsiteY3" fmla="*/ 480077 h 969028"/>
                      <a:gd name="connsiteX4" fmla="*/ 29916 w 1366884"/>
                      <a:gd name="connsiteY4" fmla="*/ 969028 h 969028"/>
                      <a:gd name="connsiteX5" fmla="*/ 10774 w 1366884"/>
                      <a:gd name="connsiteY5" fmla="*/ 556326 h 969028"/>
                      <a:gd name="connsiteX6" fmla="*/ 678432 w 1366884"/>
                      <a:gd name="connsiteY6" fmla="*/ 77 h 969028"/>
                      <a:gd name="connsiteX0" fmla="*/ 678432 w 1366884"/>
                      <a:gd name="connsiteY0" fmla="*/ 77 h 969028"/>
                      <a:gd name="connsiteX1" fmla="*/ 1346090 w 1366884"/>
                      <a:gd name="connsiteY1" fmla="*/ 556326 h 969028"/>
                      <a:gd name="connsiteX2" fmla="*/ 1307581 w 1366884"/>
                      <a:gd name="connsiteY2" fmla="*/ 900447 h 969028"/>
                      <a:gd name="connsiteX3" fmla="*/ 696853 w 1366884"/>
                      <a:gd name="connsiteY3" fmla="*/ 480077 h 969028"/>
                      <a:gd name="connsiteX4" fmla="*/ 29916 w 1366884"/>
                      <a:gd name="connsiteY4" fmla="*/ 969028 h 969028"/>
                      <a:gd name="connsiteX5" fmla="*/ 10774 w 1366884"/>
                      <a:gd name="connsiteY5" fmla="*/ 556326 h 969028"/>
                      <a:gd name="connsiteX6" fmla="*/ 678432 w 1366884"/>
                      <a:gd name="connsiteY6" fmla="*/ 77 h 969028"/>
                      <a:gd name="connsiteX0" fmla="*/ 678432 w 1366884"/>
                      <a:gd name="connsiteY0" fmla="*/ 77 h 969028"/>
                      <a:gd name="connsiteX1" fmla="*/ 1346090 w 1366884"/>
                      <a:gd name="connsiteY1" fmla="*/ 556326 h 969028"/>
                      <a:gd name="connsiteX2" fmla="*/ 1307581 w 1366884"/>
                      <a:gd name="connsiteY2" fmla="*/ 900447 h 969028"/>
                      <a:gd name="connsiteX3" fmla="*/ 675686 w 1366884"/>
                      <a:gd name="connsiteY3" fmla="*/ 480077 h 969028"/>
                      <a:gd name="connsiteX4" fmla="*/ 29916 w 1366884"/>
                      <a:gd name="connsiteY4" fmla="*/ 969028 h 969028"/>
                      <a:gd name="connsiteX5" fmla="*/ 10774 w 1366884"/>
                      <a:gd name="connsiteY5" fmla="*/ 556326 h 969028"/>
                      <a:gd name="connsiteX6" fmla="*/ 678432 w 1366884"/>
                      <a:gd name="connsiteY6" fmla="*/ 77 h 969028"/>
                      <a:gd name="connsiteX0" fmla="*/ 678432 w 1366884"/>
                      <a:gd name="connsiteY0" fmla="*/ 77 h 905528"/>
                      <a:gd name="connsiteX1" fmla="*/ 1346090 w 1366884"/>
                      <a:gd name="connsiteY1" fmla="*/ 556326 h 905528"/>
                      <a:gd name="connsiteX2" fmla="*/ 1307581 w 1366884"/>
                      <a:gd name="connsiteY2" fmla="*/ 900447 h 905528"/>
                      <a:gd name="connsiteX3" fmla="*/ 675686 w 1366884"/>
                      <a:gd name="connsiteY3" fmla="*/ 480077 h 905528"/>
                      <a:gd name="connsiteX4" fmla="*/ 29916 w 1366884"/>
                      <a:gd name="connsiteY4" fmla="*/ 905528 h 905528"/>
                      <a:gd name="connsiteX5" fmla="*/ 10774 w 1366884"/>
                      <a:gd name="connsiteY5" fmla="*/ 556326 h 905528"/>
                      <a:gd name="connsiteX6" fmla="*/ 678432 w 1366884"/>
                      <a:gd name="connsiteY6" fmla="*/ 77 h 905528"/>
                      <a:gd name="connsiteX0" fmla="*/ 679475 w 1367927"/>
                      <a:gd name="connsiteY0" fmla="*/ 77 h 905528"/>
                      <a:gd name="connsiteX1" fmla="*/ 1347133 w 1367927"/>
                      <a:gd name="connsiteY1" fmla="*/ 556326 h 905528"/>
                      <a:gd name="connsiteX2" fmla="*/ 1308624 w 1367927"/>
                      <a:gd name="connsiteY2" fmla="*/ 900447 h 905528"/>
                      <a:gd name="connsiteX3" fmla="*/ 676729 w 1367927"/>
                      <a:gd name="connsiteY3" fmla="*/ 480077 h 905528"/>
                      <a:gd name="connsiteX4" fmla="*/ 26726 w 1367927"/>
                      <a:gd name="connsiteY4" fmla="*/ 905528 h 905528"/>
                      <a:gd name="connsiteX5" fmla="*/ 11817 w 1367927"/>
                      <a:gd name="connsiteY5" fmla="*/ 556326 h 905528"/>
                      <a:gd name="connsiteX6" fmla="*/ 679475 w 1367927"/>
                      <a:gd name="connsiteY6" fmla="*/ 77 h 905528"/>
                      <a:gd name="connsiteX0" fmla="*/ 679475 w 1378202"/>
                      <a:gd name="connsiteY0" fmla="*/ 77 h 905528"/>
                      <a:gd name="connsiteX1" fmla="*/ 1347133 w 1378202"/>
                      <a:gd name="connsiteY1" fmla="*/ 556326 h 905528"/>
                      <a:gd name="connsiteX2" fmla="*/ 1334024 w 1378202"/>
                      <a:gd name="connsiteY2" fmla="*/ 883514 h 905528"/>
                      <a:gd name="connsiteX3" fmla="*/ 676729 w 1378202"/>
                      <a:gd name="connsiteY3" fmla="*/ 480077 h 905528"/>
                      <a:gd name="connsiteX4" fmla="*/ 26726 w 1378202"/>
                      <a:gd name="connsiteY4" fmla="*/ 905528 h 905528"/>
                      <a:gd name="connsiteX5" fmla="*/ 11817 w 1378202"/>
                      <a:gd name="connsiteY5" fmla="*/ 556326 h 905528"/>
                      <a:gd name="connsiteX6" fmla="*/ 679475 w 1378202"/>
                      <a:gd name="connsiteY6" fmla="*/ 77 h 905528"/>
                      <a:gd name="connsiteX0" fmla="*/ 679475 w 1360625"/>
                      <a:gd name="connsiteY0" fmla="*/ 77 h 905528"/>
                      <a:gd name="connsiteX1" fmla="*/ 1347133 w 1360625"/>
                      <a:gd name="connsiteY1" fmla="*/ 556326 h 905528"/>
                      <a:gd name="connsiteX2" fmla="*/ 1334024 w 1360625"/>
                      <a:gd name="connsiteY2" fmla="*/ 883514 h 905528"/>
                      <a:gd name="connsiteX3" fmla="*/ 676729 w 1360625"/>
                      <a:gd name="connsiteY3" fmla="*/ 480077 h 905528"/>
                      <a:gd name="connsiteX4" fmla="*/ 26726 w 1360625"/>
                      <a:gd name="connsiteY4" fmla="*/ 905528 h 905528"/>
                      <a:gd name="connsiteX5" fmla="*/ 11817 w 1360625"/>
                      <a:gd name="connsiteY5" fmla="*/ 556326 h 905528"/>
                      <a:gd name="connsiteX6" fmla="*/ 679475 w 1360625"/>
                      <a:gd name="connsiteY6" fmla="*/ 77 h 905528"/>
                      <a:gd name="connsiteX0" fmla="*/ 679475 w 1347133"/>
                      <a:gd name="connsiteY0" fmla="*/ 77 h 1068545"/>
                      <a:gd name="connsiteX1" fmla="*/ 1347133 w 1347133"/>
                      <a:gd name="connsiteY1" fmla="*/ 556326 h 1068545"/>
                      <a:gd name="connsiteX2" fmla="*/ 1334024 w 1347133"/>
                      <a:gd name="connsiteY2" fmla="*/ 883514 h 1068545"/>
                      <a:gd name="connsiteX3" fmla="*/ 676729 w 1347133"/>
                      <a:gd name="connsiteY3" fmla="*/ 480077 h 1068545"/>
                      <a:gd name="connsiteX4" fmla="*/ 26726 w 1347133"/>
                      <a:gd name="connsiteY4" fmla="*/ 905528 h 1068545"/>
                      <a:gd name="connsiteX5" fmla="*/ 11817 w 1347133"/>
                      <a:gd name="connsiteY5" fmla="*/ 556326 h 1068545"/>
                      <a:gd name="connsiteX6" fmla="*/ 679475 w 1347133"/>
                      <a:gd name="connsiteY6" fmla="*/ 77 h 1068545"/>
                      <a:gd name="connsiteX0" fmla="*/ 679475 w 1520525"/>
                      <a:gd name="connsiteY0" fmla="*/ 77 h 905528"/>
                      <a:gd name="connsiteX1" fmla="*/ 1347133 w 1520525"/>
                      <a:gd name="connsiteY1" fmla="*/ 556326 h 905528"/>
                      <a:gd name="connsiteX2" fmla="*/ 1334024 w 1520525"/>
                      <a:gd name="connsiteY2" fmla="*/ 883514 h 905528"/>
                      <a:gd name="connsiteX3" fmla="*/ 676729 w 1520525"/>
                      <a:gd name="connsiteY3" fmla="*/ 480077 h 905528"/>
                      <a:gd name="connsiteX4" fmla="*/ 26726 w 1520525"/>
                      <a:gd name="connsiteY4" fmla="*/ 905528 h 905528"/>
                      <a:gd name="connsiteX5" fmla="*/ 11817 w 1520525"/>
                      <a:gd name="connsiteY5" fmla="*/ 556326 h 905528"/>
                      <a:gd name="connsiteX6" fmla="*/ 679475 w 1520525"/>
                      <a:gd name="connsiteY6" fmla="*/ 77 h 905528"/>
                      <a:gd name="connsiteX0" fmla="*/ 679475 w 1481195"/>
                      <a:gd name="connsiteY0" fmla="*/ 77 h 905528"/>
                      <a:gd name="connsiteX1" fmla="*/ 1347133 w 1481195"/>
                      <a:gd name="connsiteY1" fmla="*/ 556326 h 905528"/>
                      <a:gd name="connsiteX2" fmla="*/ 1334024 w 1481195"/>
                      <a:gd name="connsiteY2" fmla="*/ 883514 h 905528"/>
                      <a:gd name="connsiteX3" fmla="*/ 676729 w 1481195"/>
                      <a:gd name="connsiteY3" fmla="*/ 480077 h 905528"/>
                      <a:gd name="connsiteX4" fmla="*/ 26726 w 1481195"/>
                      <a:gd name="connsiteY4" fmla="*/ 905528 h 905528"/>
                      <a:gd name="connsiteX5" fmla="*/ 11817 w 1481195"/>
                      <a:gd name="connsiteY5" fmla="*/ 556326 h 905528"/>
                      <a:gd name="connsiteX6" fmla="*/ 679475 w 1481195"/>
                      <a:gd name="connsiteY6" fmla="*/ 77 h 905528"/>
                      <a:gd name="connsiteX0" fmla="*/ 679475 w 1458924"/>
                      <a:gd name="connsiteY0" fmla="*/ 77 h 905528"/>
                      <a:gd name="connsiteX1" fmla="*/ 1347133 w 1458924"/>
                      <a:gd name="connsiteY1" fmla="*/ 556326 h 905528"/>
                      <a:gd name="connsiteX2" fmla="*/ 1334024 w 1458924"/>
                      <a:gd name="connsiteY2" fmla="*/ 883514 h 905528"/>
                      <a:gd name="connsiteX3" fmla="*/ 676729 w 1458924"/>
                      <a:gd name="connsiteY3" fmla="*/ 480077 h 905528"/>
                      <a:gd name="connsiteX4" fmla="*/ 26726 w 1458924"/>
                      <a:gd name="connsiteY4" fmla="*/ 905528 h 905528"/>
                      <a:gd name="connsiteX5" fmla="*/ 11817 w 1458924"/>
                      <a:gd name="connsiteY5" fmla="*/ 556326 h 905528"/>
                      <a:gd name="connsiteX6" fmla="*/ 679475 w 1458924"/>
                      <a:gd name="connsiteY6" fmla="*/ 77 h 905528"/>
                      <a:gd name="connsiteX0" fmla="*/ 679475 w 1531224"/>
                      <a:gd name="connsiteY0" fmla="*/ 77 h 905528"/>
                      <a:gd name="connsiteX1" fmla="*/ 1347133 w 1531224"/>
                      <a:gd name="connsiteY1" fmla="*/ 556326 h 905528"/>
                      <a:gd name="connsiteX2" fmla="*/ 1334024 w 1531224"/>
                      <a:gd name="connsiteY2" fmla="*/ 883514 h 905528"/>
                      <a:gd name="connsiteX3" fmla="*/ 676729 w 1531224"/>
                      <a:gd name="connsiteY3" fmla="*/ 480077 h 905528"/>
                      <a:gd name="connsiteX4" fmla="*/ 26726 w 1531224"/>
                      <a:gd name="connsiteY4" fmla="*/ 905528 h 905528"/>
                      <a:gd name="connsiteX5" fmla="*/ 11817 w 1531224"/>
                      <a:gd name="connsiteY5" fmla="*/ 556326 h 905528"/>
                      <a:gd name="connsiteX6" fmla="*/ 679475 w 1531224"/>
                      <a:gd name="connsiteY6" fmla="*/ 77 h 905528"/>
                      <a:gd name="connsiteX0" fmla="*/ 679475 w 1359260"/>
                      <a:gd name="connsiteY0" fmla="*/ 77 h 905528"/>
                      <a:gd name="connsiteX1" fmla="*/ 1347133 w 1359260"/>
                      <a:gd name="connsiteY1" fmla="*/ 556326 h 905528"/>
                      <a:gd name="connsiteX2" fmla="*/ 1334024 w 1359260"/>
                      <a:gd name="connsiteY2" fmla="*/ 883514 h 905528"/>
                      <a:gd name="connsiteX3" fmla="*/ 676729 w 1359260"/>
                      <a:gd name="connsiteY3" fmla="*/ 480077 h 905528"/>
                      <a:gd name="connsiteX4" fmla="*/ 26726 w 1359260"/>
                      <a:gd name="connsiteY4" fmla="*/ 905528 h 905528"/>
                      <a:gd name="connsiteX5" fmla="*/ 11817 w 1359260"/>
                      <a:gd name="connsiteY5" fmla="*/ 556326 h 905528"/>
                      <a:gd name="connsiteX6" fmla="*/ 679475 w 1359260"/>
                      <a:gd name="connsiteY6" fmla="*/ 77 h 905528"/>
                      <a:gd name="connsiteX0" fmla="*/ 679475 w 1360578"/>
                      <a:gd name="connsiteY0" fmla="*/ 77 h 905528"/>
                      <a:gd name="connsiteX1" fmla="*/ 1347133 w 1360578"/>
                      <a:gd name="connsiteY1" fmla="*/ 556326 h 905528"/>
                      <a:gd name="connsiteX2" fmla="*/ 1338258 w 1360578"/>
                      <a:gd name="connsiteY2" fmla="*/ 870814 h 905528"/>
                      <a:gd name="connsiteX3" fmla="*/ 676729 w 1360578"/>
                      <a:gd name="connsiteY3" fmla="*/ 480077 h 905528"/>
                      <a:gd name="connsiteX4" fmla="*/ 26726 w 1360578"/>
                      <a:gd name="connsiteY4" fmla="*/ 905528 h 905528"/>
                      <a:gd name="connsiteX5" fmla="*/ 11817 w 1360578"/>
                      <a:gd name="connsiteY5" fmla="*/ 556326 h 905528"/>
                      <a:gd name="connsiteX6" fmla="*/ 679475 w 1360578"/>
                      <a:gd name="connsiteY6" fmla="*/ 77 h 905528"/>
                      <a:gd name="connsiteX0" fmla="*/ 679475 w 1358741"/>
                      <a:gd name="connsiteY0" fmla="*/ 77 h 905528"/>
                      <a:gd name="connsiteX1" fmla="*/ 1347133 w 1358741"/>
                      <a:gd name="connsiteY1" fmla="*/ 556326 h 905528"/>
                      <a:gd name="connsiteX2" fmla="*/ 1338258 w 1358741"/>
                      <a:gd name="connsiteY2" fmla="*/ 870814 h 905528"/>
                      <a:gd name="connsiteX3" fmla="*/ 676729 w 1358741"/>
                      <a:gd name="connsiteY3" fmla="*/ 480077 h 905528"/>
                      <a:gd name="connsiteX4" fmla="*/ 26726 w 1358741"/>
                      <a:gd name="connsiteY4" fmla="*/ 905528 h 905528"/>
                      <a:gd name="connsiteX5" fmla="*/ 11817 w 1358741"/>
                      <a:gd name="connsiteY5" fmla="*/ 556326 h 905528"/>
                      <a:gd name="connsiteX6" fmla="*/ 679475 w 1358741"/>
                      <a:gd name="connsiteY6" fmla="*/ 77 h 905528"/>
                      <a:gd name="connsiteX0" fmla="*/ 679475 w 1364602"/>
                      <a:gd name="connsiteY0" fmla="*/ 77 h 905528"/>
                      <a:gd name="connsiteX1" fmla="*/ 1347133 w 1364602"/>
                      <a:gd name="connsiteY1" fmla="*/ 556326 h 905528"/>
                      <a:gd name="connsiteX2" fmla="*/ 1350958 w 1364602"/>
                      <a:gd name="connsiteY2" fmla="*/ 870814 h 905528"/>
                      <a:gd name="connsiteX3" fmla="*/ 676729 w 1364602"/>
                      <a:gd name="connsiteY3" fmla="*/ 480077 h 905528"/>
                      <a:gd name="connsiteX4" fmla="*/ 26726 w 1364602"/>
                      <a:gd name="connsiteY4" fmla="*/ 905528 h 905528"/>
                      <a:gd name="connsiteX5" fmla="*/ 11817 w 1364602"/>
                      <a:gd name="connsiteY5" fmla="*/ 556326 h 905528"/>
                      <a:gd name="connsiteX6" fmla="*/ 679475 w 1364602"/>
                      <a:gd name="connsiteY6" fmla="*/ 77 h 905528"/>
                      <a:gd name="connsiteX0" fmla="*/ 679475 w 1360876"/>
                      <a:gd name="connsiteY0" fmla="*/ 77 h 905528"/>
                      <a:gd name="connsiteX1" fmla="*/ 1347133 w 1360876"/>
                      <a:gd name="connsiteY1" fmla="*/ 556326 h 905528"/>
                      <a:gd name="connsiteX2" fmla="*/ 1350958 w 1360876"/>
                      <a:gd name="connsiteY2" fmla="*/ 870814 h 905528"/>
                      <a:gd name="connsiteX3" fmla="*/ 676729 w 1360876"/>
                      <a:gd name="connsiteY3" fmla="*/ 480077 h 905528"/>
                      <a:gd name="connsiteX4" fmla="*/ 26726 w 1360876"/>
                      <a:gd name="connsiteY4" fmla="*/ 905528 h 905528"/>
                      <a:gd name="connsiteX5" fmla="*/ 11817 w 1360876"/>
                      <a:gd name="connsiteY5" fmla="*/ 556326 h 905528"/>
                      <a:gd name="connsiteX6" fmla="*/ 679475 w 1360876"/>
                      <a:gd name="connsiteY6" fmla="*/ 77 h 905528"/>
                      <a:gd name="connsiteX0" fmla="*/ 683840 w 1365241"/>
                      <a:gd name="connsiteY0" fmla="*/ 77 h 870814"/>
                      <a:gd name="connsiteX1" fmla="*/ 1351498 w 1365241"/>
                      <a:gd name="connsiteY1" fmla="*/ 556326 h 870814"/>
                      <a:gd name="connsiteX2" fmla="*/ 1355323 w 1365241"/>
                      <a:gd name="connsiteY2" fmla="*/ 870814 h 870814"/>
                      <a:gd name="connsiteX3" fmla="*/ 681094 w 1365241"/>
                      <a:gd name="connsiteY3" fmla="*/ 480077 h 870814"/>
                      <a:gd name="connsiteX4" fmla="*/ 18391 w 1365241"/>
                      <a:gd name="connsiteY4" fmla="*/ 861078 h 870814"/>
                      <a:gd name="connsiteX5" fmla="*/ 16182 w 1365241"/>
                      <a:gd name="connsiteY5" fmla="*/ 556326 h 870814"/>
                      <a:gd name="connsiteX6" fmla="*/ 683840 w 1365241"/>
                      <a:gd name="connsiteY6" fmla="*/ 77 h 870814"/>
                      <a:gd name="connsiteX0" fmla="*/ 679635 w 1361036"/>
                      <a:gd name="connsiteY0" fmla="*/ 77 h 870814"/>
                      <a:gd name="connsiteX1" fmla="*/ 1347293 w 1361036"/>
                      <a:gd name="connsiteY1" fmla="*/ 556326 h 870814"/>
                      <a:gd name="connsiteX2" fmla="*/ 1351118 w 1361036"/>
                      <a:gd name="connsiteY2" fmla="*/ 870814 h 870814"/>
                      <a:gd name="connsiteX3" fmla="*/ 676889 w 1361036"/>
                      <a:gd name="connsiteY3" fmla="*/ 480077 h 870814"/>
                      <a:gd name="connsiteX4" fmla="*/ 14186 w 1361036"/>
                      <a:gd name="connsiteY4" fmla="*/ 861078 h 870814"/>
                      <a:gd name="connsiteX5" fmla="*/ 11977 w 1361036"/>
                      <a:gd name="connsiteY5" fmla="*/ 556326 h 870814"/>
                      <a:gd name="connsiteX6" fmla="*/ 679635 w 1361036"/>
                      <a:gd name="connsiteY6" fmla="*/ 77 h 870814"/>
                      <a:gd name="connsiteX0" fmla="*/ 679635 w 1361036"/>
                      <a:gd name="connsiteY0" fmla="*/ 77 h 870814"/>
                      <a:gd name="connsiteX1" fmla="*/ 1347293 w 1361036"/>
                      <a:gd name="connsiteY1" fmla="*/ 556326 h 870814"/>
                      <a:gd name="connsiteX2" fmla="*/ 1351118 w 1361036"/>
                      <a:gd name="connsiteY2" fmla="*/ 870814 h 870814"/>
                      <a:gd name="connsiteX3" fmla="*/ 676889 w 1361036"/>
                      <a:gd name="connsiteY3" fmla="*/ 480077 h 870814"/>
                      <a:gd name="connsiteX4" fmla="*/ 14186 w 1361036"/>
                      <a:gd name="connsiteY4" fmla="*/ 861078 h 870814"/>
                      <a:gd name="connsiteX5" fmla="*/ 11977 w 1361036"/>
                      <a:gd name="connsiteY5" fmla="*/ 556326 h 870814"/>
                      <a:gd name="connsiteX6" fmla="*/ 679635 w 1361036"/>
                      <a:gd name="connsiteY6" fmla="*/ 77 h 870814"/>
                      <a:gd name="connsiteX0" fmla="*/ 679635 w 1361036"/>
                      <a:gd name="connsiteY0" fmla="*/ 77 h 861078"/>
                      <a:gd name="connsiteX1" fmla="*/ 1347293 w 1361036"/>
                      <a:gd name="connsiteY1" fmla="*/ 556326 h 861078"/>
                      <a:gd name="connsiteX2" fmla="*/ 1351118 w 1361036"/>
                      <a:gd name="connsiteY2" fmla="*/ 835889 h 861078"/>
                      <a:gd name="connsiteX3" fmla="*/ 676889 w 1361036"/>
                      <a:gd name="connsiteY3" fmla="*/ 480077 h 861078"/>
                      <a:gd name="connsiteX4" fmla="*/ 14186 w 1361036"/>
                      <a:gd name="connsiteY4" fmla="*/ 861078 h 861078"/>
                      <a:gd name="connsiteX5" fmla="*/ 11977 w 1361036"/>
                      <a:gd name="connsiteY5" fmla="*/ 556326 h 861078"/>
                      <a:gd name="connsiteX6" fmla="*/ 679635 w 1361036"/>
                      <a:gd name="connsiteY6" fmla="*/ 77 h 861078"/>
                      <a:gd name="connsiteX0" fmla="*/ 679635 w 1361036"/>
                      <a:gd name="connsiteY0" fmla="*/ 77 h 861078"/>
                      <a:gd name="connsiteX1" fmla="*/ 1347293 w 1361036"/>
                      <a:gd name="connsiteY1" fmla="*/ 556326 h 861078"/>
                      <a:gd name="connsiteX2" fmla="*/ 1351118 w 1361036"/>
                      <a:gd name="connsiteY2" fmla="*/ 835889 h 861078"/>
                      <a:gd name="connsiteX3" fmla="*/ 676889 w 1361036"/>
                      <a:gd name="connsiteY3" fmla="*/ 480077 h 861078"/>
                      <a:gd name="connsiteX4" fmla="*/ 14186 w 1361036"/>
                      <a:gd name="connsiteY4" fmla="*/ 861078 h 861078"/>
                      <a:gd name="connsiteX5" fmla="*/ 11977 w 1361036"/>
                      <a:gd name="connsiteY5" fmla="*/ 556326 h 861078"/>
                      <a:gd name="connsiteX6" fmla="*/ 679635 w 1361036"/>
                      <a:gd name="connsiteY6" fmla="*/ 77 h 861078"/>
                      <a:gd name="connsiteX0" fmla="*/ 679635 w 1361036"/>
                      <a:gd name="connsiteY0" fmla="*/ 77 h 861078"/>
                      <a:gd name="connsiteX1" fmla="*/ 1347293 w 1361036"/>
                      <a:gd name="connsiteY1" fmla="*/ 556326 h 861078"/>
                      <a:gd name="connsiteX2" fmla="*/ 1351118 w 1361036"/>
                      <a:gd name="connsiteY2" fmla="*/ 835889 h 861078"/>
                      <a:gd name="connsiteX3" fmla="*/ 676889 w 1361036"/>
                      <a:gd name="connsiteY3" fmla="*/ 480077 h 861078"/>
                      <a:gd name="connsiteX4" fmla="*/ 14186 w 1361036"/>
                      <a:gd name="connsiteY4" fmla="*/ 861078 h 861078"/>
                      <a:gd name="connsiteX5" fmla="*/ 11977 w 1361036"/>
                      <a:gd name="connsiteY5" fmla="*/ 556326 h 861078"/>
                      <a:gd name="connsiteX6" fmla="*/ 679635 w 1361036"/>
                      <a:gd name="connsiteY6" fmla="*/ 77 h 861078"/>
                      <a:gd name="connsiteX0" fmla="*/ 682440 w 1363841"/>
                      <a:gd name="connsiteY0" fmla="*/ 77 h 835889"/>
                      <a:gd name="connsiteX1" fmla="*/ 1350098 w 1363841"/>
                      <a:gd name="connsiteY1" fmla="*/ 556326 h 835889"/>
                      <a:gd name="connsiteX2" fmla="*/ 1353923 w 1363841"/>
                      <a:gd name="connsiteY2" fmla="*/ 835889 h 835889"/>
                      <a:gd name="connsiteX3" fmla="*/ 679694 w 1363841"/>
                      <a:gd name="connsiteY3" fmla="*/ 480077 h 835889"/>
                      <a:gd name="connsiteX4" fmla="*/ 9054 w 1363841"/>
                      <a:gd name="connsiteY4" fmla="*/ 813453 h 835889"/>
                      <a:gd name="connsiteX5" fmla="*/ 14782 w 1363841"/>
                      <a:gd name="connsiteY5" fmla="*/ 556326 h 835889"/>
                      <a:gd name="connsiteX6" fmla="*/ 682440 w 1363841"/>
                      <a:gd name="connsiteY6" fmla="*/ 77 h 835889"/>
                      <a:gd name="connsiteX0" fmla="*/ 682440 w 1363841"/>
                      <a:gd name="connsiteY0" fmla="*/ 77 h 835889"/>
                      <a:gd name="connsiteX1" fmla="*/ 1350098 w 1363841"/>
                      <a:gd name="connsiteY1" fmla="*/ 556326 h 835889"/>
                      <a:gd name="connsiteX2" fmla="*/ 1353923 w 1363841"/>
                      <a:gd name="connsiteY2" fmla="*/ 835889 h 835889"/>
                      <a:gd name="connsiteX3" fmla="*/ 679694 w 1363841"/>
                      <a:gd name="connsiteY3" fmla="*/ 480077 h 835889"/>
                      <a:gd name="connsiteX4" fmla="*/ 9054 w 1363841"/>
                      <a:gd name="connsiteY4" fmla="*/ 813453 h 835889"/>
                      <a:gd name="connsiteX5" fmla="*/ 14782 w 1363841"/>
                      <a:gd name="connsiteY5" fmla="*/ 556326 h 835889"/>
                      <a:gd name="connsiteX6" fmla="*/ 682440 w 1363841"/>
                      <a:gd name="connsiteY6" fmla="*/ 77 h 835889"/>
                      <a:gd name="connsiteX0" fmla="*/ 681191 w 1362592"/>
                      <a:gd name="connsiteY0" fmla="*/ 77 h 835889"/>
                      <a:gd name="connsiteX1" fmla="*/ 1348849 w 1362592"/>
                      <a:gd name="connsiteY1" fmla="*/ 556326 h 835889"/>
                      <a:gd name="connsiteX2" fmla="*/ 1352674 w 1362592"/>
                      <a:gd name="connsiteY2" fmla="*/ 835889 h 835889"/>
                      <a:gd name="connsiteX3" fmla="*/ 678445 w 1362592"/>
                      <a:gd name="connsiteY3" fmla="*/ 480077 h 835889"/>
                      <a:gd name="connsiteX4" fmla="*/ 10980 w 1362592"/>
                      <a:gd name="connsiteY4" fmla="*/ 805516 h 835889"/>
                      <a:gd name="connsiteX5" fmla="*/ 13533 w 1362592"/>
                      <a:gd name="connsiteY5" fmla="*/ 556326 h 835889"/>
                      <a:gd name="connsiteX6" fmla="*/ 681191 w 1362592"/>
                      <a:gd name="connsiteY6" fmla="*/ 77 h 835889"/>
                      <a:gd name="connsiteX0" fmla="*/ 681191 w 1366162"/>
                      <a:gd name="connsiteY0" fmla="*/ 77 h 805516"/>
                      <a:gd name="connsiteX1" fmla="*/ 1348849 w 1366162"/>
                      <a:gd name="connsiteY1" fmla="*/ 556326 h 805516"/>
                      <a:gd name="connsiteX2" fmla="*/ 1359024 w 1366162"/>
                      <a:gd name="connsiteY2" fmla="*/ 778739 h 805516"/>
                      <a:gd name="connsiteX3" fmla="*/ 678445 w 1366162"/>
                      <a:gd name="connsiteY3" fmla="*/ 480077 h 805516"/>
                      <a:gd name="connsiteX4" fmla="*/ 10980 w 1366162"/>
                      <a:gd name="connsiteY4" fmla="*/ 805516 h 805516"/>
                      <a:gd name="connsiteX5" fmla="*/ 13533 w 1366162"/>
                      <a:gd name="connsiteY5" fmla="*/ 556326 h 805516"/>
                      <a:gd name="connsiteX6" fmla="*/ 681191 w 1366162"/>
                      <a:gd name="connsiteY6" fmla="*/ 77 h 805516"/>
                      <a:gd name="connsiteX0" fmla="*/ 681191 w 1366162"/>
                      <a:gd name="connsiteY0" fmla="*/ 77 h 805516"/>
                      <a:gd name="connsiteX1" fmla="*/ 1348849 w 1366162"/>
                      <a:gd name="connsiteY1" fmla="*/ 556326 h 805516"/>
                      <a:gd name="connsiteX2" fmla="*/ 1359024 w 1366162"/>
                      <a:gd name="connsiteY2" fmla="*/ 778739 h 805516"/>
                      <a:gd name="connsiteX3" fmla="*/ 678445 w 1366162"/>
                      <a:gd name="connsiteY3" fmla="*/ 480077 h 805516"/>
                      <a:gd name="connsiteX4" fmla="*/ 10980 w 1366162"/>
                      <a:gd name="connsiteY4" fmla="*/ 805516 h 805516"/>
                      <a:gd name="connsiteX5" fmla="*/ 13533 w 1366162"/>
                      <a:gd name="connsiteY5" fmla="*/ 556326 h 805516"/>
                      <a:gd name="connsiteX6" fmla="*/ 681191 w 1366162"/>
                      <a:gd name="connsiteY6" fmla="*/ 77 h 805516"/>
                      <a:gd name="connsiteX0" fmla="*/ 681191 w 1366162"/>
                      <a:gd name="connsiteY0" fmla="*/ 77 h 805516"/>
                      <a:gd name="connsiteX1" fmla="*/ 1348849 w 1366162"/>
                      <a:gd name="connsiteY1" fmla="*/ 556326 h 805516"/>
                      <a:gd name="connsiteX2" fmla="*/ 1359024 w 1366162"/>
                      <a:gd name="connsiteY2" fmla="*/ 778739 h 805516"/>
                      <a:gd name="connsiteX3" fmla="*/ 678445 w 1366162"/>
                      <a:gd name="connsiteY3" fmla="*/ 480077 h 805516"/>
                      <a:gd name="connsiteX4" fmla="*/ 10980 w 1366162"/>
                      <a:gd name="connsiteY4" fmla="*/ 805516 h 805516"/>
                      <a:gd name="connsiteX5" fmla="*/ 13533 w 1366162"/>
                      <a:gd name="connsiteY5" fmla="*/ 556326 h 805516"/>
                      <a:gd name="connsiteX6" fmla="*/ 681191 w 1366162"/>
                      <a:gd name="connsiteY6" fmla="*/ 77 h 805516"/>
                      <a:gd name="connsiteX0" fmla="*/ 681191 w 1366162"/>
                      <a:gd name="connsiteY0" fmla="*/ 77 h 805516"/>
                      <a:gd name="connsiteX1" fmla="*/ 1348849 w 1366162"/>
                      <a:gd name="connsiteY1" fmla="*/ 556326 h 805516"/>
                      <a:gd name="connsiteX2" fmla="*/ 1359024 w 1366162"/>
                      <a:gd name="connsiteY2" fmla="*/ 767626 h 805516"/>
                      <a:gd name="connsiteX3" fmla="*/ 678445 w 1366162"/>
                      <a:gd name="connsiteY3" fmla="*/ 480077 h 805516"/>
                      <a:gd name="connsiteX4" fmla="*/ 10980 w 1366162"/>
                      <a:gd name="connsiteY4" fmla="*/ 805516 h 805516"/>
                      <a:gd name="connsiteX5" fmla="*/ 13533 w 1366162"/>
                      <a:gd name="connsiteY5" fmla="*/ 556326 h 805516"/>
                      <a:gd name="connsiteX6" fmla="*/ 681191 w 1366162"/>
                      <a:gd name="connsiteY6" fmla="*/ 77 h 805516"/>
                      <a:gd name="connsiteX0" fmla="*/ 681191 w 1366162"/>
                      <a:gd name="connsiteY0" fmla="*/ 77 h 805516"/>
                      <a:gd name="connsiteX1" fmla="*/ 1348849 w 1366162"/>
                      <a:gd name="connsiteY1" fmla="*/ 556326 h 805516"/>
                      <a:gd name="connsiteX2" fmla="*/ 1359024 w 1366162"/>
                      <a:gd name="connsiteY2" fmla="*/ 767626 h 805516"/>
                      <a:gd name="connsiteX3" fmla="*/ 678445 w 1366162"/>
                      <a:gd name="connsiteY3" fmla="*/ 480077 h 805516"/>
                      <a:gd name="connsiteX4" fmla="*/ 10980 w 1366162"/>
                      <a:gd name="connsiteY4" fmla="*/ 805516 h 805516"/>
                      <a:gd name="connsiteX5" fmla="*/ 13533 w 1366162"/>
                      <a:gd name="connsiteY5" fmla="*/ 556326 h 805516"/>
                      <a:gd name="connsiteX6" fmla="*/ 681191 w 1366162"/>
                      <a:gd name="connsiteY6" fmla="*/ 77 h 805516"/>
                      <a:gd name="connsiteX0" fmla="*/ 681191 w 1366162"/>
                      <a:gd name="connsiteY0" fmla="*/ 77 h 805516"/>
                      <a:gd name="connsiteX1" fmla="*/ 1348849 w 1366162"/>
                      <a:gd name="connsiteY1" fmla="*/ 556326 h 805516"/>
                      <a:gd name="connsiteX2" fmla="*/ 1359024 w 1366162"/>
                      <a:gd name="connsiteY2" fmla="*/ 767626 h 805516"/>
                      <a:gd name="connsiteX3" fmla="*/ 678445 w 1366162"/>
                      <a:gd name="connsiteY3" fmla="*/ 480077 h 805516"/>
                      <a:gd name="connsiteX4" fmla="*/ 10980 w 1366162"/>
                      <a:gd name="connsiteY4" fmla="*/ 805516 h 805516"/>
                      <a:gd name="connsiteX5" fmla="*/ 13533 w 1366162"/>
                      <a:gd name="connsiteY5" fmla="*/ 556326 h 805516"/>
                      <a:gd name="connsiteX6" fmla="*/ 681191 w 1366162"/>
                      <a:gd name="connsiteY6" fmla="*/ 77 h 805516"/>
                      <a:gd name="connsiteX0" fmla="*/ 681191 w 1366162"/>
                      <a:gd name="connsiteY0" fmla="*/ 77 h 805516"/>
                      <a:gd name="connsiteX1" fmla="*/ 1348849 w 1366162"/>
                      <a:gd name="connsiteY1" fmla="*/ 556326 h 805516"/>
                      <a:gd name="connsiteX2" fmla="*/ 1359024 w 1366162"/>
                      <a:gd name="connsiteY2" fmla="*/ 767626 h 805516"/>
                      <a:gd name="connsiteX3" fmla="*/ 678445 w 1366162"/>
                      <a:gd name="connsiteY3" fmla="*/ 480077 h 805516"/>
                      <a:gd name="connsiteX4" fmla="*/ 10980 w 1366162"/>
                      <a:gd name="connsiteY4" fmla="*/ 805516 h 805516"/>
                      <a:gd name="connsiteX5" fmla="*/ 13533 w 1366162"/>
                      <a:gd name="connsiteY5" fmla="*/ 556326 h 805516"/>
                      <a:gd name="connsiteX6" fmla="*/ 681191 w 1366162"/>
                      <a:gd name="connsiteY6" fmla="*/ 77 h 805516"/>
                      <a:gd name="connsiteX0" fmla="*/ 681191 w 1366162"/>
                      <a:gd name="connsiteY0" fmla="*/ 77 h 805516"/>
                      <a:gd name="connsiteX1" fmla="*/ 1348849 w 1366162"/>
                      <a:gd name="connsiteY1" fmla="*/ 556326 h 805516"/>
                      <a:gd name="connsiteX2" fmla="*/ 1359024 w 1366162"/>
                      <a:gd name="connsiteY2" fmla="*/ 767626 h 805516"/>
                      <a:gd name="connsiteX3" fmla="*/ 678445 w 1366162"/>
                      <a:gd name="connsiteY3" fmla="*/ 480077 h 805516"/>
                      <a:gd name="connsiteX4" fmla="*/ 10980 w 1366162"/>
                      <a:gd name="connsiteY4" fmla="*/ 805516 h 805516"/>
                      <a:gd name="connsiteX5" fmla="*/ 13533 w 1366162"/>
                      <a:gd name="connsiteY5" fmla="*/ 556326 h 805516"/>
                      <a:gd name="connsiteX6" fmla="*/ 681191 w 1366162"/>
                      <a:gd name="connsiteY6" fmla="*/ 77 h 805516"/>
                      <a:gd name="connsiteX0" fmla="*/ 681191 w 1366162"/>
                      <a:gd name="connsiteY0" fmla="*/ 77 h 805516"/>
                      <a:gd name="connsiteX1" fmla="*/ 1348849 w 1366162"/>
                      <a:gd name="connsiteY1" fmla="*/ 556326 h 805516"/>
                      <a:gd name="connsiteX2" fmla="*/ 1359024 w 1366162"/>
                      <a:gd name="connsiteY2" fmla="*/ 767626 h 805516"/>
                      <a:gd name="connsiteX3" fmla="*/ 678445 w 1366162"/>
                      <a:gd name="connsiteY3" fmla="*/ 480077 h 805516"/>
                      <a:gd name="connsiteX4" fmla="*/ 10980 w 1366162"/>
                      <a:gd name="connsiteY4" fmla="*/ 805516 h 805516"/>
                      <a:gd name="connsiteX5" fmla="*/ 13533 w 1366162"/>
                      <a:gd name="connsiteY5" fmla="*/ 556326 h 805516"/>
                      <a:gd name="connsiteX6" fmla="*/ 681191 w 1366162"/>
                      <a:gd name="connsiteY6" fmla="*/ 77 h 805516"/>
                      <a:gd name="connsiteX0" fmla="*/ 681191 w 1362840"/>
                      <a:gd name="connsiteY0" fmla="*/ 77 h 805516"/>
                      <a:gd name="connsiteX1" fmla="*/ 1348849 w 1362840"/>
                      <a:gd name="connsiteY1" fmla="*/ 556326 h 805516"/>
                      <a:gd name="connsiteX2" fmla="*/ 1359024 w 1362840"/>
                      <a:gd name="connsiteY2" fmla="*/ 767626 h 805516"/>
                      <a:gd name="connsiteX3" fmla="*/ 678445 w 1362840"/>
                      <a:gd name="connsiteY3" fmla="*/ 480077 h 805516"/>
                      <a:gd name="connsiteX4" fmla="*/ 10980 w 1362840"/>
                      <a:gd name="connsiteY4" fmla="*/ 805516 h 805516"/>
                      <a:gd name="connsiteX5" fmla="*/ 13533 w 1362840"/>
                      <a:gd name="connsiteY5" fmla="*/ 556326 h 805516"/>
                      <a:gd name="connsiteX6" fmla="*/ 681191 w 1362840"/>
                      <a:gd name="connsiteY6" fmla="*/ 77 h 805516"/>
                      <a:gd name="connsiteX0" fmla="*/ 681191 w 1361597"/>
                      <a:gd name="connsiteY0" fmla="*/ 77 h 805516"/>
                      <a:gd name="connsiteX1" fmla="*/ 1348849 w 1361597"/>
                      <a:gd name="connsiteY1" fmla="*/ 556326 h 805516"/>
                      <a:gd name="connsiteX2" fmla="*/ 1359024 w 1361597"/>
                      <a:gd name="connsiteY2" fmla="*/ 767626 h 805516"/>
                      <a:gd name="connsiteX3" fmla="*/ 678445 w 1361597"/>
                      <a:gd name="connsiteY3" fmla="*/ 480077 h 805516"/>
                      <a:gd name="connsiteX4" fmla="*/ 10980 w 1361597"/>
                      <a:gd name="connsiteY4" fmla="*/ 805516 h 805516"/>
                      <a:gd name="connsiteX5" fmla="*/ 13533 w 1361597"/>
                      <a:gd name="connsiteY5" fmla="*/ 556326 h 805516"/>
                      <a:gd name="connsiteX6" fmla="*/ 681191 w 1361597"/>
                      <a:gd name="connsiteY6" fmla="*/ 77 h 805516"/>
                      <a:gd name="connsiteX0" fmla="*/ 681191 w 1360444"/>
                      <a:gd name="connsiteY0" fmla="*/ 77 h 805516"/>
                      <a:gd name="connsiteX1" fmla="*/ 1348849 w 1360444"/>
                      <a:gd name="connsiteY1" fmla="*/ 556326 h 805516"/>
                      <a:gd name="connsiteX2" fmla="*/ 1359024 w 1360444"/>
                      <a:gd name="connsiteY2" fmla="*/ 767626 h 805516"/>
                      <a:gd name="connsiteX3" fmla="*/ 678445 w 1360444"/>
                      <a:gd name="connsiteY3" fmla="*/ 480077 h 805516"/>
                      <a:gd name="connsiteX4" fmla="*/ 10980 w 1360444"/>
                      <a:gd name="connsiteY4" fmla="*/ 805516 h 805516"/>
                      <a:gd name="connsiteX5" fmla="*/ 13533 w 1360444"/>
                      <a:gd name="connsiteY5" fmla="*/ 556326 h 805516"/>
                      <a:gd name="connsiteX6" fmla="*/ 681191 w 1360444"/>
                      <a:gd name="connsiteY6" fmla="*/ 77 h 805516"/>
                      <a:gd name="connsiteX0" fmla="*/ 681191 w 1360444"/>
                      <a:gd name="connsiteY0" fmla="*/ 6 h 805445"/>
                      <a:gd name="connsiteX1" fmla="*/ 1348849 w 1360444"/>
                      <a:gd name="connsiteY1" fmla="*/ 556255 h 805445"/>
                      <a:gd name="connsiteX2" fmla="*/ 1359024 w 1360444"/>
                      <a:gd name="connsiteY2" fmla="*/ 767555 h 805445"/>
                      <a:gd name="connsiteX3" fmla="*/ 678445 w 1360444"/>
                      <a:gd name="connsiteY3" fmla="*/ 480006 h 805445"/>
                      <a:gd name="connsiteX4" fmla="*/ 10980 w 1360444"/>
                      <a:gd name="connsiteY4" fmla="*/ 805445 h 805445"/>
                      <a:gd name="connsiteX5" fmla="*/ 13533 w 1360444"/>
                      <a:gd name="connsiteY5" fmla="*/ 548317 h 805445"/>
                      <a:gd name="connsiteX6" fmla="*/ 681191 w 1360444"/>
                      <a:gd name="connsiteY6" fmla="*/ 6 h 805445"/>
                      <a:gd name="connsiteX0" fmla="*/ 681191 w 1360444"/>
                      <a:gd name="connsiteY0" fmla="*/ 6 h 805445"/>
                      <a:gd name="connsiteX1" fmla="*/ 1348849 w 1360444"/>
                      <a:gd name="connsiteY1" fmla="*/ 556255 h 805445"/>
                      <a:gd name="connsiteX2" fmla="*/ 1359024 w 1360444"/>
                      <a:gd name="connsiteY2" fmla="*/ 767555 h 805445"/>
                      <a:gd name="connsiteX3" fmla="*/ 678445 w 1360444"/>
                      <a:gd name="connsiteY3" fmla="*/ 480006 h 805445"/>
                      <a:gd name="connsiteX4" fmla="*/ 10980 w 1360444"/>
                      <a:gd name="connsiteY4" fmla="*/ 805445 h 805445"/>
                      <a:gd name="connsiteX5" fmla="*/ 13533 w 1360444"/>
                      <a:gd name="connsiteY5" fmla="*/ 548317 h 805445"/>
                      <a:gd name="connsiteX6" fmla="*/ 681191 w 1360444"/>
                      <a:gd name="connsiteY6" fmla="*/ 6 h 805445"/>
                      <a:gd name="connsiteX0" fmla="*/ 681191 w 1360444"/>
                      <a:gd name="connsiteY0" fmla="*/ 1 h 805440"/>
                      <a:gd name="connsiteX1" fmla="*/ 1348849 w 1360444"/>
                      <a:gd name="connsiteY1" fmla="*/ 556250 h 805440"/>
                      <a:gd name="connsiteX2" fmla="*/ 1359024 w 1360444"/>
                      <a:gd name="connsiteY2" fmla="*/ 767550 h 805440"/>
                      <a:gd name="connsiteX3" fmla="*/ 678445 w 1360444"/>
                      <a:gd name="connsiteY3" fmla="*/ 480001 h 805440"/>
                      <a:gd name="connsiteX4" fmla="*/ 10980 w 1360444"/>
                      <a:gd name="connsiteY4" fmla="*/ 805440 h 805440"/>
                      <a:gd name="connsiteX5" fmla="*/ 13533 w 1360444"/>
                      <a:gd name="connsiteY5" fmla="*/ 548312 h 805440"/>
                      <a:gd name="connsiteX6" fmla="*/ 681191 w 1360444"/>
                      <a:gd name="connsiteY6" fmla="*/ 1 h 805440"/>
                      <a:gd name="connsiteX0" fmla="*/ 681191 w 1360444"/>
                      <a:gd name="connsiteY0" fmla="*/ 76 h 805515"/>
                      <a:gd name="connsiteX1" fmla="*/ 1348849 w 1360444"/>
                      <a:gd name="connsiteY1" fmla="*/ 556325 h 805515"/>
                      <a:gd name="connsiteX2" fmla="*/ 1359024 w 1360444"/>
                      <a:gd name="connsiteY2" fmla="*/ 767625 h 805515"/>
                      <a:gd name="connsiteX3" fmla="*/ 678445 w 1360444"/>
                      <a:gd name="connsiteY3" fmla="*/ 480076 h 805515"/>
                      <a:gd name="connsiteX4" fmla="*/ 10980 w 1360444"/>
                      <a:gd name="connsiteY4" fmla="*/ 805515 h 805515"/>
                      <a:gd name="connsiteX5" fmla="*/ 13533 w 1360444"/>
                      <a:gd name="connsiteY5" fmla="*/ 548387 h 805515"/>
                      <a:gd name="connsiteX6" fmla="*/ 681191 w 1360444"/>
                      <a:gd name="connsiteY6" fmla="*/ 76 h 805515"/>
                      <a:gd name="connsiteX0" fmla="*/ 681191 w 1360444"/>
                      <a:gd name="connsiteY0" fmla="*/ 76 h 805515"/>
                      <a:gd name="connsiteX1" fmla="*/ 1348849 w 1360444"/>
                      <a:gd name="connsiteY1" fmla="*/ 556325 h 805515"/>
                      <a:gd name="connsiteX2" fmla="*/ 1359024 w 1360444"/>
                      <a:gd name="connsiteY2" fmla="*/ 767625 h 805515"/>
                      <a:gd name="connsiteX3" fmla="*/ 344011 w 1360444"/>
                      <a:gd name="connsiteY3" fmla="*/ 518176 h 805515"/>
                      <a:gd name="connsiteX4" fmla="*/ 10980 w 1360444"/>
                      <a:gd name="connsiteY4" fmla="*/ 805515 h 805515"/>
                      <a:gd name="connsiteX5" fmla="*/ 13533 w 1360444"/>
                      <a:gd name="connsiteY5" fmla="*/ 548387 h 805515"/>
                      <a:gd name="connsiteX6" fmla="*/ 681191 w 1360444"/>
                      <a:gd name="connsiteY6" fmla="*/ 76 h 805515"/>
                      <a:gd name="connsiteX0" fmla="*/ 681191 w 1360444"/>
                      <a:gd name="connsiteY0" fmla="*/ 76 h 805515"/>
                      <a:gd name="connsiteX1" fmla="*/ 1348849 w 1360444"/>
                      <a:gd name="connsiteY1" fmla="*/ 556325 h 805515"/>
                      <a:gd name="connsiteX2" fmla="*/ 1359024 w 1360444"/>
                      <a:gd name="connsiteY2" fmla="*/ 767625 h 805515"/>
                      <a:gd name="connsiteX3" fmla="*/ 929096 w 1360444"/>
                      <a:gd name="connsiteY3" fmla="*/ 596574 h 805515"/>
                      <a:gd name="connsiteX4" fmla="*/ 344011 w 1360444"/>
                      <a:gd name="connsiteY4" fmla="*/ 518176 h 805515"/>
                      <a:gd name="connsiteX5" fmla="*/ 10980 w 1360444"/>
                      <a:gd name="connsiteY5" fmla="*/ 805515 h 805515"/>
                      <a:gd name="connsiteX6" fmla="*/ 13533 w 1360444"/>
                      <a:gd name="connsiteY6" fmla="*/ 548387 h 805515"/>
                      <a:gd name="connsiteX7" fmla="*/ 681191 w 1360444"/>
                      <a:gd name="connsiteY7" fmla="*/ 76 h 805515"/>
                      <a:gd name="connsiteX0" fmla="*/ 681191 w 1360444"/>
                      <a:gd name="connsiteY0" fmla="*/ 76 h 805515"/>
                      <a:gd name="connsiteX1" fmla="*/ 1348849 w 1360444"/>
                      <a:gd name="connsiteY1" fmla="*/ 556325 h 805515"/>
                      <a:gd name="connsiteX2" fmla="*/ 1359024 w 1360444"/>
                      <a:gd name="connsiteY2" fmla="*/ 767625 h 805515"/>
                      <a:gd name="connsiteX3" fmla="*/ 929096 w 1360444"/>
                      <a:gd name="connsiteY3" fmla="*/ 596574 h 805515"/>
                      <a:gd name="connsiteX4" fmla="*/ 344011 w 1360444"/>
                      <a:gd name="connsiteY4" fmla="*/ 518176 h 805515"/>
                      <a:gd name="connsiteX5" fmla="*/ 10980 w 1360444"/>
                      <a:gd name="connsiteY5" fmla="*/ 805515 h 805515"/>
                      <a:gd name="connsiteX6" fmla="*/ 13533 w 1360444"/>
                      <a:gd name="connsiteY6" fmla="*/ 548387 h 805515"/>
                      <a:gd name="connsiteX7" fmla="*/ 681191 w 1360444"/>
                      <a:gd name="connsiteY7" fmla="*/ 76 h 805515"/>
                      <a:gd name="connsiteX0" fmla="*/ 681191 w 1360444"/>
                      <a:gd name="connsiteY0" fmla="*/ 76 h 933007"/>
                      <a:gd name="connsiteX1" fmla="*/ 1348849 w 1360444"/>
                      <a:gd name="connsiteY1" fmla="*/ 556325 h 933007"/>
                      <a:gd name="connsiteX2" fmla="*/ 1359024 w 1360444"/>
                      <a:gd name="connsiteY2" fmla="*/ 767625 h 933007"/>
                      <a:gd name="connsiteX3" fmla="*/ 332196 w 1360444"/>
                      <a:gd name="connsiteY3" fmla="*/ 926774 h 933007"/>
                      <a:gd name="connsiteX4" fmla="*/ 344011 w 1360444"/>
                      <a:gd name="connsiteY4" fmla="*/ 518176 h 933007"/>
                      <a:gd name="connsiteX5" fmla="*/ 10980 w 1360444"/>
                      <a:gd name="connsiteY5" fmla="*/ 805515 h 933007"/>
                      <a:gd name="connsiteX6" fmla="*/ 13533 w 1360444"/>
                      <a:gd name="connsiteY6" fmla="*/ 548387 h 933007"/>
                      <a:gd name="connsiteX7" fmla="*/ 681191 w 1360444"/>
                      <a:gd name="connsiteY7" fmla="*/ 76 h 933007"/>
                      <a:gd name="connsiteX0" fmla="*/ 681191 w 1360444"/>
                      <a:gd name="connsiteY0" fmla="*/ 76 h 926774"/>
                      <a:gd name="connsiteX1" fmla="*/ 1348849 w 1360444"/>
                      <a:gd name="connsiteY1" fmla="*/ 556325 h 926774"/>
                      <a:gd name="connsiteX2" fmla="*/ 1359024 w 1360444"/>
                      <a:gd name="connsiteY2" fmla="*/ 767625 h 926774"/>
                      <a:gd name="connsiteX3" fmla="*/ 332196 w 1360444"/>
                      <a:gd name="connsiteY3" fmla="*/ 926774 h 926774"/>
                      <a:gd name="connsiteX4" fmla="*/ 344011 w 1360444"/>
                      <a:gd name="connsiteY4" fmla="*/ 518176 h 926774"/>
                      <a:gd name="connsiteX5" fmla="*/ 10980 w 1360444"/>
                      <a:gd name="connsiteY5" fmla="*/ 805515 h 926774"/>
                      <a:gd name="connsiteX6" fmla="*/ 13533 w 1360444"/>
                      <a:gd name="connsiteY6" fmla="*/ 548387 h 926774"/>
                      <a:gd name="connsiteX7" fmla="*/ 681191 w 1360444"/>
                      <a:gd name="connsiteY7" fmla="*/ 76 h 926774"/>
                      <a:gd name="connsiteX0" fmla="*/ 681191 w 1360444"/>
                      <a:gd name="connsiteY0" fmla="*/ 76 h 927499"/>
                      <a:gd name="connsiteX1" fmla="*/ 1348849 w 1360444"/>
                      <a:gd name="connsiteY1" fmla="*/ 556325 h 927499"/>
                      <a:gd name="connsiteX2" fmla="*/ 1359024 w 1360444"/>
                      <a:gd name="connsiteY2" fmla="*/ 767625 h 927499"/>
                      <a:gd name="connsiteX3" fmla="*/ 1022229 w 1360444"/>
                      <a:gd name="connsiteY3" fmla="*/ 456874 h 927499"/>
                      <a:gd name="connsiteX4" fmla="*/ 332196 w 1360444"/>
                      <a:gd name="connsiteY4" fmla="*/ 926774 h 927499"/>
                      <a:gd name="connsiteX5" fmla="*/ 344011 w 1360444"/>
                      <a:gd name="connsiteY5" fmla="*/ 518176 h 927499"/>
                      <a:gd name="connsiteX6" fmla="*/ 10980 w 1360444"/>
                      <a:gd name="connsiteY6" fmla="*/ 805515 h 927499"/>
                      <a:gd name="connsiteX7" fmla="*/ 13533 w 1360444"/>
                      <a:gd name="connsiteY7" fmla="*/ 548387 h 927499"/>
                      <a:gd name="connsiteX8" fmla="*/ 681191 w 1360444"/>
                      <a:gd name="connsiteY8" fmla="*/ 76 h 927499"/>
                      <a:gd name="connsiteX0" fmla="*/ 681191 w 1360444"/>
                      <a:gd name="connsiteY0" fmla="*/ 76 h 927499"/>
                      <a:gd name="connsiteX1" fmla="*/ 1348849 w 1360444"/>
                      <a:gd name="connsiteY1" fmla="*/ 556325 h 927499"/>
                      <a:gd name="connsiteX2" fmla="*/ 1359024 w 1360444"/>
                      <a:gd name="connsiteY2" fmla="*/ 767625 h 927499"/>
                      <a:gd name="connsiteX3" fmla="*/ 1022229 w 1360444"/>
                      <a:gd name="connsiteY3" fmla="*/ 456874 h 927499"/>
                      <a:gd name="connsiteX4" fmla="*/ 332196 w 1360444"/>
                      <a:gd name="connsiteY4" fmla="*/ 926774 h 927499"/>
                      <a:gd name="connsiteX5" fmla="*/ 344011 w 1360444"/>
                      <a:gd name="connsiteY5" fmla="*/ 518176 h 927499"/>
                      <a:gd name="connsiteX6" fmla="*/ 10980 w 1360444"/>
                      <a:gd name="connsiteY6" fmla="*/ 805515 h 927499"/>
                      <a:gd name="connsiteX7" fmla="*/ 13533 w 1360444"/>
                      <a:gd name="connsiteY7" fmla="*/ 548387 h 927499"/>
                      <a:gd name="connsiteX8" fmla="*/ 681191 w 1360444"/>
                      <a:gd name="connsiteY8" fmla="*/ 76 h 927499"/>
                      <a:gd name="connsiteX0" fmla="*/ 681191 w 1360444"/>
                      <a:gd name="connsiteY0" fmla="*/ 76 h 926794"/>
                      <a:gd name="connsiteX1" fmla="*/ 1348849 w 1360444"/>
                      <a:gd name="connsiteY1" fmla="*/ 556325 h 926794"/>
                      <a:gd name="connsiteX2" fmla="*/ 1359024 w 1360444"/>
                      <a:gd name="connsiteY2" fmla="*/ 767625 h 926794"/>
                      <a:gd name="connsiteX3" fmla="*/ 1022229 w 1360444"/>
                      <a:gd name="connsiteY3" fmla="*/ 456874 h 926794"/>
                      <a:gd name="connsiteX4" fmla="*/ 332196 w 1360444"/>
                      <a:gd name="connsiteY4" fmla="*/ 926774 h 926794"/>
                      <a:gd name="connsiteX5" fmla="*/ 344011 w 1360444"/>
                      <a:gd name="connsiteY5" fmla="*/ 518176 h 926794"/>
                      <a:gd name="connsiteX6" fmla="*/ 10980 w 1360444"/>
                      <a:gd name="connsiteY6" fmla="*/ 805515 h 926794"/>
                      <a:gd name="connsiteX7" fmla="*/ 13533 w 1360444"/>
                      <a:gd name="connsiteY7" fmla="*/ 548387 h 926794"/>
                      <a:gd name="connsiteX8" fmla="*/ 681191 w 1360444"/>
                      <a:gd name="connsiteY8" fmla="*/ 76 h 926794"/>
                      <a:gd name="connsiteX0" fmla="*/ 681191 w 1360444"/>
                      <a:gd name="connsiteY0" fmla="*/ 76 h 926794"/>
                      <a:gd name="connsiteX1" fmla="*/ 1348849 w 1360444"/>
                      <a:gd name="connsiteY1" fmla="*/ 556325 h 926794"/>
                      <a:gd name="connsiteX2" fmla="*/ 1359024 w 1360444"/>
                      <a:gd name="connsiteY2" fmla="*/ 767625 h 926794"/>
                      <a:gd name="connsiteX3" fmla="*/ 1022229 w 1360444"/>
                      <a:gd name="connsiteY3" fmla="*/ 456874 h 926794"/>
                      <a:gd name="connsiteX4" fmla="*/ 332196 w 1360444"/>
                      <a:gd name="connsiteY4" fmla="*/ 926774 h 926794"/>
                      <a:gd name="connsiteX5" fmla="*/ 344011 w 1360444"/>
                      <a:gd name="connsiteY5" fmla="*/ 518176 h 926794"/>
                      <a:gd name="connsiteX6" fmla="*/ 10980 w 1360444"/>
                      <a:gd name="connsiteY6" fmla="*/ 805515 h 926794"/>
                      <a:gd name="connsiteX7" fmla="*/ 13533 w 1360444"/>
                      <a:gd name="connsiteY7" fmla="*/ 548387 h 926794"/>
                      <a:gd name="connsiteX8" fmla="*/ 681191 w 1360444"/>
                      <a:gd name="connsiteY8" fmla="*/ 76 h 926794"/>
                      <a:gd name="connsiteX0" fmla="*/ 681191 w 1360444"/>
                      <a:gd name="connsiteY0" fmla="*/ 76 h 1100355"/>
                      <a:gd name="connsiteX1" fmla="*/ 1348849 w 1360444"/>
                      <a:gd name="connsiteY1" fmla="*/ 556325 h 1100355"/>
                      <a:gd name="connsiteX2" fmla="*/ 1359024 w 1360444"/>
                      <a:gd name="connsiteY2" fmla="*/ 767625 h 1100355"/>
                      <a:gd name="connsiteX3" fmla="*/ 1022229 w 1360444"/>
                      <a:gd name="connsiteY3" fmla="*/ 456874 h 1100355"/>
                      <a:gd name="connsiteX4" fmla="*/ 531163 w 1360444"/>
                      <a:gd name="connsiteY4" fmla="*/ 1100341 h 1100355"/>
                      <a:gd name="connsiteX5" fmla="*/ 344011 w 1360444"/>
                      <a:gd name="connsiteY5" fmla="*/ 518176 h 1100355"/>
                      <a:gd name="connsiteX6" fmla="*/ 10980 w 1360444"/>
                      <a:gd name="connsiteY6" fmla="*/ 805515 h 1100355"/>
                      <a:gd name="connsiteX7" fmla="*/ 13533 w 1360444"/>
                      <a:gd name="connsiteY7" fmla="*/ 548387 h 1100355"/>
                      <a:gd name="connsiteX8" fmla="*/ 681191 w 1360444"/>
                      <a:gd name="connsiteY8" fmla="*/ 76 h 1100355"/>
                      <a:gd name="connsiteX0" fmla="*/ 681191 w 1360444"/>
                      <a:gd name="connsiteY0" fmla="*/ 76 h 805515"/>
                      <a:gd name="connsiteX1" fmla="*/ 1348849 w 1360444"/>
                      <a:gd name="connsiteY1" fmla="*/ 556325 h 805515"/>
                      <a:gd name="connsiteX2" fmla="*/ 1359024 w 1360444"/>
                      <a:gd name="connsiteY2" fmla="*/ 767625 h 805515"/>
                      <a:gd name="connsiteX3" fmla="*/ 1022229 w 1360444"/>
                      <a:gd name="connsiteY3" fmla="*/ 456874 h 805515"/>
                      <a:gd name="connsiteX4" fmla="*/ 344011 w 1360444"/>
                      <a:gd name="connsiteY4" fmla="*/ 518176 h 805515"/>
                      <a:gd name="connsiteX5" fmla="*/ 10980 w 1360444"/>
                      <a:gd name="connsiteY5" fmla="*/ 805515 h 805515"/>
                      <a:gd name="connsiteX6" fmla="*/ 13533 w 1360444"/>
                      <a:gd name="connsiteY6" fmla="*/ 548387 h 805515"/>
                      <a:gd name="connsiteX7" fmla="*/ 681191 w 1360444"/>
                      <a:gd name="connsiteY7" fmla="*/ 76 h 805515"/>
                      <a:gd name="connsiteX0" fmla="*/ 681191 w 1360444"/>
                      <a:gd name="connsiteY0" fmla="*/ 76 h 948096"/>
                      <a:gd name="connsiteX1" fmla="*/ 1348849 w 1360444"/>
                      <a:gd name="connsiteY1" fmla="*/ 556325 h 948096"/>
                      <a:gd name="connsiteX2" fmla="*/ 1359024 w 1360444"/>
                      <a:gd name="connsiteY2" fmla="*/ 767625 h 948096"/>
                      <a:gd name="connsiteX3" fmla="*/ 1022229 w 1360444"/>
                      <a:gd name="connsiteY3" fmla="*/ 456874 h 948096"/>
                      <a:gd name="connsiteX4" fmla="*/ 501529 w 1360444"/>
                      <a:gd name="connsiteY4" fmla="*/ 947941 h 948096"/>
                      <a:gd name="connsiteX5" fmla="*/ 344011 w 1360444"/>
                      <a:gd name="connsiteY5" fmla="*/ 518176 h 948096"/>
                      <a:gd name="connsiteX6" fmla="*/ 10980 w 1360444"/>
                      <a:gd name="connsiteY6" fmla="*/ 805515 h 948096"/>
                      <a:gd name="connsiteX7" fmla="*/ 13533 w 1360444"/>
                      <a:gd name="connsiteY7" fmla="*/ 548387 h 948096"/>
                      <a:gd name="connsiteX8" fmla="*/ 681191 w 1360444"/>
                      <a:gd name="connsiteY8" fmla="*/ 76 h 948096"/>
                      <a:gd name="connsiteX0" fmla="*/ 681191 w 1360444"/>
                      <a:gd name="connsiteY0" fmla="*/ 76 h 947941"/>
                      <a:gd name="connsiteX1" fmla="*/ 1348849 w 1360444"/>
                      <a:gd name="connsiteY1" fmla="*/ 556325 h 947941"/>
                      <a:gd name="connsiteX2" fmla="*/ 1359024 w 1360444"/>
                      <a:gd name="connsiteY2" fmla="*/ 767625 h 947941"/>
                      <a:gd name="connsiteX3" fmla="*/ 1022229 w 1360444"/>
                      <a:gd name="connsiteY3" fmla="*/ 456874 h 947941"/>
                      <a:gd name="connsiteX4" fmla="*/ 501529 w 1360444"/>
                      <a:gd name="connsiteY4" fmla="*/ 947941 h 947941"/>
                      <a:gd name="connsiteX5" fmla="*/ 344011 w 1360444"/>
                      <a:gd name="connsiteY5" fmla="*/ 518176 h 947941"/>
                      <a:gd name="connsiteX6" fmla="*/ 10980 w 1360444"/>
                      <a:gd name="connsiteY6" fmla="*/ 805515 h 947941"/>
                      <a:gd name="connsiteX7" fmla="*/ 13533 w 1360444"/>
                      <a:gd name="connsiteY7" fmla="*/ 548387 h 947941"/>
                      <a:gd name="connsiteX8" fmla="*/ 681191 w 1360444"/>
                      <a:gd name="connsiteY8" fmla="*/ 76 h 947941"/>
                      <a:gd name="connsiteX0" fmla="*/ 681191 w 1360444"/>
                      <a:gd name="connsiteY0" fmla="*/ 76 h 805515"/>
                      <a:gd name="connsiteX1" fmla="*/ 1348849 w 1360444"/>
                      <a:gd name="connsiteY1" fmla="*/ 556325 h 805515"/>
                      <a:gd name="connsiteX2" fmla="*/ 1359024 w 1360444"/>
                      <a:gd name="connsiteY2" fmla="*/ 767625 h 805515"/>
                      <a:gd name="connsiteX3" fmla="*/ 1022229 w 1360444"/>
                      <a:gd name="connsiteY3" fmla="*/ 456874 h 805515"/>
                      <a:gd name="connsiteX4" fmla="*/ 484596 w 1360444"/>
                      <a:gd name="connsiteY4" fmla="*/ 765908 h 805515"/>
                      <a:gd name="connsiteX5" fmla="*/ 344011 w 1360444"/>
                      <a:gd name="connsiteY5" fmla="*/ 518176 h 805515"/>
                      <a:gd name="connsiteX6" fmla="*/ 10980 w 1360444"/>
                      <a:gd name="connsiteY6" fmla="*/ 805515 h 805515"/>
                      <a:gd name="connsiteX7" fmla="*/ 13533 w 1360444"/>
                      <a:gd name="connsiteY7" fmla="*/ 548387 h 805515"/>
                      <a:gd name="connsiteX8" fmla="*/ 681191 w 1360444"/>
                      <a:gd name="connsiteY8" fmla="*/ 76 h 805515"/>
                      <a:gd name="connsiteX0" fmla="*/ 676855 w 1356108"/>
                      <a:gd name="connsiteY0" fmla="*/ 76 h 902882"/>
                      <a:gd name="connsiteX1" fmla="*/ 1344513 w 1356108"/>
                      <a:gd name="connsiteY1" fmla="*/ 556325 h 902882"/>
                      <a:gd name="connsiteX2" fmla="*/ 1354688 w 1356108"/>
                      <a:gd name="connsiteY2" fmla="*/ 767625 h 902882"/>
                      <a:gd name="connsiteX3" fmla="*/ 1017893 w 1356108"/>
                      <a:gd name="connsiteY3" fmla="*/ 456874 h 902882"/>
                      <a:gd name="connsiteX4" fmla="*/ 480260 w 1356108"/>
                      <a:gd name="connsiteY4" fmla="*/ 765908 h 902882"/>
                      <a:gd name="connsiteX5" fmla="*/ 339675 w 1356108"/>
                      <a:gd name="connsiteY5" fmla="*/ 518176 h 902882"/>
                      <a:gd name="connsiteX6" fmla="*/ 23577 w 1356108"/>
                      <a:gd name="connsiteY6" fmla="*/ 902882 h 902882"/>
                      <a:gd name="connsiteX7" fmla="*/ 9197 w 1356108"/>
                      <a:gd name="connsiteY7" fmla="*/ 548387 h 902882"/>
                      <a:gd name="connsiteX8" fmla="*/ 676855 w 1356108"/>
                      <a:gd name="connsiteY8" fmla="*/ 76 h 902882"/>
                      <a:gd name="connsiteX0" fmla="*/ 678131 w 1357384"/>
                      <a:gd name="connsiteY0" fmla="*/ 76 h 907645"/>
                      <a:gd name="connsiteX1" fmla="*/ 1345789 w 1357384"/>
                      <a:gd name="connsiteY1" fmla="*/ 556325 h 907645"/>
                      <a:gd name="connsiteX2" fmla="*/ 1355964 w 1357384"/>
                      <a:gd name="connsiteY2" fmla="*/ 767625 h 907645"/>
                      <a:gd name="connsiteX3" fmla="*/ 1019169 w 1357384"/>
                      <a:gd name="connsiteY3" fmla="*/ 456874 h 907645"/>
                      <a:gd name="connsiteX4" fmla="*/ 481536 w 1357384"/>
                      <a:gd name="connsiteY4" fmla="*/ 765908 h 907645"/>
                      <a:gd name="connsiteX5" fmla="*/ 340951 w 1357384"/>
                      <a:gd name="connsiteY5" fmla="*/ 518176 h 907645"/>
                      <a:gd name="connsiteX6" fmla="*/ 18503 w 1357384"/>
                      <a:gd name="connsiteY6" fmla="*/ 907645 h 907645"/>
                      <a:gd name="connsiteX7" fmla="*/ 10473 w 1357384"/>
                      <a:gd name="connsiteY7" fmla="*/ 548387 h 907645"/>
                      <a:gd name="connsiteX8" fmla="*/ 678131 w 1357384"/>
                      <a:gd name="connsiteY8" fmla="*/ 76 h 907645"/>
                      <a:gd name="connsiteX0" fmla="*/ 678131 w 1357384"/>
                      <a:gd name="connsiteY0" fmla="*/ 76 h 907645"/>
                      <a:gd name="connsiteX1" fmla="*/ 1345789 w 1357384"/>
                      <a:gd name="connsiteY1" fmla="*/ 556325 h 907645"/>
                      <a:gd name="connsiteX2" fmla="*/ 1355964 w 1357384"/>
                      <a:gd name="connsiteY2" fmla="*/ 767625 h 907645"/>
                      <a:gd name="connsiteX3" fmla="*/ 1001706 w 1357384"/>
                      <a:gd name="connsiteY3" fmla="*/ 402899 h 907645"/>
                      <a:gd name="connsiteX4" fmla="*/ 481536 w 1357384"/>
                      <a:gd name="connsiteY4" fmla="*/ 765908 h 907645"/>
                      <a:gd name="connsiteX5" fmla="*/ 340951 w 1357384"/>
                      <a:gd name="connsiteY5" fmla="*/ 518176 h 907645"/>
                      <a:gd name="connsiteX6" fmla="*/ 18503 w 1357384"/>
                      <a:gd name="connsiteY6" fmla="*/ 907645 h 907645"/>
                      <a:gd name="connsiteX7" fmla="*/ 10473 w 1357384"/>
                      <a:gd name="connsiteY7" fmla="*/ 548387 h 907645"/>
                      <a:gd name="connsiteX8" fmla="*/ 678131 w 1357384"/>
                      <a:gd name="connsiteY8" fmla="*/ 76 h 907645"/>
                      <a:gd name="connsiteX0" fmla="*/ 678131 w 1357384"/>
                      <a:gd name="connsiteY0" fmla="*/ 76 h 907645"/>
                      <a:gd name="connsiteX1" fmla="*/ 1345789 w 1357384"/>
                      <a:gd name="connsiteY1" fmla="*/ 556325 h 907645"/>
                      <a:gd name="connsiteX2" fmla="*/ 1355964 w 1357384"/>
                      <a:gd name="connsiteY2" fmla="*/ 767625 h 907645"/>
                      <a:gd name="connsiteX3" fmla="*/ 1001706 w 1357384"/>
                      <a:gd name="connsiteY3" fmla="*/ 402899 h 907645"/>
                      <a:gd name="connsiteX4" fmla="*/ 481536 w 1357384"/>
                      <a:gd name="connsiteY4" fmla="*/ 765908 h 907645"/>
                      <a:gd name="connsiteX5" fmla="*/ 340951 w 1357384"/>
                      <a:gd name="connsiteY5" fmla="*/ 518176 h 907645"/>
                      <a:gd name="connsiteX6" fmla="*/ 18503 w 1357384"/>
                      <a:gd name="connsiteY6" fmla="*/ 907645 h 907645"/>
                      <a:gd name="connsiteX7" fmla="*/ 10473 w 1357384"/>
                      <a:gd name="connsiteY7" fmla="*/ 548387 h 907645"/>
                      <a:gd name="connsiteX8" fmla="*/ 678131 w 1357384"/>
                      <a:gd name="connsiteY8" fmla="*/ 76 h 907645"/>
                      <a:gd name="connsiteX0" fmla="*/ 678131 w 1355120"/>
                      <a:gd name="connsiteY0" fmla="*/ 76 h 907645"/>
                      <a:gd name="connsiteX1" fmla="*/ 1345789 w 1355120"/>
                      <a:gd name="connsiteY1" fmla="*/ 556325 h 907645"/>
                      <a:gd name="connsiteX2" fmla="*/ 1349614 w 1355120"/>
                      <a:gd name="connsiteY2" fmla="*/ 872400 h 907645"/>
                      <a:gd name="connsiteX3" fmla="*/ 1001706 w 1355120"/>
                      <a:gd name="connsiteY3" fmla="*/ 402899 h 907645"/>
                      <a:gd name="connsiteX4" fmla="*/ 481536 w 1355120"/>
                      <a:gd name="connsiteY4" fmla="*/ 765908 h 907645"/>
                      <a:gd name="connsiteX5" fmla="*/ 340951 w 1355120"/>
                      <a:gd name="connsiteY5" fmla="*/ 518176 h 907645"/>
                      <a:gd name="connsiteX6" fmla="*/ 18503 w 1355120"/>
                      <a:gd name="connsiteY6" fmla="*/ 907645 h 907645"/>
                      <a:gd name="connsiteX7" fmla="*/ 10473 w 1355120"/>
                      <a:gd name="connsiteY7" fmla="*/ 548387 h 907645"/>
                      <a:gd name="connsiteX8" fmla="*/ 678131 w 1355120"/>
                      <a:gd name="connsiteY8" fmla="*/ 76 h 907645"/>
                      <a:gd name="connsiteX0" fmla="*/ 678131 w 1358957"/>
                      <a:gd name="connsiteY0" fmla="*/ 76 h 907645"/>
                      <a:gd name="connsiteX1" fmla="*/ 1345789 w 1358957"/>
                      <a:gd name="connsiteY1" fmla="*/ 556325 h 907645"/>
                      <a:gd name="connsiteX2" fmla="*/ 1349614 w 1358957"/>
                      <a:gd name="connsiteY2" fmla="*/ 872400 h 907645"/>
                      <a:gd name="connsiteX3" fmla="*/ 1001706 w 1358957"/>
                      <a:gd name="connsiteY3" fmla="*/ 402899 h 907645"/>
                      <a:gd name="connsiteX4" fmla="*/ 481536 w 1358957"/>
                      <a:gd name="connsiteY4" fmla="*/ 765908 h 907645"/>
                      <a:gd name="connsiteX5" fmla="*/ 340951 w 1358957"/>
                      <a:gd name="connsiteY5" fmla="*/ 518176 h 907645"/>
                      <a:gd name="connsiteX6" fmla="*/ 18503 w 1358957"/>
                      <a:gd name="connsiteY6" fmla="*/ 907645 h 907645"/>
                      <a:gd name="connsiteX7" fmla="*/ 10473 w 1358957"/>
                      <a:gd name="connsiteY7" fmla="*/ 548387 h 907645"/>
                      <a:gd name="connsiteX8" fmla="*/ 678131 w 1358957"/>
                      <a:gd name="connsiteY8" fmla="*/ 76 h 907645"/>
                      <a:gd name="connsiteX0" fmla="*/ 678131 w 1358246"/>
                      <a:gd name="connsiteY0" fmla="*/ 76 h 907645"/>
                      <a:gd name="connsiteX1" fmla="*/ 1345789 w 1358246"/>
                      <a:gd name="connsiteY1" fmla="*/ 556325 h 907645"/>
                      <a:gd name="connsiteX2" fmla="*/ 1348026 w 1358246"/>
                      <a:gd name="connsiteY2" fmla="*/ 875575 h 907645"/>
                      <a:gd name="connsiteX3" fmla="*/ 1001706 w 1358246"/>
                      <a:gd name="connsiteY3" fmla="*/ 402899 h 907645"/>
                      <a:gd name="connsiteX4" fmla="*/ 481536 w 1358246"/>
                      <a:gd name="connsiteY4" fmla="*/ 765908 h 907645"/>
                      <a:gd name="connsiteX5" fmla="*/ 340951 w 1358246"/>
                      <a:gd name="connsiteY5" fmla="*/ 518176 h 907645"/>
                      <a:gd name="connsiteX6" fmla="*/ 18503 w 1358246"/>
                      <a:gd name="connsiteY6" fmla="*/ 907645 h 907645"/>
                      <a:gd name="connsiteX7" fmla="*/ 10473 w 1358246"/>
                      <a:gd name="connsiteY7" fmla="*/ 548387 h 907645"/>
                      <a:gd name="connsiteX8" fmla="*/ 678131 w 1358246"/>
                      <a:gd name="connsiteY8" fmla="*/ 76 h 907645"/>
                      <a:gd name="connsiteX0" fmla="*/ 678131 w 1358246"/>
                      <a:gd name="connsiteY0" fmla="*/ 76 h 907645"/>
                      <a:gd name="connsiteX1" fmla="*/ 1345789 w 1358246"/>
                      <a:gd name="connsiteY1" fmla="*/ 556325 h 907645"/>
                      <a:gd name="connsiteX2" fmla="*/ 1348026 w 1358246"/>
                      <a:gd name="connsiteY2" fmla="*/ 875575 h 907645"/>
                      <a:gd name="connsiteX3" fmla="*/ 973131 w 1358246"/>
                      <a:gd name="connsiteY3" fmla="*/ 428299 h 907645"/>
                      <a:gd name="connsiteX4" fmla="*/ 481536 w 1358246"/>
                      <a:gd name="connsiteY4" fmla="*/ 765908 h 907645"/>
                      <a:gd name="connsiteX5" fmla="*/ 340951 w 1358246"/>
                      <a:gd name="connsiteY5" fmla="*/ 518176 h 907645"/>
                      <a:gd name="connsiteX6" fmla="*/ 18503 w 1358246"/>
                      <a:gd name="connsiteY6" fmla="*/ 907645 h 907645"/>
                      <a:gd name="connsiteX7" fmla="*/ 10473 w 1358246"/>
                      <a:gd name="connsiteY7" fmla="*/ 548387 h 907645"/>
                      <a:gd name="connsiteX8" fmla="*/ 678131 w 1358246"/>
                      <a:gd name="connsiteY8" fmla="*/ 76 h 907645"/>
                      <a:gd name="connsiteX0" fmla="*/ 678131 w 1358246"/>
                      <a:gd name="connsiteY0" fmla="*/ 76 h 907645"/>
                      <a:gd name="connsiteX1" fmla="*/ 1345789 w 1358246"/>
                      <a:gd name="connsiteY1" fmla="*/ 556325 h 907645"/>
                      <a:gd name="connsiteX2" fmla="*/ 1348026 w 1358246"/>
                      <a:gd name="connsiteY2" fmla="*/ 875575 h 907645"/>
                      <a:gd name="connsiteX3" fmla="*/ 973131 w 1358246"/>
                      <a:gd name="connsiteY3" fmla="*/ 428299 h 907645"/>
                      <a:gd name="connsiteX4" fmla="*/ 481536 w 1358246"/>
                      <a:gd name="connsiteY4" fmla="*/ 765908 h 907645"/>
                      <a:gd name="connsiteX5" fmla="*/ 340951 w 1358246"/>
                      <a:gd name="connsiteY5" fmla="*/ 518176 h 907645"/>
                      <a:gd name="connsiteX6" fmla="*/ 18503 w 1358246"/>
                      <a:gd name="connsiteY6" fmla="*/ 907645 h 907645"/>
                      <a:gd name="connsiteX7" fmla="*/ 10473 w 1358246"/>
                      <a:gd name="connsiteY7" fmla="*/ 548387 h 907645"/>
                      <a:gd name="connsiteX8" fmla="*/ 678131 w 1358246"/>
                      <a:gd name="connsiteY8" fmla="*/ 76 h 907645"/>
                      <a:gd name="connsiteX0" fmla="*/ 678131 w 1358246"/>
                      <a:gd name="connsiteY0" fmla="*/ 76 h 907645"/>
                      <a:gd name="connsiteX1" fmla="*/ 1345789 w 1358246"/>
                      <a:gd name="connsiteY1" fmla="*/ 556325 h 907645"/>
                      <a:gd name="connsiteX2" fmla="*/ 1348026 w 1358246"/>
                      <a:gd name="connsiteY2" fmla="*/ 875575 h 907645"/>
                      <a:gd name="connsiteX3" fmla="*/ 973131 w 1358246"/>
                      <a:gd name="connsiteY3" fmla="*/ 428299 h 907645"/>
                      <a:gd name="connsiteX4" fmla="*/ 481536 w 1358246"/>
                      <a:gd name="connsiteY4" fmla="*/ 765908 h 907645"/>
                      <a:gd name="connsiteX5" fmla="*/ 340951 w 1358246"/>
                      <a:gd name="connsiteY5" fmla="*/ 518176 h 907645"/>
                      <a:gd name="connsiteX6" fmla="*/ 18503 w 1358246"/>
                      <a:gd name="connsiteY6" fmla="*/ 907645 h 907645"/>
                      <a:gd name="connsiteX7" fmla="*/ 10473 w 1358246"/>
                      <a:gd name="connsiteY7" fmla="*/ 548387 h 907645"/>
                      <a:gd name="connsiteX8" fmla="*/ 678131 w 1358246"/>
                      <a:gd name="connsiteY8" fmla="*/ 76 h 907645"/>
                      <a:gd name="connsiteX0" fmla="*/ 678131 w 1358246"/>
                      <a:gd name="connsiteY0" fmla="*/ 76 h 907645"/>
                      <a:gd name="connsiteX1" fmla="*/ 1345789 w 1358246"/>
                      <a:gd name="connsiteY1" fmla="*/ 556325 h 907645"/>
                      <a:gd name="connsiteX2" fmla="*/ 1348026 w 1358246"/>
                      <a:gd name="connsiteY2" fmla="*/ 875575 h 907645"/>
                      <a:gd name="connsiteX3" fmla="*/ 973131 w 1358246"/>
                      <a:gd name="connsiteY3" fmla="*/ 428299 h 907645"/>
                      <a:gd name="connsiteX4" fmla="*/ 481536 w 1358246"/>
                      <a:gd name="connsiteY4" fmla="*/ 765908 h 907645"/>
                      <a:gd name="connsiteX5" fmla="*/ 333014 w 1358246"/>
                      <a:gd name="connsiteY5" fmla="*/ 456264 h 907645"/>
                      <a:gd name="connsiteX6" fmla="*/ 18503 w 1358246"/>
                      <a:gd name="connsiteY6" fmla="*/ 907645 h 907645"/>
                      <a:gd name="connsiteX7" fmla="*/ 10473 w 1358246"/>
                      <a:gd name="connsiteY7" fmla="*/ 548387 h 907645"/>
                      <a:gd name="connsiteX8" fmla="*/ 678131 w 1358246"/>
                      <a:gd name="connsiteY8" fmla="*/ 76 h 907645"/>
                      <a:gd name="connsiteX0" fmla="*/ 678131 w 1358246"/>
                      <a:gd name="connsiteY0" fmla="*/ 76 h 907645"/>
                      <a:gd name="connsiteX1" fmla="*/ 1345789 w 1358246"/>
                      <a:gd name="connsiteY1" fmla="*/ 556325 h 907645"/>
                      <a:gd name="connsiteX2" fmla="*/ 1348026 w 1358246"/>
                      <a:gd name="connsiteY2" fmla="*/ 875575 h 907645"/>
                      <a:gd name="connsiteX3" fmla="*/ 973131 w 1358246"/>
                      <a:gd name="connsiteY3" fmla="*/ 428299 h 907645"/>
                      <a:gd name="connsiteX4" fmla="*/ 481536 w 1358246"/>
                      <a:gd name="connsiteY4" fmla="*/ 765908 h 907645"/>
                      <a:gd name="connsiteX5" fmla="*/ 333014 w 1358246"/>
                      <a:gd name="connsiteY5" fmla="*/ 456264 h 907645"/>
                      <a:gd name="connsiteX6" fmla="*/ 18503 w 1358246"/>
                      <a:gd name="connsiteY6" fmla="*/ 907645 h 907645"/>
                      <a:gd name="connsiteX7" fmla="*/ 10473 w 1358246"/>
                      <a:gd name="connsiteY7" fmla="*/ 548387 h 907645"/>
                      <a:gd name="connsiteX8" fmla="*/ 678131 w 1358246"/>
                      <a:gd name="connsiteY8" fmla="*/ 76 h 907645"/>
                      <a:gd name="connsiteX0" fmla="*/ 678131 w 1358246"/>
                      <a:gd name="connsiteY0" fmla="*/ 76 h 907645"/>
                      <a:gd name="connsiteX1" fmla="*/ 1345789 w 1358246"/>
                      <a:gd name="connsiteY1" fmla="*/ 556325 h 907645"/>
                      <a:gd name="connsiteX2" fmla="*/ 1348026 w 1358246"/>
                      <a:gd name="connsiteY2" fmla="*/ 875575 h 907645"/>
                      <a:gd name="connsiteX3" fmla="*/ 973131 w 1358246"/>
                      <a:gd name="connsiteY3" fmla="*/ 428299 h 907645"/>
                      <a:gd name="connsiteX4" fmla="*/ 481536 w 1358246"/>
                      <a:gd name="connsiteY4" fmla="*/ 765908 h 907645"/>
                      <a:gd name="connsiteX5" fmla="*/ 333014 w 1358246"/>
                      <a:gd name="connsiteY5" fmla="*/ 456264 h 907645"/>
                      <a:gd name="connsiteX6" fmla="*/ 18503 w 1358246"/>
                      <a:gd name="connsiteY6" fmla="*/ 907645 h 907645"/>
                      <a:gd name="connsiteX7" fmla="*/ 10473 w 1358246"/>
                      <a:gd name="connsiteY7" fmla="*/ 548387 h 907645"/>
                      <a:gd name="connsiteX8" fmla="*/ 678131 w 1358246"/>
                      <a:gd name="connsiteY8" fmla="*/ 76 h 907645"/>
                      <a:gd name="connsiteX0" fmla="*/ 678131 w 1358246"/>
                      <a:gd name="connsiteY0" fmla="*/ 76 h 907645"/>
                      <a:gd name="connsiteX1" fmla="*/ 1345789 w 1358246"/>
                      <a:gd name="connsiteY1" fmla="*/ 556325 h 907645"/>
                      <a:gd name="connsiteX2" fmla="*/ 1348026 w 1358246"/>
                      <a:gd name="connsiteY2" fmla="*/ 875575 h 907645"/>
                      <a:gd name="connsiteX3" fmla="*/ 973131 w 1358246"/>
                      <a:gd name="connsiteY3" fmla="*/ 428299 h 907645"/>
                      <a:gd name="connsiteX4" fmla="*/ 481536 w 1358246"/>
                      <a:gd name="connsiteY4" fmla="*/ 765908 h 907645"/>
                      <a:gd name="connsiteX5" fmla="*/ 450489 w 1358246"/>
                      <a:gd name="connsiteY5" fmla="*/ 484839 h 907645"/>
                      <a:gd name="connsiteX6" fmla="*/ 18503 w 1358246"/>
                      <a:gd name="connsiteY6" fmla="*/ 907645 h 907645"/>
                      <a:gd name="connsiteX7" fmla="*/ 10473 w 1358246"/>
                      <a:gd name="connsiteY7" fmla="*/ 548387 h 907645"/>
                      <a:gd name="connsiteX8" fmla="*/ 678131 w 1358246"/>
                      <a:gd name="connsiteY8" fmla="*/ 76 h 907645"/>
                      <a:gd name="connsiteX0" fmla="*/ 678131 w 1358246"/>
                      <a:gd name="connsiteY0" fmla="*/ 76 h 907645"/>
                      <a:gd name="connsiteX1" fmla="*/ 1345789 w 1358246"/>
                      <a:gd name="connsiteY1" fmla="*/ 556325 h 907645"/>
                      <a:gd name="connsiteX2" fmla="*/ 1348026 w 1358246"/>
                      <a:gd name="connsiteY2" fmla="*/ 875575 h 907645"/>
                      <a:gd name="connsiteX3" fmla="*/ 973131 w 1358246"/>
                      <a:gd name="connsiteY3" fmla="*/ 428299 h 907645"/>
                      <a:gd name="connsiteX4" fmla="*/ 481536 w 1358246"/>
                      <a:gd name="connsiteY4" fmla="*/ 765908 h 907645"/>
                      <a:gd name="connsiteX5" fmla="*/ 450489 w 1358246"/>
                      <a:gd name="connsiteY5" fmla="*/ 484839 h 907645"/>
                      <a:gd name="connsiteX6" fmla="*/ 18503 w 1358246"/>
                      <a:gd name="connsiteY6" fmla="*/ 907645 h 907645"/>
                      <a:gd name="connsiteX7" fmla="*/ 10473 w 1358246"/>
                      <a:gd name="connsiteY7" fmla="*/ 548387 h 907645"/>
                      <a:gd name="connsiteX8" fmla="*/ 678131 w 1358246"/>
                      <a:gd name="connsiteY8" fmla="*/ 76 h 907645"/>
                      <a:gd name="connsiteX0" fmla="*/ 678131 w 1358246"/>
                      <a:gd name="connsiteY0" fmla="*/ 76 h 907645"/>
                      <a:gd name="connsiteX1" fmla="*/ 1345789 w 1358246"/>
                      <a:gd name="connsiteY1" fmla="*/ 556325 h 907645"/>
                      <a:gd name="connsiteX2" fmla="*/ 1348026 w 1358246"/>
                      <a:gd name="connsiteY2" fmla="*/ 875575 h 907645"/>
                      <a:gd name="connsiteX3" fmla="*/ 973131 w 1358246"/>
                      <a:gd name="connsiteY3" fmla="*/ 428299 h 907645"/>
                      <a:gd name="connsiteX4" fmla="*/ 481536 w 1358246"/>
                      <a:gd name="connsiteY4" fmla="*/ 765908 h 907645"/>
                      <a:gd name="connsiteX5" fmla="*/ 450489 w 1358246"/>
                      <a:gd name="connsiteY5" fmla="*/ 484839 h 907645"/>
                      <a:gd name="connsiteX6" fmla="*/ 18503 w 1358246"/>
                      <a:gd name="connsiteY6" fmla="*/ 907645 h 907645"/>
                      <a:gd name="connsiteX7" fmla="*/ 10473 w 1358246"/>
                      <a:gd name="connsiteY7" fmla="*/ 548387 h 907645"/>
                      <a:gd name="connsiteX8" fmla="*/ 678131 w 1358246"/>
                      <a:gd name="connsiteY8" fmla="*/ 76 h 907645"/>
                      <a:gd name="connsiteX0" fmla="*/ 678131 w 1358246"/>
                      <a:gd name="connsiteY0" fmla="*/ 76 h 907645"/>
                      <a:gd name="connsiteX1" fmla="*/ 1345789 w 1358246"/>
                      <a:gd name="connsiteY1" fmla="*/ 556325 h 907645"/>
                      <a:gd name="connsiteX2" fmla="*/ 1348026 w 1358246"/>
                      <a:gd name="connsiteY2" fmla="*/ 875575 h 907645"/>
                      <a:gd name="connsiteX3" fmla="*/ 973131 w 1358246"/>
                      <a:gd name="connsiteY3" fmla="*/ 428299 h 907645"/>
                      <a:gd name="connsiteX4" fmla="*/ 481536 w 1358246"/>
                      <a:gd name="connsiteY4" fmla="*/ 765908 h 907645"/>
                      <a:gd name="connsiteX5" fmla="*/ 450489 w 1358246"/>
                      <a:gd name="connsiteY5" fmla="*/ 484839 h 907645"/>
                      <a:gd name="connsiteX6" fmla="*/ 18503 w 1358246"/>
                      <a:gd name="connsiteY6" fmla="*/ 907645 h 907645"/>
                      <a:gd name="connsiteX7" fmla="*/ 10473 w 1358246"/>
                      <a:gd name="connsiteY7" fmla="*/ 548387 h 907645"/>
                      <a:gd name="connsiteX8" fmla="*/ 678131 w 1358246"/>
                      <a:gd name="connsiteY8" fmla="*/ 76 h 907645"/>
                      <a:gd name="connsiteX0" fmla="*/ 678131 w 1358246"/>
                      <a:gd name="connsiteY0" fmla="*/ 76 h 907645"/>
                      <a:gd name="connsiteX1" fmla="*/ 1345789 w 1358246"/>
                      <a:gd name="connsiteY1" fmla="*/ 556325 h 907645"/>
                      <a:gd name="connsiteX2" fmla="*/ 1348026 w 1358246"/>
                      <a:gd name="connsiteY2" fmla="*/ 875575 h 907645"/>
                      <a:gd name="connsiteX3" fmla="*/ 973131 w 1358246"/>
                      <a:gd name="connsiteY3" fmla="*/ 428299 h 907645"/>
                      <a:gd name="connsiteX4" fmla="*/ 481536 w 1358246"/>
                      <a:gd name="connsiteY4" fmla="*/ 765908 h 907645"/>
                      <a:gd name="connsiteX5" fmla="*/ 450489 w 1358246"/>
                      <a:gd name="connsiteY5" fmla="*/ 484839 h 907645"/>
                      <a:gd name="connsiteX6" fmla="*/ 18503 w 1358246"/>
                      <a:gd name="connsiteY6" fmla="*/ 907645 h 907645"/>
                      <a:gd name="connsiteX7" fmla="*/ 10473 w 1358246"/>
                      <a:gd name="connsiteY7" fmla="*/ 548387 h 907645"/>
                      <a:gd name="connsiteX8" fmla="*/ 678131 w 1358246"/>
                      <a:gd name="connsiteY8" fmla="*/ 76 h 907645"/>
                      <a:gd name="connsiteX0" fmla="*/ 678131 w 1358246"/>
                      <a:gd name="connsiteY0" fmla="*/ 76 h 907645"/>
                      <a:gd name="connsiteX1" fmla="*/ 1345789 w 1358246"/>
                      <a:gd name="connsiteY1" fmla="*/ 556325 h 907645"/>
                      <a:gd name="connsiteX2" fmla="*/ 1348026 w 1358246"/>
                      <a:gd name="connsiteY2" fmla="*/ 875575 h 907645"/>
                      <a:gd name="connsiteX3" fmla="*/ 973131 w 1358246"/>
                      <a:gd name="connsiteY3" fmla="*/ 428299 h 907645"/>
                      <a:gd name="connsiteX4" fmla="*/ 481536 w 1358246"/>
                      <a:gd name="connsiteY4" fmla="*/ 765908 h 907645"/>
                      <a:gd name="connsiteX5" fmla="*/ 450489 w 1358246"/>
                      <a:gd name="connsiteY5" fmla="*/ 484839 h 907645"/>
                      <a:gd name="connsiteX6" fmla="*/ 18503 w 1358246"/>
                      <a:gd name="connsiteY6" fmla="*/ 907645 h 907645"/>
                      <a:gd name="connsiteX7" fmla="*/ 10473 w 1358246"/>
                      <a:gd name="connsiteY7" fmla="*/ 548387 h 907645"/>
                      <a:gd name="connsiteX8" fmla="*/ 678131 w 1358246"/>
                      <a:gd name="connsiteY8" fmla="*/ 76 h 907645"/>
                      <a:gd name="connsiteX0" fmla="*/ 678131 w 1358246"/>
                      <a:gd name="connsiteY0" fmla="*/ 76 h 907645"/>
                      <a:gd name="connsiteX1" fmla="*/ 1345789 w 1358246"/>
                      <a:gd name="connsiteY1" fmla="*/ 556325 h 907645"/>
                      <a:gd name="connsiteX2" fmla="*/ 1348026 w 1358246"/>
                      <a:gd name="connsiteY2" fmla="*/ 875575 h 907645"/>
                      <a:gd name="connsiteX3" fmla="*/ 903281 w 1358246"/>
                      <a:gd name="connsiteY3" fmla="*/ 420361 h 907645"/>
                      <a:gd name="connsiteX4" fmla="*/ 481536 w 1358246"/>
                      <a:gd name="connsiteY4" fmla="*/ 765908 h 907645"/>
                      <a:gd name="connsiteX5" fmla="*/ 450489 w 1358246"/>
                      <a:gd name="connsiteY5" fmla="*/ 484839 h 907645"/>
                      <a:gd name="connsiteX6" fmla="*/ 18503 w 1358246"/>
                      <a:gd name="connsiteY6" fmla="*/ 907645 h 907645"/>
                      <a:gd name="connsiteX7" fmla="*/ 10473 w 1358246"/>
                      <a:gd name="connsiteY7" fmla="*/ 548387 h 907645"/>
                      <a:gd name="connsiteX8" fmla="*/ 678131 w 1358246"/>
                      <a:gd name="connsiteY8" fmla="*/ 76 h 9076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358246" h="907645">
                        <a:moveTo>
                          <a:pt x="678131" y="76"/>
                        </a:moveTo>
                        <a:cubicBezTo>
                          <a:pt x="1059434" y="-4951"/>
                          <a:pt x="1282242" y="238875"/>
                          <a:pt x="1345789" y="556325"/>
                        </a:cubicBezTo>
                        <a:cubicBezTo>
                          <a:pt x="1365973" y="708602"/>
                          <a:pt x="1357794" y="776321"/>
                          <a:pt x="1348026" y="875575"/>
                        </a:cubicBezTo>
                        <a:cubicBezTo>
                          <a:pt x="1281595" y="890750"/>
                          <a:pt x="978787" y="701649"/>
                          <a:pt x="903281" y="420361"/>
                        </a:cubicBezTo>
                        <a:cubicBezTo>
                          <a:pt x="740434" y="653438"/>
                          <a:pt x="539009" y="752516"/>
                          <a:pt x="481536" y="765908"/>
                        </a:cubicBezTo>
                        <a:cubicBezTo>
                          <a:pt x="507142" y="613141"/>
                          <a:pt x="480566" y="514751"/>
                          <a:pt x="450489" y="484839"/>
                        </a:cubicBezTo>
                        <a:cubicBezTo>
                          <a:pt x="376873" y="650998"/>
                          <a:pt x="181019" y="793874"/>
                          <a:pt x="18503" y="907645"/>
                        </a:cubicBezTo>
                        <a:cubicBezTo>
                          <a:pt x="11910" y="874324"/>
                          <a:pt x="-14367" y="737918"/>
                          <a:pt x="10473" y="548387"/>
                        </a:cubicBezTo>
                        <a:cubicBezTo>
                          <a:pt x="74021" y="230937"/>
                          <a:pt x="296828" y="5103"/>
                          <a:pt x="678131" y="76"/>
                        </a:cubicBezTo>
                        <a:close/>
                      </a:path>
                    </a:pathLst>
                  </a:custGeom>
                  <a:solidFill>
                    <a:srgbClr val="F8B330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grpSp>
                <p:nvGrpSpPr>
                  <p:cNvPr id="399" name="Group 398"/>
                  <p:cNvGrpSpPr/>
                  <p:nvPr/>
                </p:nvGrpSpPr>
                <p:grpSpPr>
                  <a:xfrm>
                    <a:off x="9162225" y="5119314"/>
                    <a:ext cx="1761414" cy="1338240"/>
                    <a:chOff x="7445103" y="5119314"/>
                    <a:chExt cx="1761414" cy="1338240"/>
                  </a:xfrm>
                </p:grpSpPr>
                <p:sp>
                  <p:nvSpPr>
                    <p:cNvPr id="408" name="Freeform 407"/>
                    <p:cNvSpPr/>
                    <p:nvPr/>
                  </p:nvSpPr>
                  <p:spPr>
                    <a:xfrm rot="16200000">
                      <a:off x="7656690" y="4907727"/>
                      <a:ext cx="1338240" cy="1761414"/>
                    </a:xfrm>
                    <a:custGeom>
                      <a:avLst/>
                      <a:gdLst>
                        <a:gd name="connsiteX0" fmla="*/ 1338240 w 1338240"/>
                        <a:gd name="connsiteY0" fmla="*/ 1122754 h 1761414"/>
                        <a:gd name="connsiteX1" fmla="*/ 1333436 w 1338240"/>
                        <a:gd name="connsiteY1" fmla="*/ 1166458 h 1761414"/>
                        <a:gd name="connsiteX2" fmla="*/ 1087717 w 1338240"/>
                        <a:gd name="connsiteY2" fmla="*/ 1721408 h 1761414"/>
                        <a:gd name="connsiteX3" fmla="*/ 0 w 1338240"/>
                        <a:gd name="connsiteY3" fmla="*/ 1750396 h 1761414"/>
                        <a:gd name="connsiteX4" fmla="*/ 800 w 1338240"/>
                        <a:gd name="connsiteY4" fmla="*/ 1308305 h 1761414"/>
                        <a:gd name="connsiteX5" fmla="*/ 1574 w 1338240"/>
                        <a:gd name="connsiteY5" fmla="*/ 880707 h 1761414"/>
                        <a:gd name="connsiteX6" fmla="*/ 800 w 1338240"/>
                        <a:gd name="connsiteY6" fmla="*/ 453110 h 1761414"/>
                        <a:gd name="connsiteX7" fmla="*/ 0 w 1338240"/>
                        <a:gd name="connsiteY7" fmla="*/ 11018 h 1761414"/>
                        <a:gd name="connsiteX8" fmla="*/ 1087717 w 1338240"/>
                        <a:gd name="connsiteY8" fmla="*/ 40006 h 1761414"/>
                        <a:gd name="connsiteX9" fmla="*/ 1333436 w 1338240"/>
                        <a:gd name="connsiteY9" fmla="*/ 594957 h 1761414"/>
                        <a:gd name="connsiteX10" fmla="*/ 1338240 w 1338240"/>
                        <a:gd name="connsiteY10" fmla="*/ 638660 h 1761414"/>
                        <a:gd name="connsiteX11" fmla="*/ 1324721 w 1338240"/>
                        <a:gd name="connsiteY11" fmla="*/ 663144 h 1761414"/>
                        <a:gd name="connsiteX12" fmla="*/ 1280248 w 1338240"/>
                        <a:gd name="connsiteY12" fmla="*/ 880707 h 1761414"/>
                        <a:gd name="connsiteX13" fmla="*/ 1324721 w 1338240"/>
                        <a:gd name="connsiteY13" fmla="*/ 1098269 h 176141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</a:cxnLst>
                      <a:rect l="l" t="t" r="r" b="b"/>
                      <a:pathLst>
                        <a:path w="1338240" h="1761414">
                          <a:moveTo>
                            <a:pt x="1338240" y="1122754"/>
                          </a:moveTo>
                          <a:lnTo>
                            <a:pt x="1333436" y="1166458"/>
                          </a:lnTo>
                          <a:cubicBezTo>
                            <a:pt x="1287634" y="1567825"/>
                            <a:pt x="1246628" y="1689314"/>
                            <a:pt x="1087717" y="1721408"/>
                          </a:cubicBezTo>
                          <a:cubicBezTo>
                            <a:pt x="850028" y="1744600"/>
                            <a:pt x="307538" y="1779389"/>
                            <a:pt x="0" y="1750396"/>
                          </a:cubicBezTo>
                          <a:cubicBezTo>
                            <a:pt x="267" y="1606899"/>
                            <a:pt x="534" y="1457602"/>
                            <a:pt x="800" y="1308305"/>
                          </a:cubicBezTo>
                          <a:lnTo>
                            <a:pt x="1574" y="880707"/>
                          </a:lnTo>
                          <a:lnTo>
                            <a:pt x="800" y="453110"/>
                          </a:lnTo>
                          <a:cubicBezTo>
                            <a:pt x="534" y="303812"/>
                            <a:pt x="267" y="154516"/>
                            <a:pt x="0" y="11018"/>
                          </a:cubicBezTo>
                          <a:cubicBezTo>
                            <a:pt x="307538" y="-17975"/>
                            <a:pt x="850028" y="16815"/>
                            <a:pt x="1087717" y="40006"/>
                          </a:cubicBezTo>
                          <a:cubicBezTo>
                            <a:pt x="1246628" y="72101"/>
                            <a:pt x="1287634" y="193589"/>
                            <a:pt x="1333436" y="594957"/>
                          </a:cubicBezTo>
                          <a:lnTo>
                            <a:pt x="1338240" y="638660"/>
                          </a:lnTo>
                          <a:lnTo>
                            <a:pt x="1324721" y="663144"/>
                          </a:lnTo>
                          <a:cubicBezTo>
                            <a:pt x="1296643" y="725249"/>
                            <a:pt x="1280248" y="800117"/>
                            <a:pt x="1280248" y="880707"/>
                          </a:cubicBezTo>
                          <a:cubicBezTo>
                            <a:pt x="1280248" y="961297"/>
                            <a:pt x="1296643" y="1036165"/>
                            <a:pt x="1324721" y="1098269"/>
                          </a:cubicBezTo>
                          <a:close/>
                        </a:path>
                      </a:pathLst>
                    </a:custGeom>
                    <a:solidFill>
                      <a:srgbClr val="C00000"/>
                    </a:solidFill>
                    <a:ln w="12700" cap="flat" cmpd="sng" algn="ctr">
                      <a:noFill/>
                      <a:prstDash val="solid"/>
                      <a:miter lim="800000"/>
                    </a:ln>
                    <a:effectLst/>
                  </p:spPr>
                  <p:txBody>
                    <a:bodyPr wrap="square" rtlCol="0" anchor="ctr">
                      <a:noAutofit/>
                    </a:bodyPr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409" name="Oval 408"/>
                    <p:cNvSpPr/>
                    <p:nvPr/>
                  </p:nvSpPr>
                  <p:spPr>
                    <a:xfrm>
                      <a:off x="8271835" y="5270035"/>
                      <a:ext cx="88900" cy="88900"/>
                    </a:xfrm>
                    <a:prstGeom prst="ellipse">
                      <a:avLst/>
                    </a:prstGeom>
                    <a:solidFill>
                      <a:srgbClr val="FFC000"/>
                    </a:solidFill>
                    <a:ln w="12700" cap="flat" cmpd="sng" algn="ctr">
                      <a:noFill/>
                      <a:prstDash val="solid"/>
                      <a:miter lim="800000"/>
                    </a:ln>
                    <a:effectLst/>
                  </p:spPr>
                  <p:txBody>
  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410" name="Oval 409"/>
                    <p:cNvSpPr/>
                    <p:nvPr/>
                  </p:nvSpPr>
                  <p:spPr>
                    <a:xfrm>
                      <a:off x="8271835" y="5460535"/>
                      <a:ext cx="88900" cy="88900"/>
                    </a:xfrm>
                    <a:prstGeom prst="ellipse">
                      <a:avLst/>
                    </a:prstGeom>
                    <a:solidFill>
                      <a:srgbClr val="FFC000"/>
                    </a:solidFill>
                    <a:ln w="12700" cap="flat" cmpd="sng" algn="ctr">
                      <a:noFill/>
                      <a:prstDash val="solid"/>
                      <a:miter lim="800000"/>
                    </a:ln>
                    <a:effectLst/>
                  </p:spPr>
                  <p:txBody>
  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411" name="Oval 410"/>
                    <p:cNvSpPr/>
                    <p:nvPr/>
                  </p:nvSpPr>
                  <p:spPr>
                    <a:xfrm>
                      <a:off x="8271835" y="5649545"/>
                      <a:ext cx="88900" cy="88900"/>
                    </a:xfrm>
                    <a:prstGeom prst="ellipse">
                      <a:avLst/>
                    </a:prstGeom>
                    <a:solidFill>
                      <a:srgbClr val="FFC000"/>
                    </a:solidFill>
                    <a:ln w="12700" cap="flat" cmpd="sng" algn="ctr">
                      <a:noFill/>
                      <a:prstDash val="solid"/>
                      <a:miter lim="800000"/>
                    </a:ln>
                    <a:effectLst/>
                  </p:spPr>
                  <p:txBody>
  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</p:grpSp>
              <p:sp>
                <p:nvSpPr>
                  <p:cNvPr id="400" name="Oval 399"/>
                  <p:cNvSpPr/>
                  <p:nvPr/>
                </p:nvSpPr>
                <p:spPr>
                  <a:xfrm>
                    <a:off x="9407536" y="4760512"/>
                    <a:ext cx="241176" cy="406689"/>
                  </a:xfrm>
                  <a:prstGeom prst="ellipse">
                    <a:avLst/>
                  </a:prstGeom>
                  <a:solidFill>
                    <a:srgbClr val="F8B330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01" name="Oval 400"/>
                  <p:cNvSpPr/>
                  <p:nvPr/>
                </p:nvSpPr>
                <p:spPr>
                  <a:xfrm>
                    <a:off x="9407536" y="5094399"/>
                    <a:ext cx="241176" cy="406689"/>
                  </a:xfrm>
                  <a:prstGeom prst="ellipse">
                    <a:avLst/>
                  </a:prstGeom>
                  <a:solidFill>
                    <a:srgbClr val="F8B330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02" name="Oval 130"/>
                  <p:cNvSpPr/>
                  <p:nvPr/>
                </p:nvSpPr>
                <p:spPr>
                  <a:xfrm>
                    <a:off x="9421767" y="5447387"/>
                    <a:ext cx="212714" cy="396095"/>
                  </a:xfrm>
                  <a:custGeom>
                    <a:avLst/>
                    <a:gdLst>
                      <a:gd name="connsiteX0" fmla="*/ 0 w 241176"/>
                      <a:gd name="connsiteY0" fmla="*/ 203345 h 406689"/>
                      <a:gd name="connsiteX1" fmla="*/ 120588 w 241176"/>
                      <a:gd name="connsiteY1" fmla="*/ 0 h 406689"/>
                      <a:gd name="connsiteX2" fmla="*/ 241176 w 241176"/>
                      <a:gd name="connsiteY2" fmla="*/ 203345 h 406689"/>
                      <a:gd name="connsiteX3" fmla="*/ 120588 w 241176"/>
                      <a:gd name="connsiteY3" fmla="*/ 406690 h 406689"/>
                      <a:gd name="connsiteX4" fmla="*/ 0 w 241176"/>
                      <a:gd name="connsiteY4" fmla="*/ 203345 h 406689"/>
                      <a:gd name="connsiteX0" fmla="*/ 0 w 241176"/>
                      <a:gd name="connsiteY0" fmla="*/ 203345 h 406690"/>
                      <a:gd name="connsiteX1" fmla="*/ 120588 w 241176"/>
                      <a:gd name="connsiteY1" fmla="*/ 0 h 406690"/>
                      <a:gd name="connsiteX2" fmla="*/ 241176 w 241176"/>
                      <a:gd name="connsiteY2" fmla="*/ 203345 h 406690"/>
                      <a:gd name="connsiteX3" fmla="*/ 120588 w 241176"/>
                      <a:gd name="connsiteY3" fmla="*/ 406690 h 406690"/>
                      <a:gd name="connsiteX4" fmla="*/ 0 w 241176"/>
                      <a:gd name="connsiteY4" fmla="*/ 203345 h 406690"/>
                      <a:gd name="connsiteX0" fmla="*/ 0 w 241176"/>
                      <a:gd name="connsiteY0" fmla="*/ 203345 h 406690"/>
                      <a:gd name="connsiteX1" fmla="*/ 120588 w 241176"/>
                      <a:gd name="connsiteY1" fmla="*/ 0 h 406690"/>
                      <a:gd name="connsiteX2" fmla="*/ 241176 w 241176"/>
                      <a:gd name="connsiteY2" fmla="*/ 203345 h 406690"/>
                      <a:gd name="connsiteX3" fmla="*/ 120588 w 241176"/>
                      <a:gd name="connsiteY3" fmla="*/ 406690 h 406690"/>
                      <a:gd name="connsiteX4" fmla="*/ 0 w 241176"/>
                      <a:gd name="connsiteY4" fmla="*/ 203345 h 406690"/>
                      <a:gd name="connsiteX0" fmla="*/ 0 w 241176"/>
                      <a:gd name="connsiteY0" fmla="*/ 203345 h 406690"/>
                      <a:gd name="connsiteX1" fmla="*/ 120588 w 241176"/>
                      <a:gd name="connsiteY1" fmla="*/ 0 h 406690"/>
                      <a:gd name="connsiteX2" fmla="*/ 241176 w 241176"/>
                      <a:gd name="connsiteY2" fmla="*/ 203345 h 406690"/>
                      <a:gd name="connsiteX3" fmla="*/ 120588 w 241176"/>
                      <a:gd name="connsiteY3" fmla="*/ 406690 h 406690"/>
                      <a:gd name="connsiteX4" fmla="*/ 0 w 241176"/>
                      <a:gd name="connsiteY4" fmla="*/ 203345 h 406690"/>
                      <a:gd name="connsiteX0" fmla="*/ 0 w 225301"/>
                      <a:gd name="connsiteY0" fmla="*/ 209046 h 412391"/>
                      <a:gd name="connsiteX1" fmla="*/ 120588 w 225301"/>
                      <a:gd name="connsiteY1" fmla="*/ 5701 h 412391"/>
                      <a:gd name="connsiteX2" fmla="*/ 225301 w 225301"/>
                      <a:gd name="connsiteY2" fmla="*/ 113796 h 412391"/>
                      <a:gd name="connsiteX3" fmla="*/ 120588 w 225301"/>
                      <a:gd name="connsiteY3" fmla="*/ 412391 h 412391"/>
                      <a:gd name="connsiteX4" fmla="*/ 0 w 225301"/>
                      <a:gd name="connsiteY4" fmla="*/ 209046 h 412391"/>
                      <a:gd name="connsiteX0" fmla="*/ 0 w 206251"/>
                      <a:gd name="connsiteY0" fmla="*/ 108116 h 406711"/>
                      <a:gd name="connsiteX1" fmla="*/ 101538 w 206251"/>
                      <a:gd name="connsiteY1" fmla="*/ 21 h 406711"/>
                      <a:gd name="connsiteX2" fmla="*/ 206251 w 206251"/>
                      <a:gd name="connsiteY2" fmla="*/ 108116 h 406711"/>
                      <a:gd name="connsiteX3" fmla="*/ 101538 w 206251"/>
                      <a:gd name="connsiteY3" fmla="*/ 406711 h 406711"/>
                      <a:gd name="connsiteX4" fmla="*/ 0 w 206251"/>
                      <a:gd name="connsiteY4" fmla="*/ 108116 h 4067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06251" h="406711">
                        <a:moveTo>
                          <a:pt x="0" y="108116"/>
                        </a:moveTo>
                        <a:cubicBezTo>
                          <a:pt x="0" y="-4188"/>
                          <a:pt x="67163" y="21"/>
                          <a:pt x="101538" y="21"/>
                        </a:cubicBezTo>
                        <a:cubicBezTo>
                          <a:pt x="135913" y="21"/>
                          <a:pt x="206251" y="-4188"/>
                          <a:pt x="206251" y="108116"/>
                        </a:cubicBezTo>
                        <a:cubicBezTo>
                          <a:pt x="206251" y="220420"/>
                          <a:pt x="180837" y="336861"/>
                          <a:pt x="101538" y="406711"/>
                        </a:cubicBezTo>
                        <a:cubicBezTo>
                          <a:pt x="25414" y="340036"/>
                          <a:pt x="0" y="220420"/>
                          <a:pt x="0" y="108116"/>
                        </a:cubicBezTo>
                        <a:close/>
                      </a:path>
                    </a:pathLst>
                  </a:custGeom>
                  <a:solidFill>
                    <a:srgbClr val="F8B330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03" name="Arc 402"/>
                  <p:cNvSpPr/>
                  <p:nvPr/>
                </p:nvSpPr>
                <p:spPr>
                  <a:xfrm>
                    <a:off x="9407536" y="5270035"/>
                    <a:ext cx="248673" cy="213108"/>
                  </a:xfrm>
                  <a:prstGeom prst="arc">
                    <a:avLst>
                      <a:gd name="adj1" fmla="val 2503663"/>
                      <a:gd name="adj2" fmla="val 8465752"/>
                    </a:avLst>
                  </a:prstGeom>
                  <a:noFill/>
                  <a:ln w="38100" cap="rnd" cmpd="sng" algn="ctr">
                    <a:solidFill>
                      <a:srgbClr val="DF5FB7"/>
                    </a:solidFill>
                    <a:prstDash val="solid"/>
                    <a:miter lim="800000"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grpSp>
                <p:nvGrpSpPr>
                  <p:cNvPr id="404" name="Group 403"/>
                  <p:cNvGrpSpPr/>
                  <p:nvPr/>
                </p:nvGrpSpPr>
                <p:grpSpPr>
                  <a:xfrm>
                    <a:off x="9596616" y="4128389"/>
                    <a:ext cx="891097" cy="337852"/>
                    <a:chOff x="7653969" y="3860004"/>
                    <a:chExt cx="891097" cy="337852"/>
                  </a:xfrm>
                </p:grpSpPr>
                <p:sp>
                  <p:nvSpPr>
                    <p:cNvPr id="405" name="Freeform 404"/>
                    <p:cNvSpPr/>
                    <p:nvPr/>
                  </p:nvSpPr>
                  <p:spPr>
                    <a:xfrm>
                      <a:off x="7653969" y="3860004"/>
                      <a:ext cx="329463" cy="179552"/>
                    </a:xfrm>
                    <a:custGeom>
                      <a:avLst/>
                      <a:gdLst>
                        <a:gd name="connsiteX0" fmla="*/ 164731 w 329463"/>
                        <a:gd name="connsiteY0" fmla="*/ 0 h 179551"/>
                        <a:gd name="connsiteX1" fmla="*/ 287933 w 329463"/>
                        <a:gd name="connsiteY1" fmla="*/ 12060 h 179551"/>
                        <a:gd name="connsiteX2" fmla="*/ 319973 w 329463"/>
                        <a:gd name="connsiteY2" fmla="*/ 22533 h 179551"/>
                        <a:gd name="connsiteX3" fmla="*/ 329463 w 329463"/>
                        <a:gd name="connsiteY3" fmla="*/ 45445 h 179551"/>
                        <a:gd name="connsiteX4" fmla="*/ 329463 w 329463"/>
                        <a:gd name="connsiteY4" fmla="*/ 119711 h 179551"/>
                        <a:gd name="connsiteX5" fmla="*/ 269623 w 329463"/>
                        <a:gd name="connsiteY5" fmla="*/ 179551 h 179551"/>
                        <a:gd name="connsiteX6" fmla="*/ 59840 w 329463"/>
                        <a:gd name="connsiteY6" fmla="*/ 179551 h 179551"/>
                        <a:gd name="connsiteX7" fmla="*/ 0 w 329463"/>
                        <a:gd name="connsiteY7" fmla="*/ 119711 h 179551"/>
                        <a:gd name="connsiteX8" fmla="*/ 0 w 329463"/>
                        <a:gd name="connsiteY8" fmla="*/ 45445 h 179551"/>
                        <a:gd name="connsiteX9" fmla="*/ 9491 w 329463"/>
                        <a:gd name="connsiteY9" fmla="*/ 22533 h 179551"/>
                        <a:gd name="connsiteX10" fmla="*/ 41530 w 329463"/>
                        <a:gd name="connsiteY10" fmla="*/ 12060 h 179551"/>
                        <a:gd name="connsiteX11" fmla="*/ 164731 w 329463"/>
                        <a:gd name="connsiteY11" fmla="*/ 0 h 17955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</a:cxnLst>
                      <a:rect l="l" t="t" r="r" b="b"/>
                      <a:pathLst>
                        <a:path w="329463" h="179551">
                          <a:moveTo>
                            <a:pt x="164731" y="0"/>
                          </a:moveTo>
                          <a:cubicBezTo>
                            <a:pt x="208433" y="0"/>
                            <a:pt x="250066" y="4294"/>
                            <a:pt x="287933" y="12060"/>
                          </a:cubicBezTo>
                          <a:lnTo>
                            <a:pt x="319973" y="22533"/>
                          </a:lnTo>
                          <a:lnTo>
                            <a:pt x="329463" y="45445"/>
                          </a:lnTo>
                          <a:lnTo>
                            <a:pt x="329463" y="119711"/>
                          </a:lnTo>
                          <a:cubicBezTo>
                            <a:pt x="329463" y="152760"/>
                            <a:pt x="302672" y="179551"/>
                            <a:pt x="269623" y="179551"/>
                          </a:cubicBezTo>
                          <a:lnTo>
                            <a:pt x="59840" y="179551"/>
                          </a:lnTo>
                          <a:cubicBezTo>
                            <a:pt x="26791" y="179551"/>
                            <a:pt x="0" y="152760"/>
                            <a:pt x="0" y="119711"/>
                          </a:cubicBezTo>
                          <a:lnTo>
                            <a:pt x="0" y="45445"/>
                          </a:lnTo>
                          <a:lnTo>
                            <a:pt x="9491" y="22533"/>
                          </a:lnTo>
                          <a:lnTo>
                            <a:pt x="41530" y="12060"/>
                          </a:lnTo>
                          <a:cubicBezTo>
                            <a:pt x="79397" y="4294"/>
                            <a:pt x="121030" y="0"/>
                            <a:pt x="164731" y="0"/>
                          </a:cubicBezTo>
                          <a:close/>
                        </a:path>
                      </a:pathLst>
                    </a:custGeom>
                    <a:noFill/>
                    <a:ln w="28575" cap="flat" cmpd="sng" algn="ctr">
                      <a:solidFill>
                        <a:sysClr val="windowText" lastClr="000000"/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406" name="Arc 405"/>
                    <p:cNvSpPr/>
                    <p:nvPr/>
                  </p:nvSpPr>
                  <p:spPr>
                    <a:xfrm>
                      <a:off x="7908260" y="3911261"/>
                      <a:ext cx="382515" cy="286595"/>
                    </a:xfrm>
                    <a:prstGeom prst="arc">
                      <a:avLst>
                        <a:gd name="adj1" fmla="val 13428075"/>
                        <a:gd name="adj2" fmla="val 18757687"/>
                      </a:avLst>
                    </a:prstGeom>
                    <a:noFill/>
                    <a:ln w="28575" cap="flat" cmpd="sng" algn="ctr">
                      <a:solidFill>
                        <a:sysClr val="windowText" lastClr="000000"/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407" name="Freeform 406"/>
                    <p:cNvSpPr/>
                    <p:nvPr/>
                  </p:nvSpPr>
                  <p:spPr>
                    <a:xfrm>
                      <a:off x="8215603" y="3860004"/>
                      <a:ext cx="329463" cy="179552"/>
                    </a:xfrm>
                    <a:custGeom>
                      <a:avLst/>
                      <a:gdLst>
                        <a:gd name="connsiteX0" fmla="*/ 164731 w 329463"/>
                        <a:gd name="connsiteY0" fmla="*/ 0 h 179551"/>
                        <a:gd name="connsiteX1" fmla="*/ 287933 w 329463"/>
                        <a:gd name="connsiteY1" fmla="*/ 12060 h 179551"/>
                        <a:gd name="connsiteX2" fmla="*/ 319973 w 329463"/>
                        <a:gd name="connsiteY2" fmla="*/ 22533 h 179551"/>
                        <a:gd name="connsiteX3" fmla="*/ 329463 w 329463"/>
                        <a:gd name="connsiteY3" fmla="*/ 45445 h 179551"/>
                        <a:gd name="connsiteX4" fmla="*/ 329463 w 329463"/>
                        <a:gd name="connsiteY4" fmla="*/ 119711 h 179551"/>
                        <a:gd name="connsiteX5" fmla="*/ 269623 w 329463"/>
                        <a:gd name="connsiteY5" fmla="*/ 179551 h 179551"/>
                        <a:gd name="connsiteX6" fmla="*/ 59840 w 329463"/>
                        <a:gd name="connsiteY6" fmla="*/ 179551 h 179551"/>
                        <a:gd name="connsiteX7" fmla="*/ 0 w 329463"/>
                        <a:gd name="connsiteY7" fmla="*/ 119711 h 179551"/>
                        <a:gd name="connsiteX8" fmla="*/ 0 w 329463"/>
                        <a:gd name="connsiteY8" fmla="*/ 45445 h 179551"/>
                        <a:gd name="connsiteX9" fmla="*/ 9491 w 329463"/>
                        <a:gd name="connsiteY9" fmla="*/ 22533 h 179551"/>
                        <a:gd name="connsiteX10" fmla="*/ 41530 w 329463"/>
                        <a:gd name="connsiteY10" fmla="*/ 12060 h 179551"/>
                        <a:gd name="connsiteX11" fmla="*/ 164731 w 329463"/>
                        <a:gd name="connsiteY11" fmla="*/ 0 h 17955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</a:cxnLst>
                      <a:rect l="l" t="t" r="r" b="b"/>
                      <a:pathLst>
                        <a:path w="329463" h="179551">
                          <a:moveTo>
                            <a:pt x="164731" y="0"/>
                          </a:moveTo>
                          <a:cubicBezTo>
                            <a:pt x="208433" y="0"/>
                            <a:pt x="250066" y="4294"/>
                            <a:pt x="287933" y="12060"/>
                          </a:cubicBezTo>
                          <a:lnTo>
                            <a:pt x="319973" y="22533"/>
                          </a:lnTo>
                          <a:lnTo>
                            <a:pt x="329463" y="45445"/>
                          </a:lnTo>
                          <a:lnTo>
                            <a:pt x="329463" y="119711"/>
                          </a:lnTo>
                          <a:cubicBezTo>
                            <a:pt x="329463" y="152760"/>
                            <a:pt x="302672" y="179551"/>
                            <a:pt x="269623" y="179551"/>
                          </a:cubicBezTo>
                          <a:lnTo>
                            <a:pt x="59840" y="179551"/>
                          </a:lnTo>
                          <a:cubicBezTo>
                            <a:pt x="26791" y="179551"/>
                            <a:pt x="0" y="152760"/>
                            <a:pt x="0" y="119711"/>
                          </a:cubicBezTo>
                          <a:lnTo>
                            <a:pt x="0" y="45445"/>
                          </a:lnTo>
                          <a:lnTo>
                            <a:pt x="9491" y="22533"/>
                          </a:lnTo>
                          <a:lnTo>
                            <a:pt x="41530" y="12060"/>
                          </a:lnTo>
                          <a:cubicBezTo>
                            <a:pt x="79397" y="4294"/>
                            <a:pt x="121030" y="0"/>
                            <a:pt x="164731" y="0"/>
                          </a:cubicBezTo>
                          <a:close/>
                        </a:path>
                      </a:pathLst>
                    </a:custGeom>
                    <a:noFill/>
                    <a:ln w="28575" cap="flat" cmpd="sng" algn="ctr">
                      <a:solidFill>
                        <a:sysClr val="windowText" lastClr="000000"/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</p:grpSp>
            </p:grpSp>
            <p:sp>
              <p:nvSpPr>
                <p:cNvPr id="392" name="Freeform 391"/>
                <p:cNvSpPr/>
                <p:nvPr/>
              </p:nvSpPr>
              <p:spPr>
                <a:xfrm>
                  <a:off x="7731551" y="3097613"/>
                  <a:ext cx="890611" cy="3167927"/>
                </a:xfrm>
                <a:custGeom>
                  <a:avLst/>
                  <a:gdLst>
                    <a:gd name="connsiteX0" fmla="*/ 18767 w 890611"/>
                    <a:gd name="connsiteY0" fmla="*/ 76 h 3167927"/>
                    <a:gd name="connsiteX1" fmla="*/ 547787 w 890611"/>
                    <a:gd name="connsiteY1" fmla="*/ 239495 h 3167927"/>
                    <a:gd name="connsiteX2" fmla="*/ 588098 w 890611"/>
                    <a:gd name="connsiteY2" fmla="*/ 302330 h 3167927"/>
                    <a:gd name="connsiteX3" fmla="*/ 592354 w 890611"/>
                    <a:gd name="connsiteY3" fmla="*/ 302274 h 3167927"/>
                    <a:gd name="connsiteX4" fmla="*/ 601611 w 890611"/>
                    <a:gd name="connsiteY4" fmla="*/ 323395 h 3167927"/>
                    <a:gd name="connsiteX5" fmla="*/ 608915 w 890611"/>
                    <a:gd name="connsiteY5" fmla="*/ 334780 h 3167927"/>
                    <a:gd name="connsiteX6" fmla="*/ 686425 w 890611"/>
                    <a:gd name="connsiteY6" fmla="*/ 556325 h 3167927"/>
                    <a:gd name="connsiteX7" fmla="*/ 688317 w 890611"/>
                    <a:gd name="connsiteY7" fmla="*/ 574833 h 3167927"/>
                    <a:gd name="connsiteX8" fmla="*/ 696291 w 890611"/>
                    <a:gd name="connsiteY8" fmla="*/ 606181 h 3167927"/>
                    <a:gd name="connsiteX9" fmla="*/ 706027 w 890611"/>
                    <a:gd name="connsiteY9" fmla="*/ 691331 h 3167927"/>
                    <a:gd name="connsiteX10" fmla="*/ 722439 w 890611"/>
                    <a:gd name="connsiteY10" fmla="*/ 709248 h 3167927"/>
                    <a:gd name="connsiteX11" fmla="*/ 760826 w 890611"/>
                    <a:gd name="connsiteY11" fmla="*/ 845928 h 3167927"/>
                    <a:gd name="connsiteX12" fmla="*/ 713794 w 890611"/>
                    <a:gd name="connsiteY12" fmla="*/ 980448 h 3167927"/>
                    <a:gd name="connsiteX13" fmla="*/ 708593 w 890611"/>
                    <a:gd name="connsiteY13" fmla="*/ 985391 h 3167927"/>
                    <a:gd name="connsiteX14" fmla="*/ 694970 w 890611"/>
                    <a:gd name="connsiteY14" fmla="*/ 1096894 h 3167927"/>
                    <a:gd name="connsiteX15" fmla="*/ 541535 w 890611"/>
                    <a:gd name="connsiteY15" fmla="*/ 1455575 h 3167927"/>
                    <a:gd name="connsiteX16" fmla="*/ 446749 w 890611"/>
                    <a:gd name="connsiteY16" fmla="*/ 1523979 h 3167927"/>
                    <a:gd name="connsiteX17" fmla="*/ 404648 w 890611"/>
                    <a:gd name="connsiteY17" fmla="*/ 1543246 h 3167927"/>
                    <a:gd name="connsiteX18" fmla="*/ 302957 w 890611"/>
                    <a:gd name="connsiteY18" fmla="*/ 1634005 h 3167927"/>
                    <a:gd name="connsiteX19" fmla="*/ 224396 w 890611"/>
                    <a:gd name="connsiteY19" fmla="*/ 1672762 h 3167927"/>
                    <a:gd name="connsiteX20" fmla="*/ 254765 w 890611"/>
                    <a:gd name="connsiteY20" fmla="*/ 1829996 h 3167927"/>
                    <a:gd name="connsiteX21" fmla="*/ 295655 w 890611"/>
                    <a:gd name="connsiteY21" fmla="*/ 1834491 h 3167927"/>
                    <a:gd name="connsiteX22" fmla="*/ 850605 w 890611"/>
                    <a:gd name="connsiteY22" fmla="*/ 2080210 h 3167927"/>
                    <a:gd name="connsiteX23" fmla="*/ 879593 w 890611"/>
                    <a:gd name="connsiteY23" fmla="*/ 3167927 h 3167927"/>
                    <a:gd name="connsiteX24" fmla="*/ 437502 w 890611"/>
                    <a:gd name="connsiteY24" fmla="*/ 3167127 h 3167927"/>
                    <a:gd name="connsiteX25" fmla="*/ 28669 w 890611"/>
                    <a:gd name="connsiteY25" fmla="*/ 3166387 h 3167927"/>
                    <a:gd name="connsiteX26" fmla="*/ 12126 w 890611"/>
                    <a:gd name="connsiteY26" fmla="*/ 3167904 h 3167927"/>
                    <a:gd name="connsiteX27" fmla="*/ 0 w 890611"/>
                    <a:gd name="connsiteY27" fmla="*/ 3166639 h 3167927"/>
                    <a:gd name="connsiteX28" fmla="*/ 0 w 890611"/>
                    <a:gd name="connsiteY28" fmla="*/ 1735 h 31679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</a:cxnLst>
                  <a:rect l="l" t="t" r="r" b="b"/>
                  <a:pathLst>
                    <a:path w="890611" h="3167927">
                      <a:moveTo>
                        <a:pt x="18767" y="76"/>
                      </a:moveTo>
                      <a:cubicBezTo>
                        <a:pt x="257082" y="-3066"/>
                        <a:pt x="433484" y="91000"/>
                        <a:pt x="547787" y="239495"/>
                      </a:cubicBezTo>
                      <a:lnTo>
                        <a:pt x="588098" y="302330"/>
                      </a:lnTo>
                      <a:lnTo>
                        <a:pt x="592354" y="302274"/>
                      </a:lnTo>
                      <a:lnTo>
                        <a:pt x="601611" y="323395"/>
                      </a:lnTo>
                      <a:lnTo>
                        <a:pt x="608915" y="334780"/>
                      </a:lnTo>
                      <a:cubicBezTo>
                        <a:pt x="644698" y="402201"/>
                        <a:pt x="670538" y="476962"/>
                        <a:pt x="686425" y="556325"/>
                      </a:cubicBezTo>
                      <a:lnTo>
                        <a:pt x="688317" y="574833"/>
                      </a:lnTo>
                      <a:lnTo>
                        <a:pt x="696291" y="606181"/>
                      </a:lnTo>
                      <a:lnTo>
                        <a:pt x="706027" y="691331"/>
                      </a:lnTo>
                      <a:lnTo>
                        <a:pt x="722439" y="709248"/>
                      </a:lnTo>
                      <a:cubicBezTo>
                        <a:pt x="748159" y="748146"/>
                        <a:pt x="762325" y="795778"/>
                        <a:pt x="760826" y="845928"/>
                      </a:cubicBezTo>
                      <a:cubicBezTo>
                        <a:pt x="759317" y="896432"/>
                        <a:pt x="742110" y="943278"/>
                        <a:pt x="713794" y="980448"/>
                      </a:cubicBezTo>
                      <a:lnTo>
                        <a:pt x="708593" y="985391"/>
                      </a:lnTo>
                      <a:lnTo>
                        <a:pt x="694970" y="1096894"/>
                      </a:lnTo>
                      <a:cubicBezTo>
                        <a:pt x="666893" y="1249326"/>
                        <a:pt x="613463" y="1379752"/>
                        <a:pt x="541535" y="1455575"/>
                      </a:cubicBezTo>
                      <a:cubicBezTo>
                        <a:pt x="517559" y="1480849"/>
                        <a:pt x="485265" y="1503704"/>
                        <a:pt x="446749" y="1523979"/>
                      </a:cubicBezTo>
                      <a:lnTo>
                        <a:pt x="404648" y="1543246"/>
                      </a:lnTo>
                      <a:lnTo>
                        <a:pt x="302957" y="1634005"/>
                      </a:lnTo>
                      <a:lnTo>
                        <a:pt x="224396" y="1672762"/>
                      </a:lnTo>
                      <a:lnTo>
                        <a:pt x="254765" y="1829996"/>
                      </a:lnTo>
                      <a:lnTo>
                        <a:pt x="295655" y="1834491"/>
                      </a:lnTo>
                      <a:cubicBezTo>
                        <a:pt x="697022" y="1880293"/>
                        <a:pt x="818511" y="1921299"/>
                        <a:pt x="850605" y="2080210"/>
                      </a:cubicBezTo>
                      <a:cubicBezTo>
                        <a:pt x="873797" y="2317899"/>
                        <a:pt x="908586" y="2860389"/>
                        <a:pt x="879593" y="3167927"/>
                      </a:cubicBezTo>
                      <a:cubicBezTo>
                        <a:pt x="736096" y="3167660"/>
                        <a:pt x="586799" y="3167393"/>
                        <a:pt x="437502" y="3167127"/>
                      </a:cubicBezTo>
                      <a:lnTo>
                        <a:pt x="28669" y="3166387"/>
                      </a:lnTo>
                      <a:lnTo>
                        <a:pt x="12126" y="3167904"/>
                      </a:lnTo>
                      <a:lnTo>
                        <a:pt x="0" y="3166639"/>
                      </a:lnTo>
                      <a:lnTo>
                        <a:pt x="0" y="1735"/>
                      </a:lnTo>
                      <a:close/>
                    </a:path>
                  </a:pathLst>
                </a:custGeom>
                <a:solidFill>
                  <a:sysClr val="windowText" lastClr="000000">
                    <a:alpha val="15000"/>
                  </a:sys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390" name="Freeform 389"/>
              <p:cNvSpPr/>
              <p:nvPr/>
            </p:nvSpPr>
            <p:spPr>
              <a:xfrm>
                <a:off x="1658180" y="3508882"/>
                <a:ext cx="973073" cy="1126522"/>
              </a:xfrm>
              <a:custGeom>
                <a:avLst/>
                <a:gdLst>
                  <a:gd name="connsiteX0" fmla="*/ 601 w 973073"/>
                  <a:gd name="connsiteY0" fmla="*/ 973074 h 1126522"/>
                  <a:gd name="connsiteX1" fmla="*/ 973073 w 973073"/>
                  <a:gd name="connsiteY1" fmla="*/ 973074 h 1126522"/>
                  <a:gd name="connsiteX2" fmla="*/ 973073 w 973073"/>
                  <a:gd name="connsiteY2" fmla="*/ 1126522 h 1126522"/>
                  <a:gd name="connsiteX3" fmla="*/ 601 w 973073"/>
                  <a:gd name="connsiteY3" fmla="*/ 1126522 h 1126522"/>
                  <a:gd name="connsiteX4" fmla="*/ 0 w 973073"/>
                  <a:gd name="connsiteY4" fmla="*/ 488035 h 1126522"/>
                  <a:gd name="connsiteX5" fmla="*/ 9756 w 973073"/>
                  <a:gd name="connsiteY5" fmla="*/ 584809 h 1126522"/>
                  <a:gd name="connsiteX6" fmla="*/ 388354 w 973073"/>
                  <a:gd name="connsiteY6" fmla="*/ 963408 h 1126522"/>
                  <a:gd name="connsiteX7" fmla="*/ 484236 w 973073"/>
                  <a:gd name="connsiteY7" fmla="*/ 973073 h 1126522"/>
                  <a:gd name="connsiteX8" fmla="*/ 0 w 973073"/>
                  <a:gd name="connsiteY8" fmla="*/ 973073 h 1126522"/>
                  <a:gd name="connsiteX9" fmla="*/ 0 w 973073"/>
                  <a:gd name="connsiteY9" fmla="*/ 0 h 1126522"/>
                  <a:gd name="connsiteX10" fmla="*/ 973073 w 973073"/>
                  <a:gd name="connsiteY10" fmla="*/ 0 h 1126522"/>
                  <a:gd name="connsiteX11" fmla="*/ 973073 w 973073"/>
                  <a:gd name="connsiteY11" fmla="*/ 973073 h 1126522"/>
                  <a:gd name="connsiteX12" fmla="*/ 488580 w 973073"/>
                  <a:gd name="connsiteY12" fmla="*/ 973073 h 1126522"/>
                  <a:gd name="connsiteX13" fmla="*/ 584462 w 973073"/>
                  <a:gd name="connsiteY13" fmla="*/ 963408 h 1126522"/>
                  <a:gd name="connsiteX14" fmla="*/ 972945 w 973073"/>
                  <a:gd name="connsiteY14" fmla="*/ 486755 h 1126522"/>
                  <a:gd name="connsiteX15" fmla="*/ 486408 w 973073"/>
                  <a:gd name="connsiteY15" fmla="*/ 218 h 1126522"/>
                  <a:gd name="connsiteX16" fmla="*/ 9756 w 973073"/>
                  <a:gd name="connsiteY16" fmla="*/ 388701 h 1126522"/>
                  <a:gd name="connsiteX17" fmla="*/ 0 w 973073"/>
                  <a:gd name="connsiteY17" fmla="*/ 485476 h 11265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973073" h="1126522">
                    <a:moveTo>
                      <a:pt x="601" y="973074"/>
                    </a:moveTo>
                    <a:lnTo>
                      <a:pt x="973073" y="973074"/>
                    </a:lnTo>
                    <a:lnTo>
                      <a:pt x="973073" y="1126522"/>
                    </a:lnTo>
                    <a:lnTo>
                      <a:pt x="601" y="1126522"/>
                    </a:lnTo>
                    <a:close/>
                    <a:moveTo>
                      <a:pt x="0" y="488035"/>
                    </a:moveTo>
                    <a:lnTo>
                      <a:pt x="9756" y="584809"/>
                    </a:lnTo>
                    <a:cubicBezTo>
                      <a:pt x="48642" y="774844"/>
                      <a:pt x="198320" y="924521"/>
                      <a:pt x="388354" y="963408"/>
                    </a:cubicBezTo>
                    <a:lnTo>
                      <a:pt x="484236" y="973073"/>
                    </a:lnTo>
                    <a:lnTo>
                      <a:pt x="0" y="973073"/>
                    </a:lnTo>
                    <a:close/>
                    <a:moveTo>
                      <a:pt x="0" y="0"/>
                    </a:moveTo>
                    <a:lnTo>
                      <a:pt x="973073" y="0"/>
                    </a:lnTo>
                    <a:lnTo>
                      <a:pt x="973073" y="973073"/>
                    </a:lnTo>
                    <a:lnTo>
                      <a:pt x="488580" y="973073"/>
                    </a:lnTo>
                    <a:lnTo>
                      <a:pt x="584462" y="963408"/>
                    </a:lnTo>
                    <a:cubicBezTo>
                      <a:pt x="806169" y="918040"/>
                      <a:pt x="972945" y="721874"/>
                      <a:pt x="972945" y="486755"/>
                    </a:cubicBezTo>
                    <a:cubicBezTo>
                      <a:pt x="972945" y="218048"/>
                      <a:pt x="755115" y="218"/>
                      <a:pt x="486408" y="218"/>
                    </a:cubicBezTo>
                    <a:cubicBezTo>
                      <a:pt x="251289" y="218"/>
                      <a:pt x="55123" y="166994"/>
                      <a:pt x="9756" y="388701"/>
                    </a:cubicBezTo>
                    <a:lnTo>
                      <a:pt x="0" y="485476"/>
                    </a:lnTo>
                    <a:close/>
                  </a:path>
                </a:pathLst>
              </a:custGeom>
              <a:solidFill>
                <a:schemeClr val="tx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347" name="Group 346"/>
            <p:cNvGrpSpPr/>
            <p:nvPr/>
          </p:nvGrpSpPr>
          <p:grpSpPr>
            <a:xfrm>
              <a:off x="-267027" y="4524057"/>
              <a:ext cx="1212680" cy="1756252"/>
              <a:chOff x="8068145" y="189885"/>
              <a:chExt cx="1212680" cy="1756252"/>
            </a:xfrm>
          </p:grpSpPr>
          <p:grpSp>
            <p:nvGrpSpPr>
              <p:cNvPr id="376" name="Group 375"/>
              <p:cNvGrpSpPr/>
              <p:nvPr/>
            </p:nvGrpSpPr>
            <p:grpSpPr>
              <a:xfrm>
                <a:off x="8068145" y="189885"/>
                <a:ext cx="1212680" cy="1735554"/>
                <a:chOff x="7452407" y="-468521"/>
                <a:chExt cx="3568475" cy="5107104"/>
              </a:xfrm>
            </p:grpSpPr>
            <p:sp>
              <p:nvSpPr>
                <p:cNvPr id="378" name="Freeform 377"/>
                <p:cNvSpPr/>
                <p:nvPr/>
              </p:nvSpPr>
              <p:spPr>
                <a:xfrm>
                  <a:off x="8467284" y="1942698"/>
                  <a:ext cx="1543614" cy="1026873"/>
                </a:xfrm>
                <a:custGeom>
                  <a:avLst/>
                  <a:gdLst>
                    <a:gd name="connsiteX0" fmla="*/ 122766 w 1566333"/>
                    <a:gd name="connsiteY0" fmla="*/ 0 h 2307166"/>
                    <a:gd name="connsiteX1" fmla="*/ 0 w 1566333"/>
                    <a:gd name="connsiteY1" fmla="*/ 2307166 h 2307166"/>
                    <a:gd name="connsiteX2" fmla="*/ 1566333 w 1566333"/>
                    <a:gd name="connsiteY2" fmla="*/ 2298700 h 2307166"/>
                    <a:gd name="connsiteX3" fmla="*/ 1473200 w 1566333"/>
                    <a:gd name="connsiteY3" fmla="*/ 16933 h 2307166"/>
                    <a:gd name="connsiteX4" fmla="*/ 122766 w 1566333"/>
                    <a:gd name="connsiteY4" fmla="*/ 0 h 2307166"/>
                    <a:gd name="connsiteX0" fmla="*/ 42463 w 1486030"/>
                    <a:gd name="connsiteY0" fmla="*/ 0 h 2298700"/>
                    <a:gd name="connsiteX1" fmla="*/ 0 w 1486030"/>
                    <a:gd name="connsiteY1" fmla="*/ 788120 h 2298700"/>
                    <a:gd name="connsiteX2" fmla="*/ 1486030 w 1486030"/>
                    <a:gd name="connsiteY2" fmla="*/ 2298700 h 2298700"/>
                    <a:gd name="connsiteX3" fmla="*/ 1392897 w 1486030"/>
                    <a:gd name="connsiteY3" fmla="*/ 16933 h 2298700"/>
                    <a:gd name="connsiteX4" fmla="*/ 42463 w 1486030"/>
                    <a:gd name="connsiteY4" fmla="*/ 0 h 2298700"/>
                    <a:gd name="connsiteX0" fmla="*/ 42463 w 1425000"/>
                    <a:gd name="connsiteY0" fmla="*/ 0 h 812290"/>
                    <a:gd name="connsiteX1" fmla="*/ 0 w 1425000"/>
                    <a:gd name="connsiteY1" fmla="*/ 788120 h 812290"/>
                    <a:gd name="connsiteX2" fmla="*/ 1425000 w 1425000"/>
                    <a:gd name="connsiteY2" fmla="*/ 812290 h 812290"/>
                    <a:gd name="connsiteX3" fmla="*/ 1392897 w 1425000"/>
                    <a:gd name="connsiteY3" fmla="*/ 16933 h 812290"/>
                    <a:gd name="connsiteX4" fmla="*/ 42463 w 1425000"/>
                    <a:gd name="connsiteY4" fmla="*/ 0 h 812290"/>
                    <a:gd name="connsiteX0" fmla="*/ 45675 w 1428212"/>
                    <a:gd name="connsiteY0" fmla="*/ 0 h 853392"/>
                    <a:gd name="connsiteX1" fmla="*/ 0 w 1428212"/>
                    <a:gd name="connsiteY1" fmla="*/ 853392 h 853392"/>
                    <a:gd name="connsiteX2" fmla="*/ 1428212 w 1428212"/>
                    <a:gd name="connsiteY2" fmla="*/ 812290 h 853392"/>
                    <a:gd name="connsiteX3" fmla="*/ 1396109 w 1428212"/>
                    <a:gd name="connsiteY3" fmla="*/ 16933 h 853392"/>
                    <a:gd name="connsiteX4" fmla="*/ 45675 w 1428212"/>
                    <a:gd name="connsiteY4" fmla="*/ 0 h 853392"/>
                    <a:gd name="connsiteX0" fmla="*/ 45675 w 1441061"/>
                    <a:gd name="connsiteY0" fmla="*/ 0 h 853392"/>
                    <a:gd name="connsiteX1" fmla="*/ 0 w 1441061"/>
                    <a:gd name="connsiteY1" fmla="*/ 853392 h 853392"/>
                    <a:gd name="connsiteX2" fmla="*/ 1441061 w 1441061"/>
                    <a:gd name="connsiteY2" fmla="*/ 847893 h 853392"/>
                    <a:gd name="connsiteX3" fmla="*/ 1396109 w 1441061"/>
                    <a:gd name="connsiteY3" fmla="*/ 16933 h 853392"/>
                    <a:gd name="connsiteX4" fmla="*/ 45675 w 1441061"/>
                    <a:gd name="connsiteY4" fmla="*/ 0 h 853392"/>
                    <a:gd name="connsiteX0" fmla="*/ 45675 w 1434637"/>
                    <a:gd name="connsiteY0" fmla="*/ 0 h 853392"/>
                    <a:gd name="connsiteX1" fmla="*/ 0 w 1434637"/>
                    <a:gd name="connsiteY1" fmla="*/ 853392 h 853392"/>
                    <a:gd name="connsiteX2" fmla="*/ 1434637 w 1434637"/>
                    <a:gd name="connsiteY2" fmla="*/ 850860 h 853392"/>
                    <a:gd name="connsiteX3" fmla="*/ 1396109 w 1434637"/>
                    <a:gd name="connsiteY3" fmla="*/ 16933 h 853392"/>
                    <a:gd name="connsiteX4" fmla="*/ 45675 w 1434637"/>
                    <a:gd name="connsiteY4" fmla="*/ 0 h 853392"/>
                    <a:gd name="connsiteX0" fmla="*/ 45675 w 1431425"/>
                    <a:gd name="connsiteY0" fmla="*/ 0 h 853827"/>
                    <a:gd name="connsiteX1" fmla="*/ 0 w 1431425"/>
                    <a:gd name="connsiteY1" fmla="*/ 853392 h 853827"/>
                    <a:gd name="connsiteX2" fmla="*/ 1431425 w 1431425"/>
                    <a:gd name="connsiteY2" fmla="*/ 853827 h 853827"/>
                    <a:gd name="connsiteX3" fmla="*/ 1396109 w 1431425"/>
                    <a:gd name="connsiteY3" fmla="*/ 16933 h 853827"/>
                    <a:gd name="connsiteX4" fmla="*/ 45675 w 1431425"/>
                    <a:gd name="connsiteY4" fmla="*/ 0 h 853827"/>
                    <a:gd name="connsiteX0" fmla="*/ 198318 w 1584068"/>
                    <a:gd name="connsiteY0" fmla="*/ 0 h 959253"/>
                    <a:gd name="connsiteX1" fmla="*/ 152643 w 1584068"/>
                    <a:gd name="connsiteY1" fmla="*/ 853392 h 959253"/>
                    <a:gd name="connsiteX2" fmla="*/ 1584068 w 1584068"/>
                    <a:gd name="connsiteY2" fmla="*/ 853827 h 959253"/>
                    <a:gd name="connsiteX3" fmla="*/ 1548752 w 1584068"/>
                    <a:gd name="connsiteY3" fmla="*/ 16933 h 959253"/>
                    <a:gd name="connsiteX4" fmla="*/ 198318 w 1584068"/>
                    <a:gd name="connsiteY4" fmla="*/ 0 h 959253"/>
                    <a:gd name="connsiteX0" fmla="*/ 118425 w 1504175"/>
                    <a:gd name="connsiteY0" fmla="*/ 0 h 982522"/>
                    <a:gd name="connsiteX1" fmla="*/ 72750 w 1504175"/>
                    <a:gd name="connsiteY1" fmla="*/ 853392 h 982522"/>
                    <a:gd name="connsiteX2" fmla="*/ 1504175 w 1504175"/>
                    <a:gd name="connsiteY2" fmla="*/ 853827 h 982522"/>
                    <a:gd name="connsiteX3" fmla="*/ 1468859 w 1504175"/>
                    <a:gd name="connsiteY3" fmla="*/ 16933 h 982522"/>
                    <a:gd name="connsiteX4" fmla="*/ 118425 w 1504175"/>
                    <a:gd name="connsiteY4" fmla="*/ 0 h 982522"/>
                    <a:gd name="connsiteX0" fmla="*/ 47728 w 1433478"/>
                    <a:gd name="connsiteY0" fmla="*/ 0 h 982522"/>
                    <a:gd name="connsiteX1" fmla="*/ 2053 w 1433478"/>
                    <a:gd name="connsiteY1" fmla="*/ 853392 h 982522"/>
                    <a:gd name="connsiteX2" fmla="*/ 1433478 w 1433478"/>
                    <a:gd name="connsiteY2" fmla="*/ 853827 h 982522"/>
                    <a:gd name="connsiteX3" fmla="*/ 1398162 w 1433478"/>
                    <a:gd name="connsiteY3" fmla="*/ 16933 h 982522"/>
                    <a:gd name="connsiteX4" fmla="*/ 47728 w 1433478"/>
                    <a:gd name="connsiteY4" fmla="*/ 0 h 982522"/>
                    <a:gd name="connsiteX0" fmla="*/ 54458 w 1440208"/>
                    <a:gd name="connsiteY0" fmla="*/ 0 h 962628"/>
                    <a:gd name="connsiteX1" fmla="*/ 8783 w 1440208"/>
                    <a:gd name="connsiteY1" fmla="*/ 853392 h 962628"/>
                    <a:gd name="connsiteX2" fmla="*/ 1440208 w 1440208"/>
                    <a:gd name="connsiteY2" fmla="*/ 853827 h 962628"/>
                    <a:gd name="connsiteX3" fmla="*/ 1404892 w 1440208"/>
                    <a:gd name="connsiteY3" fmla="*/ 16933 h 962628"/>
                    <a:gd name="connsiteX4" fmla="*/ 54458 w 1440208"/>
                    <a:gd name="connsiteY4" fmla="*/ 0 h 962628"/>
                    <a:gd name="connsiteX0" fmla="*/ 129792 w 1541239"/>
                    <a:gd name="connsiteY0" fmla="*/ 0 h 1047597"/>
                    <a:gd name="connsiteX1" fmla="*/ 109814 w 1541239"/>
                    <a:gd name="connsiteY1" fmla="*/ 936465 h 1047597"/>
                    <a:gd name="connsiteX2" fmla="*/ 1541239 w 1541239"/>
                    <a:gd name="connsiteY2" fmla="*/ 936900 h 1047597"/>
                    <a:gd name="connsiteX3" fmla="*/ 1505923 w 1541239"/>
                    <a:gd name="connsiteY3" fmla="*/ 100006 h 1047597"/>
                    <a:gd name="connsiteX4" fmla="*/ 129792 w 1541239"/>
                    <a:gd name="connsiteY4" fmla="*/ 0 h 1047597"/>
                    <a:gd name="connsiteX0" fmla="*/ 146859 w 1532609"/>
                    <a:gd name="connsiteY0" fmla="*/ 0 h 1053912"/>
                    <a:gd name="connsiteX1" fmla="*/ 101184 w 1532609"/>
                    <a:gd name="connsiteY1" fmla="*/ 942399 h 1053912"/>
                    <a:gd name="connsiteX2" fmla="*/ 1532609 w 1532609"/>
                    <a:gd name="connsiteY2" fmla="*/ 942834 h 1053912"/>
                    <a:gd name="connsiteX3" fmla="*/ 1497293 w 1532609"/>
                    <a:gd name="connsiteY3" fmla="*/ 105940 h 1053912"/>
                    <a:gd name="connsiteX4" fmla="*/ 146859 w 1532609"/>
                    <a:gd name="connsiteY4" fmla="*/ 0 h 1053912"/>
                    <a:gd name="connsiteX0" fmla="*/ 162747 w 1548497"/>
                    <a:gd name="connsiteY0" fmla="*/ 0 h 1053912"/>
                    <a:gd name="connsiteX1" fmla="*/ 117072 w 1548497"/>
                    <a:gd name="connsiteY1" fmla="*/ 942399 h 1053912"/>
                    <a:gd name="connsiteX2" fmla="*/ 1548497 w 1548497"/>
                    <a:gd name="connsiteY2" fmla="*/ 942834 h 1053912"/>
                    <a:gd name="connsiteX3" fmla="*/ 1513181 w 1548497"/>
                    <a:gd name="connsiteY3" fmla="*/ 105940 h 1053912"/>
                    <a:gd name="connsiteX4" fmla="*/ 162747 w 1548497"/>
                    <a:gd name="connsiteY4" fmla="*/ 0 h 1053912"/>
                    <a:gd name="connsiteX0" fmla="*/ 172823 w 1542512"/>
                    <a:gd name="connsiteY0" fmla="*/ 0 h 1047597"/>
                    <a:gd name="connsiteX1" fmla="*/ 111087 w 1542512"/>
                    <a:gd name="connsiteY1" fmla="*/ 936465 h 1047597"/>
                    <a:gd name="connsiteX2" fmla="*/ 1542512 w 1542512"/>
                    <a:gd name="connsiteY2" fmla="*/ 936900 h 1047597"/>
                    <a:gd name="connsiteX3" fmla="*/ 1507196 w 1542512"/>
                    <a:gd name="connsiteY3" fmla="*/ 100006 h 1047597"/>
                    <a:gd name="connsiteX4" fmla="*/ 172823 w 1542512"/>
                    <a:gd name="connsiteY4" fmla="*/ 0 h 1047597"/>
                    <a:gd name="connsiteX0" fmla="*/ 167517 w 1537206"/>
                    <a:gd name="connsiteY0" fmla="*/ 0 h 1047597"/>
                    <a:gd name="connsiteX1" fmla="*/ 105781 w 1537206"/>
                    <a:gd name="connsiteY1" fmla="*/ 936465 h 1047597"/>
                    <a:gd name="connsiteX2" fmla="*/ 1537206 w 1537206"/>
                    <a:gd name="connsiteY2" fmla="*/ 936900 h 1047597"/>
                    <a:gd name="connsiteX3" fmla="*/ 1501890 w 1537206"/>
                    <a:gd name="connsiteY3" fmla="*/ 100006 h 1047597"/>
                    <a:gd name="connsiteX4" fmla="*/ 167517 w 1537206"/>
                    <a:gd name="connsiteY4" fmla="*/ 0 h 1047597"/>
                    <a:gd name="connsiteX0" fmla="*/ 102008 w 1471697"/>
                    <a:gd name="connsiteY0" fmla="*/ 0 h 1078831"/>
                    <a:gd name="connsiteX1" fmla="*/ 139848 w 1471697"/>
                    <a:gd name="connsiteY1" fmla="*/ 989869 h 1078831"/>
                    <a:gd name="connsiteX2" fmla="*/ 1471697 w 1471697"/>
                    <a:gd name="connsiteY2" fmla="*/ 936900 h 1078831"/>
                    <a:gd name="connsiteX3" fmla="*/ 1436381 w 1471697"/>
                    <a:gd name="connsiteY3" fmla="*/ 100006 h 1078831"/>
                    <a:gd name="connsiteX4" fmla="*/ 102008 w 1471697"/>
                    <a:gd name="connsiteY4" fmla="*/ 0 h 1078831"/>
                    <a:gd name="connsiteX0" fmla="*/ 113866 w 1483555"/>
                    <a:gd name="connsiteY0" fmla="*/ 0 h 1064836"/>
                    <a:gd name="connsiteX1" fmla="*/ 151706 w 1483555"/>
                    <a:gd name="connsiteY1" fmla="*/ 989869 h 1064836"/>
                    <a:gd name="connsiteX2" fmla="*/ 1483555 w 1483555"/>
                    <a:gd name="connsiteY2" fmla="*/ 936900 h 1064836"/>
                    <a:gd name="connsiteX3" fmla="*/ 1448239 w 1483555"/>
                    <a:gd name="connsiteY3" fmla="*/ 100006 h 1064836"/>
                    <a:gd name="connsiteX4" fmla="*/ 113866 w 1483555"/>
                    <a:gd name="connsiteY4" fmla="*/ 0 h 1064836"/>
                    <a:gd name="connsiteX0" fmla="*/ 113866 w 1483555"/>
                    <a:gd name="connsiteY0" fmla="*/ 0 h 1064836"/>
                    <a:gd name="connsiteX1" fmla="*/ 151706 w 1483555"/>
                    <a:gd name="connsiteY1" fmla="*/ 989869 h 1064836"/>
                    <a:gd name="connsiteX2" fmla="*/ 1483555 w 1483555"/>
                    <a:gd name="connsiteY2" fmla="*/ 936900 h 1064836"/>
                    <a:gd name="connsiteX3" fmla="*/ 1448239 w 1483555"/>
                    <a:gd name="connsiteY3" fmla="*/ 100006 h 1064836"/>
                    <a:gd name="connsiteX4" fmla="*/ 113866 w 1483555"/>
                    <a:gd name="connsiteY4" fmla="*/ 0 h 1064836"/>
                    <a:gd name="connsiteX0" fmla="*/ 110414 w 1480103"/>
                    <a:gd name="connsiteY0" fmla="*/ 0 h 1073720"/>
                    <a:gd name="connsiteX1" fmla="*/ 148254 w 1480103"/>
                    <a:gd name="connsiteY1" fmla="*/ 989869 h 1073720"/>
                    <a:gd name="connsiteX2" fmla="*/ 1480103 w 1480103"/>
                    <a:gd name="connsiteY2" fmla="*/ 936900 h 1073720"/>
                    <a:gd name="connsiteX3" fmla="*/ 1444787 w 1480103"/>
                    <a:gd name="connsiteY3" fmla="*/ 100006 h 1073720"/>
                    <a:gd name="connsiteX4" fmla="*/ 110414 w 1480103"/>
                    <a:gd name="connsiteY4" fmla="*/ 0 h 1073720"/>
                    <a:gd name="connsiteX0" fmla="*/ 80084 w 1449773"/>
                    <a:gd name="connsiteY0" fmla="*/ 0 h 1095559"/>
                    <a:gd name="connsiteX1" fmla="*/ 117924 w 1449773"/>
                    <a:gd name="connsiteY1" fmla="*/ 989869 h 1095559"/>
                    <a:gd name="connsiteX2" fmla="*/ 1449773 w 1449773"/>
                    <a:gd name="connsiteY2" fmla="*/ 936900 h 1095559"/>
                    <a:gd name="connsiteX3" fmla="*/ 1414457 w 1449773"/>
                    <a:gd name="connsiteY3" fmla="*/ 100006 h 1095559"/>
                    <a:gd name="connsiteX4" fmla="*/ 80084 w 1449773"/>
                    <a:gd name="connsiteY4" fmla="*/ 0 h 1095559"/>
                    <a:gd name="connsiteX0" fmla="*/ 35757 w 1405446"/>
                    <a:gd name="connsiteY0" fmla="*/ 0 h 1095559"/>
                    <a:gd name="connsiteX1" fmla="*/ 73597 w 1405446"/>
                    <a:gd name="connsiteY1" fmla="*/ 989869 h 1095559"/>
                    <a:gd name="connsiteX2" fmla="*/ 1405446 w 1405446"/>
                    <a:gd name="connsiteY2" fmla="*/ 936900 h 1095559"/>
                    <a:gd name="connsiteX3" fmla="*/ 1370130 w 1405446"/>
                    <a:gd name="connsiteY3" fmla="*/ 100006 h 1095559"/>
                    <a:gd name="connsiteX4" fmla="*/ 35757 w 1405446"/>
                    <a:gd name="connsiteY4" fmla="*/ 0 h 1095559"/>
                    <a:gd name="connsiteX0" fmla="*/ 64035 w 1433724"/>
                    <a:gd name="connsiteY0" fmla="*/ 0 h 1095559"/>
                    <a:gd name="connsiteX1" fmla="*/ 101875 w 1433724"/>
                    <a:gd name="connsiteY1" fmla="*/ 989869 h 1095559"/>
                    <a:gd name="connsiteX2" fmla="*/ 1433724 w 1433724"/>
                    <a:gd name="connsiteY2" fmla="*/ 936900 h 1095559"/>
                    <a:gd name="connsiteX3" fmla="*/ 1398408 w 1433724"/>
                    <a:gd name="connsiteY3" fmla="*/ 100006 h 1095559"/>
                    <a:gd name="connsiteX4" fmla="*/ 64035 w 1433724"/>
                    <a:gd name="connsiteY4" fmla="*/ 0 h 1095559"/>
                    <a:gd name="connsiteX0" fmla="*/ 65444 w 1435133"/>
                    <a:gd name="connsiteY0" fmla="*/ 0 h 1062801"/>
                    <a:gd name="connsiteX1" fmla="*/ 100071 w 1435133"/>
                    <a:gd name="connsiteY1" fmla="*/ 936465 h 1062801"/>
                    <a:gd name="connsiteX2" fmla="*/ 1435133 w 1435133"/>
                    <a:gd name="connsiteY2" fmla="*/ 936900 h 1062801"/>
                    <a:gd name="connsiteX3" fmla="*/ 1399817 w 1435133"/>
                    <a:gd name="connsiteY3" fmla="*/ 100006 h 1062801"/>
                    <a:gd name="connsiteX4" fmla="*/ 65444 w 1435133"/>
                    <a:gd name="connsiteY4" fmla="*/ 0 h 1062801"/>
                    <a:gd name="connsiteX0" fmla="*/ 92732 w 1462421"/>
                    <a:gd name="connsiteY0" fmla="*/ 0 h 1026212"/>
                    <a:gd name="connsiteX1" fmla="*/ 75965 w 1462421"/>
                    <a:gd name="connsiteY1" fmla="*/ 859326 h 1026212"/>
                    <a:gd name="connsiteX2" fmla="*/ 1462421 w 1462421"/>
                    <a:gd name="connsiteY2" fmla="*/ 936900 h 1026212"/>
                    <a:gd name="connsiteX3" fmla="*/ 1427105 w 1462421"/>
                    <a:gd name="connsiteY3" fmla="*/ 100006 h 1026212"/>
                    <a:gd name="connsiteX4" fmla="*/ 92732 w 1462421"/>
                    <a:gd name="connsiteY4" fmla="*/ 0 h 1026212"/>
                    <a:gd name="connsiteX0" fmla="*/ 79368 w 1449057"/>
                    <a:gd name="connsiteY0" fmla="*/ 0 h 1026212"/>
                    <a:gd name="connsiteX1" fmla="*/ 62601 w 1449057"/>
                    <a:gd name="connsiteY1" fmla="*/ 859326 h 1026212"/>
                    <a:gd name="connsiteX2" fmla="*/ 1449057 w 1449057"/>
                    <a:gd name="connsiteY2" fmla="*/ 936900 h 1026212"/>
                    <a:gd name="connsiteX3" fmla="*/ 1413741 w 1449057"/>
                    <a:gd name="connsiteY3" fmla="*/ 100006 h 1026212"/>
                    <a:gd name="connsiteX4" fmla="*/ 79368 w 1449057"/>
                    <a:gd name="connsiteY4" fmla="*/ 0 h 1026212"/>
                    <a:gd name="connsiteX0" fmla="*/ 67855 w 1437544"/>
                    <a:gd name="connsiteY0" fmla="*/ 0 h 1026212"/>
                    <a:gd name="connsiteX1" fmla="*/ 51088 w 1437544"/>
                    <a:gd name="connsiteY1" fmla="*/ 859326 h 1026212"/>
                    <a:gd name="connsiteX2" fmla="*/ 1437544 w 1437544"/>
                    <a:gd name="connsiteY2" fmla="*/ 936900 h 1026212"/>
                    <a:gd name="connsiteX3" fmla="*/ 1402228 w 1437544"/>
                    <a:gd name="connsiteY3" fmla="*/ 100006 h 1026212"/>
                    <a:gd name="connsiteX4" fmla="*/ 67855 w 1437544"/>
                    <a:gd name="connsiteY4" fmla="*/ 0 h 1026212"/>
                    <a:gd name="connsiteX0" fmla="*/ 76755 w 1446444"/>
                    <a:gd name="connsiteY0" fmla="*/ 0 h 1026212"/>
                    <a:gd name="connsiteX1" fmla="*/ 59988 w 1446444"/>
                    <a:gd name="connsiteY1" fmla="*/ 859326 h 1026212"/>
                    <a:gd name="connsiteX2" fmla="*/ 1446444 w 1446444"/>
                    <a:gd name="connsiteY2" fmla="*/ 936900 h 1026212"/>
                    <a:gd name="connsiteX3" fmla="*/ 1411128 w 1446444"/>
                    <a:gd name="connsiteY3" fmla="*/ 100006 h 1026212"/>
                    <a:gd name="connsiteX4" fmla="*/ 76755 w 1446444"/>
                    <a:gd name="connsiteY4" fmla="*/ 0 h 1026212"/>
                    <a:gd name="connsiteX0" fmla="*/ 90708 w 1460397"/>
                    <a:gd name="connsiteY0" fmla="*/ 0 h 1026212"/>
                    <a:gd name="connsiteX1" fmla="*/ 73941 w 1460397"/>
                    <a:gd name="connsiteY1" fmla="*/ 859326 h 1026212"/>
                    <a:gd name="connsiteX2" fmla="*/ 1460397 w 1460397"/>
                    <a:gd name="connsiteY2" fmla="*/ 936900 h 1026212"/>
                    <a:gd name="connsiteX3" fmla="*/ 1425081 w 1460397"/>
                    <a:gd name="connsiteY3" fmla="*/ 100006 h 1026212"/>
                    <a:gd name="connsiteX4" fmla="*/ 90708 w 1460397"/>
                    <a:gd name="connsiteY4" fmla="*/ 0 h 1026212"/>
                    <a:gd name="connsiteX0" fmla="*/ 81227 w 1450916"/>
                    <a:gd name="connsiteY0" fmla="*/ 0 h 1026212"/>
                    <a:gd name="connsiteX1" fmla="*/ 64460 w 1450916"/>
                    <a:gd name="connsiteY1" fmla="*/ 859326 h 1026212"/>
                    <a:gd name="connsiteX2" fmla="*/ 1450916 w 1450916"/>
                    <a:gd name="connsiteY2" fmla="*/ 936900 h 1026212"/>
                    <a:gd name="connsiteX3" fmla="*/ 1415600 w 1450916"/>
                    <a:gd name="connsiteY3" fmla="*/ 100006 h 1026212"/>
                    <a:gd name="connsiteX4" fmla="*/ 81227 w 1450916"/>
                    <a:gd name="connsiteY4" fmla="*/ 0 h 1026212"/>
                    <a:gd name="connsiteX0" fmla="*/ 81227 w 1450916"/>
                    <a:gd name="connsiteY0" fmla="*/ 0 h 1026212"/>
                    <a:gd name="connsiteX1" fmla="*/ 64460 w 1450916"/>
                    <a:gd name="connsiteY1" fmla="*/ 859326 h 1026212"/>
                    <a:gd name="connsiteX2" fmla="*/ 1450916 w 1450916"/>
                    <a:gd name="connsiteY2" fmla="*/ 936900 h 1026212"/>
                    <a:gd name="connsiteX3" fmla="*/ 1415600 w 1450916"/>
                    <a:gd name="connsiteY3" fmla="*/ 100006 h 1026212"/>
                    <a:gd name="connsiteX4" fmla="*/ 81227 w 1450916"/>
                    <a:gd name="connsiteY4" fmla="*/ 0 h 1026212"/>
                    <a:gd name="connsiteX0" fmla="*/ 81227 w 1450916"/>
                    <a:gd name="connsiteY0" fmla="*/ 0 h 1026212"/>
                    <a:gd name="connsiteX1" fmla="*/ 64460 w 1450916"/>
                    <a:gd name="connsiteY1" fmla="*/ 859326 h 1026212"/>
                    <a:gd name="connsiteX2" fmla="*/ 1450916 w 1450916"/>
                    <a:gd name="connsiteY2" fmla="*/ 936900 h 1026212"/>
                    <a:gd name="connsiteX3" fmla="*/ 1415600 w 1450916"/>
                    <a:gd name="connsiteY3" fmla="*/ 100006 h 1026212"/>
                    <a:gd name="connsiteX4" fmla="*/ 81227 w 1450916"/>
                    <a:gd name="connsiteY4" fmla="*/ 0 h 1026212"/>
                    <a:gd name="connsiteX0" fmla="*/ 94164 w 1463853"/>
                    <a:gd name="connsiteY0" fmla="*/ 0 h 1026212"/>
                    <a:gd name="connsiteX1" fmla="*/ 77397 w 1463853"/>
                    <a:gd name="connsiteY1" fmla="*/ 859326 h 1026212"/>
                    <a:gd name="connsiteX2" fmla="*/ 1463853 w 1463853"/>
                    <a:gd name="connsiteY2" fmla="*/ 936900 h 1026212"/>
                    <a:gd name="connsiteX3" fmla="*/ 1428537 w 1463853"/>
                    <a:gd name="connsiteY3" fmla="*/ 100006 h 1026212"/>
                    <a:gd name="connsiteX4" fmla="*/ 94164 w 1463853"/>
                    <a:gd name="connsiteY4" fmla="*/ 0 h 1026212"/>
                    <a:gd name="connsiteX0" fmla="*/ 112245 w 1481934"/>
                    <a:gd name="connsiteY0" fmla="*/ 0 h 1005105"/>
                    <a:gd name="connsiteX1" fmla="*/ 66568 w 1481934"/>
                    <a:gd name="connsiteY1" fmla="*/ 794055 h 1005105"/>
                    <a:gd name="connsiteX2" fmla="*/ 1481934 w 1481934"/>
                    <a:gd name="connsiteY2" fmla="*/ 936900 h 1005105"/>
                    <a:gd name="connsiteX3" fmla="*/ 1446618 w 1481934"/>
                    <a:gd name="connsiteY3" fmla="*/ 100006 h 1005105"/>
                    <a:gd name="connsiteX4" fmla="*/ 112245 w 1481934"/>
                    <a:gd name="connsiteY4" fmla="*/ 0 h 1005105"/>
                    <a:gd name="connsiteX0" fmla="*/ 123753 w 1493442"/>
                    <a:gd name="connsiteY0" fmla="*/ 0 h 1005105"/>
                    <a:gd name="connsiteX1" fmla="*/ 78076 w 1493442"/>
                    <a:gd name="connsiteY1" fmla="*/ 794055 h 1005105"/>
                    <a:gd name="connsiteX2" fmla="*/ 1493442 w 1493442"/>
                    <a:gd name="connsiteY2" fmla="*/ 936900 h 1005105"/>
                    <a:gd name="connsiteX3" fmla="*/ 1458126 w 1493442"/>
                    <a:gd name="connsiteY3" fmla="*/ 100006 h 1005105"/>
                    <a:gd name="connsiteX4" fmla="*/ 123753 w 1493442"/>
                    <a:gd name="connsiteY4" fmla="*/ 0 h 1005105"/>
                    <a:gd name="connsiteX0" fmla="*/ 120720 w 1490409"/>
                    <a:gd name="connsiteY0" fmla="*/ 0 h 1005105"/>
                    <a:gd name="connsiteX1" fmla="*/ 75043 w 1490409"/>
                    <a:gd name="connsiteY1" fmla="*/ 794055 h 1005105"/>
                    <a:gd name="connsiteX2" fmla="*/ 1490409 w 1490409"/>
                    <a:gd name="connsiteY2" fmla="*/ 936900 h 1005105"/>
                    <a:gd name="connsiteX3" fmla="*/ 1455093 w 1490409"/>
                    <a:gd name="connsiteY3" fmla="*/ 100006 h 1005105"/>
                    <a:gd name="connsiteX4" fmla="*/ 120720 w 1490409"/>
                    <a:gd name="connsiteY4" fmla="*/ 0 h 1005105"/>
                    <a:gd name="connsiteX0" fmla="*/ 118112 w 1492083"/>
                    <a:gd name="connsiteY0" fmla="*/ 0 h 1007082"/>
                    <a:gd name="connsiteX1" fmla="*/ 76717 w 1492083"/>
                    <a:gd name="connsiteY1" fmla="*/ 796032 h 1007082"/>
                    <a:gd name="connsiteX2" fmla="*/ 1492083 w 1492083"/>
                    <a:gd name="connsiteY2" fmla="*/ 938877 h 1007082"/>
                    <a:gd name="connsiteX3" fmla="*/ 1456767 w 1492083"/>
                    <a:gd name="connsiteY3" fmla="*/ 101983 h 1007082"/>
                    <a:gd name="connsiteX4" fmla="*/ 118112 w 1492083"/>
                    <a:gd name="connsiteY4" fmla="*/ 0 h 1007082"/>
                    <a:gd name="connsiteX0" fmla="*/ 134486 w 1482760"/>
                    <a:gd name="connsiteY0" fmla="*/ 0 h 1076309"/>
                    <a:gd name="connsiteX1" fmla="*/ 67394 w 1482760"/>
                    <a:gd name="connsiteY1" fmla="*/ 865259 h 1076309"/>
                    <a:gd name="connsiteX2" fmla="*/ 1482760 w 1482760"/>
                    <a:gd name="connsiteY2" fmla="*/ 1008104 h 1076309"/>
                    <a:gd name="connsiteX3" fmla="*/ 1447444 w 1482760"/>
                    <a:gd name="connsiteY3" fmla="*/ 171210 h 1076309"/>
                    <a:gd name="connsiteX4" fmla="*/ 134486 w 1482760"/>
                    <a:gd name="connsiteY4" fmla="*/ 0 h 1076309"/>
                    <a:gd name="connsiteX0" fmla="*/ 128838 w 1485678"/>
                    <a:gd name="connsiteY0" fmla="*/ 0 h 1076309"/>
                    <a:gd name="connsiteX1" fmla="*/ 70312 w 1485678"/>
                    <a:gd name="connsiteY1" fmla="*/ 865259 h 1076309"/>
                    <a:gd name="connsiteX2" fmla="*/ 1485678 w 1485678"/>
                    <a:gd name="connsiteY2" fmla="*/ 1008104 h 1076309"/>
                    <a:gd name="connsiteX3" fmla="*/ 1450362 w 1485678"/>
                    <a:gd name="connsiteY3" fmla="*/ 171210 h 1076309"/>
                    <a:gd name="connsiteX4" fmla="*/ 128838 w 1485678"/>
                    <a:gd name="connsiteY4" fmla="*/ 0 h 1076309"/>
                    <a:gd name="connsiteX0" fmla="*/ 119409 w 1491239"/>
                    <a:gd name="connsiteY0" fmla="*/ 0 h 1018949"/>
                    <a:gd name="connsiteX1" fmla="*/ 75873 w 1491239"/>
                    <a:gd name="connsiteY1" fmla="*/ 807899 h 1018949"/>
                    <a:gd name="connsiteX2" fmla="*/ 1491239 w 1491239"/>
                    <a:gd name="connsiteY2" fmla="*/ 950744 h 1018949"/>
                    <a:gd name="connsiteX3" fmla="*/ 1455923 w 1491239"/>
                    <a:gd name="connsiteY3" fmla="*/ 113850 h 1018949"/>
                    <a:gd name="connsiteX4" fmla="*/ 119409 w 1491239"/>
                    <a:gd name="connsiteY4" fmla="*/ 0 h 1018949"/>
                    <a:gd name="connsiteX0" fmla="*/ 119409 w 1480531"/>
                    <a:gd name="connsiteY0" fmla="*/ 0 h 937785"/>
                    <a:gd name="connsiteX1" fmla="*/ 75873 w 1480531"/>
                    <a:gd name="connsiteY1" fmla="*/ 807899 h 937785"/>
                    <a:gd name="connsiteX2" fmla="*/ 1480531 w 1480531"/>
                    <a:gd name="connsiteY2" fmla="*/ 816246 h 937785"/>
                    <a:gd name="connsiteX3" fmla="*/ 1455923 w 1480531"/>
                    <a:gd name="connsiteY3" fmla="*/ 113850 h 937785"/>
                    <a:gd name="connsiteX4" fmla="*/ 119409 w 1480531"/>
                    <a:gd name="connsiteY4" fmla="*/ 0 h 937785"/>
                    <a:gd name="connsiteX0" fmla="*/ 119409 w 1544962"/>
                    <a:gd name="connsiteY0" fmla="*/ 0 h 937785"/>
                    <a:gd name="connsiteX1" fmla="*/ 75873 w 1544962"/>
                    <a:gd name="connsiteY1" fmla="*/ 807899 h 937785"/>
                    <a:gd name="connsiteX2" fmla="*/ 1480531 w 1544962"/>
                    <a:gd name="connsiteY2" fmla="*/ 816246 h 937785"/>
                    <a:gd name="connsiteX3" fmla="*/ 1455923 w 1544962"/>
                    <a:gd name="connsiteY3" fmla="*/ 113850 h 937785"/>
                    <a:gd name="connsiteX4" fmla="*/ 119409 w 1544962"/>
                    <a:gd name="connsiteY4" fmla="*/ 0 h 937785"/>
                    <a:gd name="connsiteX0" fmla="*/ 119409 w 1540852"/>
                    <a:gd name="connsiteY0" fmla="*/ 869 h 938654"/>
                    <a:gd name="connsiteX1" fmla="*/ 75873 w 1540852"/>
                    <a:gd name="connsiteY1" fmla="*/ 808768 h 938654"/>
                    <a:gd name="connsiteX2" fmla="*/ 1480531 w 1540852"/>
                    <a:gd name="connsiteY2" fmla="*/ 817115 h 938654"/>
                    <a:gd name="connsiteX3" fmla="*/ 1436650 w 1540852"/>
                    <a:gd name="connsiteY3" fmla="*/ 0 h 938654"/>
                    <a:gd name="connsiteX4" fmla="*/ 119409 w 1540852"/>
                    <a:gd name="connsiteY4" fmla="*/ 869 h 938654"/>
                    <a:gd name="connsiteX0" fmla="*/ 119409 w 1564485"/>
                    <a:gd name="connsiteY0" fmla="*/ 869 h 938654"/>
                    <a:gd name="connsiteX1" fmla="*/ 75873 w 1564485"/>
                    <a:gd name="connsiteY1" fmla="*/ 808768 h 938654"/>
                    <a:gd name="connsiteX2" fmla="*/ 1480531 w 1564485"/>
                    <a:gd name="connsiteY2" fmla="*/ 817115 h 938654"/>
                    <a:gd name="connsiteX3" fmla="*/ 1436650 w 1564485"/>
                    <a:gd name="connsiteY3" fmla="*/ 0 h 938654"/>
                    <a:gd name="connsiteX4" fmla="*/ 119409 w 1564485"/>
                    <a:gd name="connsiteY4" fmla="*/ 869 h 938654"/>
                    <a:gd name="connsiteX0" fmla="*/ 119409 w 1565911"/>
                    <a:gd name="connsiteY0" fmla="*/ 869 h 952164"/>
                    <a:gd name="connsiteX1" fmla="*/ 75873 w 1565911"/>
                    <a:gd name="connsiteY1" fmla="*/ 808768 h 952164"/>
                    <a:gd name="connsiteX2" fmla="*/ 1482672 w 1565911"/>
                    <a:gd name="connsiteY2" fmla="*/ 844806 h 952164"/>
                    <a:gd name="connsiteX3" fmla="*/ 1436650 w 1565911"/>
                    <a:gd name="connsiteY3" fmla="*/ 0 h 952164"/>
                    <a:gd name="connsiteX4" fmla="*/ 119409 w 1565911"/>
                    <a:gd name="connsiteY4" fmla="*/ 869 h 952164"/>
                    <a:gd name="connsiteX0" fmla="*/ 119409 w 1548180"/>
                    <a:gd name="connsiteY0" fmla="*/ 869 h 961758"/>
                    <a:gd name="connsiteX1" fmla="*/ 75873 w 1548180"/>
                    <a:gd name="connsiteY1" fmla="*/ 808768 h 961758"/>
                    <a:gd name="connsiteX2" fmla="*/ 1454833 w 1548180"/>
                    <a:gd name="connsiteY2" fmla="*/ 862607 h 961758"/>
                    <a:gd name="connsiteX3" fmla="*/ 1436650 w 1548180"/>
                    <a:gd name="connsiteY3" fmla="*/ 0 h 961758"/>
                    <a:gd name="connsiteX4" fmla="*/ 119409 w 1548180"/>
                    <a:gd name="connsiteY4" fmla="*/ 869 h 961758"/>
                    <a:gd name="connsiteX0" fmla="*/ 119409 w 1554786"/>
                    <a:gd name="connsiteY0" fmla="*/ 869 h 960657"/>
                    <a:gd name="connsiteX1" fmla="*/ 75873 w 1554786"/>
                    <a:gd name="connsiteY1" fmla="*/ 808768 h 960657"/>
                    <a:gd name="connsiteX2" fmla="*/ 1465540 w 1554786"/>
                    <a:gd name="connsiteY2" fmla="*/ 860629 h 960657"/>
                    <a:gd name="connsiteX3" fmla="*/ 1436650 w 1554786"/>
                    <a:gd name="connsiteY3" fmla="*/ 0 h 960657"/>
                    <a:gd name="connsiteX4" fmla="*/ 119409 w 1554786"/>
                    <a:gd name="connsiteY4" fmla="*/ 869 h 960657"/>
                    <a:gd name="connsiteX0" fmla="*/ 119409 w 1561663"/>
                    <a:gd name="connsiteY0" fmla="*/ 869 h 959564"/>
                    <a:gd name="connsiteX1" fmla="*/ 75873 w 1561663"/>
                    <a:gd name="connsiteY1" fmla="*/ 808768 h 959564"/>
                    <a:gd name="connsiteX2" fmla="*/ 1476248 w 1561663"/>
                    <a:gd name="connsiteY2" fmla="*/ 858651 h 959564"/>
                    <a:gd name="connsiteX3" fmla="*/ 1436650 w 1561663"/>
                    <a:gd name="connsiteY3" fmla="*/ 0 h 959564"/>
                    <a:gd name="connsiteX4" fmla="*/ 119409 w 1561663"/>
                    <a:gd name="connsiteY4" fmla="*/ 869 h 959564"/>
                    <a:gd name="connsiteX0" fmla="*/ 119409 w 1561663"/>
                    <a:gd name="connsiteY0" fmla="*/ 869 h 959564"/>
                    <a:gd name="connsiteX1" fmla="*/ 75873 w 1561663"/>
                    <a:gd name="connsiteY1" fmla="*/ 808768 h 959564"/>
                    <a:gd name="connsiteX2" fmla="*/ 1476248 w 1561663"/>
                    <a:gd name="connsiteY2" fmla="*/ 858651 h 959564"/>
                    <a:gd name="connsiteX3" fmla="*/ 1436650 w 1561663"/>
                    <a:gd name="connsiteY3" fmla="*/ 0 h 959564"/>
                    <a:gd name="connsiteX4" fmla="*/ 119409 w 1561663"/>
                    <a:gd name="connsiteY4" fmla="*/ 869 h 9595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61663" h="959564">
                      <a:moveTo>
                        <a:pt x="119409" y="869"/>
                      </a:moveTo>
                      <a:cubicBezTo>
                        <a:pt x="-13698" y="419168"/>
                        <a:pt x="-45836" y="643158"/>
                        <a:pt x="75873" y="808768"/>
                      </a:cubicBezTo>
                      <a:cubicBezTo>
                        <a:pt x="223851" y="1003487"/>
                        <a:pt x="1243563" y="998061"/>
                        <a:pt x="1476248" y="858651"/>
                      </a:cubicBezTo>
                      <a:cubicBezTo>
                        <a:pt x="1630792" y="778797"/>
                        <a:pt x="1549782" y="305337"/>
                        <a:pt x="1436650" y="0"/>
                      </a:cubicBezTo>
                      <a:lnTo>
                        <a:pt x="119409" y="869"/>
                      </a:lnTo>
                      <a:close/>
                    </a:path>
                  </a:pathLst>
                </a:custGeom>
                <a:solidFill>
                  <a:srgbClr val="462300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79" name="Pie 378"/>
                <p:cNvSpPr/>
                <p:nvPr/>
              </p:nvSpPr>
              <p:spPr>
                <a:xfrm flipH="1">
                  <a:off x="9557985" y="2084983"/>
                  <a:ext cx="419611" cy="448679"/>
                </a:xfrm>
                <a:prstGeom prst="pie">
                  <a:avLst>
                    <a:gd name="adj1" fmla="val 6159202"/>
                    <a:gd name="adj2" fmla="val 15205937"/>
                  </a:avLst>
                </a:prstGeom>
                <a:solidFill>
                  <a:srgbClr val="E5BC7E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80" name="Freeform 379"/>
                <p:cNvSpPr/>
                <p:nvPr/>
              </p:nvSpPr>
              <p:spPr>
                <a:xfrm rot="16200000">
                  <a:off x="8553887" y="3075023"/>
                  <a:ext cx="1365515" cy="1761414"/>
                </a:xfrm>
                <a:custGeom>
                  <a:avLst/>
                  <a:gdLst>
                    <a:gd name="connsiteX0" fmla="*/ 1365515 w 1365515"/>
                    <a:gd name="connsiteY0" fmla="*/ 942241 h 1928932"/>
                    <a:gd name="connsiteX1" fmla="*/ 1363457 w 1365515"/>
                    <a:gd name="connsiteY1" fmla="*/ 964466 h 1928932"/>
                    <a:gd name="connsiteX2" fmla="*/ 1365515 w 1365515"/>
                    <a:gd name="connsiteY2" fmla="*/ 986691 h 1928932"/>
                    <a:gd name="connsiteX3" fmla="*/ 1361401 w 1365515"/>
                    <a:gd name="connsiteY3" fmla="*/ 986672 h 1928932"/>
                    <a:gd name="connsiteX4" fmla="*/ 1353717 w 1365515"/>
                    <a:gd name="connsiteY4" fmla="*/ 1069645 h 1928932"/>
                    <a:gd name="connsiteX5" fmla="*/ 1087717 w 1365515"/>
                    <a:gd name="connsiteY5" fmla="*/ 1885121 h 1928932"/>
                    <a:gd name="connsiteX6" fmla="*/ 0 w 1365515"/>
                    <a:gd name="connsiteY6" fmla="*/ 1916866 h 1928932"/>
                    <a:gd name="connsiteX7" fmla="*/ 800 w 1365515"/>
                    <a:gd name="connsiteY7" fmla="*/ 1432730 h 1928932"/>
                    <a:gd name="connsiteX8" fmla="*/ 1574 w 1365515"/>
                    <a:gd name="connsiteY8" fmla="*/ 964466 h 1928932"/>
                    <a:gd name="connsiteX9" fmla="*/ 800 w 1365515"/>
                    <a:gd name="connsiteY9" fmla="*/ 496202 h 1928932"/>
                    <a:gd name="connsiteX10" fmla="*/ 0 w 1365515"/>
                    <a:gd name="connsiteY10" fmla="*/ 12066 h 1928932"/>
                    <a:gd name="connsiteX11" fmla="*/ 1087717 w 1365515"/>
                    <a:gd name="connsiteY11" fmla="*/ 43811 h 1928932"/>
                    <a:gd name="connsiteX12" fmla="*/ 1353717 w 1365515"/>
                    <a:gd name="connsiteY12" fmla="*/ 859287 h 1928932"/>
                    <a:gd name="connsiteX13" fmla="*/ 1361401 w 1365515"/>
                    <a:gd name="connsiteY13" fmla="*/ 942260 h 19289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365515" h="1928932">
                      <a:moveTo>
                        <a:pt x="1365515" y="942241"/>
                      </a:moveTo>
                      <a:lnTo>
                        <a:pt x="1363457" y="964466"/>
                      </a:lnTo>
                      <a:lnTo>
                        <a:pt x="1365515" y="986691"/>
                      </a:lnTo>
                      <a:lnTo>
                        <a:pt x="1361401" y="986672"/>
                      </a:lnTo>
                      <a:lnTo>
                        <a:pt x="1353717" y="1069645"/>
                      </a:lnTo>
                      <a:cubicBezTo>
                        <a:pt x="1296944" y="1676922"/>
                        <a:pt x="1269329" y="1844953"/>
                        <a:pt x="1087717" y="1885121"/>
                      </a:cubicBezTo>
                      <a:cubicBezTo>
                        <a:pt x="850028" y="1910518"/>
                        <a:pt x="307538" y="1948616"/>
                        <a:pt x="0" y="1916866"/>
                      </a:cubicBezTo>
                      <a:cubicBezTo>
                        <a:pt x="267" y="1759722"/>
                        <a:pt x="534" y="1596226"/>
                        <a:pt x="800" y="1432730"/>
                      </a:cubicBezTo>
                      <a:lnTo>
                        <a:pt x="1574" y="964466"/>
                      </a:lnTo>
                      <a:lnTo>
                        <a:pt x="800" y="496202"/>
                      </a:lnTo>
                      <a:cubicBezTo>
                        <a:pt x="534" y="332706"/>
                        <a:pt x="267" y="169211"/>
                        <a:pt x="0" y="12066"/>
                      </a:cubicBezTo>
                      <a:cubicBezTo>
                        <a:pt x="307538" y="-19684"/>
                        <a:pt x="850028" y="18414"/>
                        <a:pt x="1087717" y="43811"/>
                      </a:cubicBezTo>
                      <a:cubicBezTo>
                        <a:pt x="1269329" y="83979"/>
                        <a:pt x="1296944" y="252010"/>
                        <a:pt x="1353717" y="859287"/>
                      </a:cubicBezTo>
                      <a:lnTo>
                        <a:pt x="1361401" y="942260"/>
                      </a:lnTo>
                      <a:close/>
                    </a:path>
                  </a:pathLst>
                </a:custGeom>
                <a:solidFill>
                  <a:srgbClr val="E5BC7E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81" name="Pie 380"/>
                <p:cNvSpPr/>
                <p:nvPr/>
              </p:nvSpPr>
              <p:spPr>
                <a:xfrm rot="10800000" flipH="1">
                  <a:off x="7452407" y="-468521"/>
                  <a:ext cx="3568475" cy="5107009"/>
                </a:xfrm>
                <a:prstGeom prst="pie">
                  <a:avLst>
                    <a:gd name="adj1" fmla="val 15522115"/>
                    <a:gd name="adj2" fmla="val 16855910"/>
                  </a:avLst>
                </a:prstGeom>
                <a:solidFill>
                  <a:srgbClr val="E5BC7E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82" name="Pie 381"/>
                <p:cNvSpPr/>
                <p:nvPr/>
              </p:nvSpPr>
              <p:spPr>
                <a:xfrm>
                  <a:off x="8495604" y="2084983"/>
                  <a:ext cx="419611" cy="448679"/>
                </a:xfrm>
                <a:prstGeom prst="pie">
                  <a:avLst>
                    <a:gd name="adj1" fmla="val 6159202"/>
                    <a:gd name="adj2" fmla="val 15205937"/>
                  </a:avLst>
                </a:prstGeom>
                <a:solidFill>
                  <a:srgbClr val="E5BC7E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83" name="Freeform 382"/>
                <p:cNvSpPr/>
                <p:nvPr/>
              </p:nvSpPr>
              <p:spPr>
                <a:xfrm>
                  <a:off x="8555140" y="1473260"/>
                  <a:ext cx="1359543" cy="1719377"/>
                </a:xfrm>
                <a:custGeom>
                  <a:avLst/>
                  <a:gdLst>
                    <a:gd name="connsiteX0" fmla="*/ 681504 w 1363008"/>
                    <a:gd name="connsiteY0" fmla="*/ 0 h 1719377"/>
                    <a:gd name="connsiteX1" fmla="*/ 1349162 w 1363008"/>
                    <a:gd name="connsiteY1" fmla="*/ 556249 h 1719377"/>
                    <a:gd name="connsiteX2" fmla="*/ 1358825 w 1363008"/>
                    <a:gd name="connsiteY2" fmla="*/ 654229 h 1719377"/>
                    <a:gd name="connsiteX3" fmla="*/ 1363008 w 1363008"/>
                    <a:gd name="connsiteY3" fmla="*/ 656873 h 1719377"/>
                    <a:gd name="connsiteX4" fmla="*/ 1361587 w 1363008"/>
                    <a:gd name="connsiteY4" fmla="*/ 682238 h 1719377"/>
                    <a:gd name="connsiteX5" fmla="*/ 1363008 w 1363008"/>
                    <a:gd name="connsiteY5" fmla="*/ 696648 h 1719377"/>
                    <a:gd name="connsiteX6" fmla="*/ 1360699 w 1363008"/>
                    <a:gd name="connsiteY6" fmla="*/ 698086 h 1719377"/>
                    <a:gd name="connsiteX7" fmla="*/ 1354396 w 1363008"/>
                    <a:gd name="connsiteY7" fmla="*/ 810591 h 1719377"/>
                    <a:gd name="connsiteX8" fmla="*/ 681504 w 1363008"/>
                    <a:gd name="connsiteY8" fmla="*/ 1719377 h 1719377"/>
                    <a:gd name="connsiteX9" fmla="*/ 10641 w 1363008"/>
                    <a:gd name="connsiteY9" fmla="*/ 816876 h 1719377"/>
                    <a:gd name="connsiteX10" fmla="*/ 2760 w 1363008"/>
                    <a:gd name="connsiteY10" fmla="*/ 698366 h 1719377"/>
                    <a:gd name="connsiteX11" fmla="*/ 0 w 1363008"/>
                    <a:gd name="connsiteY11" fmla="*/ 696648 h 1719377"/>
                    <a:gd name="connsiteX12" fmla="*/ 1580 w 1363008"/>
                    <a:gd name="connsiteY12" fmla="*/ 680628 h 1719377"/>
                    <a:gd name="connsiteX13" fmla="*/ 0 w 1363008"/>
                    <a:gd name="connsiteY13" fmla="*/ 656873 h 1719377"/>
                    <a:gd name="connsiteX14" fmla="*/ 4330 w 1363008"/>
                    <a:gd name="connsiteY14" fmla="*/ 652738 h 1719377"/>
                    <a:gd name="connsiteX15" fmla="*/ 13846 w 1363008"/>
                    <a:gd name="connsiteY15" fmla="*/ 556249 h 1719377"/>
                    <a:gd name="connsiteX16" fmla="*/ 681504 w 1363008"/>
                    <a:gd name="connsiteY16" fmla="*/ 0 h 17193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363008" h="1719377">
                      <a:moveTo>
                        <a:pt x="681504" y="0"/>
                      </a:moveTo>
                      <a:cubicBezTo>
                        <a:pt x="1010840" y="0"/>
                        <a:pt x="1285615" y="238799"/>
                        <a:pt x="1349162" y="556249"/>
                      </a:cubicBezTo>
                      <a:lnTo>
                        <a:pt x="1358825" y="654229"/>
                      </a:lnTo>
                      <a:lnTo>
                        <a:pt x="1363008" y="656873"/>
                      </a:lnTo>
                      <a:lnTo>
                        <a:pt x="1361587" y="682238"/>
                      </a:lnTo>
                      <a:lnTo>
                        <a:pt x="1363008" y="696648"/>
                      </a:lnTo>
                      <a:lnTo>
                        <a:pt x="1360699" y="698086"/>
                      </a:lnTo>
                      <a:lnTo>
                        <a:pt x="1354396" y="810591"/>
                      </a:lnTo>
                      <a:cubicBezTo>
                        <a:pt x="1313528" y="1194067"/>
                        <a:pt x="1122492" y="1719376"/>
                        <a:pt x="681504" y="1719377"/>
                      </a:cubicBezTo>
                      <a:cubicBezTo>
                        <a:pt x="240517" y="1719378"/>
                        <a:pt x="54891" y="1210826"/>
                        <a:pt x="10641" y="816876"/>
                      </a:cubicBezTo>
                      <a:lnTo>
                        <a:pt x="2760" y="698366"/>
                      </a:lnTo>
                      <a:lnTo>
                        <a:pt x="0" y="696648"/>
                      </a:lnTo>
                      <a:lnTo>
                        <a:pt x="1580" y="680628"/>
                      </a:lnTo>
                      <a:lnTo>
                        <a:pt x="0" y="656873"/>
                      </a:lnTo>
                      <a:lnTo>
                        <a:pt x="4330" y="652738"/>
                      </a:lnTo>
                      <a:lnTo>
                        <a:pt x="13846" y="556249"/>
                      </a:lnTo>
                      <a:cubicBezTo>
                        <a:pt x="77394" y="238799"/>
                        <a:pt x="352168" y="0"/>
                        <a:pt x="681504" y="0"/>
                      </a:cubicBezTo>
                      <a:close/>
                    </a:path>
                  </a:pathLst>
                </a:custGeom>
                <a:solidFill>
                  <a:srgbClr val="EFCF9E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84" name="Freeform 383"/>
                <p:cNvSpPr/>
                <p:nvPr/>
              </p:nvSpPr>
              <p:spPr>
                <a:xfrm>
                  <a:off x="8554239" y="1470559"/>
                  <a:ext cx="1360444" cy="805515"/>
                </a:xfrm>
                <a:custGeom>
                  <a:avLst/>
                  <a:gdLst>
                    <a:gd name="connsiteX0" fmla="*/ 676139 w 1352278"/>
                    <a:gd name="connsiteY0" fmla="*/ 0 h 642243"/>
                    <a:gd name="connsiteX1" fmla="*/ 1343797 w 1352278"/>
                    <a:gd name="connsiteY1" fmla="*/ 556249 h 642243"/>
                    <a:gd name="connsiteX2" fmla="*/ 1352278 w 1352278"/>
                    <a:gd name="connsiteY2" fmla="*/ 642243 h 642243"/>
                    <a:gd name="connsiteX3" fmla="*/ 0 w 1352278"/>
                    <a:gd name="connsiteY3" fmla="*/ 642243 h 642243"/>
                    <a:gd name="connsiteX4" fmla="*/ 8481 w 1352278"/>
                    <a:gd name="connsiteY4" fmla="*/ 556249 h 642243"/>
                    <a:gd name="connsiteX5" fmla="*/ 676139 w 1352278"/>
                    <a:gd name="connsiteY5" fmla="*/ 0 h 642243"/>
                    <a:gd name="connsiteX0" fmla="*/ 676139 w 1343797"/>
                    <a:gd name="connsiteY0" fmla="*/ 0 h 1241683"/>
                    <a:gd name="connsiteX1" fmla="*/ 1343797 w 1343797"/>
                    <a:gd name="connsiteY1" fmla="*/ 556249 h 1241683"/>
                    <a:gd name="connsiteX2" fmla="*/ 1260838 w 1343797"/>
                    <a:gd name="connsiteY2" fmla="*/ 1241683 h 1241683"/>
                    <a:gd name="connsiteX3" fmla="*/ 0 w 1343797"/>
                    <a:gd name="connsiteY3" fmla="*/ 642243 h 1241683"/>
                    <a:gd name="connsiteX4" fmla="*/ 8481 w 1343797"/>
                    <a:gd name="connsiteY4" fmla="*/ 556249 h 1241683"/>
                    <a:gd name="connsiteX5" fmla="*/ 676139 w 1343797"/>
                    <a:gd name="connsiteY5" fmla="*/ 0 h 1241683"/>
                    <a:gd name="connsiteX0" fmla="*/ 676139 w 1343797"/>
                    <a:gd name="connsiteY0" fmla="*/ 0 h 1241683"/>
                    <a:gd name="connsiteX1" fmla="*/ 1343797 w 1343797"/>
                    <a:gd name="connsiteY1" fmla="*/ 556249 h 1241683"/>
                    <a:gd name="connsiteX2" fmla="*/ 1260838 w 1343797"/>
                    <a:gd name="connsiteY2" fmla="*/ 1241683 h 1241683"/>
                    <a:gd name="connsiteX3" fmla="*/ 415160 w 1343797"/>
                    <a:gd name="connsiteY3" fmla="*/ 460950 h 1241683"/>
                    <a:gd name="connsiteX4" fmla="*/ 0 w 1343797"/>
                    <a:gd name="connsiteY4" fmla="*/ 642243 h 1241683"/>
                    <a:gd name="connsiteX5" fmla="*/ 8481 w 1343797"/>
                    <a:gd name="connsiteY5" fmla="*/ 556249 h 1241683"/>
                    <a:gd name="connsiteX6" fmla="*/ 676139 w 1343797"/>
                    <a:gd name="connsiteY6" fmla="*/ 0 h 1241683"/>
                    <a:gd name="connsiteX0" fmla="*/ 676139 w 1346623"/>
                    <a:gd name="connsiteY0" fmla="*/ 0 h 1241683"/>
                    <a:gd name="connsiteX1" fmla="*/ 1343797 w 1346623"/>
                    <a:gd name="connsiteY1" fmla="*/ 556249 h 1241683"/>
                    <a:gd name="connsiteX2" fmla="*/ 1260838 w 1346623"/>
                    <a:gd name="connsiteY2" fmla="*/ 1241683 h 1241683"/>
                    <a:gd name="connsiteX3" fmla="*/ 415160 w 1346623"/>
                    <a:gd name="connsiteY3" fmla="*/ 460950 h 1241683"/>
                    <a:gd name="connsiteX4" fmla="*/ 0 w 1346623"/>
                    <a:gd name="connsiteY4" fmla="*/ 642243 h 1241683"/>
                    <a:gd name="connsiteX5" fmla="*/ 8481 w 1346623"/>
                    <a:gd name="connsiteY5" fmla="*/ 556249 h 1241683"/>
                    <a:gd name="connsiteX6" fmla="*/ 676139 w 1346623"/>
                    <a:gd name="connsiteY6" fmla="*/ 0 h 1241683"/>
                    <a:gd name="connsiteX0" fmla="*/ 676139 w 1348316"/>
                    <a:gd name="connsiteY0" fmla="*/ 0 h 1241683"/>
                    <a:gd name="connsiteX1" fmla="*/ 1343797 w 1348316"/>
                    <a:gd name="connsiteY1" fmla="*/ 556249 h 1241683"/>
                    <a:gd name="connsiteX2" fmla="*/ 1260838 w 1348316"/>
                    <a:gd name="connsiteY2" fmla="*/ 1241683 h 1241683"/>
                    <a:gd name="connsiteX3" fmla="*/ 415160 w 1348316"/>
                    <a:gd name="connsiteY3" fmla="*/ 460950 h 1241683"/>
                    <a:gd name="connsiteX4" fmla="*/ 0 w 1348316"/>
                    <a:gd name="connsiteY4" fmla="*/ 642243 h 1241683"/>
                    <a:gd name="connsiteX5" fmla="*/ 8481 w 1348316"/>
                    <a:gd name="connsiteY5" fmla="*/ 556249 h 1241683"/>
                    <a:gd name="connsiteX6" fmla="*/ 676139 w 1348316"/>
                    <a:gd name="connsiteY6" fmla="*/ 0 h 1241683"/>
                    <a:gd name="connsiteX0" fmla="*/ 676139 w 1348316"/>
                    <a:gd name="connsiteY0" fmla="*/ 0 h 1241683"/>
                    <a:gd name="connsiteX1" fmla="*/ 1343797 w 1348316"/>
                    <a:gd name="connsiteY1" fmla="*/ 556249 h 1241683"/>
                    <a:gd name="connsiteX2" fmla="*/ 1260838 w 1348316"/>
                    <a:gd name="connsiteY2" fmla="*/ 1241683 h 1241683"/>
                    <a:gd name="connsiteX3" fmla="*/ 415160 w 1348316"/>
                    <a:gd name="connsiteY3" fmla="*/ 460950 h 1241683"/>
                    <a:gd name="connsiteX4" fmla="*/ 0 w 1348316"/>
                    <a:gd name="connsiteY4" fmla="*/ 642243 h 1241683"/>
                    <a:gd name="connsiteX5" fmla="*/ 8481 w 1348316"/>
                    <a:gd name="connsiteY5" fmla="*/ 556249 h 1241683"/>
                    <a:gd name="connsiteX6" fmla="*/ 676139 w 1348316"/>
                    <a:gd name="connsiteY6" fmla="*/ 0 h 1241683"/>
                    <a:gd name="connsiteX0" fmla="*/ 667658 w 1339835"/>
                    <a:gd name="connsiteY0" fmla="*/ 0 h 1241683"/>
                    <a:gd name="connsiteX1" fmla="*/ 1335316 w 1339835"/>
                    <a:gd name="connsiteY1" fmla="*/ 556249 h 1241683"/>
                    <a:gd name="connsiteX2" fmla="*/ 1252357 w 1339835"/>
                    <a:gd name="connsiteY2" fmla="*/ 1241683 h 1241683"/>
                    <a:gd name="connsiteX3" fmla="*/ 406679 w 1339835"/>
                    <a:gd name="connsiteY3" fmla="*/ 460950 h 1241683"/>
                    <a:gd name="connsiteX4" fmla="*/ 27079 w 1339835"/>
                    <a:gd name="connsiteY4" fmla="*/ 1008003 h 1241683"/>
                    <a:gd name="connsiteX5" fmla="*/ 0 w 1339835"/>
                    <a:gd name="connsiteY5" fmla="*/ 556249 h 1241683"/>
                    <a:gd name="connsiteX6" fmla="*/ 667658 w 1339835"/>
                    <a:gd name="connsiteY6" fmla="*/ 0 h 1241683"/>
                    <a:gd name="connsiteX0" fmla="*/ 667658 w 1339835"/>
                    <a:gd name="connsiteY0" fmla="*/ 77 h 1241760"/>
                    <a:gd name="connsiteX1" fmla="*/ 1335316 w 1339835"/>
                    <a:gd name="connsiteY1" fmla="*/ 556326 h 1241760"/>
                    <a:gd name="connsiteX2" fmla="*/ 1252357 w 1339835"/>
                    <a:gd name="connsiteY2" fmla="*/ 1241760 h 1241760"/>
                    <a:gd name="connsiteX3" fmla="*/ 406679 w 1339835"/>
                    <a:gd name="connsiteY3" fmla="*/ 461027 h 1241760"/>
                    <a:gd name="connsiteX4" fmla="*/ 27079 w 1339835"/>
                    <a:gd name="connsiteY4" fmla="*/ 1008080 h 1241760"/>
                    <a:gd name="connsiteX5" fmla="*/ 0 w 1339835"/>
                    <a:gd name="connsiteY5" fmla="*/ 556326 h 1241760"/>
                    <a:gd name="connsiteX6" fmla="*/ 667658 w 1339835"/>
                    <a:gd name="connsiteY6" fmla="*/ 77 h 1241760"/>
                    <a:gd name="connsiteX0" fmla="*/ 667658 w 1339835"/>
                    <a:gd name="connsiteY0" fmla="*/ 77 h 1241760"/>
                    <a:gd name="connsiteX1" fmla="*/ 1335316 w 1339835"/>
                    <a:gd name="connsiteY1" fmla="*/ 556326 h 1241760"/>
                    <a:gd name="connsiteX2" fmla="*/ 1252357 w 1339835"/>
                    <a:gd name="connsiteY2" fmla="*/ 1241760 h 1241760"/>
                    <a:gd name="connsiteX3" fmla="*/ 406679 w 1339835"/>
                    <a:gd name="connsiteY3" fmla="*/ 461027 h 1241760"/>
                    <a:gd name="connsiteX4" fmla="*/ 27079 w 1339835"/>
                    <a:gd name="connsiteY4" fmla="*/ 1008080 h 1241760"/>
                    <a:gd name="connsiteX5" fmla="*/ 0 w 1339835"/>
                    <a:gd name="connsiteY5" fmla="*/ 556326 h 1241760"/>
                    <a:gd name="connsiteX6" fmla="*/ 667658 w 1339835"/>
                    <a:gd name="connsiteY6" fmla="*/ 77 h 1241760"/>
                    <a:gd name="connsiteX0" fmla="*/ 667658 w 1339835"/>
                    <a:gd name="connsiteY0" fmla="*/ 77 h 1241760"/>
                    <a:gd name="connsiteX1" fmla="*/ 1335316 w 1339835"/>
                    <a:gd name="connsiteY1" fmla="*/ 556326 h 1241760"/>
                    <a:gd name="connsiteX2" fmla="*/ 1252357 w 1339835"/>
                    <a:gd name="connsiteY2" fmla="*/ 1241760 h 1241760"/>
                    <a:gd name="connsiteX3" fmla="*/ 406679 w 1339835"/>
                    <a:gd name="connsiteY3" fmla="*/ 461027 h 1241760"/>
                    <a:gd name="connsiteX4" fmla="*/ 1679 w 1339835"/>
                    <a:gd name="connsiteY4" fmla="*/ 1018240 h 1241760"/>
                    <a:gd name="connsiteX5" fmla="*/ 0 w 1339835"/>
                    <a:gd name="connsiteY5" fmla="*/ 556326 h 1241760"/>
                    <a:gd name="connsiteX6" fmla="*/ 667658 w 1339835"/>
                    <a:gd name="connsiteY6" fmla="*/ 77 h 1241760"/>
                    <a:gd name="connsiteX0" fmla="*/ 675581 w 1347758"/>
                    <a:gd name="connsiteY0" fmla="*/ 77 h 1241760"/>
                    <a:gd name="connsiteX1" fmla="*/ 1343239 w 1347758"/>
                    <a:gd name="connsiteY1" fmla="*/ 556326 h 1241760"/>
                    <a:gd name="connsiteX2" fmla="*/ 1260280 w 1347758"/>
                    <a:gd name="connsiteY2" fmla="*/ 1241760 h 1241760"/>
                    <a:gd name="connsiteX3" fmla="*/ 414602 w 1347758"/>
                    <a:gd name="connsiteY3" fmla="*/ 461027 h 1241760"/>
                    <a:gd name="connsiteX4" fmla="*/ 9602 w 1347758"/>
                    <a:gd name="connsiteY4" fmla="*/ 1018240 h 1241760"/>
                    <a:gd name="connsiteX5" fmla="*/ 7923 w 1347758"/>
                    <a:gd name="connsiteY5" fmla="*/ 556326 h 1241760"/>
                    <a:gd name="connsiteX6" fmla="*/ 675581 w 1347758"/>
                    <a:gd name="connsiteY6" fmla="*/ 77 h 1241760"/>
                    <a:gd name="connsiteX0" fmla="*/ 684072 w 1356249"/>
                    <a:gd name="connsiteY0" fmla="*/ 77 h 1241760"/>
                    <a:gd name="connsiteX1" fmla="*/ 1351730 w 1356249"/>
                    <a:gd name="connsiteY1" fmla="*/ 556326 h 1241760"/>
                    <a:gd name="connsiteX2" fmla="*/ 1268771 w 1356249"/>
                    <a:gd name="connsiteY2" fmla="*/ 1241760 h 1241760"/>
                    <a:gd name="connsiteX3" fmla="*/ 423093 w 1356249"/>
                    <a:gd name="connsiteY3" fmla="*/ 461027 h 1241760"/>
                    <a:gd name="connsiteX4" fmla="*/ 18093 w 1356249"/>
                    <a:gd name="connsiteY4" fmla="*/ 1018240 h 1241760"/>
                    <a:gd name="connsiteX5" fmla="*/ 16414 w 1356249"/>
                    <a:gd name="connsiteY5" fmla="*/ 556326 h 1241760"/>
                    <a:gd name="connsiteX6" fmla="*/ 684072 w 1356249"/>
                    <a:gd name="connsiteY6" fmla="*/ 77 h 1241760"/>
                    <a:gd name="connsiteX0" fmla="*/ 676598 w 1348775"/>
                    <a:gd name="connsiteY0" fmla="*/ 77 h 1241760"/>
                    <a:gd name="connsiteX1" fmla="*/ 1344256 w 1348775"/>
                    <a:gd name="connsiteY1" fmla="*/ 556326 h 1241760"/>
                    <a:gd name="connsiteX2" fmla="*/ 1261297 w 1348775"/>
                    <a:gd name="connsiteY2" fmla="*/ 1241760 h 1241760"/>
                    <a:gd name="connsiteX3" fmla="*/ 415619 w 1348775"/>
                    <a:gd name="connsiteY3" fmla="*/ 461027 h 1241760"/>
                    <a:gd name="connsiteX4" fmla="*/ 37607 w 1348775"/>
                    <a:gd name="connsiteY4" fmla="*/ 992840 h 1241760"/>
                    <a:gd name="connsiteX5" fmla="*/ 8940 w 1348775"/>
                    <a:gd name="connsiteY5" fmla="*/ 556326 h 1241760"/>
                    <a:gd name="connsiteX6" fmla="*/ 676598 w 1348775"/>
                    <a:gd name="connsiteY6" fmla="*/ 77 h 1241760"/>
                    <a:gd name="connsiteX0" fmla="*/ 678432 w 1350609"/>
                    <a:gd name="connsiteY0" fmla="*/ 77 h 1241760"/>
                    <a:gd name="connsiteX1" fmla="*/ 1346090 w 1350609"/>
                    <a:gd name="connsiteY1" fmla="*/ 556326 h 1241760"/>
                    <a:gd name="connsiteX2" fmla="*/ 1263131 w 1350609"/>
                    <a:gd name="connsiteY2" fmla="*/ 1241760 h 1241760"/>
                    <a:gd name="connsiteX3" fmla="*/ 417453 w 1350609"/>
                    <a:gd name="connsiteY3" fmla="*/ 461027 h 1241760"/>
                    <a:gd name="connsiteX4" fmla="*/ 29916 w 1350609"/>
                    <a:gd name="connsiteY4" fmla="*/ 969028 h 1241760"/>
                    <a:gd name="connsiteX5" fmla="*/ 10774 w 1350609"/>
                    <a:gd name="connsiteY5" fmla="*/ 556326 h 1241760"/>
                    <a:gd name="connsiteX6" fmla="*/ 678432 w 1350609"/>
                    <a:gd name="connsiteY6" fmla="*/ 77 h 1241760"/>
                    <a:gd name="connsiteX0" fmla="*/ 678432 w 1350609"/>
                    <a:gd name="connsiteY0" fmla="*/ 77 h 1241760"/>
                    <a:gd name="connsiteX1" fmla="*/ 1346090 w 1350609"/>
                    <a:gd name="connsiteY1" fmla="*/ 556326 h 1241760"/>
                    <a:gd name="connsiteX2" fmla="*/ 1263131 w 1350609"/>
                    <a:gd name="connsiteY2" fmla="*/ 1241760 h 1241760"/>
                    <a:gd name="connsiteX3" fmla="*/ 417453 w 1350609"/>
                    <a:gd name="connsiteY3" fmla="*/ 461027 h 1241760"/>
                    <a:gd name="connsiteX4" fmla="*/ 29916 w 1350609"/>
                    <a:gd name="connsiteY4" fmla="*/ 969028 h 1241760"/>
                    <a:gd name="connsiteX5" fmla="*/ 10774 w 1350609"/>
                    <a:gd name="connsiteY5" fmla="*/ 556326 h 1241760"/>
                    <a:gd name="connsiteX6" fmla="*/ 678432 w 1350609"/>
                    <a:gd name="connsiteY6" fmla="*/ 77 h 1241760"/>
                    <a:gd name="connsiteX0" fmla="*/ 678432 w 1349798"/>
                    <a:gd name="connsiteY0" fmla="*/ 77 h 1243347"/>
                    <a:gd name="connsiteX1" fmla="*/ 1346090 w 1349798"/>
                    <a:gd name="connsiteY1" fmla="*/ 556326 h 1243347"/>
                    <a:gd name="connsiteX2" fmla="*/ 1250431 w 1349798"/>
                    <a:gd name="connsiteY2" fmla="*/ 1243347 h 1243347"/>
                    <a:gd name="connsiteX3" fmla="*/ 417453 w 1349798"/>
                    <a:gd name="connsiteY3" fmla="*/ 461027 h 1243347"/>
                    <a:gd name="connsiteX4" fmla="*/ 29916 w 1349798"/>
                    <a:gd name="connsiteY4" fmla="*/ 969028 h 1243347"/>
                    <a:gd name="connsiteX5" fmla="*/ 10774 w 1349798"/>
                    <a:gd name="connsiteY5" fmla="*/ 556326 h 1243347"/>
                    <a:gd name="connsiteX6" fmla="*/ 678432 w 1349798"/>
                    <a:gd name="connsiteY6" fmla="*/ 77 h 1243347"/>
                    <a:gd name="connsiteX0" fmla="*/ 678432 w 1349798"/>
                    <a:gd name="connsiteY0" fmla="*/ 77 h 1243347"/>
                    <a:gd name="connsiteX1" fmla="*/ 1346090 w 1349798"/>
                    <a:gd name="connsiteY1" fmla="*/ 556326 h 1243347"/>
                    <a:gd name="connsiteX2" fmla="*/ 1250431 w 1349798"/>
                    <a:gd name="connsiteY2" fmla="*/ 1243347 h 1243347"/>
                    <a:gd name="connsiteX3" fmla="*/ 417453 w 1349798"/>
                    <a:gd name="connsiteY3" fmla="*/ 461027 h 1243347"/>
                    <a:gd name="connsiteX4" fmla="*/ 29916 w 1349798"/>
                    <a:gd name="connsiteY4" fmla="*/ 969028 h 1243347"/>
                    <a:gd name="connsiteX5" fmla="*/ 10774 w 1349798"/>
                    <a:gd name="connsiteY5" fmla="*/ 556326 h 1243347"/>
                    <a:gd name="connsiteX6" fmla="*/ 678432 w 1349798"/>
                    <a:gd name="connsiteY6" fmla="*/ 77 h 1243347"/>
                    <a:gd name="connsiteX0" fmla="*/ 678432 w 1349798"/>
                    <a:gd name="connsiteY0" fmla="*/ 77 h 1243347"/>
                    <a:gd name="connsiteX1" fmla="*/ 1346090 w 1349798"/>
                    <a:gd name="connsiteY1" fmla="*/ 556326 h 1243347"/>
                    <a:gd name="connsiteX2" fmla="*/ 1250431 w 1349798"/>
                    <a:gd name="connsiteY2" fmla="*/ 1243347 h 1243347"/>
                    <a:gd name="connsiteX3" fmla="*/ 417453 w 1349798"/>
                    <a:gd name="connsiteY3" fmla="*/ 461027 h 1243347"/>
                    <a:gd name="connsiteX4" fmla="*/ 29916 w 1349798"/>
                    <a:gd name="connsiteY4" fmla="*/ 969028 h 1243347"/>
                    <a:gd name="connsiteX5" fmla="*/ 10774 w 1349798"/>
                    <a:gd name="connsiteY5" fmla="*/ 556326 h 1243347"/>
                    <a:gd name="connsiteX6" fmla="*/ 678432 w 1349798"/>
                    <a:gd name="connsiteY6" fmla="*/ 77 h 1243347"/>
                    <a:gd name="connsiteX0" fmla="*/ 678432 w 1356472"/>
                    <a:gd name="connsiteY0" fmla="*/ 77 h 1243347"/>
                    <a:gd name="connsiteX1" fmla="*/ 1346090 w 1356472"/>
                    <a:gd name="connsiteY1" fmla="*/ 556326 h 1243347"/>
                    <a:gd name="connsiteX2" fmla="*/ 1250431 w 1356472"/>
                    <a:gd name="connsiteY2" fmla="*/ 1243347 h 1243347"/>
                    <a:gd name="connsiteX3" fmla="*/ 417453 w 1356472"/>
                    <a:gd name="connsiteY3" fmla="*/ 461027 h 1243347"/>
                    <a:gd name="connsiteX4" fmla="*/ 29916 w 1356472"/>
                    <a:gd name="connsiteY4" fmla="*/ 969028 h 1243347"/>
                    <a:gd name="connsiteX5" fmla="*/ 10774 w 1356472"/>
                    <a:gd name="connsiteY5" fmla="*/ 556326 h 1243347"/>
                    <a:gd name="connsiteX6" fmla="*/ 678432 w 1356472"/>
                    <a:gd name="connsiteY6" fmla="*/ 77 h 1243347"/>
                    <a:gd name="connsiteX0" fmla="*/ 678432 w 1356472"/>
                    <a:gd name="connsiteY0" fmla="*/ 77 h 1243347"/>
                    <a:gd name="connsiteX1" fmla="*/ 1346090 w 1356472"/>
                    <a:gd name="connsiteY1" fmla="*/ 556326 h 1243347"/>
                    <a:gd name="connsiteX2" fmla="*/ 1250431 w 1356472"/>
                    <a:gd name="connsiteY2" fmla="*/ 1243347 h 1243347"/>
                    <a:gd name="connsiteX3" fmla="*/ 696853 w 1356472"/>
                    <a:gd name="connsiteY3" fmla="*/ 480077 h 1243347"/>
                    <a:gd name="connsiteX4" fmla="*/ 29916 w 1356472"/>
                    <a:gd name="connsiteY4" fmla="*/ 969028 h 1243347"/>
                    <a:gd name="connsiteX5" fmla="*/ 10774 w 1356472"/>
                    <a:gd name="connsiteY5" fmla="*/ 556326 h 1243347"/>
                    <a:gd name="connsiteX6" fmla="*/ 678432 w 1356472"/>
                    <a:gd name="connsiteY6" fmla="*/ 77 h 1243347"/>
                    <a:gd name="connsiteX0" fmla="*/ 678432 w 1366884"/>
                    <a:gd name="connsiteY0" fmla="*/ 77 h 969028"/>
                    <a:gd name="connsiteX1" fmla="*/ 1346090 w 1366884"/>
                    <a:gd name="connsiteY1" fmla="*/ 556326 h 969028"/>
                    <a:gd name="connsiteX2" fmla="*/ 1307581 w 1366884"/>
                    <a:gd name="connsiteY2" fmla="*/ 900447 h 969028"/>
                    <a:gd name="connsiteX3" fmla="*/ 696853 w 1366884"/>
                    <a:gd name="connsiteY3" fmla="*/ 480077 h 969028"/>
                    <a:gd name="connsiteX4" fmla="*/ 29916 w 1366884"/>
                    <a:gd name="connsiteY4" fmla="*/ 969028 h 969028"/>
                    <a:gd name="connsiteX5" fmla="*/ 10774 w 1366884"/>
                    <a:gd name="connsiteY5" fmla="*/ 556326 h 969028"/>
                    <a:gd name="connsiteX6" fmla="*/ 678432 w 1366884"/>
                    <a:gd name="connsiteY6" fmla="*/ 77 h 969028"/>
                    <a:gd name="connsiteX0" fmla="*/ 678432 w 1366884"/>
                    <a:gd name="connsiteY0" fmla="*/ 77 h 969028"/>
                    <a:gd name="connsiteX1" fmla="*/ 1346090 w 1366884"/>
                    <a:gd name="connsiteY1" fmla="*/ 556326 h 969028"/>
                    <a:gd name="connsiteX2" fmla="*/ 1307581 w 1366884"/>
                    <a:gd name="connsiteY2" fmla="*/ 900447 h 969028"/>
                    <a:gd name="connsiteX3" fmla="*/ 696853 w 1366884"/>
                    <a:gd name="connsiteY3" fmla="*/ 480077 h 969028"/>
                    <a:gd name="connsiteX4" fmla="*/ 29916 w 1366884"/>
                    <a:gd name="connsiteY4" fmla="*/ 969028 h 969028"/>
                    <a:gd name="connsiteX5" fmla="*/ 10774 w 1366884"/>
                    <a:gd name="connsiteY5" fmla="*/ 556326 h 969028"/>
                    <a:gd name="connsiteX6" fmla="*/ 678432 w 1366884"/>
                    <a:gd name="connsiteY6" fmla="*/ 77 h 969028"/>
                    <a:gd name="connsiteX0" fmla="*/ 678432 w 1366884"/>
                    <a:gd name="connsiteY0" fmla="*/ 77 h 969028"/>
                    <a:gd name="connsiteX1" fmla="*/ 1346090 w 1366884"/>
                    <a:gd name="connsiteY1" fmla="*/ 556326 h 969028"/>
                    <a:gd name="connsiteX2" fmla="*/ 1307581 w 1366884"/>
                    <a:gd name="connsiteY2" fmla="*/ 900447 h 969028"/>
                    <a:gd name="connsiteX3" fmla="*/ 696853 w 1366884"/>
                    <a:gd name="connsiteY3" fmla="*/ 480077 h 969028"/>
                    <a:gd name="connsiteX4" fmla="*/ 29916 w 1366884"/>
                    <a:gd name="connsiteY4" fmla="*/ 969028 h 969028"/>
                    <a:gd name="connsiteX5" fmla="*/ 10774 w 1366884"/>
                    <a:gd name="connsiteY5" fmla="*/ 556326 h 969028"/>
                    <a:gd name="connsiteX6" fmla="*/ 678432 w 1366884"/>
                    <a:gd name="connsiteY6" fmla="*/ 77 h 969028"/>
                    <a:gd name="connsiteX0" fmla="*/ 678432 w 1366884"/>
                    <a:gd name="connsiteY0" fmla="*/ 77 h 969028"/>
                    <a:gd name="connsiteX1" fmla="*/ 1346090 w 1366884"/>
                    <a:gd name="connsiteY1" fmla="*/ 556326 h 969028"/>
                    <a:gd name="connsiteX2" fmla="*/ 1307581 w 1366884"/>
                    <a:gd name="connsiteY2" fmla="*/ 900447 h 969028"/>
                    <a:gd name="connsiteX3" fmla="*/ 696853 w 1366884"/>
                    <a:gd name="connsiteY3" fmla="*/ 480077 h 969028"/>
                    <a:gd name="connsiteX4" fmla="*/ 29916 w 1366884"/>
                    <a:gd name="connsiteY4" fmla="*/ 969028 h 969028"/>
                    <a:gd name="connsiteX5" fmla="*/ 10774 w 1366884"/>
                    <a:gd name="connsiteY5" fmla="*/ 556326 h 969028"/>
                    <a:gd name="connsiteX6" fmla="*/ 678432 w 1366884"/>
                    <a:gd name="connsiteY6" fmla="*/ 77 h 969028"/>
                    <a:gd name="connsiteX0" fmla="*/ 678432 w 1366884"/>
                    <a:gd name="connsiteY0" fmla="*/ 77 h 969028"/>
                    <a:gd name="connsiteX1" fmla="*/ 1346090 w 1366884"/>
                    <a:gd name="connsiteY1" fmla="*/ 556326 h 969028"/>
                    <a:gd name="connsiteX2" fmla="*/ 1307581 w 1366884"/>
                    <a:gd name="connsiteY2" fmla="*/ 900447 h 969028"/>
                    <a:gd name="connsiteX3" fmla="*/ 696853 w 1366884"/>
                    <a:gd name="connsiteY3" fmla="*/ 480077 h 969028"/>
                    <a:gd name="connsiteX4" fmla="*/ 29916 w 1366884"/>
                    <a:gd name="connsiteY4" fmla="*/ 969028 h 969028"/>
                    <a:gd name="connsiteX5" fmla="*/ 10774 w 1366884"/>
                    <a:gd name="connsiteY5" fmla="*/ 556326 h 969028"/>
                    <a:gd name="connsiteX6" fmla="*/ 678432 w 1366884"/>
                    <a:gd name="connsiteY6" fmla="*/ 77 h 969028"/>
                    <a:gd name="connsiteX0" fmla="*/ 678432 w 1366884"/>
                    <a:gd name="connsiteY0" fmla="*/ 77 h 969028"/>
                    <a:gd name="connsiteX1" fmla="*/ 1346090 w 1366884"/>
                    <a:gd name="connsiteY1" fmla="*/ 556326 h 969028"/>
                    <a:gd name="connsiteX2" fmla="*/ 1307581 w 1366884"/>
                    <a:gd name="connsiteY2" fmla="*/ 900447 h 969028"/>
                    <a:gd name="connsiteX3" fmla="*/ 675686 w 1366884"/>
                    <a:gd name="connsiteY3" fmla="*/ 480077 h 969028"/>
                    <a:gd name="connsiteX4" fmla="*/ 29916 w 1366884"/>
                    <a:gd name="connsiteY4" fmla="*/ 969028 h 969028"/>
                    <a:gd name="connsiteX5" fmla="*/ 10774 w 1366884"/>
                    <a:gd name="connsiteY5" fmla="*/ 556326 h 969028"/>
                    <a:gd name="connsiteX6" fmla="*/ 678432 w 1366884"/>
                    <a:gd name="connsiteY6" fmla="*/ 77 h 969028"/>
                    <a:gd name="connsiteX0" fmla="*/ 678432 w 1366884"/>
                    <a:gd name="connsiteY0" fmla="*/ 77 h 905528"/>
                    <a:gd name="connsiteX1" fmla="*/ 1346090 w 1366884"/>
                    <a:gd name="connsiteY1" fmla="*/ 556326 h 905528"/>
                    <a:gd name="connsiteX2" fmla="*/ 1307581 w 1366884"/>
                    <a:gd name="connsiteY2" fmla="*/ 900447 h 905528"/>
                    <a:gd name="connsiteX3" fmla="*/ 675686 w 1366884"/>
                    <a:gd name="connsiteY3" fmla="*/ 480077 h 905528"/>
                    <a:gd name="connsiteX4" fmla="*/ 29916 w 1366884"/>
                    <a:gd name="connsiteY4" fmla="*/ 905528 h 905528"/>
                    <a:gd name="connsiteX5" fmla="*/ 10774 w 1366884"/>
                    <a:gd name="connsiteY5" fmla="*/ 556326 h 905528"/>
                    <a:gd name="connsiteX6" fmla="*/ 678432 w 1366884"/>
                    <a:gd name="connsiteY6" fmla="*/ 77 h 905528"/>
                    <a:gd name="connsiteX0" fmla="*/ 679475 w 1367927"/>
                    <a:gd name="connsiteY0" fmla="*/ 77 h 905528"/>
                    <a:gd name="connsiteX1" fmla="*/ 1347133 w 1367927"/>
                    <a:gd name="connsiteY1" fmla="*/ 556326 h 905528"/>
                    <a:gd name="connsiteX2" fmla="*/ 1308624 w 1367927"/>
                    <a:gd name="connsiteY2" fmla="*/ 900447 h 905528"/>
                    <a:gd name="connsiteX3" fmla="*/ 676729 w 1367927"/>
                    <a:gd name="connsiteY3" fmla="*/ 480077 h 905528"/>
                    <a:gd name="connsiteX4" fmla="*/ 26726 w 1367927"/>
                    <a:gd name="connsiteY4" fmla="*/ 905528 h 905528"/>
                    <a:gd name="connsiteX5" fmla="*/ 11817 w 1367927"/>
                    <a:gd name="connsiteY5" fmla="*/ 556326 h 905528"/>
                    <a:gd name="connsiteX6" fmla="*/ 679475 w 1367927"/>
                    <a:gd name="connsiteY6" fmla="*/ 77 h 905528"/>
                    <a:gd name="connsiteX0" fmla="*/ 679475 w 1378202"/>
                    <a:gd name="connsiteY0" fmla="*/ 77 h 905528"/>
                    <a:gd name="connsiteX1" fmla="*/ 1347133 w 1378202"/>
                    <a:gd name="connsiteY1" fmla="*/ 556326 h 905528"/>
                    <a:gd name="connsiteX2" fmla="*/ 1334024 w 1378202"/>
                    <a:gd name="connsiteY2" fmla="*/ 883514 h 905528"/>
                    <a:gd name="connsiteX3" fmla="*/ 676729 w 1378202"/>
                    <a:gd name="connsiteY3" fmla="*/ 480077 h 905528"/>
                    <a:gd name="connsiteX4" fmla="*/ 26726 w 1378202"/>
                    <a:gd name="connsiteY4" fmla="*/ 905528 h 905528"/>
                    <a:gd name="connsiteX5" fmla="*/ 11817 w 1378202"/>
                    <a:gd name="connsiteY5" fmla="*/ 556326 h 905528"/>
                    <a:gd name="connsiteX6" fmla="*/ 679475 w 1378202"/>
                    <a:gd name="connsiteY6" fmla="*/ 77 h 905528"/>
                    <a:gd name="connsiteX0" fmla="*/ 679475 w 1360625"/>
                    <a:gd name="connsiteY0" fmla="*/ 77 h 905528"/>
                    <a:gd name="connsiteX1" fmla="*/ 1347133 w 1360625"/>
                    <a:gd name="connsiteY1" fmla="*/ 556326 h 905528"/>
                    <a:gd name="connsiteX2" fmla="*/ 1334024 w 1360625"/>
                    <a:gd name="connsiteY2" fmla="*/ 883514 h 905528"/>
                    <a:gd name="connsiteX3" fmla="*/ 676729 w 1360625"/>
                    <a:gd name="connsiteY3" fmla="*/ 480077 h 905528"/>
                    <a:gd name="connsiteX4" fmla="*/ 26726 w 1360625"/>
                    <a:gd name="connsiteY4" fmla="*/ 905528 h 905528"/>
                    <a:gd name="connsiteX5" fmla="*/ 11817 w 1360625"/>
                    <a:gd name="connsiteY5" fmla="*/ 556326 h 905528"/>
                    <a:gd name="connsiteX6" fmla="*/ 679475 w 1360625"/>
                    <a:gd name="connsiteY6" fmla="*/ 77 h 905528"/>
                    <a:gd name="connsiteX0" fmla="*/ 679475 w 1347133"/>
                    <a:gd name="connsiteY0" fmla="*/ 77 h 1068545"/>
                    <a:gd name="connsiteX1" fmla="*/ 1347133 w 1347133"/>
                    <a:gd name="connsiteY1" fmla="*/ 556326 h 1068545"/>
                    <a:gd name="connsiteX2" fmla="*/ 1334024 w 1347133"/>
                    <a:gd name="connsiteY2" fmla="*/ 883514 h 1068545"/>
                    <a:gd name="connsiteX3" fmla="*/ 676729 w 1347133"/>
                    <a:gd name="connsiteY3" fmla="*/ 480077 h 1068545"/>
                    <a:gd name="connsiteX4" fmla="*/ 26726 w 1347133"/>
                    <a:gd name="connsiteY4" fmla="*/ 905528 h 1068545"/>
                    <a:gd name="connsiteX5" fmla="*/ 11817 w 1347133"/>
                    <a:gd name="connsiteY5" fmla="*/ 556326 h 1068545"/>
                    <a:gd name="connsiteX6" fmla="*/ 679475 w 1347133"/>
                    <a:gd name="connsiteY6" fmla="*/ 77 h 1068545"/>
                    <a:gd name="connsiteX0" fmla="*/ 679475 w 1520525"/>
                    <a:gd name="connsiteY0" fmla="*/ 77 h 905528"/>
                    <a:gd name="connsiteX1" fmla="*/ 1347133 w 1520525"/>
                    <a:gd name="connsiteY1" fmla="*/ 556326 h 905528"/>
                    <a:gd name="connsiteX2" fmla="*/ 1334024 w 1520525"/>
                    <a:gd name="connsiteY2" fmla="*/ 883514 h 905528"/>
                    <a:gd name="connsiteX3" fmla="*/ 676729 w 1520525"/>
                    <a:gd name="connsiteY3" fmla="*/ 480077 h 905528"/>
                    <a:gd name="connsiteX4" fmla="*/ 26726 w 1520525"/>
                    <a:gd name="connsiteY4" fmla="*/ 905528 h 905528"/>
                    <a:gd name="connsiteX5" fmla="*/ 11817 w 1520525"/>
                    <a:gd name="connsiteY5" fmla="*/ 556326 h 905528"/>
                    <a:gd name="connsiteX6" fmla="*/ 679475 w 1520525"/>
                    <a:gd name="connsiteY6" fmla="*/ 77 h 905528"/>
                    <a:gd name="connsiteX0" fmla="*/ 679475 w 1481195"/>
                    <a:gd name="connsiteY0" fmla="*/ 77 h 905528"/>
                    <a:gd name="connsiteX1" fmla="*/ 1347133 w 1481195"/>
                    <a:gd name="connsiteY1" fmla="*/ 556326 h 905528"/>
                    <a:gd name="connsiteX2" fmla="*/ 1334024 w 1481195"/>
                    <a:gd name="connsiteY2" fmla="*/ 883514 h 905528"/>
                    <a:gd name="connsiteX3" fmla="*/ 676729 w 1481195"/>
                    <a:gd name="connsiteY3" fmla="*/ 480077 h 905528"/>
                    <a:gd name="connsiteX4" fmla="*/ 26726 w 1481195"/>
                    <a:gd name="connsiteY4" fmla="*/ 905528 h 905528"/>
                    <a:gd name="connsiteX5" fmla="*/ 11817 w 1481195"/>
                    <a:gd name="connsiteY5" fmla="*/ 556326 h 905528"/>
                    <a:gd name="connsiteX6" fmla="*/ 679475 w 1481195"/>
                    <a:gd name="connsiteY6" fmla="*/ 77 h 905528"/>
                    <a:gd name="connsiteX0" fmla="*/ 679475 w 1458924"/>
                    <a:gd name="connsiteY0" fmla="*/ 77 h 905528"/>
                    <a:gd name="connsiteX1" fmla="*/ 1347133 w 1458924"/>
                    <a:gd name="connsiteY1" fmla="*/ 556326 h 905528"/>
                    <a:gd name="connsiteX2" fmla="*/ 1334024 w 1458924"/>
                    <a:gd name="connsiteY2" fmla="*/ 883514 h 905528"/>
                    <a:gd name="connsiteX3" fmla="*/ 676729 w 1458924"/>
                    <a:gd name="connsiteY3" fmla="*/ 480077 h 905528"/>
                    <a:gd name="connsiteX4" fmla="*/ 26726 w 1458924"/>
                    <a:gd name="connsiteY4" fmla="*/ 905528 h 905528"/>
                    <a:gd name="connsiteX5" fmla="*/ 11817 w 1458924"/>
                    <a:gd name="connsiteY5" fmla="*/ 556326 h 905528"/>
                    <a:gd name="connsiteX6" fmla="*/ 679475 w 1458924"/>
                    <a:gd name="connsiteY6" fmla="*/ 77 h 905528"/>
                    <a:gd name="connsiteX0" fmla="*/ 679475 w 1531224"/>
                    <a:gd name="connsiteY0" fmla="*/ 77 h 905528"/>
                    <a:gd name="connsiteX1" fmla="*/ 1347133 w 1531224"/>
                    <a:gd name="connsiteY1" fmla="*/ 556326 h 905528"/>
                    <a:gd name="connsiteX2" fmla="*/ 1334024 w 1531224"/>
                    <a:gd name="connsiteY2" fmla="*/ 883514 h 905528"/>
                    <a:gd name="connsiteX3" fmla="*/ 676729 w 1531224"/>
                    <a:gd name="connsiteY3" fmla="*/ 480077 h 905528"/>
                    <a:gd name="connsiteX4" fmla="*/ 26726 w 1531224"/>
                    <a:gd name="connsiteY4" fmla="*/ 905528 h 905528"/>
                    <a:gd name="connsiteX5" fmla="*/ 11817 w 1531224"/>
                    <a:gd name="connsiteY5" fmla="*/ 556326 h 905528"/>
                    <a:gd name="connsiteX6" fmla="*/ 679475 w 1531224"/>
                    <a:gd name="connsiteY6" fmla="*/ 77 h 905528"/>
                    <a:gd name="connsiteX0" fmla="*/ 679475 w 1359260"/>
                    <a:gd name="connsiteY0" fmla="*/ 77 h 905528"/>
                    <a:gd name="connsiteX1" fmla="*/ 1347133 w 1359260"/>
                    <a:gd name="connsiteY1" fmla="*/ 556326 h 905528"/>
                    <a:gd name="connsiteX2" fmla="*/ 1334024 w 1359260"/>
                    <a:gd name="connsiteY2" fmla="*/ 883514 h 905528"/>
                    <a:gd name="connsiteX3" fmla="*/ 676729 w 1359260"/>
                    <a:gd name="connsiteY3" fmla="*/ 480077 h 905528"/>
                    <a:gd name="connsiteX4" fmla="*/ 26726 w 1359260"/>
                    <a:gd name="connsiteY4" fmla="*/ 905528 h 905528"/>
                    <a:gd name="connsiteX5" fmla="*/ 11817 w 1359260"/>
                    <a:gd name="connsiteY5" fmla="*/ 556326 h 905528"/>
                    <a:gd name="connsiteX6" fmla="*/ 679475 w 1359260"/>
                    <a:gd name="connsiteY6" fmla="*/ 77 h 905528"/>
                    <a:gd name="connsiteX0" fmla="*/ 679475 w 1360578"/>
                    <a:gd name="connsiteY0" fmla="*/ 77 h 905528"/>
                    <a:gd name="connsiteX1" fmla="*/ 1347133 w 1360578"/>
                    <a:gd name="connsiteY1" fmla="*/ 556326 h 905528"/>
                    <a:gd name="connsiteX2" fmla="*/ 1338258 w 1360578"/>
                    <a:gd name="connsiteY2" fmla="*/ 870814 h 905528"/>
                    <a:gd name="connsiteX3" fmla="*/ 676729 w 1360578"/>
                    <a:gd name="connsiteY3" fmla="*/ 480077 h 905528"/>
                    <a:gd name="connsiteX4" fmla="*/ 26726 w 1360578"/>
                    <a:gd name="connsiteY4" fmla="*/ 905528 h 905528"/>
                    <a:gd name="connsiteX5" fmla="*/ 11817 w 1360578"/>
                    <a:gd name="connsiteY5" fmla="*/ 556326 h 905528"/>
                    <a:gd name="connsiteX6" fmla="*/ 679475 w 1360578"/>
                    <a:gd name="connsiteY6" fmla="*/ 77 h 905528"/>
                    <a:gd name="connsiteX0" fmla="*/ 679475 w 1358741"/>
                    <a:gd name="connsiteY0" fmla="*/ 77 h 905528"/>
                    <a:gd name="connsiteX1" fmla="*/ 1347133 w 1358741"/>
                    <a:gd name="connsiteY1" fmla="*/ 556326 h 905528"/>
                    <a:gd name="connsiteX2" fmla="*/ 1338258 w 1358741"/>
                    <a:gd name="connsiteY2" fmla="*/ 870814 h 905528"/>
                    <a:gd name="connsiteX3" fmla="*/ 676729 w 1358741"/>
                    <a:gd name="connsiteY3" fmla="*/ 480077 h 905528"/>
                    <a:gd name="connsiteX4" fmla="*/ 26726 w 1358741"/>
                    <a:gd name="connsiteY4" fmla="*/ 905528 h 905528"/>
                    <a:gd name="connsiteX5" fmla="*/ 11817 w 1358741"/>
                    <a:gd name="connsiteY5" fmla="*/ 556326 h 905528"/>
                    <a:gd name="connsiteX6" fmla="*/ 679475 w 1358741"/>
                    <a:gd name="connsiteY6" fmla="*/ 77 h 905528"/>
                    <a:gd name="connsiteX0" fmla="*/ 679475 w 1364602"/>
                    <a:gd name="connsiteY0" fmla="*/ 77 h 905528"/>
                    <a:gd name="connsiteX1" fmla="*/ 1347133 w 1364602"/>
                    <a:gd name="connsiteY1" fmla="*/ 556326 h 905528"/>
                    <a:gd name="connsiteX2" fmla="*/ 1350958 w 1364602"/>
                    <a:gd name="connsiteY2" fmla="*/ 870814 h 905528"/>
                    <a:gd name="connsiteX3" fmla="*/ 676729 w 1364602"/>
                    <a:gd name="connsiteY3" fmla="*/ 480077 h 905528"/>
                    <a:gd name="connsiteX4" fmla="*/ 26726 w 1364602"/>
                    <a:gd name="connsiteY4" fmla="*/ 905528 h 905528"/>
                    <a:gd name="connsiteX5" fmla="*/ 11817 w 1364602"/>
                    <a:gd name="connsiteY5" fmla="*/ 556326 h 905528"/>
                    <a:gd name="connsiteX6" fmla="*/ 679475 w 1364602"/>
                    <a:gd name="connsiteY6" fmla="*/ 77 h 905528"/>
                    <a:gd name="connsiteX0" fmla="*/ 679475 w 1360876"/>
                    <a:gd name="connsiteY0" fmla="*/ 77 h 905528"/>
                    <a:gd name="connsiteX1" fmla="*/ 1347133 w 1360876"/>
                    <a:gd name="connsiteY1" fmla="*/ 556326 h 905528"/>
                    <a:gd name="connsiteX2" fmla="*/ 1350958 w 1360876"/>
                    <a:gd name="connsiteY2" fmla="*/ 870814 h 905528"/>
                    <a:gd name="connsiteX3" fmla="*/ 676729 w 1360876"/>
                    <a:gd name="connsiteY3" fmla="*/ 480077 h 905528"/>
                    <a:gd name="connsiteX4" fmla="*/ 26726 w 1360876"/>
                    <a:gd name="connsiteY4" fmla="*/ 905528 h 905528"/>
                    <a:gd name="connsiteX5" fmla="*/ 11817 w 1360876"/>
                    <a:gd name="connsiteY5" fmla="*/ 556326 h 905528"/>
                    <a:gd name="connsiteX6" fmla="*/ 679475 w 1360876"/>
                    <a:gd name="connsiteY6" fmla="*/ 77 h 905528"/>
                    <a:gd name="connsiteX0" fmla="*/ 683840 w 1365241"/>
                    <a:gd name="connsiteY0" fmla="*/ 77 h 870814"/>
                    <a:gd name="connsiteX1" fmla="*/ 1351498 w 1365241"/>
                    <a:gd name="connsiteY1" fmla="*/ 556326 h 870814"/>
                    <a:gd name="connsiteX2" fmla="*/ 1355323 w 1365241"/>
                    <a:gd name="connsiteY2" fmla="*/ 870814 h 870814"/>
                    <a:gd name="connsiteX3" fmla="*/ 681094 w 1365241"/>
                    <a:gd name="connsiteY3" fmla="*/ 480077 h 870814"/>
                    <a:gd name="connsiteX4" fmla="*/ 18391 w 1365241"/>
                    <a:gd name="connsiteY4" fmla="*/ 861078 h 870814"/>
                    <a:gd name="connsiteX5" fmla="*/ 16182 w 1365241"/>
                    <a:gd name="connsiteY5" fmla="*/ 556326 h 870814"/>
                    <a:gd name="connsiteX6" fmla="*/ 683840 w 1365241"/>
                    <a:gd name="connsiteY6" fmla="*/ 77 h 870814"/>
                    <a:gd name="connsiteX0" fmla="*/ 679635 w 1361036"/>
                    <a:gd name="connsiteY0" fmla="*/ 77 h 870814"/>
                    <a:gd name="connsiteX1" fmla="*/ 1347293 w 1361036"/>
                    <a:gd name="connsiteY1" fmla="*/ 556326 h 870814"/>
                    <a:gd name="connsiteX2" fmla="*/ 1351118 w 1361036"/>
                    <a:gd name="connsiteY2" fmla="*/ 870814 h 870814"/>
                    <a:gd name="connsiteX3" fmla="*/ 676889 w 1361036"/>
                    <a:gd name="connsiteY3" fmla="*/ 480077 h 870814"/>
                    <a:gd name="connsiteX4" fmla="*/ 14186 w 1361036"/>
                    <a:gd name="connsiteY4" fmla="*/ 861078 h 870814"/>
                    <a:gd name="connsiteX5" fmla="*/ 11977 w 1361036"/>
                    <a:gd name="connsiteY5" fmla="*/ 556326 h 870814"/>
                    <a:gd name="connsiteX6" fmla="*/ 679635 w 1361036"/>
                    <a:gd name="connsiteY6" fmla="*/ 77 h 870814"/>
                    <a:gd name="connsiteX0" fmla="*/ 679635 w 1361036"/>
                    <a:gd name="connsiteY0" fmla="*/ 77 h 870814"/>
                    <a:gd name="connsiteX1" fmla="*/ 1347293 w 1361036"/>
                    <a:gd name="connsiteY1" fmla="*/ 556326 h 870814"/>
                    <a:gd name="connsiteX2" fmla="*/ 1351118 w 1361036"/>
                    <a:gd name="connsiteY2" fmla="*/ 870814 h 870814"/>
                    <a:gd name="connsiteX3" fmla="*/ 676889 w 1361036"/>
                    <a:gd name="connsiteY3" fmla="*/ 480077 h 870814"/>
                    <a:gd name="connsiteX4" fmla="*/ 14186 w 1361036"/>
                    <a:gd name="connsiteY4" fmla="*/ 861078 h 870814"/>
                    <a:gd name="connsiteX5" fmla="*/ 11977 w 1361036"/>
                    <a:gd name="connsiteY5" fmla="*/ 556326 h 870814"/>
                    <a:gd name="connsiteX6" fmla="*/ 679635 w 1361036"/>
                    <a:gd name="connsiteY6" fmla="*/ 77 h 870814"/>
                    <a:gd name="connsiteX0" fmla="*/ 679635 w 1361036"/>
                    <a:gd name="connsiteY0" fmla="*/ 77 h 861078"/>
                    <a:gd name="connsiteX1" fmla="*/ 1347293 w 1361036"/>
                    <a:gd name="connsiteY1" fmla="*/ 556326 h 861078"/>
                    <a:gd name="connsiteX2" fmla="*/ 1351118 w 1361036"/>
                    <a:gd name="connsiteY2" fmla="*/ 835889 h 861078"/>
                    <a:gd name="connsiteX3" fmla="*/ 676889 w 1361036"/>
                    <a:gd name="connsiteY3" fmla="*/ 480077 h 861078"/>
                    <a:gd name="connsiteX4" fmla="*/ 14186 w 1361036"/>
                    <a:gd name="connsiteY4" fmla="*/ 861078 h 861078"/>
                    <a:gd name="connsiteX5" fmla="*/ 11977 w 1361036"/>
                    <a:gd name="connsiteY5" fmla="*/ 556326 h 861078"/>
                    <a:gd name="connsiteX6" fmla="*/ 679635 w 1361036"/>
                    <a:gd name="connsiteY6" fmla="*/ 77 h 861078"/>
                    <a:gd name="connsiteX0" fmla="*/ 679635 w 1361036"/>
                    <a:gd name="connsiteY0" fmla="*/ 77 h 861078"/>
                    <a:gd name="connsiteX1" fmla="*/ 1347293 w 1361036"/>
                    <a:gd name="connsiteY1" fmla="*/ 556326 h 861078"/>
                    <a:gd name="connsiteX2" fmla="*/ 1351118 w 1361036"/>
                    <a:gd name="connsiteY2" fmla="*/ 835889 h 861078"/>
                    <a:gd name="connsiteX3" fmla="*/ 676889 w 1361036"/>
                    <a:gd name="connsiteY3" fmla="*/ 480077 h 861078"/>
                    <a:gd name="connsiteX4" fmla="*/ 14186 w 1361036"/>
                    <a:gd name="connsiteY4" fmla="*/ 861078 h 861078"/>
                    <a:gd name="connsiteX5" fmla="*/ 11977 w 1361036"/>
                    <a:gd name="connsiteY5" fmla="*/ 556326 h 861078"/>
                    <a:gd name="connsiteX6" fmla="*/ 679635 w 1361036"/>
                    <a:gd name="connsiteY6" fmla="*/ 77 h 861078"/>
                    <a:gd name="connsiteX0" fmla="*/ 679635 w 1361036"/>
                    <a:gd name="connsiteY0" fmla="*/ 77 h 861078"/>
                    <a:gd name="connsiteX1" fmla="*/ 1347293 w 1361036"/>
                    <a:gd name="connsiteY1" fmla="*/ 556326 h 861078"/>
                    <a:gd name="connsiteX2" fmla="*/ 1351118 w 1361036"/>
                    <a:gd name="connsiteY2" fmla="*/ 835889 h 861078"/>
                    <a:gd name="connsiteX3" fmla="*/ 676889 w 1361036"/>
                    <a:gd name="connsiteY3" fmla="*/ 480077 h 861078"/>
                    <a:gd name="connsiteX4" fmla="*/ 14186 w 1361036"/>
                    <a:gd name="connsiteY4" fmla="*/ 861078 h 861078"/>
                    <a:gd name="connsiteX5" fmla="*/ 11977 w 1361036"/>
                    <a:gd name="connsiteY5" fmla="*/ 556326 h 861078"/>
                    <a:gd name="connsiteX6" fmla="*/ 679635 w 1361036"/>
                    <a:gd name="connsiteY6" fmla="*/ 77 h 861078"/>
                    <a:gd name="connsiteX0" fmla="*/ 682440 w 1363841"/>
                    <a:gd name="connsiteY0" fmla="*/ 77 h 835889"/>
                    <a:gd name="connsiteX1" fmla="*/ 1350098 w 1363841"/>
                    <a:gd name="connsiteY1" fmla="*/ 556326 h 835889"/>
                    <a:gd name="connsiteX2" fmla="*/ 1353923 w 1363841"/>
                    <a:gd name="connsiteY2" fmla="*/ 835889 h 835889"/>
                    <a:gd name="connsiteX3" fmla="*/ 679694 w 1363841"/>
                    <a:gd name="connsiteY3" fmla="*/ 480077 h 835889"/>
                    <a:gd name="connsiteX4" fmla="*/ 9054 w 1363841"/>
                    <a:gd name="connsiteY4" fmla="*/ 813453 h 835889"/>
                    <a:gd name="connsiteX5" fmla="*/ 14782 w 1363841"/>
                    <a:gd name="connsiteY5" fmla="*/ 556326 h 835889"/>
                    <a:gd name="connsiteX6" fmla="*/ 682440 w 1363841"/>
                    <a:gd name="connsiteY6" fmla="*/ 77 h 835889"/>
                    <a:gd name="connsiteX0" fmla="*/ 682440 w 1363841"/>
                    <a:gd name="connsiteY0" fmla="*/ 77 h 835889"/>
                    <a:gd name="connsiteX1" fmla="*/ 1350098 w 1363841"/>
                    <a:gd name="connsiteY1" fmla="*/ 556326 h 835889"/>
                    <a:gd name="connsiteX2" fmla="*/ 1353923 w 1363841"/>
                    <a:gd name="connsiteY2" fmla="*/ 835889 h 835889"/>
                    <a:gd name="connsiteX3" fmla="*/ 679694 w 1363841"/>
                    <a:gd name="connsiteY3" fmla="*/ 480077 h 835889"/>
                    <a:gd name="connsiteX4" fmla="*/ 9054 w 1363841"/>
                    <a:gd name="connsiteY4" fmla="*/ 813453 h 835889"/>
                    <a:gd name="connsiteX5" fmla="*/ 14782 w 1363841"/>
                    <a:gd name="connsiteY5" fmla="*/ 556326 h 835889"/>
                    <a:gd name="connsiteX6" fmla="*/ 682440 w 1363841"/>
                    <a:gd name="connsiteY6" fmla="*/ 77 h 835889"/>
                    <a:gd name="connsiteX0" fmla="*/ 681191 w 1362592"/>
                    <a:gd name="connsiteY0" fmla="*/ 77 h 835889"/>
                    <a:gd name="connsiteX1" fmla="*/ 1348849 w 1362592"/>
                    <a:gd name="connsiteY1" fmla="*/ 556326 h 835889"/>
                    <a:gd name="connsiteX2" fmla="*/ 1352674 w 1362592"/>
                    <a:gd name="connsiteY2" fmla="*/ 835889 h 835889"/>
                    <a:gd name="connsiteX3" fmla="*/ 678445 w 1362592"/>
                    <a:gd name="connsiteY3" fmla="*/ 480077 h 835889"/>
                    <a:gd name="connsiteX4" fmla="*/ 10980 w 1362592"/>
                    <a:gd name="connsiteY4" fmla="*/ 805516 h 835889"/>
                    <a:gd name="connsiteX5" fmla="*/ 13533 w 1362592"/>
                    <a:gd name="connsiteY5" fmla="*/ 556326 h 835889"/>
                    <a:gd name="connsiteX6" fmla="*/ 681191 w 1362592"/>
                    <a:gd name="connsiteY6" fmla="*/ 77 h 835889"/>
                    <a:gd name="connsiteX0" fmla="*/ 681191 w 1366162"/>
                    <a:gd name="connsiteY0" fmla="*/ 77 h 805516"/>
                    <a:gd name="connsiteX1" fmla="*/ 1348849 w 1366162"/>
                    <a:gd name="connsiteY1" fmla="*/ 556326 h 805516"/>
                    <a:gd name="connsiteX2" fmla="*/ 1359024 w 1366162"/>
                    <a:gd name="connsiteY2" fmla="*/ 778739 h 805516"/>
                    <a:gd name="connsiteX3" fmla="*/ 678445 w 1366162"/>
                    <a:gd name="connsiteY3" fmla="*/ 480077 h 805516"/>
                    <a:gd name="connsiteX4" fmla="*/ 10980 w 1366162"/>
                    <a:gd name="connsiteY4" fmla="*/ 805516 h 805516"/>
                    <a:gd name="connsiteX5" fmla="*/ 13533 w 1366162"/>
                    <a:gd name="connsiteY5" fmla="*/ 556326 h 805516"/>
                    <a:gd name="connsiteX6" fmla="*/ 681191 w 1366162"/>
                    <a:gd name="connsiteY6" fmla="*/ 77 h 805516"/>
                    <a:gd name="connsiteX0" fmla="*/ 681191 w 1366162"/>
                    <a:gd name="connsiteY0" fmla="*/ 77 h 805516"/>
                    <a:gd name="connsiteX1" fmla="*/ 1348849 w 1366162"/>
                    <a:gd name="connsiteY1" fmla="*/ 556326 h 805516"/>
                    <a:gd name="connsiteX2" fmla="*/ 1359024 w 1366162"/>
                    <a:gd name="connsiteY2" fmla="*/ 778739 h 805516"/>
                    <a:gd name="connsiteX3" fmla="*/ 678445 w 1366162"/>
                    <a:gd name="connsiteY3" fmla="*/ 480077 h 805516"/>
                    <a:gd name="connsiteX4" fmla="*/ 10980 w 1366162"/>
                    <a:gd name="connsiteY4" fmla="*/ 805516 h 805516"/>
                    <a:gd name="connsiteX5" fmla="*/ 13533 w 1366162"/>
                    <a:gd name="connsiteY5" fmla="*/ 556326 h 805516"/>
                    <a:gd name="connsiteX6" fmla="*/ 681191 w 1366162"/>
                    <a:gd name="connsiteY6" fmla="*/ 77 h 805516"/>
                    <a:gd name="connsiteX0" fmla="*/ 681191 w 1366162"/>
                    <a:gd name="connsiteY0" fmla="*/ 77 h 805516"/>
                    <a:gd name="connsiteX1" fmla="*/ 1348849 w 1366162"/>
                    <a:gd name="connsiteY1" fmla="*/ 556326 h 805516"/>
                    <a:gd name="connsiteX2" fmla="*/ 1359024 w 1366162"/>
                    <a:gd name="connsiteY2" fmla="*/ 778739 h 805516"/>
                    <a:gd name="connsiteX3" fmla="*/ 678445 w 1366162"/>
                    <a:gd name="connsiteY3" fmla="*/ 480077 h 805516"/>
                    <a:gd name="connsiteX4" fmla="*/ 10980 w 1366162"/>
                    <a:gd name="connsiteY4" fmla="*/ 805516 h 805516"/>
                    <a:gd name="connsiteX5" fmla="*/ 13533 w 1366162"/>
                    <a:gd name="connsiteY5" fmla="*/ 556326 h 805516"/>
                    <a:gd name="connsiteX6" fmla="*/ 681191 w 1366162"/>
                    <a:gd name="connsiteY6" fmla="*/ 77 h 805516"/>
                    <a:gd name="connsiteX0" fmla="*/ 681191 w 1366162"/>
                    <a:gd name="connsiteY0" fmla="*/ 77 h 805516"/>
                    <a:gd name="connsiteX1" fmla="*/ 1348849 w 1366162"/>
                    <a:gd name="connsiteY1" fmla="*/ 556326 h 805516"/>
                    <a:gd name="connsiteX2" fmla="*/ 1359024 w 1366162"/>
                    <a:gd name="connsiteY2" fmla="*/ 767626 h 805516"/>
                    <a:gd name="connsiteX3" fmla="*/ 678445 w 1366162"/>
                    <a:gd name="connsiteY3" fmla="*/ 480077 h 805516"/>
                    <a:gd name="connsiteX4" fmla="*/ 10980 w 1366162"/>
                    <a:gd name="connsiteY4" fmla="*/ 805516 h 805516"/>
                    <a:gd name="connsiteX5" fmla="*/ 13533 w 1366162"/>
                    <a:gd name="connsiteY5" fmla="*/ 556326 h 805516"/>
                    <a:gd name="connsiteX6" fmla="*/ 681191 w 1366162"/>
                    <a:gd name="connsiteY6" fmla="*/ 77 h 805516"/>
                    <a:gd name="connsiteX0" fmla="*/ 681191 w 1366162"/>
                    <a:gd name="connsiteY0" fmla="*/ 77 h 805516"/>
                    <a:gd name="connsiteX1" fmla="*/ 1348849 w 1366162"/>
                    <a:gd name="connsiteY1" fmla="*/ 556326 h 805516"/>
                    <a:gd name="connsiteX2" fmla="*/ 1359024 w 1366162"/>
                    <a:gd name="connsiteY2" fmla="*/ 767626 h 805516"/>
                    <a:gd name="connsiteX3" fmla="*/ 678445 w 1366162"/>
                    <a:gd name="connsiteY3" fmla="*/ 480077 h 805516"/>
                    <a:gd name="connsiteX4" fmla="*/ 10980 w 1366162"/>
                    <a:gd name="connsiteY4" fmla="*/ 805516 h 805516"/>
                    <a:gd name="connsiteX5" fmla="*/ 13533 w 1366162"/>
                    <a:gd name="connsiteY5" fmla="*/ 556326 h 805516"/>
                    <a:gd name="connsiteX6" fmla="*/ 681191 w 1366162"/>
                    <a:gd name="connsiteY6" fmla="*/ 77 h 805516"/>
                    <a:gd name="connsiteX0" fmla="*/ 681191 w 1366162"/>
                    <a:gd name="connsiteY0" fmla="*/ 77 h 805516"/>
                    <a:gd name="connsiteX1" fmla="*/ 1348849 w 1366162"/>
                    <a:gd name="connsiteY1" fmla="*/ 556326 h 805516"/>
                    <a:gd name="connsiteX2" fmla="*/ 1359024 w 1366162"/>
                    <a:gd name="connsiteY2" fmla="*/ 767626 h 805516"/>
                    <a:gd name="connsiteX3" fmla="*/ 678445 w 1366162"/>
                    <a:gd name="connsiteY3" fmla="*/ 480077 h 805516"/>
                    <a:gd name="connsiteX4" fmla="*/ 10980 w 1366162"/>
                    <a:gd name="connsiteY4" fmla="*/ 805516 h 805516"/>
                    <a:gd name="connsiteX5" fmla="*/ 13533 w 1366162"/>
                    <a:gd name="connsiteY5" fmla="*/ 556326 h 805516"/>
                    <a:gd name="connsiteX6" fmla="*/ 681191 w 1366162"/>
                    <a:gd name="connsiteY6" fmla="*/ 77 h 805516"/>
                    <a:gd name="connsiteX0" fmla="*/ 681191 w 1366162"/>
                    <a:gd name="connsiteY0" fmla="*/ 77 h 805516"/>
                    <a:gd name="connsiteX1" fmla="*/ 1348849 w 1366162"/>
                    <a:gd name="connsiteY1" fmla="*/ 556326 h 805516"/>
                    <a:gd name="connsiteX2" fmla="*/ 1359024 w 1366162"/>
                    <a:gd name="connsiteY2" fmla="*/ 767626 h 805516"/>
                    <a:gd name="connsiteX3" fmla="*/ 678445 w 1366162"/>
                    <a:gd name="connsiteY3" fmla="*/ 480077 h 805516"/>
                    <a:gd name="connsiteX4" fmla="*/ 10980 w 1366162"/>
                    <a:gd name="connsiteY4" fmla="*/ 805516 h 805516"/>
                    <a:gd name="connsiteX5" fmla="*/ 13533 w 1366162"/>
                    <a:gd name="connsiteY5" fmla="*/ 556326 h 805516"/>
                    <a:gd name="connsiteX6" fmla="*/ 681191 w 1366162"/>
                    <a:gd name="connsiteY6" fmla="*/ 77 h 805516"/>
                    <a:gd name="connsiteX0" fmla="*/ 681191 w 1366162"/>
                    <a:gd name="connsiteY0" fmla="*/ 77 h 805516"/>
                    <a:gd name="connsiteX1" fmla="*/ 1348849 w 1366162"/>
                    <a:gd name="connsiteY1" fmla="*/ 556326 h 805516"/>
                    <a:gd name="connsiteX2" fmla="*/ 1359024 w 1366162"/>
                    <a:gd name="connsiteY2" fmla="*/ 767626 h 805516"/>
                    <a:gd name="connsiteX3" fmla="*/ 678445 w 1366162"/>
                    <a:gd name="connsiteY3" fmla="*/ 480077 h 805516"/>
                    <a:gd name="connsiteX4" fmla="*/ 10980 w 1366162"/>
                    <a:gd name="connsiteY4" fmla="*/ 805516 h 805516"/>
                    <a:gd name="connsiteX5" fmla="*/ 13533 w 1366162"/>
                    <a:gd name="connsiteY5" fmla="*/ 556326 h 805516"/>
                    <a:gd name="connsiteX6" fmla="*/ 681191 w 1366162"/>
                    <a:gd name="connsiteY6" fmla="*/ 77 h 805516"/>
                    <a:gd name="connsiteX0" fmla="*/ 681191 w 1366162"/>
                    <a:gd name="connsiteY0" fmla="*/ 77 h 805516"/>
                    <a:gd name="connsiteX1" fmla="*/ 1348849 w 1366162"/>
                    <a:gd name="connsiteY1" fmla="*/ 556326 h 805516"/>
                    <a:gd name="connsiteX2" fmla="*/ 1359024 w 1366162"/>
                    <a:gd name="connsiteY2" fmla="*/ 767626 h 805516"/>
                    <a:gd name="connsiteX3" fmla="*/ 678445 w 1366162"/>
                    <a:gd name="connsiteY3" fmla="*/ 480077 h 805516"/>
                    <a:gd name="connsiteX4" fmla="*/ 10980 w 1366162"/>
                    <a:gd name="connsiteY4" fmla="*/ 805516 h 805516"/>
                    <a:gd name="connsiteX5" fmla="*/ 13533 w 1366162"/>
                    <a:gd name="connsiteY5" fmla="*/ 556326 h 805516"/>
                    <a:gd name="connsiteX6" fmla="*/ 681191 w 1366162"/>
                    <a:gd name="connsiteY6" fmla="*/ 77 h 805516"/>
                    <a:gd name="connsiteX0" fmla="*/ 681191 w 1362840"/>
                    <a:gd name="connsiteY0" fmla="*/ 77 h 805516"/>
                    <a:gd name="connsiteX1" fmla="*/ 1348849 w 1362840"/>
                    <a:gd name="connsiteY1" fmla="*/ 556326 h 805516"/>
                    <a:gd name="connsiteX2" fmla="*/ 1359024 w 1362840"/>
                    <a:gd name="connsiteY2" fmla="*/ 767626 h 805516"/>
                    <a:gd name="connsiteX3" fmla="*/ 678445 w 1362840"/>
                    <a:gd name="connsiteY3" fmla="*/ 480077 h 805516"/>
                    <a:gd name="connsiteX4" fmla="*/ 10980 w 1362840"/>
                    <a:gd name="connsiteY4" fmla="*/ 805516 h 805516"/>
                    <a:gd name="connsiteX5" fmla="*/ 13533 w 1362840"/>
                    <a:gd name="connsiteY5" fmla="*/ 556326 h 805516"/>
                    <a:gd name="connsiteX6" fmla="*/ 681191 w 1362840"/>
                    <a:gd name="connsiteY6" fmla="*/ 77 h 805516"/>
                    <a:gd name="connsiteX0" fmla="*/ 681191 w 1361597"/>
                    <a:gd name="connsiteY0" fmla="*/ 77 h 805516"/>
                    <a:gd name="connsiteX1" fmla="*/ 1348849 w 1361597"/>
                    <a:gd name="connsiteY1" fmla="*/ 556326 h 805516"/>
                    <a:gd name="connsiteX2" fmla="*/ 1359024 w 1361597"/>
                    <a:gd name="connsiteY2" fmla="*/ 767626 h 805516"/>
                    <a:gd name="connsiteX3" fmla="*/ 678445 w 1361597"/>
                    <a:gd name="connsiteY3" fmla="*/ 480077 h 805516"/>
                    <a:gd name="connsiteX4" fmla="*/ 10980 w 1361597"/>
                    <a:gd name="connsiteY4" fmla="*/ 805516 h 805516"/>
                    <a:gd name="connsiteX5" fmla="*/ 13533 w 1361597"/>
                    <a:gd name="connsiteY5" fmla="*/ 556326 h 805516"/>
                    <a:gd name="connsiteX6" fmla="*/ 681191 w 1361597"/>
                    <a:gd name="connsiteY6" fmla="*/ 77 h 805516"/>
                    <a:gd name="connsiteX0" fmla="*/ 681191 w 1360444"/>
                    <a:gd name="connsiteY0" fmla="*/ 77 h 805516"/>
                    <a:gd name="connsiteX1" fmla="*/ 1348849 w 1360444"/>
                    <a:gd name="connsiteY1" fmla="*/ 556326 h 805516"/>
                    <a:gd name="connsiteX2" fmla="*/ 1359024 w 1360444"/>
                    <a:gd name="connsiteY2" fmla="*/ 767626 h 805516"/>
                    <a:gd name="connsiteX3" fmla="*/ 678445 w 1360444"/>
                    <a:gd name="connsiteY3" fmla="*/ 480077 h 805516"/>
                    <a:gd name="connsiteX4" fmla="*/ 10980 w 1360444"/>
                    <a:gd name="connsiteY4" fmla="*/ 805516 h 805516"/>
                    <a:gd name="connsiteX5" fmla="*/ 13533 w 1360444"/>
                    <a:gd name="connsiteY5" fmla="*/ 556326 h 805516"/>
                    <a:gd name="connsiteX6" fmla="*/ 681191 w 1360444"/>
                    <a:gd name="connsiteY6" fmla="*/ 77 h 805516"/>
                    <a:gd name="connsiteX0" fmla="*/ 681191 w 1360444"/>
                    <a:gd name="connsiteY0" fmla="*/ 6 h 805445"/>
                    <a:gd name="connsiteX1" fmla="*/ 1348849 w 1360444"/>
                    <a:gd name="connsiteY1" fmla="*/ 556255 h 805445"/>
                    <a:gd name="connsiteX2" fmla="*/ 1359024 w 1360444"/>
                    <a:gd name="connsiteY2" fmla="*/ 767555 h 805445"/>
                    <a:gd name="connsiteX3" fmla="*/ 678445 w 1360444"/>
                    <a:gd name="connsiteY3" fmla="*/ 480006 h 805445"/>
                    <a:gd name="connsiteX4" fmla="*/ 10980 w 1360444"/>
                    <a:gd name="connsiteY4" fmla="*/ 805445 h 805445"/>
                    <a:gd name="connsiteX5" fmla="*/ 13533 w 1360444"/>
                    <a:gd name="connsiteY5" fmla="*/ 548317 h 805445"/>
                    <a:gd name="connsiteX6" fmla="*/ 681191 w 1360444"/>
                    <a:gd name="connsiteY6" fmla="*/ 6 h 805445"/>
                    <a:gd name="connsiteX0" fmla="*/ 681191 w 1360444"/>
                    <a:gd name="connsiteY0" fmla="*/ 6 h 805445"/>
                    <a:gd name="connsiteX1" fmla="*/ 1348849 w 1360444"/>
                    <a:gd name="connsiteY1" fmla="*/ 556255 h 805445"/>
                    <a:gd name="connsiteX2" fmla="*/ 1359024 w 1360444"/>
                    <a:gd name="connsiteY2" fmla="*/ 767555 h 805445"/>
                    <a:gd name="connsiteX3" fmla="*/ 678445 w 1360444"/>
                    <a:gd name="connsiteY3" fmla="*/ 480006 h 805445"/>
                    <a:gd name="connsiteX4" fmla="*/ 10980 w 1360444"/>
                    <a:gd name="connsiteY4" fmla="*/ 805445 h 805445"/>
                    <a:gd name="connsiteX5" fmla="*/ 13533 w 1360444"/>
                    <a:gd name="connsiteY5" fmla="*/ 548317 h 805445"/>
                    <a:gd name="connsiteX6" fmla="*/ 681191 w 1360444"/>
                    <a:gd name="connsiteY6" fmla="*/ 6 h 805445"/>
                    <a:gd name="connsiteX0" fmla="*/ 681191 w 1360444"/>
                    <a:gd name="connsiteY0" fmla="*/ 1 h 805440"/>
                    <a:gd name="connsiteX1" fmla="*/ 1348849 w 1360444"/>
                    <a:gd name="connsiteY1" fmla="*/ 556250 h 805440"/>
                    <a:gd name="connsiteX2" fmla="*/ 1359024 w 1360444"/>
                    <a:gd name="connsiteY2" fmla="*/ 767550 h 805440"/>
                    <a:gd name="connsiteX3" fmla="*/ 678445 w 1360444"/>
                    <a:gd name="connsiteY3" fmla="*/ 480001 h 805440"/>
                    <a:gd name="connsiteX4" fmla="*/ 10980 w 1360444"/>
                    <a:gd name="connsiteY4" fmla="*/ 805440 h 805440"/>
                    <a:gd name="connsiteX5" fmla="*/ 13533 w 1360444"/>
                    <a:gd name="connsiteY5" fmla="*/ 548312 h 805440"/>
                    <a:gd name="connsiteX6" fmla="*/ 681191 w 1360444"/>
                    <a:gd name="connsiteY6" fmla="*/ 1 h 805440"/>
                    <a:gd name="connsiteX0" fmla="*/ 681191 w 1360444"/>
                    <a:gd name="connsiteY0" fmla="*/ 76 h 805515"/>
                    <a:gd name="connsiteX1" fmla="*/ 1348849 w 1360444"/>
                    <a:gd name="connsiteY1" fmla="*/ 556325 h 805515"/>
                    <a:gd name="connsiteX2" fmla="*/ 1359024 w 1360444"/>
                    <a:gd name="connsiteY2" fmla="*/ 767625 h 805515"/>
                    <a:gd name="connsiteX3" fmla="*/ 678445 w 1360444"/>
                    <a:gd name="connsiteY3" fmla="*/ 480076 h 805515"/>
                    <a:gd name="connsiteX4" fmla="*/ 10980 w 1360444"/>
                    <a:gd name="connsiteY4" fmla="*/ 805515 h 805515"/>
                    <a:gd name="connsiteX5" fmla="*/ 13533 w 1360444"/>
                    <a:gd name="connsiteY5" fmla="*/ 548387 h 805515"/>
                    <a:gd name="connsiteX6" fmla="*/ 681191 w 1360444"/>
                    <a:gd name="connsiteY6" fmla="*/ 76 h 8055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360444" h="805515">
                      <a:moveTo>
                        <a:pt x="681191" y="76"/>
                      </a:moveTo>
                      <a:cubicBezTo>
                        <a:pt x="1062494" y="-4951"/>
                        <a:pt x="1285302" y="238875"/>
                        <a:pt x="1348849" y="556325"/>
                      </a:cubicBezTo>
                      <a:cubicBezTo>
                        <a:pt x="1369033" y="708602"/>
                        <a:pt x="1356092" y="668371"/>
                        <a:pt x="1359024" y="767625"/>
                      </a:cubicBezTo>
                      <a:cubicBezTo>
                        <a:pt x="1022945" y="741273"/>
                        <a:pt x="757031" y="634699"/>
                        <a:pt x="678445" y="480076"/>
                      </a:cubicBezTo>
                      <a:cubicBezTo>
                        <a:pt x="604829" y="646235"/>
                        <a:pt x="340183" y="734606"/>
                        <a:pt x="10980" y="805515"/>
                      </a:cubicBezTo>
                      <a:cubicBezTo>
                        <a:pt x="4387" y="772194"/>
                        <a:pt x="-11307" y="737918"/>
                        <a:pt x="13533" y="548387"/>
                      </a:cubicBezTo>
                      <a:cubicBezTo>
                        <a:pt x="77081" y="230937"/>
                        <a:pt x="299888" y="5103"/>
                        <a:pt x="681191" y="76"/>
                      </a:cubicBezTo>
                      <a:close/>
                    </a:path>
                  </a:pathLst>
                </a:custGeom>
                <a:solidFill>
                  <a:srgbClr val="462300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grpSp>
              <p:nvGrpSpPr>
                <p:cNvPr id="385" name="Group 384"/>
                <p:cNvGrpSpPr/>
                <p:nvPr/>
              </p:nvGrpSpPr>
              <p:grpSpPr>
                <a:xfrm>
                  <a:off x="8353754" y="3323868"/>
                  <a:ext cx="1761414" cy="1314715"/>
                  <a:chOff x="8355938" y="3332469"/>
                  <a:chExt cx="1761414" cy="1314715"/>
                </a:xfrm>
              </p:grpSpPr>
              <p:sp>
                <p:nvSpPr>
                  <p:cNvPr id="387" name="Freeform 386"/>
                  <p:cNvSpPr/>
                  <p:nvPr/>
                </p:nvSpPr>
                <p:spPr>
                  <a:xfrm rot="16200000">
                    <a:off x="8579287" y="3109120"/>
                    <a:ext cx="1314715" cy="1761414"/>
                  </a:xfrm>
                  <a:custGeom>
                    <a:avLst/>
                    <a:gdLst>
                      <a:gd name="connsiteX0" fmla="*/ 1314715 w 1314715"/>
                      <a:gd name="connsiteY0" fmla="*/ 1314668 h 1761414"/>
                      <a:gd name="connsiteX1" fmla="*/ 1313743 w 1314715"/>
                      <a:gd name="connsiteY1" fmla="*/ 1321892 h 1761414"/>
                      <a:gd name="connsiteX2" fmla="*/ 1087717 w 1314715"/>
                      <a:gd name="connsiteY2" fmla="*/ 1721408 h 1761414"/>
                      <a:gd name="connsiteX3" fmla="*/ 0 w 1314715"/>
                      <a:gd name="connsiteY3" fmla="*/ 1750396 h 1761414"/>
                      <a:gd name="connsiteX4" fmla="*/ 800 w 1314715"/>
                      <a:gd name="connsiteY4" fmla="*/ 1308305 h 1761414"/>
                      <a:gd name="connsiteX5" fmla="*/ 1574 w 1314715"/>
                      <a:gd name="connsiteY5" fmla="*/ 880708 h 1761414"/>
                      <a:gd name="connsiteX6" fmla="*/ 800 w 1314715"/>
                      <a:gd name="connsiteY6" fmla="*/ 453110 h 1761414"/>
                      <a:gd name="connsiteX7" fmla="*/ 0 w 1314715"/>
                      <a:gd name="connsiteY7" fmla="*/ 11019 h 1761414"/>
                      <a:gd name="connsiteX8" fmla="*/ 1087717 w 1314715"/>
                      <a:gd name="connsiteY8" fmla="*/ 40007 h 1761414"/>
                      <a:gd name="connsiteX9" fmla="*/ 1313743 w 1314715"/>
                      <a:gd name="connsiteY9" fmla="*/ 439523 h 1761414"/>
                      <a:gd name="connsiteX10" fmla="*/ 1314057 w 1314715"/>
                      <a:gd name="connsiteY10" fmla="*/ 441858 h 1761414"/>
                      <a:gd name="connsiteX11" fmla="*/ 1247846 w 1314715"/>
                      <a:gd name="connsiteY11" fmla="*/ 454442 h 1761414"/>
                      <a:gd name="connsiteX12" fmla="*/ 652353 w 1314715"/>
                      <a:gd name="connsiteY12" fmla="*/ 805728 h 1761414"/>
                      <a:gd name="connsiteX13" fmla="*/ 585117 w 1314715"/>
                      <a:gd name="connsiteY13" fmla="*/ 875840 h 1761414"/>
                      <a:gd name="connsiteX14" fmla="*/ 580589 w 1314715"/>
                      <a:gd name="connsiteY14" fmla="*/ 875840 h 1761414"/>
                      <a:gd name="connsiteX15" fmla="*/ 582853 w 1314715"/>
                      <a:gd name="connsiteY15" fmla="*/ 878201 h 1761414"/>
                      <a:gd name="connsiteX16" fmla="*/ 580589 w 1314715"/>
                      <a:gd name="connsiteY16" fmla="*/ 880561 h 1761414"/>
                      <a:gd name="connsiteX17" fmla="*/ 585117 w 1314715"/>
                      <a:gd name="connsiteY17" fmla="*/ 880561 h 1761414"/>
                      <a:gd name="connsiteX18" fmla="*/ 652353 w 1314715"/>
                      <a:gd name="connsiteY18" fmla="*/ 950673 h 1761414"/>
                      <a:gd name="connsiteX19" fmla="*/ 1247846 w 1314715"/>
                      <a:gd name="connsiteY19" fmla="*/ 1301959 h 17614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</a:cxnLst>
                    <a:rect l="l" t="t" r="r" b="b"/>
                    <a:pathLst>
                      <a:path w="1314715" h="1761414">
                        <a:moveTo>
                          <a:pt x="1314715" y="1314668"/>
                        </a:moveTo>
                        <a:lnTo>
                          <a:pt x="1313743" y="1321892"/>
                        </a:lnTo>
                        <a:cubicBezTo>
                          <a:pt x="1273512" y="1600712"/>
                          <a:pt x="1223926" y="1693899"/>
                          <a:pt x="1087717" y="1721408"/>
                        </a:cubicBezTo>
                        <a:cubicBezTo>
                          <a:pt x="850028" y="1744600"/>
                          <a:pt x="307538" y="1779389"/>
                          <a:pt x="0" y="1750396"/>
                        </a:cubicBezTo>
                        <a:cubicBezTo>
                          <a:pt x="267" y="1606900"/>
                          <a:pt x="534" y="1457602"/>
                          <a:pt x="800" y="1308305"/>
                        </a:cubicBezTo>
                        <a:lnTo>
                          <a:pt x="1574" y="880708"/>
                        </a:lnTo>
                        <a:lnTo>
                          <a:pt x="800" y="453110"/>
                        </a:lnTo>
                        <a:cubicBezTo>
                          <a:pt x="534" y="303813"/>
                          <a:pt x="267" y="154516"/>
                          <a:pt x="0" y="11019"/>
                        </a:cubicBezTo>
                        <a:cubicBezTo>
                          <a:pt x="307538" y="-17975"/>
                          <a:pt x="850028" y="16815"/>
                          <a:pt x="1087717" y="40007"/>
                        </a:cubicBezTo>
                        <a:cubicBezTo>
                          <a:pt x="1223926" y="67516"/>
                          <a:pt x="1273512" y="160703"/>
                          <a:pt x="1313743" y="439523"/>
                        </a:cubicBezTo>
                        <a:lnTo>
                          <a:pt x="1314057" y="441858"/>
                        </a:lnTo>
                        <a:lnTo>
                          <a:pt x="1247846" y="454442"/>
                        </a:lnTo>
                        <a:cubicBezTo>
                          <a:pt x="1048131" y="505158"/>
                          <a:pt x="852170" y="609312"/>
                          <a:pt x="652353" y="805728"/>
                        </a:cubicBezTo>
                        <a:lnTo>
                          <a:pt x="585117" y="875840"/>
                        </a:lnTo>
                        <a:lnTo>
                          <a:pt x="580589" y="875840"/>
                        </a:lnTo>
                        <a:lnTo>
                          <a:pt x="582853" y="878201"/>
                        </a:lnTo>
                        <a:lnTo>
                          <a:pt x="580589" y="880561"/>
                        </a:lnTo>
                        <a:lnTo>
                          <a:pt x="585117" y="880561"/>
                        </a:lnTo>
                        <a:lnTo>
                          <a:pt x="652353" y="950673"/>
                        </a:lnTo>
                        <a:cubicBezTo>
                          <a:pt x="852170" y="1147089"/>
                          <a:pt x="1048131" y="1251243"/>
                          <a:pt x="1247846" y="1301959"/>
                        </a:cubicBezTo>
                        <a:close/>
                      </a:path>
                    </a:pathLst>
                  </a:custGeom>
                  <a:solidFill>
                    <a:srgbClr val="7AB75E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88" name="Freeform 387"/>
                  <p:cNvSpPr/>
                  <p:nvPr/>
                </p:nvSpPr>
                <p:spPr>
                  <a:xfrm>
                    <a:off x="8629602" y="3332469"/>
                    <a:ext cx="1209718" cy="733791"/>
                  </a:xfrm>
                  <a:custGeom>
                    <a:avLst/>
                    <a:gdLst>
                      <a:gd name="connsiteX0" fmla="*/ 1038355 w 1209718"/>
                      <a:gd name="connsiteY0" fmla="*/ 1904 h 733791"/>
                      <a:gd name="connsiteX1" fmla="*/ 1060809 w 1209718"/>
                      <a:gd name="connsiteY1" fmla="*/ 20526 h 733791"/>
                      <a:gd name="connsiteX2" fmla="*/ 962575 w 1209718"/>
                      <a:gd name="connsiteY2" fmla="*/ 450157 h 733791"/>
                      <a:gd name="connsiteX3" fmla="*/ 604859 w 1209718"/>
                      <a:gd name="connsiteY3" fmla="*/ 733791 h 733791"/>
                      <a:gd name="connsiteX4" fmla="*/ 609262 w 1209718"/>
                      <a:gd name="connsiteY4" fmla="*/ 724689 h 733791"/>
                      <a:gd name="connsiteX5" fmla="*/ 674826 w 1209718"/>
                      <a:gd name="connsiteY5" fmla="*/ 661814 h 733791"/>
                      <a:gd name="connsiteX6" fmla="*/ 1026112 w 1209718"/>
                      <a:gd name="connsiteY6" fmla="*/ 66320 h 733791"/>
                      <a:gd name="connsiteX7" fmla="*/ 171364 w 1209718"/>
                      <a:gd name="connsiteY7" fmla="*/ 0 h 733791"/>
                      <a:gd name="connsiteX8" fmla="*/ 183607 w 1209718"/>
                      <a:gd name="connsiteY8" fmla="*/ 64416 h 733791"/>
                      <a:gd name="connsiteX9" fmla="*/ 534893 w 1209718"/>
                      <a:gd name="connsiteY9" fmla="*/ 659910 h 733791"/>
                      <a:gd name="connsiteX10" fmla="*/ 600457 w 1209718"/>
                      <a:gd name="connsiteY10" fmla="*/ 722785 h 733791"/>
                      <a:gd name="connsiteX11" fmla="*/ 604860 w 1209718"/>
                      <a:gd name="connsiteY11" fmla="*/ 731887 h 733791"/>
                      <a:gd name="connsiteX12" fmla="*/ 247144 w 1209718"/>
                      <a:gd name="connsiteY12" fmla="*/ 448253 h 733791"/>
                      <a:gd name="connsiteX13" fmla="*/ 148910 w 1209718"/>
                      <a:gd name="connsiteY13" fmla="*/ 18622 h 7337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209718" h="733791">
                        <a:moveTo>
                          <a:pt x="1038355" y="1904"/>
                        </a:moveTo>
                        <a:lnTo>
                          <a:pt x="1060809" y="20526"/>
                        </a:lnTo>
                        <a:cubicBezTo>
                          <a:pt x="1408274" y="329773"/>
                          <a:pt x="1050549" y="360197"/>
                          <a:pt x="962575" y="450157"/>
                        </a:cubicBezTo>
                        <a:cubicBezTo>
                          <a:pt x="1137553" y="661118"/>
                          <a:pt x="677531" y="726030"/>
                          <a:pt x="604859" y="733791"/>
                        </a:cubicBezTo>
                        <a:lnTo>
                          <a:pt x="609262" y="724689"/>
                        </a:lnTo>
                        <a:lnTo>
                          <a:pt x="674826" y="661814"/>
                        </a:lnTo>
                        <a:cubicBezTo>
                          <a:pt x="871242" y="461997"/>
                          <a:pt x="975396" y="266036"/>
                          <a:pt x="1026112" y="66320"/>
                        </a:cubicBezTo>
                        <a:close/>
                        <a:moveTo>
                          <a:pt x="171364" y="0"/>
                        </a:moveTo>
                        <a:lnTo>
                          <a:pt x="183607" y="64416"/>
                        </a:lnTo>
                        <a:cubicBezTo>
                          <a:pt x="234323" y="264132"/>
                          <a:pt x="338477" y="460093"/>
                          <a:pt x="534893" y="659910"/>
                        </a:cubicBezTo>
                        <a:lnTo>
                          <a:pt x="600457" y="722785"/>
                        </a:lnTo>
                        <a:lnTo>
                          <a:pt x="604860" y="731887"/>
                        </a:lnTo>
                        <a:cubicBezTo>
                          <a:pt x="532188" y="724126"/>
                          <a:pt x="72166" y="659214"/>
                          <a:pt x="247144" y="448253"/>
                        </a:cubicBezTo>
                        <a:cubicBezTo>
                          <a:pt x="159170" y="358293"/>
                          <a:pt x="-198555" y="327869"/>
                          <a:pt x="148910" y="18622"/>
                        </a:cubicBezTo>
                        <a:close/>
                      </a:path>
                    </a:pathLst>
                  </a:custGeom>
                  <a:solidFill>
                    <a:srgbClr val="F1C40F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386" name="Freeform 385"/>
                <p:cNvSpPr/>
                <p:nvPr/>
              </p:nvSpPr>
              <p:spPr>
                <a:xfrm>
                  <a:off x="9226567" y="1470462"/>
                  <a:ext cx="888601" cy="3168026"/>
                </a:xfrm>
                <a:custGeom>
                  <a:avLst/>
                  <a:gdLst>
                    <a:gd name="connsiteX0" fmla="*/ 6679 w 888601"/>
                    <a:gd name="connsiteY0" fmla="*/ 77 h 3168026"/>
                    <a:gd name="connsiteX1" fmla="*/ 643043 w 888601"/>
                    <a:gd name="connsiteY1" fmla="*/ 441076 h 3168026"/>
                    <a:gd name="connsiteX2" fmla="*/ 651480 w 888601"/>
                    <a:gd name="connsiteY2" fmla="*/ 472145 h 3168026"/>
                    <a:gd name="connsiteX3" fmla="*/ 658579 w 888601"/>
                    <a:gd name="connsiteY3" fmla="*/ 472140 h 3168026"/>
                    <a:gd name="connsiteX4" fmla="*/ 733352 w 888601"/>
                    <a:gd name="connsiteY4" fmla="*/ 741548 h 3168026"/>
                    <a:gd name="connsiteX5" fmla="*/ 739140 w 888601"/>
                    <a:gd name="connsiteY5" fmla="*/ 772036 h 3168026"/>
                    <a:gd name="connsiteX6" fmla="*/ 739752 w 888601"/>
                    <a:gd name="connsiteY6" fmla="*/ 773370 h 3168026"/>
                    <a:gd name="connsiteX7" fmla="*/ 740425 w 888601"/>
                    <a:gd name="connsiteY7" fmla="*/ 778805 h 3168026"/>
                    <a:gd name="connsiteX8" fmla="*/ 760383 w 888601"/>
                    <a:gd name="connsiteY8" fmla="*/ 883941 h 3168026"/>
                    <a:gd name="connsiteX9" fmla="*/ 697719 w 888601"/>
                    <a:gd name="connsiteY9" fmla="*/ 1391021 h 3168026"/>
                    <a:gd name="connsiteX10" fmla="*/ 497107 w 888601"/>
                    <a:gd name="connsiteY10" fmla="*/ 1459351 h 3168026"/>
                    <a:gd name="connsiteX11" fmla="*/ 451439 w 888601"/>
                    <a:gd name="connsiteY11" fmla="*/ 1466431 h 3168026"/>
                    <a:gd name="connsiteX12" fmla="*/ 401079 w 888601"/>
                    <a:gd name="connsiteY12" fmla="*/ 1535645 h 3168026"/>
                    <a:gd name="connsiteX13" fmla="*/ 290869 w 888601"/>
                    <a:gd name="connsiteY13" fmla="*/ 1634007 h 3168026"/>
                    <a:gd name="connsiteX14" fmla="*/ 212308 w 888601"/>
                    <a:gd name="connsiteY14" fmla="*/ 1672764 h 3168026"/>
                    <a:gd name="connsiteX15" fmla="*/ 242459 w 888601"/>
                    <a:gd name="connsiteY15" fmla="*/ 1828867 h 3168026"/>
                    <a:gd name="connsiteX16" fmla="*/ 293644 w 888601"/>
                    <a:gd name="connsiteY16" fmla="*/ 1834493 h 3168026"/>
                    <a:gd name="connsiteX17" fmla="*/ 637154 w 888601"/>
                    <a:gd name="connsiteY17" fmla="*/ 1890468 h 3168026"/>
                    <a:gd name="connsiteX18" fmla="*/ 679490 w 888601"/>
                    <a:gd name="connsiteY18" fmla="*/ 1904768 h 3168026"/>
                    <a:gd name="connsiteX19" fmla="*/ 688579 w 888601"/>
                    <a:gd name="connsiteY19" fmla="*/ 1907564 h 3168026"/>
                    <a:gd name="connsiteX20" fmla="*/ 690945 w 888601"/>
                    <a:gd name="connsiteY20" fmla="*/ 1908637 h 3168026"/>
                    <a:gd name="connsiteX21" fmla="*/ 709597 w 888601"/>
                    <a:gd name="connsiteY21" fmla="*/ 1914937 h 3168026"/>
                    <a:gd name="connsiteX22" fmla="*/ 734701 w 888601"/>
                    <a:gd name="connsiteY22" fmla="*/ 1928493 h 3168026"/>
                    <a:gd name="connsiteX23" fmla="*/ 740894 w 888601"/>
                    <a:gd name="connsiteY23" fmla="*/ 1931304 h 3168026"/>
                    <a:gd name="connsiteX24" fmla="*/ 744302 w 888601"/>
                    <a:gd name="connsiteY24" fmla="*/ 1933678 h 3168026"/>
                    <a:gd name="connsiteX25" fmla="*/ 764730 w 888601"/>
                    <a:gd name="connsiteY25" fmla="*/ 1944709 h 3168026"/>
                    <a:gd name="connsiteX26" fmla="*/ 779626 w 888601"/>
                    <a:gd name="connsiteY26" fmla="*/ 1958287 h 3168026"/>
                    <a:gd name="connsiteX27" fmla="*/ 781429 w 888601"/>
                    <a:gd name="connsiteY27" fmla="*/ 1959543 h 3168026"/>
                    <a:gd name="connsiteX28" fmla="*/ 783329 w 888601"/>
                    <a:gd name="connsiteY28" fmla="*/ 1961661 h 3168026"/>
                    <a:gd name="connsiteX29" fmla="*/ 804786 w 888601"/>
                    <a:gd name="connsiteY29" fmla="*/ 1981220 h 3168026"/>
                    <a:gd name="connsiteX30" fmla="*/ 848594 w 888601"/>
                    <a:gd name="connsiteY30" fmla="*/ 2080213 h 3168026"/>
                    <a:gd name="connsiteX31" fmla="*/ 877583 w 888601"/>
                    <a:gd name="connsiteY31" fmla="*/ 3167930 h 3168026"/>
                    <a:gd name="connsiteX32" fmla="*/ 875405 w 888601"/>
                    <a:gd name="connsiteY32" fmla="*/ 3167926 h 3168026"/>
                    <a:gd name="connsiteX33" fmla="*/ 875399 w 888601"/>
                    <a:gd name="connsiteY33" fmla="*/ 3168026 h 3168026"/>
                    <a:gd name="connsiteX34" fmla="*/ 433308 w 888601"/>
                    <a:gd name="connsiteY34" fmla="*/ 3167226 h 3168026"/>
                    <a:gd name="connsiteX35" fmla="*/ 33005 w 888601"/>
                    <a:gd name="connsiteY35" fmla="*/ 3166501 h 3168026"/>
                    <a:gd name="connsiteX36" fmla="*/ 38 w 888601"/>
                    <a:gd name="connsiteY36" fmla="*/ 3167905 h 3168026"/>
                    <a:gd name="connsiteX37" fmla="*/ 0 w 888601"/>
                    <a:gd name="connsiteY37" fmla="*/ 3167903 h 3168026"/>
                    <a:gd name="connsiteX38" fmla="*/ 0 w 888601"/>
                    <a:gd name="connsiteY38" fmla="*/ 603 h 31680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</a:cxnLst>
                  <a:rect l="l" t="t" r="r" b="b"/>
                  <a:pathLst>
                    <a:path w="888601" h="3168026">
                      <a:moveTo>
                        <a:pt x="6679" y="77"/>
                      </a:moveTo>
                      <a:cubicBezTo>
                        <a:pt x="340319" y="-4322"/>
                        <a:pt x="552612" y="181808"/>
                        <a:pt x="643043" y="441076"/>
                      </a:cubicBezTo>
                      <a:lnTo>
                        <a:pt x="651480" y="472145"/>
                      </a:lnTo>
                      <a:lnTo>
                        <a:pt x="658579" y="472140"/>
                      </a:lnTo>
                      <a:cubicBezTo>
                        <a:pt x="686535" y="553829"/>
                        <a:pt x="712507" y="646762"/>
                        <a:pt x="733352" y="741548"/>
                      </a:cubicBezTo>
                      <a:lnTo>
                        <a:pt x="739140" y="772036"/>
                      </a:lnTo>
                      <a:lnTo>
                        <a:pt x="739752" y="773370"/>
                      </a:lnTo>
                      <a:lnTo>
                        <a:pt x="740425" y="778805"/>
                      </a:lnTo>
                      <a:lnTo>
                        <a:pt x="760383" y="883941"/>
                      </a:lnTo>
                      <a:cubicBezTo>
                        <a:pt x="797717" y="1119665"/>
                        <a:pt x="793193" y="1337612"/>
                        <a:pt x="697719" y="1391021"/>
                      </a:cubicBezTo>
                      <a:cubicBezTo>
                        <a:pt x="654595" y="1418994"/>
                        <a:pt x="584122" y="1441927"/>
                        <a:pt x="497107" y="1459351"/>
                      </a:cubicBezTo>
                      <a:lnTo>
                        <a:pt x="451439" y="1466431"/>
                      </a:lnTo>
                      <a:lnTo>
                        <a:pt x="401079" y="1535645"/>
                      </a:lnTo>
                      <a:cubicBezTo>
                        <a:pt x="367720" y="1573165"/>
                        <a:pt x="331048" y="1606387"/>
                        <a:pt x="290869" y="1634007"/>
                      </a:cubicBezTo>
                      <a:lnTo>
                        <a:pt x="212308" y="1672764"/>
                      </a:lnTo>
                      <a:lnTo>
                        <a:pt x="242459" y="1828867"/>
                      </a:lnTo>
                      <a:lnTo>
                        <a:pt x="293644" y="1834493"/>
                      </a:lnTo>
                      <a:cubicBezTo>
                        <a:pt x="444157" y="1851669"/>
                        <a:pt x="555312" y="1868171"/>
                        <a:pt x="637154" y="1890468"/>
                      </a:cubicBezTo>
                      <a:lnTo>
                        <a:pt x="679490" y="1904768"/>
                      </a:lnTo>
                      <a:lnTo>
                        <a:pt x="688579" y="1907564"/>
                      </a:lnTo>
                      <a:lnTo>
                        <a:pt x="690945" y="1908637"/>
                      </a:lnTo>
                      <a:lnTo>
                        <a:pt x="709597" y="1914937"/>
                      </a:lnTo>
                      <a:lnTo>
                        <a:pt x="734701" y="1928493"/>
                      </a:lnTo>
                      <a:lnTo>
                        <a:pt x="740894" y="1931304"/>
                      </a:lnTo>
                      <a:lnTo>
                        <a:pt x="744302" y="1933678"/>
                      </a:lnTo>
                      <a:lnTo>
                        <a:pt x="764730" y="1944709"/>
                      </a:lnTo>
                      <a:lnTo>
                        <a:pt x="779626" y="1958287"/>
                      </a:lnTo>
                      <a:lnTo>
                        <a:pt x="781429" y="1959543"/>
                      </a:lnTo>
                      <a:lnTo>
                        <a:pt x="783329" y="1961661"/>
                      </a:lnTo>
                      <a:lnTo>
                        <a:pt x="804786" y="1981220"/>
                      </a:lnTo>
                      <a:cubicBezTo>
                        <a:pt x="826960" y="2008126"/>
                        <a:pt x="840571" y="2040485"/>
                        <a:pt x="848594" y="2080213"/>
                      </a:cubicBezTo>
                      <a:cubicBezTo>
                        <a:pt x="871786" y="2317902"/>
                        <a:pt x="906575" y="2860392"/>
                        <a:pt x="877583" y="3167930"/>
                      </a:cubicBezTo>
                      <a:lnTo>
                        <a:pt x="875405" y="3167926"/>
                      </a:lnTo>
                      <a:lnTo>
                        <a:pt x="875399" y="3168026"/>
                      </a:lnTo>
                      <a:cubicBezTo>
                        <a:pt x="731903" y="3167759"/>
                        <a:pt x="582605" y="3167492"/>
                        <a:pt x="433308" y="3167226"/>
                      </a:cubicBezTo>
                      <a:lnTo>
                        <a:pt x="33005" y="3166501"/>
                      </a:lnTo>
                      <a:lnTo>
                        <a:pt x="38" y="3167905"/>
                      </a:lnTo>
                      <a:lnTo>
                        <a:pt x="0" y="3167903"/>
                      </a:lnTo>
                      <a:lnTo>
                        <a:pt x="0" y="603"/>
                      </a:lnTo>
                      <a:close/>
                    </a:path>
                  </a:pathLst>
                </a:custGeom>
                <a:solidFill>
                  <a:sysClr val="windowText" lastClr="000000">
                    <a:alpha val="15000"/>
                  </a:sys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377" name="Freeform 376"/>
              <p:cNvSpPr/>
              <p:nvPr/>
            </p:nvSpPr>
            <p:spPr>
              <a:xfrm>
                <a:off x="8180706" y="819615"/>
                <a:ext cx="973073" cy="1126522"/>
              </a:xfrm>
              <a:custGeom>
                <a:avLst/>
                <a:gdLst>
                  <a:gd name="connsiteX0" fmla="*/ 601 w 973073"/>
                  <a:gd name="connsiteY0" fmla="*/ 973074 h 1126522"/>
                  <a:gd name="connsiteX1" fmla="*/ 973073 w 973073"/>
                  <a:gd name="connsiteY1" fmla="*/ 973074 h 1126522"/>
                  <a:gd name="connsiteX2" fmla="*/ 973073 w 973073"/>
                  <a:gd name="connsiteY2" fmla="*/ 1126522 h 1126522"/>
                  <a:gd name="connsiteX3" fmla="*/ 601 w 973073"/>
                  <a:gd name="connsiteY3" fmla="*/ 1126522 h 1126522"/>
                  <a:gd name="connsiteX4" fmla="*/ 0 w 973073"/>
                  <a:gd name="connsiteY4" fmla="*/ 488035 h 1126522"/>
                  <a:gd name="connsiteX5" fmla="*/ 9756 w 973073"/>
                  <a:gd name="connsiteY5" fmla="*/ 584809 h 1126522"/>
                  <a:gd name="connsiteX6" fmla="*/ 388354 w 973073"/>
                  <a:gd name="connsiteY6" fmla="*/ 963408 h 1126522"/>
                  <a:gd name="connsiteX7" fmla="*/ 484236 w 973073"/>
                  <a:gd name="connsiteY7" fmla="*/ 973073 h 1126522"/>
                  <a:gd name="connsiteX8" fmla="*/ 0 w 973073"/>
                  <a:gd name="connsiteY8" fmla="*/ 973073 h 1126522"/>
                  <a:gd name="connsiteX9" fmla="*/ 0 w 973073"/>
                  <a:gd name="connsiteY9" fmla="*/ 0 h 1126522"/>
                  <a:gd name="connsiteX10" fmla="*/ 973073 w 973073"/>
                  <a:gd name="connsiteY10" fmla="*/ 0 h 1126522"/>
                  <a:gd name="connsiteX11" fmla="*/ 973073 w 973073"/>
                  <a:gd name="connsiteY11" fmla="*/ 973073 h 1126522"/>
                  <a:gd name="connsiteX12" fmla="*/ 488580 w 973073"/>
                  <a:gd name="connsiteY12" fmla="*/ 973073 h 1126522"/>
                  <a:gd name="connsiteX13" fmla="*/ 584462 w 973073"/>
                  <a:gd name="connsiteY13" fmla="*/ 963408 h 1126522"/>
                  <a:gd name="connsiteX14" fmla="*/ 972945 w 973073"/>
                  <a:gd name="connsiteY14" fmla="*/ 486755 h 1126522"/>
                  <a:gd name="connsiteX15" fmla="*/ 486408 w 973073"/>
                  <a:gd name="connsiteY15" fmla="*/ 218 h 1126522"/>
                  <a:gd name="connsiteX16" fmla="*/ 9756 w 973073"/>
                  <a:gd name="connsiteY16" fmla="*/ 388701 h 1126522"/>
                  <a:gd name="connsiteX17" fmla="*/ 0 w 973073"/>
                  <a:gd name="connsiteY17" fmla="*/ 485476 h 11265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973073" h="1126522">
                    <a:moveTo>
                      <a:pt x="601" y="973074"/>
                    </a:moveTo>
                    <a:lnTo>
                      <a:pt x="973073" y="973074"/>
                    </a:lnTo>
                    <a:lnTo>
                      <a:pt x="973073" y="1126522"/>
                    </a:lnTo>
                    <a:lnTo>
                      <a:pt x="601" y="1126522"/>
                    </a:lnTo>
                    <a:close/>
                    <a:moveTo>
                      <a:pt x="0" y="488035"/>
                    </a:moveTo>
                    <a:lnTo>
                      <a:pt x="9756" y="584809"/>
                    </a:lnTo>
                    <a:cubicBezTo>
                      <a:pt x="48642" y="774844"/>
                      <a:pt x="198320" y="924521"/>
                      <a:pt x="388354" y="963408"/>
                    </a:cubicBezTo>
                    <a:lnTo>
                      <a:pt x="484236" y="973073"/>
                    </a:lnTo>
                    <a:lnTo>
                      <a:pt x="0" y="973073"/>
                    </a:lnTo>
                    <a:close/>
                    <a:moveTo>
                      <a:pt x="0" y="0"/>
                    </a:moveTo>
                    <a:lnTo>
                      <a:pt x="973073" y="0"/>
                    </a:lnTo>
                    <a:lnTo>
                      <a:pt x="973073" y="973073"/>
                    </a:lnTo>
                    <a:lnTo>
                      <a:pt x="488580" y="973073"/>
                    </a:lnTo>
                    <a:lnTo>
                      <a:pt x="584462" y="963408"/>
                    </a:lnTo>
                    <a:cubicBezTo>
                      <a:pt x="806169" y="918040"/>
                      <a:pt x="972945" y="721874"/>
                      <a:pt x="972945" y="486755"/>
                    </a:cubicBezTo>
                    <a:cubicBezTo>
                      <a:pt x="972945" y="218048"/>
                      <a:pt x="755115" y="218"/>
                      <a:pt x="486408" y="218"/>
                    </a:cubicBezTo>
                    <a:cubicBezTo>
                      <a:pt x="251289" y="218"/>
                      <a:pt x="55123" y="166994"/>
                      <a:pt x="9756" y="388701"/>
                    </a:cubicBezTo>
                    <a:lnTo>
                      <a:pt x="0" y="485476"/>
                    </a:lnTo>
                    <a:close/>
                  </a:path>
                </a:pathLst>
              </a:custGeom>
              <a:solidFill>
                <a:schemeClr val="tx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348" name="Group 347"/>
            <p:cNvGrpSpPr/>
            <p:nvPr/>
          </p:nvGrpSpPr>
          <p:grpSpPr>
            <a:xfrm>
              <a:off x="-276068" y="5550467"/>
              <a:ext cx="1212680" cy="1742206"/>
              <a:chOff x="1212167" y="1358916"/>
              <a:chExt cx="1212680" cy="1742206"/>
            </a:xfrm>
          </p:grpSpPr>
          <p:grpSp>
            <p:nvGrpSpPr>
              <p:cNvPr id="360" name="Group 359"/>
              <p:cNvGrpSpPr/>
              <p:nvPr/>
            </p:nvGrpSpPr>
            <p:grpSpPr>
              <a:xfrm>
                <a:off x="1212167" y="1358916"/>
                <a:ext cx="1212680" cy="1735522"/>
                <a:chOff x="4705853" y="-699278"/>
                <a:chExt cx="3568475" cy="5107009"/>
              </a:xfrm>
            </p:grpSpPr>
            <p:sp>
              <p:nvSpPr>
                <p:cNvPr id="362" name="Pie 361"/>
                <p:cNvSpPr/>
                <p:nvPr/>
              </p:nvSpPr>
              <p:spPr>
                <a:xfrm flipH="1">
                  <a:off x="6811520" y="1854226"/>
                  <a:ext cx="467124" cy="448679"/>
                </a:xfrm>
                <a:prstGeom prst="pie">
                  <a:avLst>
                    <a:gd name="adj1" fmla="val 6159202"/>
                    <a:gd name="adj2" fmla="val 15205937"/>
                  </a:avLst>
                </a:prstGeom>
                <a:solidFill>
                  <a:srgbClr val="E5BC7E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63" name="Pie 362"/>
                <p:cNvSpPr/>
                <p:nvPr/>
              </p:nvSpPr>
              <p:spPr>
                <a:xfrm rot="10800000" flipH="1">
                  <a:off x="4705853" y="-699278"/>
                  <a:ext cx="3568475" cy="5107009"/>
                </a:xfrm>
                <a:prstGeom prst="pie">
                  <a:avLst>
                    <a:gd name="adj1" fmla="val 15522115"/>
                    <a:gd name="adj2" fmla="val 16855910"/>
                  </a:avLst>
                </a:prstGeom>
                <a:solidFill>
                  <a:srgbClr val="E5BC7E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64" name="Pie 363"/>
                <p:cNvSpPr/>
                <p:nvPr/>
              </p:nvSpPr>
              <p:spPr>
                <a:xfrm>
                  <a:off x="5701538" y="1854226"/>
                  <a:ext cx="467124" cy="448679"/>
                </a:xfrm>
                <a:prstGeom prst="pie">
                  <a:avLst>
                    <a:gd name="adj1" fmla="val 6159202"/>
                    <a:gd name="adj2" fmla="val 15205937"/>
                  </a:avLst>
                </a:prstGeom>
                <a:solidFill>
                  <a:srgbClr val="E5BC7E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65" name="Oval 49"/>
                <p:cNvSpPr/>
                <p:nvPr/>
              </p:nvSpPr>
              <p:spPr>
                <a:xfrm>
                  <a:off x="5808587" y="1242503"/>
                  <a:ext cx="1363008" cy="783729"/>
                </a:xfrm>
                <a:custGeom>
                  <a:avLst/>
                  <a:gdLst>
                    <a:gd name="connsiteX0" fmla="*/ 0 w 1363008"/>
                    <a:gd name="connsiteY0" fmla="*/ 696648 h 1393296"/>
                    <a:gd name="connsiteX1" fmla="*/ 681504 w 1363008"/>
                    <a:gd name="connsiteY1" fmla="*/ 0 h 1393296"/>
                    <a:gd name="connsiteX2" fmla="*/ 1363008 w 1363008"/>
                    <a:gd name="connsiteY2" fmla="*/ 696648 h 1393296"/>
                    <a:gd name="connsiteX3" fmla="*/ 681504 w 1363008"/>
                    <a:gd name="connsiteY3" fmla="*/ 1393296 h 1393296"/>
                    <a:gd name="connsiteX4" fmla="*/ 0 w 1363008"/>
                    <a:gd name="connsiteY4" fmla="*/ 696648 h 1393296"/>
                    <a:gd name="connsiteX0" fmla="*/ 0 w 1363008"/>
                    <a:gd name="connsiteY0" fmla="*/ 696648 h 783729"/>
                    <a:gd name="connsiteX1" fmla="*/ 681504 w 1363008"/>
                    <a:gd name="connsiteY1" fmla="*/ 0 h 783729"/>
                    <a:gd name="connsiteX2" fmla="*/ 1363008 w 1363008"/>
                    <a:gd name="connsiteY2" fmla="*/ 696648 h 783729"/>
                    <a:gd name="connsiteX3" fmla="*/ 0 w 1363008"/>
                    <a:gd name="connsiteY3" fmla="*/ 696648 h 7837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363008" h="783729">
                      <a:moveTo>
                        <a:pt x="0" y="696648"/>
                      </a:moveTo>
                      <a:cubicBezTo>
                        <a:pt x="0" y="311900"/>
                        <a:pt x="305120" y="0"/>
                        <a:pt x="681504" y="0"/>
                      </a:cubicBezTo>
                      <a:cubicBezTo>
                        <a:pt x="1057888" y="0"/>
                        <a:pt x="1363008" y="311900"/>
                        <a:pt x="1363008" y="696648"/>
                      </a:cubicBezTo>
                      <a:cubicBezTo>
                        <a:pt x="1249424" y="812756"/>
                        <a:pt x="113584" y="812756"/>
                        <a:pt x="0" y="696648"/>
                      </a:cubicBezTo>
                      <a:close/>
                    </a:path>
                  </a:pathLst>
                </a:custGeom>
                <a:solidFill>
                  <a:srgbClr val="EFCF9E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66" name="Oval 50"/>
                <p:cNvSpPr/>
                <p:nvPr/>
              </p:nvSpPr>
              <p:spPr>
                <a:xfrm flipV="1">
                  <a:off x="5808587" y="1786931"/>
                  <a:ext cx="1363008" cy="1174950"/>
                </a:xfrm>
                <a:custGeom>
                  <a:avLst/>
                  <a:gdLst>
                    <a:gd name="connsiteX0" fmla="*/ 0 w 1393296"/>
                    <a:gd name="connsiteY0" fmla="*/ 696648 h 1393296"/>
                    <a:gd name="connsiteX1" fmla="*/ 696648 w 1393296"/>
                    <a:gd name="connsiteY1" fmla="*/ 0 h 1393296"/>
                    <a:gd name="connsiteX2" fmla="*/ 1393296 w 1393296"/>
                    <a:gd name="connsiteY2" fmla="*/ 696648 h 1393296"/>
                    <a:gd name="connsiteX3" fmla="*/ 696648 w 1393296"/>
                    <a:gd name="connsiteY3" fmla="*/ 1393296 h 1393296"/>
                    <a:gd name="connsiteX4" fmla="*/ 0 w 1393296"/>
                    <a:gd name="connsiteY4" fmla="*/ 696648 h 1393296"/>
                    <a:gd name="connsiteX0" fmla="*/ 0 w 1393296"/>
                    <a:gd name="connsiteY0" fmla="*/ 696648 h 783729"/>
                    <a:gd name="connsiteX1" fmla="*/ 696648 w 1393296"/>
                    <a:gd name="connsiteY1" fmla="*/ 0 h 783729"/>
                    <a:gd name="connsiteX2" fmla="*/ 1393296 w 1393296"/>
                    <a:gd name="connsiteY2" fmla="*/ 696648 h 783729"/>
                    <a:gd name="connsiteX3" fmla="*/ 0 w 1393296"/>
                    <a:gd name="connsiteY3" fmla="*/ 696648 h 783729"/>
                    <a:gd name="connsiteX0" fmla="*/ 19365 w 1412661"/>
                    <a:gd name="connsiteY0" fmla="*/ 1118570 h 1233514"/>
                    <a:gd name="connsiteX1" fmla="*/ 716013 w 1412661"/>
                    <a:gd name="connsiteY1" fmla="*/ 0 h 1233514"/>
                    <a:gd name="connsiteX2" fmla="*/ 1412661 w 1412661"/>
                    <a:gd name="connsiteY2" fmla="*/ 1118570 h 1233514"/>
                    <a:gd name="connsiteX3" fmla="*/ 19365 w 1412661"/>
                    <a:gd name="connsiteY3" fmla="*/ 1118570 h 1233514"/>
                    <a:gd name="connsiteX0" fmla="*/ 23325 w 1416621"/>
                    <a:gd name="connsiteY0" fmla="*/ 1120104 h 1235048"/>
                    <a:gd name="connsiteX1" fmla="*/ 719973 w 1416621"/>
                    <a:gd name="connsiteY1" fmla="*/ 1534 h 1235048"/>
                    <a:gd name="connsiteX2" fmla="*/ 1416621 w 1416621"/>
                    <a:gd name="connsiteY2" fmla="*/ 1120104 h 1235048"/>
                    <a:gd name="connsiteX3" fmla="*/ 23325 w 1416621"/>
                    <a:gd name="connsiteY3" fmla="*/ 1120104 h 1235048"/>
                    <a:gd name="connsiteX0" fmla="*/ 23325 w 1416621"/>
                    <a:gd name="connsiteY0" fmla="*/ 1120104 h 1235048"/>
                    <a:gd name="connsiteX1" fmla="*/ 719973 w 1416621"/>
                    <a:gd name="connsiteY1" fmla="*/ 1534 h 1235048"/>
                    <a:gd name="connsiteX2" fmla="*/ 1416621 w 1416621"/>
                    <a:gd name="connsiteY2" fmla="*/ 1120104 h 1235048"/>
                    <a:gd name="connsiteX3" fmla="*/ 23325 w 1416621"/>
                    <a:gd name="connsiteY3" fmla="*/ 1120104 h 1235048"/>
                    <a:gd name="connsiteX0" fmla="*/ 471 w 1393767"/>
                    <a:gd name="connsiteY0" fmla="*/ 1120592 h 1235536"/>
                    <a:gd name="connsiteX1" fmla="*/ 697119 w 1393767"/>
                    <a:gd name="connsiteY1" fmla="*/ 2022 h 1235536"/>
                    <a:gd name="connsiteX2" fmla="*/ 1393767 w 1393767"/>
                    <a:gd name="connsiteY2" fmla="*/ 1120592 h 1235536"/>
                    <a:gd name="connsiteX3" fmla="*/ 471 w 1393767"/>
                    <a:gd name="connsiteY3" fmla="*/ 1120592 h 1235536"/>
                    <a:gd name="connsiteX0" fmla="*/ 0 w 1393296"/>
                    <a:gd name="connsiteY0" fmla="*/ 1120576 h 1235520"/>
                    <a:gd name="connsiteX1" fmla="*/ 696648 w 1393296"/>
                    <a:gd name="connsiteY1" fmla="*/ 2006 h 1235520"/>
                    <a:gd name="connsiteX2" fmla="*/ 1393296 w 1393296"/>
                    <a:gd name="connsiteY2" fmla="*/ 1120576 h 1235520"/>
                    <a:gd name="connsiteX3" fmla="*/ 0 w 1393296"/>
                    <a:gd name="connsiteY3" fmla="*/ 1120576 h 1235520"/>
                    <a:gd name="connsiteX0" fmla="*/ 0 w 1393296"/>
                    <a:gd name="connsiteY0" fmla="*/ 1120527 h 1235471"/>
                    <a:gd name="connsiteX1" fmla="*/ 696648 w 1393296"/>
                    <a:gd name="connsiteY1" fmla="*/ 1957 h 1235471"/>
                    <a:gd name="connsiteX2" fmla="*/ 1393296 w 1393296"/>
                    <a:gd name="connsiteY2" fmla="*/ 1120527 h 1235471"/>
                    <a:gd name="connsiteX3" fmla="*/ 0 w 1393296"/>
                    <a:gd name="connsiteY3" fmla="*/ 1120527 h 1235471"/>
                    <a:gd name="connsiteX0" fmla="*/ 0 w 1393296"/>
                    <a:gd name="connsiteY0" fmla="*/ 1118614 h 1233558"/>
                    <a:gd name="connsiteX1" fmla="*/ 696648 w 1393296"/>
                    <a:gd name="connsiteY1" fmla="*/ 44 h 1233558"/>
                    <a:gd name="connsiteX2" fmla="*/ 1393296 w 1393296"/>
                    <a:gd name="connsiteY2" fmla="*/ 1118614 h 1233558"/>
                    <a:gd name="connsiteX3" fmla="*/ 0 w 1393296"/>
                    <a:gd name="connsiteY3" fmla="*/ 1118614 h 1233558"/>
                    <a:gd name="connsiteX0" fmla="*/ 0 w 1393296"/>
                    <a:gd name="connsiteY0" fmla="*/ 1118614 h 1233558"/>
                    <a:gd name="connsiteX1" fmla="*/ 696648 w 1393296"/>
                    <a:gd name="connsiteY1" fmla="*/ 44 h 1233558"/>
                    <a:gd name="connsiteX2" fmla="*/ 1393296 w 1393296"/>
                    <a:gd name="connsiteY2" fmla="*/ 1118614 h 1233558"/>
                    <a:gd name="connsiteX3" fmla="*/ 0 w 1393296"/>
                    <a:gd name="connsiteY3" fmla="*/ 1118614 h 1233558"/>
                    <a:gd name="connsiteX0" fmla="*/ 0 w 1393296"/>
                    <a:gd name="connsiteY0" fmla="*/ 1118571 h 1233515"/>
                    <a:gd name="connsiteX1" fmla="*/ 696648 w 1393296"/>
                    <a:gd name="connsiteY1" fmla="*/ 1 h 1233515"/>
                    <a:gd name="connsiteX2" fmla="*/ 1393296 w 1393296"/>
                    <a:gd name="connsiteY2" fmla="*/ 1118571 h 1233515"/>
                    <a:gd name="connsiteX3" fmla="*/ 0 w 1393296"/>
                    <a:gd name="connsiteY3" fmla="*/ 1118571 h 1233515"/>
                    <a:gd name="connsiteX0" fmla="*/ 0 w 1393296"/>
                    <a:gd name="connsiteY0" fmla="*/ 1053660 h 1168604"/>
                    <a:gd name="connsiteX1" fmla="*/ 690157 w 1393296"/>
                    <a:gd name="connsiteY1" fmla="*/ 1 h 1168604"/>
                    <a:gd name="connsiteX2" fmla="*/ 1393296 w 1393296"/>
                    <a:gd name="connsiteY2" fmla="*/ 1053660 h 1168604"/>
                    <a:gd name="connsiteX3" fmla="*/ 0 w 1393296"/>
                    <a:gd name="connsiteY3" fmla="*/ 1053660 h 1168604"/>
                    <a:gd name="connsiteX0" fmla="*/ 0 w 1393296"/>
                    <a:gd name="connsiteY0" fmla="*/ 774542 h 889486"/>
                    <a:gd name="connsiteX1" fmla="*/ 690157 w 1393296"/>
                    <a:gd name="connsiteY1" fmla="*/ 1 h 889486"/>
                    <a:gd name="connsiteX2" fmla="*/ 1393296 w 1393296"/>
                    <a:gd name="connsiteY2" fmla="*/ 774542 h 889486"/>
                    <a:gd name="connsiteX3" fmla="*/ 0 w 1393296"/>
                    <a:gd name="connsiteY3" fmla="*/ 774542 h 889486"/>
                    <a:gd name="connsiteX0" fmla="*/ 0 w 1393296"/>
                    <a:gd name="connsiteY0" fmla="*/ 1092605 h 1207549"/>
                    <a:gd name="connsiteX1" fmla="*/ 703139 w 1393296"/>
                    <a:gd name="connsiteY1" fmla="*/ 0 h 1207549"/>
                    <a:gd name="connsiteX2" fmla="*/ 1393296 w 1393296"/>
                    <a:gd name="connsiteY2" fmla="*/ 1092605 h 1207549"/>
                    <a:gd name="connsiteX3" fmla="*/ 0 w 1393296"/>
                    <a:gd name="connsiteY3" fmla="*/ 1092605 h 1207549"/>
                    <a:gd name="connsiteX0" fmla="*/ 0 w 1393296"/>
                    <a:gd name="connsiteY0" fmla="*/ 1092605 h 1207549"/>
                    <a:gd name="connsiteX1" fmla="*/ 690157 w 1393296"/>
                    <a:gd name="connsiteY1" fmla="*/ 0 h 1207549"/>
                    <a:gd name="connsiteX2" fmla="*/ 1393296 w 1393296"/>
                    <a:gd name="connsiteY2" fmla="*/ 1092605 h 1207549"/>
                    <a:gd name="connsiteX3" fmla="*/ 0 w 1393296"/>
                    <a:gd name="connsiteY3" fmla="*/ 1092605 h 1207549"/>
                    <a:gd name="connsiteX0" fmla="*/ 0 w 1393296"/>
                    <a:gd name="connsiteY0" fmla="*/ 1092777 h 1207721"/>
                    <a:gd name="connsiteX1" fmla="*/ 690157 w 1393296"/>
                    <a:gd name="connsiteY1" fmla="*/ 172 h 1207721"/>
                    <a:gd name="connsiteX2" fmla="*/ 1393296 w 1393296"/>
                    <a:gd name="connsiteY2" fmla="*/ 1092777 h 1207721"/>
                    <a:gd name="connsiteX3" fmla="*/ 0 w 1393296"/>
                    <a:gd name="connsiteY3" fmla="*/ 1092777 h 1207721"/>
                    <a:gd name="connsiteX0" fmla="*/ 0 w 1393296"/>
                    <a:gd name="connsiteY0" fmla="*/ 1086289 h 1201233"/>
                    <a:gd name="connsiteX1" fmla="*/ 670684 w 1393296"/>
                    <a:gd name="connsiteY1" fmla="*/ 175 h 1201233"/>
                    <a:gd name="connsiteX2" fmla="*/ 1393296 w 1393296"/>
                    <a:gd name="connsiteY2" fmla="*/ 1086289 h 1201233"/>
                    <a:gd name="connsiteX3" fmla="*/ 0 w 1393296"/>
                    <a:gd name="connsiteY3" fmla="*/ 1086289 h 1201233"/>
                    <a:gd name="connsiteX0" fmla="*/ 0 w 1393296"/>
                    <a:gd name="connsiteY0" fmla="*/ 1086289 h 1201233"/>
                    <a:gd name="connsiteX1" fmla="*/ 683666 w 1393296"/>
                    <a:gd name="connsiteY1" fmla="*/ 175 h 1201233"/>
                    <a:gd name="connsiteX2" fmla="*/ 1393296 w 1393296"/>
                    <a:gd name="connsiteY2" fmla="*/ 1086289 h 1201233"/>
                    <a:gd name="connsiteX3" fmla="*/ 0 w 1393296"/>
                    <a:gd name="connsiteY3" fmla="*/ 1086289 h 1201233"/>
                    <a:gd name="connsiteX0" fmla="*/ 0 w 1393296"/>
                    <a:gd name="connsiteY0" fmla="*/ 1086289 h 1201233"/>
                    <a:gd name="connsiteX1" fmla="*/ 683666 w 1393296"/>
                    <a:gd name="connsiteY1" fmla="*/ 175 h 1201233"/>
                    <a:gd name="connsiteX2" fmla="*/ 1393296 w 1393296"/>
                    <a:gd name="connsiteY2" fmla="*/ 1086289 h 1201233"/>
                    <a:gd name="connsiteX3" fmla="*/ 0 w 1393296"/>
                    <a:gd name="connsiteY3" fmla="*/ 1086289 h 1201233"/>
                    <a:gd name="connsiteX0" fmla="*/ 0 w 1393296"/>
                    <a:gd name="connsiteY0" fmla="*/ 1086294 h 1201238"/>
                    <a:gd name="connsiteX1" fmla="*/ 683666 w 1393296"/>
                    <a:gd name="connsiteY1" fmla="*/ 180 h 1201238"/>
                    <a:gd name="connsiteX2" fmla="*/ 1393296 w 1393296"/>
                    <a:gd name="connsiteY2" fmla="*/ 1086294 h 1201238"/>
                    <a:gd name="connsiteX3" fmla="*/ 0 w 1393296"/>
                    <a:gd name="connsiteY3" fmla="*/ 1086294 h 1201238"/>
                    <a:gd name="connsiteX0" fmla="*/ 0 w 1393296"/>
                    <a:gd name="connsiteY0" fmla="*/ 1086512 h 1201456"/>
                    <a:gd name="connsiteX1" fmla="*/ 683666 w 1393296"/>
                    <a:gd name="connsiteY1" fmla="*/ 398 h 1201456"/>
                    <a:gd name="connsiteX2" fmla="*/ 1393296 w 1393296"/>
                    <a:gd name="connsiteY2" fmla="*/ 1086512 h 1201456"/>
                    <a:gd name="connsiteX3" fmla="*/ 0 w 1393296"/>
                    <a:gd name="connsiteY3" fmla="*/ 1086512 h 1201456"/>
                    <a:gd name="connsiteX0" fmla="*/ 0 w 1393296"/>
                    <a:gd name="connsiteY0" fmla="*/ 1086512 h 1201456"/>
                    <a:gd name="connsiteX1" fmla="*/ 683666 w 1393296"/>
                    <a:gd name="connsiteY1" fmla="*/ 398 h 1201456"/>
                    <a:gd name="connsiteX2" fmla="*/ 1393296 w 1393296"/>
                    <a:gd name="connsiteY2" fmla="*/ 1086512 h 1201456"/>
                    <a:gd name="connsiteX3" fmla="*/ 0 w 1393296"/>
                    <a:gd name="connsiteY3" fmla="*/ 1086512 h 1201456"/>
                    <a:gd name="connsiteX0" fmla="*/ 0 w 1393296"/>
                    <a:gd name="connsiteY0" fmla="*/ 1086512 h 1201456"/>
                    <a:gd name="connsiteX1" fmla="*/ 683666 w 1393296"/>
                    <a:gd name="connsiteY1" fmla="*/ 398 h 1201456"/>
                    <a:gd name="connsiteX2" fmla="*/ 1393296 w 1393296"/>
                    <a:gd name="connsiteY2" fmla="*/ 1086512 h 1201456"/>
                    <a:gd name="connsiteX3" fmla="*/ 0 w 1393296"/>
                    <a:gd name="connsiteY3" fmla="*/ 1086512 h 1201456"/>
                    <a:gd name="connsiteX0" fmla="*/ 0 w 1393296"/>
                    <a:gd name="connsiteY0" fmla="*/ 1086115 h 1201059"/>
                    <a:gd name="connsiteX1" fmla="*/ 683666 w 1393296"/>
                    <a:gd name="connsiteY1" fmla="*/ 1 h 1201059"/>
                    <a:gd name="connsiteX2" fmla="*/ 1393296 w 1393296"/>
                    <a:gd name="connsiteY2" fmla="*/ 1086115 h 1201059"/>
                    <a:gd name="connsiteX3" fmla="*/ 0 w 1393296"/>
                    <a:gd name="connsiteY3" fmla="*/ 1086115 h 1201059"/>
                    <a:gd name="connsiteX0" fmla="*/ 0 w 1393296"/>
                    <a:gd name="connsiteY0" fmla="*/ 1086115 h 1201059"/>
                    <a:gd name="connsiteX1" fmla="*/ 696648 w 1393296"/>
                    <a:gd name="connsiteY1" fmla="*/ 1 h 1201059"/>
                    <a:gd name="connsiteX2" fmla="*/ 1393296 w 1393296"/>
                    <a:gd name="connsiteY2" fmla="*/ 1086115 h 1201059"/>
                    <a:gd name="connsiteX3" fmla="*/ 0 w 1393296"/>
                    <a:gd name="connsiteY3" fmla="*/ 1086115 h 1201059"/>
                    <a:gd name="connsiteX0" fmla="*/ 0 w 1393296"/>
                    <a:gd name="connsiteY0" fmla="*/ 1086115 h 1201059"/>
                    <a:gd name="connsiteX1" fmla="*/ 696648 w 1393296"/>
                    <a:gd name="connsiteY1" fmla="*/ 1 h 1201059"/>
                    <a:gd name="connsiteX2" fmla="*/ 1393296 w 1393296"/>
                    <a:gd name="connsiteY2" fmla="*/ 1086115 h 1201059"/>
                    <a:gd name="connsiteX3" fmla="*/ 0 w 1393296"/>
                    <a:gd name="connsiteY3" fmla="*/ 1086115 h 12010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393296" h="1201059">
                      <a:moveTo>
                        <a:pt x="0" y="1086115"/>
                      </a:moveTo>
                      <a:cubicBezTo>
                        <a:pt x="7223" y="678991"/>
                        <a:pt x="181463" y="0"/>
                        <a:pt x="696648" y="1"/>
                      </a:cubicBezTo>
                      <a:cubicBezTo>
                        <a:pt x="1211833" y="2"/>
                        <a:pt x="1393296" y="701367"/>
                        <a:pt x="1393296" y="1086115"/>
                      </a:cubicBezTo>
                      <a:cubicBezTo>
                        <a:pt x="1277188" y="1202223"/>
                        <a:pt x="116108" y="1272543"/>
                        <a:pt x="0" y="1086115"/>
                      </a:cubicBezTo>
                      <a:close/>
                    </a:path>
                  </a:pathLst>
                </a:custGeom>
                <a:solidFill>
                  <a:srgbClr val="EFCF9E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67" name="Chord 366"/>
                <p:cNvSpPr/>
                <p:nvPr/>
              </p:nvSpPr>
              <p:spPr>
                <a:xfrm rot="16200000">
                  <a:off x="6298257" y="2273216"/>
                  <a:ext cx="383667" cy="383667"/>
                </a:xfrm>
                <a:prstGeom prst="chord">
                  <a:avLst>
                    <a:gd name="adj1" fmla="val 5317236"/>
                    <a:gd name="adj2" fmla="val 16200000"/>
                  </a:avLst>
                </a:prstGeom>
                <a:solidFill>
                  <a:srgbClr val="EFCF9E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68" name="Freeform 367"/>
                <p:cNvSpPr/>
                <p:nvPr/>
              </p:nvSpPr>
              <p:spPr>
                <a:xfrm>
                  <a:off x="5807827" y="1156415"/>
                  <a:ext cx="1363008" cy="1035663"/>
                </a:xfrm>
                <a:custGeom>
                  <a:avLst/>
                  <a:gdLst>
                    <a:gd name="connsiteX0" fmla="*/ 681504 w 1363008"/>
                    <a:gd name="connsiteY0" fmla="*/ 0 h 781663"/>
                    <a:gd name="connsiteX1" fmla="*/ 1349162 w 1363008"/>
                    <a:gd name="connsiteY1" fmla="*/ 556249 h 781663"/>
                    <a:gd name="connsiteX2" fmla="*/ 1358825 w 1363008"/>
                    <a:gd name="connsiteY2" fmla="*/ 654229 h 781663"/>
                    <a:gd name="connsiteX3" fmla="*/ 1363008 w 1363008"/>
                    <a:gd name="connsiteY3" fmla="*/ 656873 h 781663"/>
                    <a:gd name="connsiteX4" fmla="*/ 1361587 w 1363008"/>
                    <a:gd name="connsiteY4" fmla="*/ 682238 h 781663"/>
                    <a:gd name="connsiteX5" fmla="*/ 1363008 w 1363008"/>
                    <a:gd name="connsiteY5" fmla="*/ 696648 h 781663"/>
                    <a:gd name="connsiteX6" fmla="*/ 1360699 w 1363008"/>
                    <a:gd name="connsiteY6" fmla="*/ 698086 h 781663"/>
                    <a:gd name="connsiteX7" fmla="*/ 1356017 w 1363008"/>
                    <a:gd name="connsiteY7" fmla="*/ 781663 h 781663"/>
                    <a:gd name="connsiteX8" fmla="*/ 8300 w 1363008"/>
                    <a:gd name="connsiteY8" fmla="*/ 781663 h 781663"/>
                    <a:gd name="connsiteX9" fmla="*/ 2760 w 1363008"/>
                    <a:gd name="connsiteY9" fmla="*/ 698366 h 781663"/>
                    <a:gd name="connsiteX10" fmla="*/ 0 w 1363008"/>
                    <a:gd name="connsiteY10" fmla="*/ 696648 h 781663"/>
                    <a:gd name="connsiteX11" fmla="*/ 1580 w 1363008"/>
                    <a:gd name="connsiteY11" fmla="*/ 680629 h 781663"/>
                    <a:gd name="connsiteX12" fmla="*/ 0 w 1363008"/>
                    <a:gd name="connsiteY12" fmla="*/ 656873 h 781663"/>
                    <a:gd name="connsiteX13" fmla="*/ 4331 w 1363008"/>
                    <a:gd name="connsiteY13" fmla="*/ 652738 h 781663"/>
                    <a:gd name="connsiteX14" fmla="*/ 13846 w 1363008"/>
                    <a:gd name="connsiteY14" fmla="*/ 556249 h 781663"/>
                    <a:gd name="connsiteX15" fmla="*/ 681504 w 1363008"/>
                    <a:gd name="connsiteY15" fmla="*/ 0 h 781663"/>
                    <a:gd name="connsiteX0" fmla="*/ 681504 w 1363008"/>
                    <a:gd name="connsiteY0" fmla="*/ 0 h 781663"/>
                    <a:gd name="connsiteX1" fmla="*/ 1349162 w 1363008"/>
                    <a:gd name="connsiteY1" fmla="*/ 556249 h 781663"/>
                    <a:gd name="connsiteX2" fmla="*/ 1358825 w 1363008"/>
                    <a:gd name="connsiteY2" fmla="*/ 654229 h 781663"/>
                    <a:gd name="connsiteX3" fmla="*/ 1363008 w 1363008"/>
                    <a:gd name="connsiteY3" fmla="*/ 656873 h 781663"/>
                    <a:gd name="connsiteX4" fmla="*/ 1361587 w 1363008"/>
                    <a:gd name="connsiteY4" fmla="*/ 682238 h 781663"/>
                    <a:gd name="connsiteX5" fmla="*/ 1363008 w 1363008"/>
                    <a:gd name="connsiteY5" fmla="*/ 696648 h 781663"/>
                    <a:gd name="connsiteX6" fmla="*/ 1360699 w 1363008"/>
                    <a:gd name="connsiteY6" fmla="*/ 698086 h 781663"/>
                    <a:gd name="connsiteX7" fmla="*/ 1356017 w 1363008"/>
                    <a:gd name="connsiteY7" fmla="*/ 781663 h 781663"/>
                    <a:gd name="connsiteX8" fmla="*/ 8300 w 1363008"/>
                    <a:gd name="connsiteY8" fmla="*/ 781663 h 781663"/>
                    <a:gd name="connsiteX9" fmla="*/ 2760 w 1363008"/>
                    <a:gd name="connsiteY9" fmla="*/ 698366 h 781663"/>
                    <a:gd name="connsiteX10" fmla="*/ 0 w 1363008"/>
                    <a:gd name="connsiteY10" fmla="*/ 696648 h 781663"/>
                    <a:gd name="connsiteX11" fmla="*/ 1580 w 1363008"/>
                    <a:gd name="connsiteY11" fmla="*/ 680629 h 781663"/>
                    <a:gd name="connsiteX12" fmla="*/ 0 w 1363008"/>
                    <a:gd name="connsiteY12" fmla="*/ 656873 h 781663"/>
                    <a:gd name="connsiteX13" fmla="*/ 4331 w 1363008"/>
                    <a:gd name="connsiteY13" fmla="*/ 652738 h 781663"/>
                    <a:gd name="connsiteX14" fmla="*/ 13846 w 1363008"/>
                    <a:gd name="connsiteY14" fmla="*/ 556249 h 781663"/>
                    <a:gd name="connsiteX15" fmla="*/ 681504 w 1363008"/>
                    <a:gd name="connsiteY15" fmla="*/ 0 h 781663"/>
                    <a:gd name="connsiteX0" fmla="*/ 681504 w 1363008"/>
                    <a:gd name="connsiteY0" fmla="*/ 0 h 872594"/>
                    <a:gd name="connsiteX1" fmla="*/ 1349162 w 1363008"/>
                    <a:gd name="connsiteY1" fmla="*/ 556249 h 872594"/>
                    <a:gd name="connsiteX2" fmla="*/ 1358825 w 1363008"/>
                    <a:gd name="connsiteY2" fmla="*/ 654229 h 872594"/>
                    <a:gd name="connsiteX3" fmla="*/ 1363008 w 1363008"/>
                    <a:gd name="connsiteY3" fmla="*/ 656873 h 872594"/>
                    <a:gd name="connsiteX4" fmla="*/ 1361587 w 1363008"/>
                    <a:gd name="connsiteY4" fmla="*/ 682238 h 872594"/>
                    <a:gd name="connsiteX5" fmla="*/ 1363008 w 1363008"/>
                    <a:gd name="connsiteY5" fmla="*/ 696648 h 872594"/>
                    <a:gd name="connsiteX6" fmla="*/ 1360699 w 1363008"/>
                    <a:gd name="connsiteY6" fmla="*/ 698086 h 872594"/>
                    <a:gd name="connsiteX7" fmla="*/ 1356017 w 1363008"/>
                    <a:gd name="connsiteY7" fmla="*/ 781663 h 872594"/>
                    <a:gd name="connsiteX8" fmla="*/ 8300 w 1363008"/>
                    <a:gd name="connsiteY8" fmla="*/ 781663 h 872594"/>
                    <a:gd name="connsiteX9" fmla="*/ 2760 w 1363008"/>
                    <a:gd name="connsiteY9" fmla="*/ 698366 h 872594"/>
                    <a:gd name="connsiteX10" fmla="*/ 0 w 1363008"/>
                    <a:gd name="connsiteY10" fmla="*/ 696648 h 872594"/>
                    <a:gd name="connsiteX11" fmla="*/ 1580 w 1363008"/>
                    <a:gd name="connsiteY11" fmla="*/ 680629 h 872594"/>
                    <a:gd name="connsiteX12" fmla="*/ 0 w 1363008"/>
                    <a:gd name="connsiteY12" fmla="*/ 656873 h 872594"/>
                    <a:gd name="connsiteX13" fmla="*/ 4331 w 1363008"/>
                    <a:gd name="connsiteY13" fmla="*/ 652738 h 872594"/>
                    <a:gd name="connsiteX14" fmla="*/ 13846 w 1363008"/>
                    <a:gd name="connsiteY14" fmla="*/ 556249 h 872594"/>
                    <a:gd name="connsiteX15" fmla="*/ 681504 w 1363008"/>
                    <a:gd name="connsiteY15" fmla="*/ 0 h 872594"/>
                    <a:gd name="connsiteX0" fmla="*/ 681504 w 1363008"/>
                    <a:gd name="connsiteY0" fmla="*/ 0 h 869817"/>
                    <a:gd name="connsiteX1" fmla="*/ 1349162 w 1363008"/>
                    <a:gd name="connsiteY1" fmla="*/ 556249 h 869817"/>
                    <a:gd name="connsiteX2" fmla="*/ 1358825 w 1363008"/>
                    <a:gd name="connsiteY2" fmla="*/ 654229 h 869817"/>
                    <a:gd name="connsiteX3" fmla="*/ 1363008 w 1363008"/>
                    <a:gd name="connsiteY3" fmla="*/ 656873 h 869817"/>
                    <a:gd name="connsiteX4" fmla="*/ 1361587 w 1363008"/>
                    <a:gd name="connsiteY4" fmla="*/ 682238 h 869817"/>
                    <a:gd name="connsiteX5" fmla="*/ 1363008 w 1363008"/>
                    <a:gd name="connsiteY5" fmla="*/ 696648 h 869817"/>
                    <a:gd name="connsiteX6" fmla="*/ 1360699 w 1363008"/>
                    <a:gd name="connsiteY6" fmla="*/ 698086 h 869817"/>
                    <a:gd name="connsiteX7" fmla="*/ 1356017 w 1363008"/>
                    <a:gd name="connsiteY7" fmla="*/ 781663 h 869817"/>
                    <a:gd name="connsiteX8" fmla="*/ 8300 w 1363008"/>
                    <a:gd name="connsiteY8" fmla="*/ 781663 h 869817"/>
                    <a:gd name="connsiteX9" fmla="*/ 2760 w 1363008"/>
                    <a:gd name="connsiteY9" fmla="*/ 698366 h 869817"/>
                    <a:gd name="connsiteX10" fmla="*/ 0 w 1363008"/>
                    <a:gd name="connsiteY10" fmla="*/ 696648 h 869817"/>
                    <a:gd name="connsiteX11" fmla="*/ 1580 w 1363008"/>
                    <a:gd name="connsiteY11" fmla="*/ 680629 h 869817"/>
                    <a:gd name="connsiteX12" fmla="*/ 0 w 1363008"/>
                    <a:gd name="connsiteY12" fmla="*/ 656873 h 869817"/>
                    <a:gd name="connsiteX13" fmla="*/ 4331 w 1363008"/>
                    <a:gd name="connsiteY13" fmla="*/ 652738 h 869817"/>
                    <a:gd name="connsiteX14" fmla="*/ 13846 w 1363008"/>
                    <a:gd name="connsiteY14" fmla="*/ 556249 h 869817"/>
                    <a:gd name="connsiteX15" fmla="*/ 681504 w 1363008"/>
                    <a:gd name="connsiteY15" fmla="*/ 0 h 869817"/>
                    <a:gd name="connsiteX0" fmla="*/ 681504 w 1363008"/>
                    <a:gd name="connsiteY0" fmla="*/ 0 h 869817"/>
                    <a:gd name="connsiteX1" fmla="*/ 1349162 w 1363008"/>
                    <a:gd name="connsiteY1" fmla="*/ 556249 h 869817"/>
                    <a:gd name="connsiteX2" fmla="*/ 1358825 w 1363008"/>
                    <a:gd name="connsiteY2" fmla="*/ 654229 h 869817"/>
                    <a:gd name="connsiteX3" fmla="*/ 1363008 w 1363008"/>
                    <a:gd name="connsiteY3" fmla="*/ 656873 h 869817"/>
                    <a:gd name="connsiteX4" fmla="*/ 1361587 w 1363008"/>
                    <a:gd name="connsiteY4" fmla="*/ 682238 h 869817"/>
                    <a:gd name="connsiteX5" fmla="*/ 1363008 w 1363008"/>
                    <a:gd name="connsiteY5" fmla="*/ 696648 h 869817"/>
                    <a:gd name="connsiteX6" fmla="*/ 1360699 w 1363008"/>
                    <a:gd name="connsiteY6" fmla="*/ 698086 h 869817"/>
                    <a:gd name="connsiteX7" fmla="*/ 1356017 w 1363008"/>
                    <a:gd name="connsiteY7" fmla="*/ 781663 h 869817"/>
                    <a:gd name="connsiteX8" fmla="*/ 8300 w 1363008"/>
                    <a:gd name="connsiteY8" fmla="*/ 781663 h 869817"/>
                    <a:gd name="connsiteX9" fmla="*/ 2760 w 1363008"/>
                    <a:gd name="connsiteY9" fmla="*/ 698366 h 869817"/>
                    <a:gd name="connsiteX10" fmla="*/ 0 w 1363008"/>
                    <a:gd name="connsiteY10" fmla="*/ 696648 h 869817"/>
                    <a:gd name="connsiteX11" fmla="*/ 1580 w 1363008"/>
                    <a:gd name="connsiteY11" fmla="*/ 680629 h 869817"/>
                    <a:gd name="connsiteX12" fmla="*/ 0 w 1363008"/>
                    <a:gd name="connsiteY12" fmla="*/ 656873 h 869817"/>
                    <a:gd name="connsiteX13" fmla="*/ 4331 w 1363008"/>
                    <a:gd name="connsiteY13" fmla="*/ 652738 h 869817"/>
                    <a:gd name="connsiteX14" fmla="*/ 13846 w 1363008"/>
                    <a:gd name="connsiteY14" fmla="*/ 556249 h 869817"/>
                    <a:gd name="connsiteX15" fmla="*/ 681504 w 1363008"/>
                    <a:gd name="connsiteY15" fmla="*/ 0 h 869817"/>
                    <a:gd name="connsiteX0" fmla="*/ 681504 w 1363008"/>
                    <a:gd name="connsiteY0" fmla="*/ 0 h 876729"/>
                    <a:gd name="connsiteX1" fmla="*/ 1349162 w 1363008"/>
                    <a:gd name="connsiteY1" fmla="*/ 556249 h 876729"/>
                    <a:gd name="connsiteX2" fmla="*/ 1358825 w 1363008"/>
                    <a:gd name="connsiteY2" fmla="*/ 654229 h 876729"/>
                    <a:gd name="connsiteX3" fmla="*/ 1363008 w 1363008"/>
                    <a:gd name="connsiteY3" fmla="*/ 656873 h 876729"/>
                    <a:gd name="connsiteX4" fmla="*/ 1361587 w 1363008"/>
                    <a:gd name="connsiteY4" fmla="*/ 682238 h 876729"/>
                    <a:gd name="connsiteX5" fmla="*/ 1363008 w 1363008"/>
                    <a:gd name="connsiteY5" fmla="*/ 696648 h 876729"/>
                    <a:gd name="connsiteX6" fmla="*/ 1360699 w 1363008"/>
                    <a:gd name="connsiteY6" fmla="*/ 698086 h 876729"/>
                    <a:gd name="connsiteX7" fmla="*/ 1356017 w 1363008"/>
                    <a:gd name="connsiteY7" fmla="*/ 781663 h 876729"/>
                    <a:gd name="connsiteX8" fmla="*/ 21000 w 1363008"/>
                    <a:gd name="connsiteY8" fmla="*/ 851513 h 876729"/>
                    <a:gd name="connsiteX9" fmla="*/ 2760 w 1363008"/>
                    <a:gd name="connsiteY9" fmla="*/ 698366 h 876729"/>
                    <a:gd name="connsiteX10" fmla="*/ 0 w 1363008"/>
                    <a:gd name="connsiteY10" fmla="*/ 696648 h 876729"/>
                    <a:gd name="connsiteX11" fmla="*/ 1580 w 1363008"/>
                    <a:gd name="connsiteY11" fmla="*/ 680629 h 876729"/>
                    <a:gd name="connsiteX12" fmla="*/ 0 w 1363008"/>
                    <a:gd name="connsiteY12" fmla="*/ 656873 h 876729"/>
                    <a:gd name="connsiteX13" fmla="*/ 4331 w 1363008"/>
                    <a:gd name="connsiteY13" fmla="*/ 652738 h 876729"/>
                    <a:gd name="connsiteX14" fmla="*/ 13846 w 1363008"/>
                    <a:gd name="connsiteY14" fmla="*/ 556249 h 876729"/>
                    <a:gd name="connsiteX15" fmla="*/ 681504 w 1363008"/>
                    <a:gd name="connsiteY15" fmla="*/ 0 h 876729"/>
                    <a:gd name="connsiteX0" fmla="*/ 681504 w 1363008"/>
                    <a:gd name="connsiteY0" fmla="*/ 0 h 908663"/>
                    <a:gd name="connsiteX1" fmla="*/ 1349162 w 1363008"/>
                    <a:gd name="connsiteY1" fmla="*/ 556249 h 908663"/>
                    <a:gd name="connsiteX2" fmla="*/ 1358825 w 1363008"/>
                    <a:gd name="connsiteY2" fmla="*/ 654229 h 908663"/>
                    <a:gd name="connsiteX3" fmla="*/ 1363008 w 1363008"/>
                    <a:gd name="connsiteY3" fmla="*/ 656873 h 908663"/>
                    <a:gd name="connsiteX4" fmla="*/ 1361587 w 1363008"/>
                    <a:gd name="connsiteY4" fmla="*/ 682238 h 908663"/>
                    <a:gd name="connsiteX5" fmla="*/ 1363008 w 1363008"/>
                    <a:gd name="connsiteY5" fmla="*/ 696648 h 908663"/>
                    <a:gd name="connsiteX6" fmla="*/ 1360699 w 1363008"/>
                    <a:gd name="connsiteY6" fmla="*/ 698086 h 908663"/>
                    <a:gd name="connsiteX7" fmla="*/ 1356017 w 1363008"/>
                    <a:gd name="connsiteY7" fmla="*/ 781663 h 908663"/>
                    <a:gd name="connsiteX8" fmla="*/ 16238 w 1363008"/>
                    <a:gd name="connsiteY8" fmla="*/ 908663 h 908663"/>
                    <a:gd name="connsiteX9" fmla="*/ 2760 w 1363008"/>
                    <a:gd name="connsiteY9" fmla="*/ 698366 h 908663"/>
                    <a:gd name="connsiteX10" fmla="*/ 0 w 1363008"/>
                    <a:gd name="connsiteY10" fmla="*/ 696648 h 908663"/>
                    <a:gd name="connsiteX11" fmla="*/ 1580 w 1363008"/>
                    <a:gd name="connsiteY11" fmla="*/ 680629 h 908663"/>
                    <a:gd name="connsiteX12" fmla="*/ 0 w 1363008"/>
                    <a:gd name="connsiteY12" fmla="*/ 656873 h 908663"/>
                    <a:gd name="connsiteX13" fmla="*/ 4331 w 1363008"/>
                    <a:gd name="connsiteY13" fmla="*/ 652738 h 908663"/>
                    <a:gd name="connsiteX14" fmla="*/ 13846 w 1363008"/>
                    <a:gd name="connsiteY14" fmla="*/ 556249 h 908663"/>
                    <a:gd name="connsiteX15" fmla="*/ 681504 w 1363008"/>
                    <a:gd name="connsiteY15" fmla="*/ 0 h 908663"/>
                    <a:gd name="connsiteX0" fmla="*/ 681504 w 1363008"/>
                    <a:gd name="connsiteY0" fmla="*/ 0 h 908663"/>
                    <a:gd name="connsiteX1" fmla="*/ 1349162 w 1363008"/>
                    <a:gd name="connsiteY1" fmla="*/ 556249 h 908663"/>
                    <a:gd name="connsiteX2" fmla="*/ 1358825 w 1363008"/>
                    <a:gd name="connsiteY2" fmla="*/ 654229 h 908663"/>
                    <a:gd name="connsiteX3" fmla="*/ 1363008 w 1363008"/>
                    <a:gd name="connsiteY3" fmla="*/ 656873 h 908663"/>
                    <a:gd name="connsiteX4" fmla="*/ 1361587 w 1363008"/>
                    <a:gd name="connsiteY4" fmla="*/ 682238 h 908663"/>
                    <a:gd name="connsiteX5" fmla="*/ 1363008 w 1363008"/>
                    <a:gd name="connsiteY5" fmla="*/ 696648 h 908663"/>
                    <a:gd name="connsiteX6" fmla="*/ 1360699 w 1363008"/>
                    <a:gd name="connsiteY6" fmla="*/ 698086 h 908663"/>
                    <a:gd name="connsiteX7" fmla="*/ 1356017 w 1363008"/>
                    <a:gd name="connsiteY7" fmla="*/ 781663 h 908663"/>
                    <a:gd name="connsiteX8" fmla="*/ 16238 w 1363008"/>
                    <a:gd name="connsiteY8" fmla="*/ 908663 h 908663"/>
                    <a:gd name="connsiteX9" fmla="*/ 2760 w 1363008"/>
                    <a:gd name="connsiteY9" fmla="*/ 698366 h 908663"/>
                    <a:gd name="connsiteX10" fmla="*/ 0 w 1363008"/>
                    <a:gd name="connsiteY10" fmla="*/ 696648 h 908663"/>
                    <a:gd name="connsiteX11" fmla="*/ 1580 w 1363008"/>
                    <a:gd name="connsiteY11" fmla="*/ 680629 h 908663"/>
                    <a:gd name="connsiteX12" fmla="*/ 0 w 1363008"/>
                    <a:gd name="connsiteY12" fmla="*/ 656873 h 908663"/>
                    <a:gd name="connsiteX13" fmla="*/ 4331 w 1363008"/>
                    <a:gd name="connsiteY13" fmla="*/ 652738 h 908663"/>
                    <a:gd name="connsiteX14" fmla="*/ 13846 w 1363008"/>
                    <a:gd name="connsiteY14" fmla="*/ 556249 h 908663"/>
                    <a:gd name="connsiteX15" fmla="*/ 681504 w 1363008"/>
                    <a:gd name="connsiteY15" fmla="*/ 0 h 908663"/>
                    <a:gd name="connsiteX0" fmla="*/ 681504 w 1363008"/>
                    <a:gd name="connsiteY0" fmla="*/ 0 h 908663"/>
                    <a:gd name="connsiteX1" fmla="*/ 1349162 w 1363008"/>
                    <a:gd name="connsiteY1" fmla="*/ 556249 h 908663"/>
                    <a:gd name="connsiteX2" fmla="*/ 1358825 w 1363008"/>
                    <a:gd name="connsiteY2" fmla="*/ 654229 h 908663"/>
                    <a:gd name="connsiteX3" fmla="*/ 1363008 w 1363008"/>
                    <a:gd name="connsiteY3" fmla="*/ 656873 h 908663"/>
                    <a:gd name="connsiteX4" fmla="*/ 1361587 w 1363008"/>
                    <a:gd name="connsiteY4" fmla="*/ 682238 h 908663"/>
                    <a:gd name="connsiteX5" fmla="*/ 1363008 w 1363008"/>
                    <a:gd name="connsiteY5" fmla="*/ 696648 h 908663"/>
                    <a:gd name="connsiteX6" fmla="*/ 1360699 w 1363008"/>
                    <a:gd name="connsiteY6" fmla="*/ 698086 h 908663"/>
                    <a:gd name="connsiteX7" fmla="*/ 1356017 w 1363008"/>
                    <a:gd name="connsiteY7" fmla="*/ 781663 h 908663"/>
                    <a:gd name="connsiteX8" fmla="*/ 16238 w 1363008"/>
                    <a:gd name="connsiteY8" fmla="*/ 908663 h 908663"/>
                    <a:gd name="connsiteX9" fmla="*/ 2760 w 1363008"/>
                    <a:gd name="connsiteY9" fmla="*/ 698366 h 908663"/>
                    <a:gd name="connsiteX10" fmla="*/ 0 w 1363008"/>
                    <a:gd name="connsiteY10" fmla="*/ 696648 h 908663"/>
                    <a:gd name="connsiteX11" fmla="*/ 1580 w 1363008"/>
                    <a:gd name="connsiteY11" fmla="*/ 680629 h 908663"/>
                    <a:gd name="connsiteX12" fmla="*/ 0 w 1363008"/>
                    <a:gd name="connsiteY12" fmla="*/ 656873 h 908663"/>
                    <a:gd name="connsiteX13" fmla="*/ 4331 w 1363008"/>
                    <a:gd name="connsiteY13" fmla="*/ 652738 h 908663"/>
                    <a:gd name="connsiteX14" fmla="*/ 13846 w 1363008"/>
                    <a:gd name="connsiteY14" fmla="*/ 556249 h 908663"/>
                    <a:gd name="connsiteX15" fmla="*/ 681504 w 1363008"/>
                    <a:gd name="connsiteY15" fmla="*/ 0 h 908663"/>
                    <a:gd name="connsiteX0" fmla="*/ 681504 w 1365542"/>
                    <a:gd name="connsiteY0" fmla="*/ 0 h 908663"/>
                    <a:gd name="connsiteX1" fmla="*/ 1349162 w 1365542"/>
                    <a:gd name="connsiteY1" fmla="*/ 556249 h 908663"/>
                    <a:gd name="connsiteX2" fmla="*/ 1358825 w 1365542"/>
                    <a:gd name="connsiteY2" fmla="*/ 654229 h 908663"/>
                    <a:gd name="connsiteX3" fmla="*/ 1363008 w 1365542"/>
                    <a:gd name="connsiteY3" fmla="*/ 656873 h 908663"/>
                    <a:gd name="connsiteX4" fmla="*/ 1361587 w 1365542"/>
                    <a:gd name="connsiteY4" fmla="*/ 682238 h 908663"/>
                    <a:gd name="connsiteX5" fmla="*/ 1363008 w 1365542"/>
                    <a:gd name="connsiteY5" fmla="*/ 696648 h 908663"/>
                    <a:gd name="connsiteX6" fmla="*/ 1360699 w 1365542"/>
                    <a:gd name="connsiteY6" fmla="*/ 698086 h 908663"/>
                    <a:gd name="connsiteX7" fmla="*/ 1365542 w 1365542"/>
                    <a:gd name="connsiteY7" fmla="*/ 784838 h 908663"/>
                    <a:gd name="connsiteX8" fmla="*/ 16238 w 1365542"/>
                    <a:gd name="connsiteY8" fmla="*/ 908663 h 908663"/>
                    <a:gd name="connsiteX9" fmla="*/ 2760 w 1365542"/>
                    <a:gd name="connsiteY9" fmla="*/ 698366 h 908663"/>
                    <a:gd name="connsiteX10" fmla="*/ 0 w 1365542"/>
                    <a:gd name="connsiteY10" fmla="*/ 696648 h 908663"/>
                    <a:gd name="connsiteX11" fmla="*/ 1580 w 1365542"/>
                    <a:gd name="connsiteY11" fmla="*/ 680629 h 908663"/>
                    <a:gd name="connsiteX12" fmla="*/ 0 w 1365542"/>
                    <a:gd name="connsiteY12" fmla="*/ 656873 h 908663"/>
                    <a:gd name="connsiteX13" fmla="*/ 4331 w 1365542"/>
                    <a:gd name="connsiteY13" fmla="*/ 652738 h 908663"/>
                    <a:gd name="connsiteX14" fmla="*/ 13846 w 1365542"/>
                    <a:gd name="connsiteY14" fmla="*/ 556249 h 908663"/>
                    <a:gd name="connsiteX15" fmla="*/ 681504 w 1365542"/>
                    <a:gd name="connsiteY15" fmla="*/ 0 h 908663"/>
                    <a:gd name="connsiteX0" fmla="*/ 681504 w 1363008"/>
                    <a:gd name="connsiteY0" fmla="*/ 0 h 908663"/>
                    <a:gd name="connsiteX1" fmla="*/ 1349162 w 1363008"/>
                    <a:gd name="connsiteY1" fmla="*/ 556249 h 908663"/>
                    <a:gd name="connsiteX2" fmla="*/ 1358825 w 1363008"/>
                    <a:gd name="connsiteY2" fmla="*/ 654229 h 908663"/>
                    <a:gd name="connsiteX3" fmla="*/ 1363008 w 1363008"/>
                    <a:gd name="connsiteY3" fmla="*/ 656873 h 908663"/>
                    <a:gd name="connsiteX4" fmla="*/ 1361587 w 1363008"/>
                    <a:gd name="connsiteY4" fmla="*/ 682238 h 908663"/>
                    <a:gd name="connsiteX5" fmla="*/ 1363008 w 1363008"/>
                    <a:gd name="connsiteY5" fmla="*/ 696648 h 908663"/>
                    <a:gd name="connsiteX6" fmla="*/ 1360699 w 1363008"/>
                    <a:gd name="connsiteY6" fmla="*/ 698086 h 908663"/>
                    <a:gd name="connsiteX7" fmla="*/ 1360779 w 1363008"/>
                    <a:gd name="connsiteY7" fmla="*/ 776901 h 908663"/>
                    <a:gd name="connsiteX8" fmla="*/ 16238 w 1363008"/>
                    <a:gd name="connsiteY8" fmla="*/ 908663 h 908663"/>
                    <a:gd name="connsiteX9" fmla="*/ 2760 w 1363008"/>
                    <a:gd name="connsiteY9" fmla="*/ 698366 h 908663"/>
                    <a:gd name="connsiteX10" fmla="*/ 0 w 1363008"/>
                    <a:gd name="connsiteY10" fmla="*/ 696648 h 908663"/>
                    <a:gd name="connsiteX11" fmla="*/ 1580 w 1363008"/>
                    <a:gd name="connsiteY11" fmla="*/ 680629 h 908663"/>
                    <a:gd name="connsiteX12" fmla="*/ 0 w 1363008"/>
                    <a:gd name="connsiteY12" fmla="*/ 656873 h 908663"/>
                    <a:gd name="connsiteX13" fmla="*/ 4331 w 1363008"/>
                    <a:gd name="connsiteY13" fmla="*/ 652738 h 908663"/>
                    <a:gd name="connsiteX14" fmla="*/ 13846 w 1363008"/>
                    <a:gd name="connsiteY14" fmla="*/ 556249 h 908663"/>
                    <a:gd name="connsiteX15" fmla="*/ 681504 w 1363008"/>
                    <a:gd name="connsiteY15" fmla="*/ 0 h 908663"/>
                    <a:gd name="connsiteX0" fmla="*/ 681504 w 1365542"/>
                    <a:gd name="connsiteY0" fmla="*/ 0 h 908663"/>
                    <a:gd name="connsiteX1" fmla="*/ 1349162 w 1365542"/>
                    <a:gd name="connsiteY1" fmla="*/ 556249 h 908663"/>
                    <a:gd name="connsiteX2" fmla="*/ 1358825 w 1365542"/>
                    <a:gd name="connsiteY2" fmla="*/ 654229 h 908663"/>
                    <a:gd name="connsiteX3" fmla="*/ 1363008 w 1365542"/>
                    <a:gd name="connsiteY3" fmla="*/ 656873 h 908663"/>
                    <a:gd name="connsiteX4" fmla="*/ 1361587 w 1365542"/>
                    <a:gd name="connsiteY4" fmla="*/ 682238 h 908663"/>
                    <a:gd name="connsiteX5" fmla="*/ 1363008 w 1365542"/>
                    <a:gd name="connsiteY5" fmla="*/ 696648 h 908663"/>
                    <a:gd name="connsiteX6" fmla="*/ 1360699 w 1365542"/>
                    <a:gd name="connsiteY6" fmla="*/ 698086 h 908663"/>
                    <a:gd name="connsiteX7" fmla="*/ 1365542 w 1365542"/>
                    <a:gd name="connsiteY7" fmla="*/ 776901 h 908663"/>
                    <a:gd name="connsiteX8" fmla="*/ 16238 w 1365542"/>
                    <a:gd name="connsiteY8" fmla="*/ 908663 h 908663"/>
                    <a:gd name="connsiteX9" fmla="*/ 2760 w 1365542"/>
                    <a:gd name="connsiteY9" fmla="*/ 698366 h 908663"/>
                    <a:gd name="connsiteX10" fmla="*/ 0 w 1365542"/>
                    <a:gd name="connsiteY10" fmla="*/ 696648 h 908663"/>
                    <a:gd name="connsiteX11" fmla="*/ 1580 w 1365542"/>
                    <a:gd name="connsiteY11" fmla="*/ 680629 h 908663"/>
                    <a:gd name="connsiteX12" fmla="*/ 0 w 1365542"/>
                    <a:gd name="connsiteY12" fmla="*/ 656873 h 908663"/>
                    <a:gd name="connsiteX13" fmla="*/ 4331 w 1365542"/>
                    <a:gd name="connsiteY13" fmla="*/ 652738 h 908663"/>
                    <a:gd name="connsiteX14" fmla="*/ 13846 w 1365542"/>
                    <a:gd name="connsiteY14" fmla="*/ 556249 h 908663"/>
                    <a:gd name="connsiteX15" fmla="*/ 681504 w 1365542"/>
                    <a:gd name="connsiteY15" fmla="*/ 0 h 908663"/>
                    <a:gd name="connsiteX0" fmla="*/ 681504 w 1366278"/>
                    <a:gd name="connsiteY0" fmla="*/ 0 h 908663"/>
                    <a:gd name="connsiteX1" fmla="*/ 1349162 w 1366278"/>
                    <a:gd name="connsiteY1" fmla="*/ 556249 h 908663"/>
                    <a:gd name="connsiteX2" fmla="*/ 1358825 w 1366278"/>
                    <a:gd name="connsiteY2" fmla="*/ 654229 h 908663"/>
                    <a:gd name="connsiteX3" fmla="*/ 1363008 w 1366278"/>
                    <a:gd name="connsiteY3" fmla="*/ 656873 h 908663"/>
                    <a:gd name="connsiteX4" fmla="*/ 1361587 w 1366278"/>
                    <a:gd name="connsiteY4" fmla="*/ 682238 h 908663"/>
                    <a:gd name="connsiteX5" fmla="*/ 1363008 w 1366278"/>
                    <a:gd name="connsiteY5" fmla="*/ 696648 h 908663"/>
                    <a:gd name="connsiteX6" fmla="*/ 1360699 w 1366278"/>
                    <a:gd name="connsiteY6" fmla="*/ 698086 h 908663"/>
                    <a:gd name="connsiteX7" fmla="*/ 1365542 w 1366278"/>
                    <a:gd name="connsiteY7" fmla="*/ 776901 h 908663"/>
                    <a:gd name="connsiteX8" fmla="*/ 16238 w 1366278"/>
                    <a:gd name="connsiteY8" fmla="*/ 908663 h 908663"/>
                    <a:gd name="connsiteX9" fmla="*/ 2760 w 1366278"/>
                    <a:gd name="connsiteY9" fmla="*/ 698366 h 908663"/>
                    <a:gd name="connsiteX10" fmla="*/ 0 w 1366278"/>
                    <a:gd name="connsiteY10" fmla="*/ 696648 h 908663"/>
                    <a:gd name="connsiteX11" fmla="*/ 1580 w 1366278"/>
                    <a:gd name="connsiteY11" fmla="*/ 680629 h 908663"/>
                    <a:gd name="connsiteX12" fmla="*/ 0 w 1366278"/>
                    <a:gd name="connsiteY12" fmla="*/ 656873 h 908663"/>
                    <a:gd name="connsiteX13" fmla="*/ 4331 w 1366278"/>
                    <a:gd name="connsiteY13" fmla="*/ 652738 h 908663"/>
                    <a:gd name="connsiteX14" fmla="*/ 13846 w 1366278"/>
                    <a:gd name="connsiteY14" fmla="*/ 556249 h 908663"/>
                    <a:gd name="connsiteX15" fmla="*/ 681504 w 1366278"/>
                    <a:gd name="connsiteY15" fmla="*/ 0 h 908663"/>
                    <a:gd name="connsiteX0" fmla="*/ 681504 w 1366278"/>
                    <a:gd name="connsiteY0" fmla="*/ 0 h 908663"/>
                    <a:gd name="connsiteX1" fmla="*/ 1349162 w 1366278"/>
                    <a:gd name="connsiteY1" fmla="*/ 556249 h 908663"/>
                    <a:gd name="connsiteX2" fmla="*/ 1358825 w 1366278"/>
                    <a:gd name="connsiteY2" fmla="*/ 654229 h 908663"/>
                    <a:gd name="connsiteX3" fmla="*/ 1363008 w 1366278"/>
                    <a:gd name="connsiteY3" fmla="*/ 656873 h 908663"/>
                    <a:gd name="connsiteX4" fmla="*/ 1361587 w 1366278"/>
                    <a:gd name="connsiteY4" fmla="*/ 682238 h 908663"/>
                    <a:gd name="connsiteX5" fmla="*/ 1363008 w 1366278"/>
                    <a:gd name="connsiteY5" fmla="*/ 696648 h 908663"/>
                    <a:gd name="connsiteX6" fmla="*/ 1360699 w 1366278"/>
                    <a:gd name="connsiteY6" fmla="*/ 698086 h 908663"/>
                    <a:gd name="connsiteX7" fmla="*/ 1365542 w 1366278"/>
                    <a:gd name="connsiteY7" fmla="*/ 776901 h 908663"/>
                    <a:gd name="connsiteX8" fmla="*/ 16238 w 1366278"/>
                    <a:gd name="connsiteY8" fmla="*/ 908663 h 908663"/>
                    <a:gd name="connsiteX9" fmla="*/ 2760 w 1366278"/>
                    <a:gd name="connsiteY9" fmla="*/ 698366 h 908663"/>
                    <a:gd name="connsiteX10" fmla="*/ 0 w 1366278"/>
                    <a:gd name="connsiteY10" fmla="*/ 696648 h 908663"/>
                    <a:gd name="connsiteX11" fmla="*/ 1580 w 1366278"/>
                    <a:gd name="connsiteY11" fmla="*/ 680629 h 908663"/>
                    <a:gd name="connsiteX12" fmla="*/ 0 w 1366278"/>
                    <a:gd name="connsiteY12" fmla="*/ 656873 h 908663"/>
                    <a:gd name="connsiteX13" fmla="*/ 4331 w 1366278"/>
                    <a:gd name="connsiteY13" fmla="*/ 652738 h 908663"/>
                    <a:gd name="connsiteX14" fmla="*/ 13846 w 1366278"/>
                    <a:gd name="connsiteY14" fmla="*/ 556249 h 908663"/>
                    <a:gd name="connsiteX15" fmla="*/ 681504 w 1366278"/>
                    <a:gd name="connsiteY15" fmla="*/ 0 h 908663"/>
                    <a:gd name="connsiteX0" fmla="*/ 681504 w 1366278"/>
                    <a:gd name="connsiteY0" fmla="*/ 0 h 908663"/>
                    <a:gd name="connsiteX1" fmla="*/ 1349162 w 1366278"/>
                    <a:gd name="connsiteY1" fmla="*/ 556249 h 908663"/>
                    <a:gd name="connsiteX2" fmla="*/ 1358825 w 1366278"/>
                    <a:gd name="connsiteY2" fmla="*/ 654229 h 908663"/>
                    <a:gd name="connsiteX3" fmla="*/ 1363008 w 1366278"/>
                    <a:gd name="connsiteY3" fmla="*/ 656873 h 908663"/>
                    <a:gd name="connsiteX4" fmla="*/ 1361587 w 1366278"/>
                    <a:gd name="connsiteY4" fmla="*/ 682238 h 908663"/>
                    <a:gd name="connsiteX5" fmla="*/ 1363008 w 1366278"/>
                    <a:gd name="connsiteY5" fmla="*/ 696648 h 908663"/>
                    <a:gd name="connsiteX6" fmla="*/ 1360699 w 1366278"/>
                    <a:gd name="connsiteY6" fmla="*/ 698086 h 908663"/>
                    <a:gd name="connsiteX7" fmla="*/ 1365542 w 1366278"/>
                    <a:gd name="connsiteY7" fmla="*/ 776901 h 908663"/>
                    <a:gd name="connsiteX8" fmla="*/ 16238 w 1366278"/>
                    <a:gd name="connsiteY8" fmla="*/ 908663 h 908663"/>
                    <a:gd name="connsiteX9" fmla="*/ 2760 w 1366278"/>
                    <a:gd name="connsiteY9" fmla="*/ 698366 h 908663"/>
                    <a:gd name="connsiteX10" fmla="*/ 0 w 1366278"/>
                    <a:gd name="connsiteY10" fmla="*/ 696648 h 908663"/>
                    <a:gd name="connsiteX11" fmla="*/ 1580 w 1366278"/>
                    <a:gd name="connsiteY11" fmla="*/ 680629 h 908663"/>
                    <a:gd name="connsiteX12" fmla="*/ 0 w 1366278"/>
                    <a:gd name="connsiteY12" fmla="*/ 656873 h 908663"/>
                    <a:gd name="connsiteX13" fmla="*/ 4331 w 1366278"/>
                    <a:gd name="connsiteY13" fmla="*/ 652738 h 908663"/>
                    <a:gd name="connsiteX14" fmla="*/ 13846 w 1366278"/>
                    <a:gd name="connsiteY14" fmla="*/ 556249 h 908663"/>
                    <a:gd name="connsiteX15" fmla="*/ 681504 w 1366278"/>
                    <a:gd name="connsiteY15" fmla="*/ 0 h 908663"/>
                    <a:gd name="connsiteX0" fmla="*/ 681504 w 1366278"/>
                    <a:gd name="connsiteY0" fmla="*/ 0 h 908663"/>
                    <a:gd name="connsiteX1" fmla="*/ 1349162 w 1366278"/>
                    <a:gd name="connsiteY1" fmla="*/ 556249 h 908663"/>
                    <a:gd name="connsiteX2" fmla="*/ 1358825 w 1366278"/>
                    <a:gd name="connsiteY2" fmla="*/ 654229 h 908663"/>
                    <a:gd name="connsiteX3" fmla="*/ 1363008 w 1366278"/>
                    <a:gd name="connsiteY3" fmla="*/ 656873 h 908663"/>
                    <a:gd name="connsiteX4" fmla="*/ 1361587 w 1366278"/>
                    <a:gd name="connsiteY4" fmla="*/ 682238 h 908663"/>
                    <a:gd name="connsiteX5" fmla="*/ 1363008 w 1366278"/>
                    <a:gd name="connsiteY5" fmla="*/ 696648 h 908663"/>
                    <a:gd name="connsiteX6" fmla="*/ 1360699 w 1366278"/>
                    <a:gd name="connsiteY6" fmla="*/ 698086 h 908663"/>
                    <a:gd name="connsiteX7" fmla="*/ 1365542 w 1366278"/>
                    <a:gd name="connsiteY7" fmla="*/ 776901 h 908663"/>
                    <a:gd name="connsiteX8" fmla="*/ 16238 w 1366278"/>
                    <a:gd name="connsiteY8" fmla="*/ 908663 h 908663"/>
                    <a:gd name="connsiteX9" fmla="*/ 2760 w 1366278"/>
                    <a:gd name="connsiteY9" fmla="*/ 698366 h 908663"/>
                    <a:gd name="connsiteX10" fmla="*/ 0 w 1366278"/>
                    <a:gd name="connsiteY10" fmla="*/ 696648 h 908663"/>
                    <a:gd name="connsiteX11" fmla="*/ 1580 w 1366278"/>
                    <a:gd name="connsiteY11" fmla="*/ 680629 h 908663"/>
                    <a:gd name="connsiteX12" fmla="*/ 0 w 1366278"/>
                    <a:gd name="connsiteY12" fmla="*/ 656873 h 908663"/>
                    <a:gd name="connsiteX13" fmla="*/ 4331 w 1366278"/>
                    <a:gd name="connsiteY13" fmla="*/ 652738 h 908663"/>
                    <a:gd name="connsiteX14" fmla="*/ 13846 w 1366278"/>
                    <a:gd name="connsiteY14" fmla="*/ 556249 h 908663"/>
                    <a:gd name="connsiteX15" fmla="*/ 681504 w 1366278"/>
                    <a:gd name="connsiteY15" fmla="*/ 0 h 908663"/>
                    <a:gd name="connsiteX0" fmla="*/ 681504 w 1366278"/>
                    <a:gd name="connsiteY0" fmla="*/ 0 h 908663"/>
                    <a:gd name="connsiteX1" fmla="*/ 1349162 w 1366278"/>
                    <a:gd name="connsiteY1" fmla="*/ 556249 h 908663"/>
                    <a:gd name="connsiteX2" fmla="*/ 1358825 w 1366278"/>
                    <a:gd name="connsiteY2" fmla="*/ 654229 h 908663"/>
                    <a:gd name="connsiteX3" fmla="*/ 1363008 w 1366278"/>
                    <a:gd name="connsiteY3" fmla="*/ 656873 h 908663"/>
                    <a:gd name="connsiteX4" fmla="*/ 1361587 w 1366278"/>
                    <a:gd name="connsiteY4" fmla="*/ 682238 h 908663"/>
                    <a:gd name="connsiteX5" fmla="*/ 1363008 w 1366278"/>
                    <a:gd name="connsiteY5" fmla="*/ 696648 h 908663"/>
                    <a:gd name="connsiteX6" fmla="*/ 1360699 w 1366278"/>
                    <a:gd name="connsiteY6" fmla="*/ 698086 h 908663"/>
                    <a:gd name="connsiteX7" fmla="*/ 1365542 w 1366278"/>
                    <a:gd name="connsiteY7" fmla="*/ 776901 h 908663"/>
                    <a:gd name="connsiteX8" fmla="*/ 16238 w 1366278"/>
                    <a:gd name="connsiteY8" fmla="*/ 908663 h 908663"/>
                    <a:gd name="connsiteX9" fmla="*/ 2760 w 1366278"/>
                    <a:gd name="connsiteY9" fmla="*/ 698366 h 908663"/>
                    <a:gd name="connsiteX10" fmla="*/ 0 w 1366278"/>
                    <a:gd name="connsiteY10" fmla="*/ 696648 h 908663"/>
                    <a:gd name="connsiteX11" fmla="*/ 1580 w 1366278"/>
                    <a:gd name="connsiteY11" fmla="*/ 680629 h 908663"/>
                    <a:gd name="connsiteX12" fmla="*/ 0 w 1366278"/>
                    <a:gd name="connsiteY12" fmla="*/ 656873 h 908663"/>
                    <a:gd name="connsiteX13" fmla="*/ 4331 w 1366278"/>
                    <a:gd name="connsiteY13" fmla="*/ 652738 h 908663"/>
                    <a:gd name="connsiteX14" fmla="*/ 13846 w 1366278"/>
                    <a:gd name="connsiteY14" fmla="*/ 556249 h 908663"/>
                    <a:gd name="connsiteX15" fmla="*/ 681504 w 1366278"/>
                    <a:gd name="connsiteY15" fmla="*/ 0 h 908663"/>
                    <a:gd name="connsiteX0" fmla="*/ 681504 w 1366278"/>
                    <a:gd name="connsiteY0" fmla="*/ 0 h 908709"/>
                    <a:gd name="connsiteX1" fmla="*/ 1349162 w 1366278"/>
                    <a:gd name="connsiteY1" fmla="*/ 556249 h 908709"/>
                    <a:gd name="connsiteX2" fmla="*/ 1358825 w 1366278"/>
                    <a:gd name="connsiteY2" fmla="*/ 654229 h 908709"/>
                    <a:gd name="connsiteX3" fmla="*/ 1363008 w 1366278"/>
                    <a:gd name="connsiteY3" fmla="*/ 656873 h 908709"/>
                    <a:gd name="connsiteX4" fmla="*/ 1361587 w 1366278"/>
                    <a:gd name="connsiteY4" fmla="*/ 682238 h 908709"/>
                    <a:gd name="connsiteX5" fmla="*/ 1363008 w 1366278"/>
                    <a:gd name="connsiteY5" fmla="*/ 696648 h 908709"/>
                    <a:gd name="connsiteX6" fmla="*/ 1360699 w 1366278"/>
                    <a:gd name="connsiteY6" fmla="*/ 698086 h 908709"/>
                    <a:gd name="connsiteX7" fmla="*/ 1365542 w 1366278"/>
                    <a:gd name="connsiteY7" fmla="*/ 776901 h 908709"/>
                    <a:gd name="connsiteX8" fmla="*/ 597206 w 1366278"/>
                    <a:gd name="connsiteY8" fmla="*/ 401452 h 908709"/>
                    <a:gd name="connsiteX9" fmla="*/ 16238 w 1366278"/>
                    <a:gd name="connsiteY9" fmla="*/ 908663 h 908709"/>
                    <a:gd name="connsiteX10" fmla="*/ 2760 w 1366278"/>
                    <a:gd name="connsiteY10" fmla="*/ 698366 h 908709"/>
                    <a:gd name="connsiteX11" fmla="*/ 0 w 1366278"/>
                    <a:gd name="connsiteY11" fmla="*/ 696648 h 908709"/>
                    <a:gd name="connsiteX12" fmla="*/ 1580 w 1366278"/>
                    <a:gd name="connsiteY12" fmla="*/ 680629 h 908709"/>
                    <a:gd name="connsiteX13" fmla="*/ 0 w 1366278"/>
                    <a:gd name="connsiteY13" fmla="*/ 656873 h 908709"/>
                    <a:gd name="connsiteX14" fmla="*/ 4331 w 1366278"/>
                    <a:gd name="connsiteY14" fmla="*/ 652738 h 908709"/>
                    <a:gd name="connsiteX15" fmla="*/ 13846 w 1366278"/>
                    <a:gd name="connsiteY15" fmla="*/ 556249 h 908709"/>
                    <a:gd name="connsiteX16" fmla="*/ 681504 w 1366278"/>
                    <a:gd name="connsiteY16" fmla="*/ 0 h 908709"/>
                    <a:gd name="connsiteX0" fmla="*/ 681504 w 1366278"/>
                    <a:gd name="connsiteY0" fmla="*/ 0 h 908663"/>
                    <a:gd name="connsiteX1" fmla="*/ 1349162 w 1366278"/>
                    <a:gd name="connsiteY1" fmla="*/ 556249 h 908663"/>
                    <a:gd name="connsiteX2" fmla="*/ 1358825 w 1366278"/>
                    <a:gd name="connsiteY2" fmla="*/ 654229 h 908663"/>
                    <a:gd name="connsiteX3" fmla="*/ 1363008 w 1366278"/>
                    <a:gd name="connsiteY3" fmla="*/ 656873 h 908663"/>
                    <a:gd name="connsiteX4" fmla="*/ 1361587 w 1366278"/>
                    <a:gd name="connsiteY4" fmla="*/ 682238 h 908663"/>
                    <a:gd name="connsiteX5" fmla="*/ 1363008 w 1366278"/>
                    <a:gd name="connsiteY5" fmla="*/ 696648 h 908663"/>
                    <a:gd name="connsiteX6" fmla="*/ 1360699 w 1366278"/>
                    <a:gd name="connsiteY6" fmla="*/ 698086 h 908663"/>
                    <a:gd name="connsiteX7" fmla="*/ 1365542 w 1366278"/>
                    <a:gd name="connsiteY7" fmla="*/ 776901 h 908663"/>
                    <a:gd name="connsiteX8" fmla="*/ 597206 w 1366278"/>
                    <a:gd name="connsiteY8" fmla="*/ 401452 h 908663"/>
                    <a:gd name="connsiteX9" fmla="*/ 16238 w 1366278"/>
                    <a:gd name="connsiteY9" fmla="*/ 908663 h 908663"/>
                    <a:gd name="connsiteX10" fmla="*/ 2760 w 1366278"/>
                    <a:gd name="connsiteY10" fmla="*/ 698366 h 908663"/>
                    <a:gd name="connsiteX11" fmla="*/ 0 w 1366278"/>
                    <a:gd name="connsiteY11" fmla="*/ 696648 h 908663"/>
                    <a:gd name="connsiteX12" fmla="*/ 1580 w 1366278"/>
                    <a:gd name="connsiteY12" fmla="*/ 680629 h 908663"/>
                    <a:gd name="connsiteX13" fmla="*/ 0 w 1366278"/>
                    <a:gd name="connsiteY13" fmla="*/ 656873 h 908663"/>
                    <a:gd name="connsiteX14" fmla="*/ 4331 w 1366278"/>
                    <a:gd name="connsiteY14" fmla="*/ 652738 h 908663"/>
                    <a:gd name="connsiteX15" fmla="*/ 13846 w 1366278"/>
                    <a:gd name="connsiteY15" fmla="*/ 556249 h 908663"/>
                    <a:gd name="connsiteX16" fmla="*/ 681504 w 1366278"/>
                    <a:gd name="connsiteY16" fmla="*/ 0 h 908663"/>
                    <a:gd name="connsiteX0" fmla="*/ 681504 w 1366278"/>
                    <a:gd name="connsiteY0" fmla="*/ 0 h 1035663"/>
                    <a:gd name="connsiteX1" fmla="*/ 1349162 w 1366278"/>
                    <a:gd name="connsiteY1" fmla="*/ 556249 h 1035663"/>
                    <a:gd name="connsiteX2" fmla="*/ 1358825 w 1366278"/>
                    <a:gd name="connsiteY2" fmla="*/ 654229 h 1035663"/>
                    <a:gd name="connsiteX3" fmla="*/ 1363008 w 1366278"/>
                    <a:gd name="connsiteY3" fmla="*/ 656873 h 1035663"/>
                    <a:gd name="connsiteX4" fmla="*/ 1361587 w 1366278"/>
                    <a:gd name="connsiteY4" fmla="*/ 682238 h 1035663"/>
                    <a:gd name="connsiteX5" fmla="*/ 1363008 w 1366278"/>
                    <a:gd name="connsiteY5" fmla="*/ 696648 h 1035663"/>
                    <a:gd name="connsiteX6" fmla="*/ 1360699 w 1366278"/>
                    <a:gd name="connsiteY6" fmla="*/ 698086 h 1035663"/>
                    <a:gd name="connsiteX7" fmla="*/ 1365542 w 1366278"/>
                    <a:gd name="connsiteY7" fmla="*/ 776901 h 1035663"/>
                    <a:gd name="connsiteX8" fmla="*/ 597206 w 1366278"/>
                    <a:gd name="connsiteY8" fmla="*/ 401452 h 1035663"/>
                    <a:gd name="connsiteX9" fmla="*/ 50105 w 1366278"/>
                    <a:gd name="connsiteY9" fmla="*/ 1035663 h 1035663"/>
                    <a:gd name="connsiteX10" fmla="*/ 2760 w 1366278"/>
                    <a:gd name="connsiteY10" fmla="*/ 698366 h 1035663"/>
                    <a:gd name="connsiteX11" fmla="*/ 0 w 1366278"/>
                    <a:gd name="connsiteY11" fmla="*/ 696648 h 1035663"/>
                    <a:gd name="connsiteX12" fmla="*/ 1580 w 1366278"/>
                    <a:gd name="connsiteY12" fmla="*/ 680629 h 1035663"/>
                    <a:gd name="connsiteX13" fmla="*/ 0 w 1366278"/>
                    <a:gd name="connsiteY13" fmla="*/ 656873 h 1035663"/>
                    <a:gd name="connsiteX14" fmla="*/ 4331 w 1366278"/>
                    <a:gd name="connsiteY14" fmla="*/ 652738 h 1035663"/>
                    <a:gd name="connsiteX15" fmla="*/ 13846 w 1366278"/>
                    <a:gd name="connsiteY15" fmla="*/ 556249 h 1035663"/>
                    <a:gd name="connsiteX16" fmla="*/ 681504 w 1366278"/>
                    <a:gd name="connsiteY16" fmla="*/ 0 h 1035663"/>
                    <a:gd name="connsiteX0" fmla="*/ 681504 w 1366278"/>
                    <a:gd name="connsiteY0" fmla="*/ 0 h 1035663"/>
                    <a:gd name="connsiteX1" fmla="*/ 1349162 w 1366278"/>
                    <a:gd name="connsiteY1" fmla="*/ 556249 h 1035663"/>
                    <a:gd name="connsiteX2" fmla="*/ 1358825 w 1366278"/>
                    <a:gd name="connsiteY2" fmla="*/ 654229 h 1035663"/>
                    <a:gd name="connsiteX3" fmla="*/ 1363008 w 1366278"/>
                    <a:gd name="connsiteY3" fmla="*/ 656873 h 1035663"/>
                    <a:gd name="connsiteX4" fmla="*/ 1361587 w 1366278"/>
                    <a:gd name="connsiteY4" fmla="*/ 682238 h 1035663"/>
                    <a:gd name="connsiteX5" fmla="*/ 1363008 w 1366278"/>
                    <a:gd name="connsiteY5" fmla="*/ 696648 h 1035663"/>
                    <a:gd name="connsiteX6" fmla="*/ 1360699 w 1366278"/>
                    <a:gd name="connsiteY6" fmla="*/ 698086 h 1035663"/>
                    <a:gd name="connsiteX7" fmla="*/ 1365542 w 1366278"/>
                    <a:gd name="connsiteY7" fmla="*/ 776901 h 1035663"/>
                    <a:gd name="connsiteX8" fmla="*/ 597206 w 1366278"/>
                    <a:gd name="connsiteY8" fmla="*/ 401452 h 1035663"/>
                    <a:gd name="connsiteX9" fmla="*/ 50105 w 1366278"/>
                    <a:gd name="connsiteY9" fmla="*/ 1035663 h 1035663"/>
                    <a:gd name="connsiteX10" fmla="*/ 2760 w 1366278"/>
                    <a:gd name="connsiteY10" fmla="*/ 698366 h 1035663"/>
                    <a:gd name="connsiteX11" fmla="*/ 0 w 1366278"/>
                    <a:gd name="connsiteY11" fmla="*/ 696648 h 1035663"/>
                    <a:gd name="connsiteX12" fmla="*/ 1580 w 1366278"/>
                    <a:gd name="connsiteY12" fmla="*/ 680629 h 1035663"/>
                    <a:gd name="connsiteX13" fmla="*/ 0 w 1366278"/>
                    <a:gd name="connsiteY13" fmla="*/ 656873 h 1035663"/>
                    <a:gd name="connsiteX14" fmla="*/ 4331 w 1366278"/>
                    <a:gd name="connsiteY14" fmla="*/ 652738 h 1035663"/>
                    <a:gd name="connsiteX15" fmla="*/ 13846 w 1366278"/>
                    <a:gd name="connsiteY15" fmla="*/ 556249 h 1035663"/>
                    <a:gd name="connsiteX16" fmla="*/ 681504 w 1366278"/>
                    <a:gd name="connsiteY16" fmla="*/ 0 h 1035663"/>
                    <a:gd name="connsiteX0" fmla="*/ 681504 w 1366278"/>
                    <a:gd name="connsiteY0" fmla="*/ 0 h 1035663"/>
                    <a:gd name="connsiteX1" fmla="*/ 1349162 w 1366278"/>
                    <a:gd name="connsiteY1" fmla="*/ 556249 h 1035663"/>
                    <a:gd name="connsiteX2" fmla="*/ 1358825 w 1366278"/>
                    <a:gd name="connsiteY2" fmla="*/ 654229 h 1035663"/>
                    <a:gd name="connsiteX3" fmla="*/ 1363008 w 1366278"/>
                    <a:gd name="connsiteY3" fmla="*/ 656873 h 1035663"/>
                    <a:gd name="connsiteX4" fmla="*/ 1361587 w 1366278"/>
                    <a:gd name="connsiteY4" fmla="*/ 682238 h 1035663"/>
                    <a:gd name="connsiteX5" fmla="*/ 1363008 w 1366278"/>
                    <a:gd name="connsiteY5" fmla="*/ 696648 h 1035663"/>
                    <a:gd name="connsiteX6" fmla="*/ 1360699 w 1366278"/>
                    <a:gd name="connsiteY6" fmla="*/ 698086 h 1035663"/>
                    <a:gd name="connsiteX7" fmla="*/ 1365542 w 1366278"/>
                    <a:gd name="connsiteY7" fmla="*/ 776901 h 1035663"/>
                    <a:gd name="connsiteX8" fmla="*/ 597206 w 1366278"/>
                    <a:gd name="connsiteY8" fmla="*/ 401452 h 1035663"/>
                    <a:gd name="connsiteX9" fmla="*/ 50105 w 1366278"/>
                    <a:gd name="connsiteY9" fmla="*/ 1035663 h 1035663"/>
                    <a:gd name="connsiteX10" fmla="*/ 2760 w 1366278"/>
                    <a:gd name="connsiteY10" fmla="*/ 698366 h 1035663"/>
                    <a:gd name="connsiteX11" fmla="*/ 0 w 1366278"/>
                    <a:gd name="connsiteY11" fmla="*/ 696648 h 1035663"/>
                    <a:gd name="connsiteX12" fmla="*/ 1580 w 1366278"/>
                    <a:gd name="connsiteY12" fmla="*/ 680629 h 1035663"/>
                    <a:gd name="connsiteX13" fmla="*/ 0 w 1366278"/>
                    <a:gd name="connsiteY13" fmla="*/ 656873 h 1035663"/>
                    <a:gd name="connsiteX14" fmla="*/ 4331 w 1366278"/>
                    <a:gd name="connsiteY14" fmla="*/ 652738 h 1035663"/>
                    <a:gd name="connsiteX15" fmla="*/ 13846 w 1366278"/>
                    <a:gd name="connsiteY15" fmla="*/ 556249 h 1035663"/>
                    <a:gd name="connsiteX16" fmla="*/ 681504 w 1366278"/>
                    <a:gd name="connsiteY16" fmla="*/ 0 h 1035663"/>
                    <a:gd name="connsiteX0" fmla="*/ 681504 w 1366278"/>
                    <a:gd name="connsiteY0" fmla="*/ 0 h 1035663"/>
                    <a:gd name="connsiteX1" fmla="*/ 1349162 w 1366278"/>
                    <a:gd name="connsiteY1" fmla="*/ 556249 h 1035663"/>
                    <a:gd name="connsiteX2" fmla="*/ 1358825 w 1366278"/>
                    <a:gd name="connsiteY2" fmla="*/ 654229 h 1035663"/>
                    <a:gd name="connsiteX3" fmla="*/ 1363008 w 1366278"/>
                    <a:gd name="connsiteY3" fmla="*/ 656873 h 1035663"/>
                    <a:gd name="connsiteX4" fmla="*/ 1361587 w 1366278"/>
                    <a:gd name="connsiteY4" fmla="*/ 682238 h 1035663"/>
                    <a:gd name="connsiteX5" fmla="*/ 1363008 w 1366278"/>
                    <a:gd name="connsiteY5" fmla="*/ 696648 h 1035663"/>
                    <a:gd name="connsiteX6" fmla="*/ 1360699 w 1366278"/>
                    <a:gd name="connsiteY6" fmla="*/ 698086 h 1035663"/>
                    <a:gd name="connsiteX7" fmla="*/ 1365542 w 1366278"/>
                    <a:gd name="connsiteY7" fmla="*/ 776901 h 1035663"/>
                    <a:gd name="connsiteX8" fmla="*/ 597206 w 1366278"/>
                    <a:gd name="connsiteY8" fmla="*/ 401452 h 1035663"/>
                    <a:gd name="connsiteX9" fmla="*/ 50105 w 1366278"/>
                    <a:gd name="connsiteY9" fmla="*/ 1035663 h 1035663"/>
                    <a:gd name="connsiteX10" fmla="*/ 2760 w 1366278"/>
                    <a:gd name="connsiteY10" fmla="*/ 698366 h 1035663"/>
                    <a:gd name="connsiteX11" fmla="*/ 0 w 1366278"/>
                    <a:gd name="connsiteY11" fmla="*/ 696648 h 1035663"/>
                    <a:gd name="connsiteX12" fmla="*/ 1580 w 1366278"/>
                    <a:gd name="connsiteY12" fmla="*/ 680629 h 1035663"/>
                    <a:gd name="connsiteX13" fmla="*/ 0 w 1366278"/>
                    <a:gd name="connsiteY13" fmla="*/ 656873 h 1035663"/>
                    <a:gd name="connsiteX14" fmla="*/ 4331 w 1366278"/>
                    <a:gd name="connsiteY14" fmla="*/ 652738 h 1035663"/>
                    <a:gd name="connsiteX15" fmla="*/ 13846 w 1366278"/>
                    <a:gd name="connsiteY15" fmla="*/ 556249 h 1035663"/>
                    <a:gd name="connsiteX16" fmla="*/ 681504 w 1366278"/>
                    <a:gd name="connsiteY16" fmla="*/ 0 h 1035663"/>
                    <a:gd name="connsiteX0" fmla="*/ 681504 w 1366278"/>
                    <a:gd name="connsiteY0" fmla="*/ 0 h 1035663"/>
                    <a:gd name="connsiteX1" fmla="*/ 1349162 w 1366278"/>
                    <a:gd name="connsiteY1" fmla="*/ 556249 h 1035663"/>
                    <a:gd name="connsiteX2" fmla="*/ 1358825 w 1366278"/>
                    <a:gd name="connsiteY2" fmla="*/ 654229 h 1035663"/>
                    <a:gd name="connsiteX3" fmla="*/ 1363008 w 1366278"/>
                    <a:gd name="connsiteY3" fmla="*/ 656873 h 1035663"/>
                    <a:gd name="connsiteX4" fmla="*/ 1361587 w 1366278"/>
                    <a:gd name="connsiteY4" fmla="*/ 682238 h 1035663"/>
                    <a:gd name="connsiteX5" fmla="*/ 1363008 w 1366278"/>
                    <a:gd name="connsiteY5" fmla="*/ 696648 h 1035663"/>
                    <a:gd name="connsiteX6" fmla="*/ 1360699 w 1366278"/>
                    <a:gd name="connsiteY6" fmla="*/ 698086 h 1035663"/>
                    <a:gd name="connsiteX7" fmla="*/ 1365542 w 1366278"/>
                    <a:gd name="connsiteY7" fmla="*/ 776901 h 1035663"/>
                    <a:gd name="connsiteX8" fmla="*/ 952806 w 1366278"/>
                    <a:gd name="connsiteY8" fmla="*/ 579252 h 1035663"/>
                    <a:gd name="connsiteX9" fmla="*/ 50105 w 1366278"/>
                    <a:gd name="connsiteY9" fmla="*/ 1035663 h 1035663"/>
                    <a:gd name="connsiteX10" fmla="*/ 2760 w 1366278"/>
                    <a:gd name="connsiteY10" fmla="*/ 698366 h 1035663"/>
                    <a:gd name="connsiteX11" fmla="*/ 0 w 1366278"/>
                    <a:gd name="connsiteY11" fmla="*/ 696648 h 1035663"/>
                    <a:gd name="connsiteX12" fmla="*/ 1580 w 1366278"/>
                    <a:gd name="connsiteY12" fmla="*/ 680629 h 1035663"/>
                    <a:gd name="connsiteX13" fmla="*/ 0 w 1366278"/>
                    <a:gd name="connsiteY13" fmla="*/ 656873 h 1035663"/>
                    <a:gd name="connsiteX14" fmla="*/ 4331 w 1366278"/>
                    <a:gd name="connsiteY14" fmla="*/ 652738 h 1035663"/>
                    <a:gd name="connsiteX15" fmla="*/ 13846 w 1366278"/>
                    <a:gd name="connsiteY15" fmla="*/ 556249 h 1035663"/>
                    <a:gd name="connsiteX16" fmla="*/ 681504 w 1366278"/>
                    <a:gd name="connsiteY16" fmla="*/ 0 h 1035663"/>
                    <a:gd name="connsiteX0" fmla="*/ 681504 w 1366278"/>
                    <a:gd name="connsiteY0" fmla="*/ 0 h 1035663"/>
                    <a:gd name="connsiteX1" fmla="*/ 1349162 w 1366278"/>
                    <a:gd name="connsiteY1" fmla="*/ 556249 h 1035663"/>
                    <a:gd name="connsiteX2" fmla="*/ 1358825 w 1366278"/>
                    <a:gd name="connsiteY2" fmla="*/ 654229 h 1035663"/>
                    <a:gd name="connsiteX3" fmla="*/ 1363008 w 1366278"/>
                    <a:gd name="connsiteY3" fmla="*/ 656873 h 1035663"/>
                    <a:gd name="connsiteX4" fmla="*/ 1361587 w 1366278"/>
                    <a:gd name="connsiteY4" fmla="*/ 682238 h 1035663"/>
                    <a:gd name="connsiteX5" fmla="*/ 1363008 w 1366278"/>
                    <a:gd name="connsiteY5" fmla="*/ 696648 h 1035663"/>
                    <a:gd name="connsiteX6" fmla="*/ 1360699 w 1366278"/>
                    <a:gd name="connsiteY6" fmla="*/ 698086 h 1035663"/>
                    <a:gd name="connsiteX7" fmla="*/ 1365542 w 1366278"/>
                    <a:gd name="connsiteY7" fmla="*/ 776901 h 1035663"/>
                    <a:gd name="connsiteX8" fmla="*/ 952806 w 1366278"/>
                    <a:gd name="connsiteY8" fmla="*/ 579252 h 1035663"/>
                    <a:gd name="connsiteX9" fmla="*/ 50105 w 1366278"/>
                    <a:gd name="connsiteY9" fmla="*/ 1035663 h 1035663"/>
                    <a:gd name="connsiteX10" fmla="*/ 2760 w 1366278"/>
                    <a:gd name="connsiteY10" fmla="*/ 698366 h 1035663"/>
                    <a:gd name="connsiteX11" fmla="*/ 0 w 1366278"/>
                    <a:gd name="connsiteY11" fmla="*/ 696648 h 1035663"/>
                    <a:gd name="connsiteX12" fmla="*/ 1580 w 1366278"/>
                    <a:gd name="connsiteY12" fmla="*/ 680629 h 1035663"/>
                    <a:gd name="connsiteX13" fmla="*/ 0 w 1366278"/>
                    <a:gd name="connsiteY13" fmla="*/ 656873 h 1035663"/>
                    <a:gd name="connsiteX14" fmla="*/ 4331 w 1366278"/>
                    <a:gd name="connsiteY14" fmla="*/ 652738 h 1035663"/>
                    <a:gd name="connsiteX15" fmla="*/ 13846 w 1366278"/>
                    <a:gd name="connsiteY15" fmla="*/ 556249 h 1035663"/>
                    <a:gd name="connsiteX16" fmla="*/ 681504 w 1366278"/>
                    <a:gd name="connsiteY16" fmla="*/ 0 h 1035663"/>
                    <a:gd name="connsiteX0" fmla="*/ 681504 w 1366278"/>
                    <a:gd name="connsiteY0" fmla="*/ 0 h 1035663"/>
                    <a:gd name="connsiteX1" fmla="*/ 1349162 w 1366278"/>
                    <a:gd name="connsiteY1" fmla="*/ 556249 h 1035663"/>
                    <a:gd name="connsiteX2" fmla="*/ 1358825 w 1366278"/>
                    <a:gd name="connsiteY2" fmla="*/ 654229 h 1035663"/>
                    <a:gd name="connsiteX3" fmla="*/ 1363008 w 1366278"/>
                    <a:gd name="connsiteY3" fmla="*/ 656873 h 1035663"/>
                    <a:gd name="connsiteX4" fmla="*/ 1361587 w 1366278"/>
                    <a:gd name="connsiteY4" fmla="*/ 682238 h 1035663"/>
                    <a:gd name="connsiteX5" fmla="*/ 1363008 w 1366278"/>
                    <a:gd name="connsiteY5" fmla="*/ 696648 h 1035663"/>
                    <a:gd name="connsiteX6" fmla="*/ 1360699 w 1366278"/>
                    <a:gd name="connsiteY6" fmla="*/ 698086 h 1035663"/>
                    <a:gd name="connsiteX7" fmla="*/ 1365542 w 1366278"/>
                    <a:gd name="connsiteY7" fmla="*/ 776901 h 1035663"/>
                    <a:gd name="connsiteX8" fmla="*/ 1024773 w 1366278"/>
                    <a:gd name="connsiteY8" fmla="*/ 287152 h 1035663"/>
                    <a:gd name="connsiteX9" fmla="*/ 50105 w 1366278"/>
                    <a:gd name="connsiteY9" fmla="*/ 1035663 h 1035663"/>
                    <a:gd name="connsiteX10" fmla="*/ 2760 w 1366278"/>
                    <a:gd name="connsiteY10" fmla="*/ 698366 h 1035663"/>
                    <a:gd name="connsiteX11" fmla="*/ 0 w 1366278"/>
                    <a:gd name="connsiteY11" fmla="*/ 696648 h 1035663"/>
                    <a:gd name="connsiteX12" fmla="*/ 1580 w 1366278"/>
                    <a:gd name="connsiteY12" fmla="*/ 680629 h 1035663"/>
                    <a:gd name="connsiteX13" fmla="*/ 0 w 1366278"/>
                    <a:gd name="connsiteY13" fmla="*/ 656873 h 1035663"/>
                    <a:gd name="connsiteX14" fmla="*/ 4331 w 1366278"/>
                    <a:gd name="connsiteY14" fmla="*/ 652738 h 1035663"/>
                    <a:gd name="connsiteX15" fmla="*/ 13846 w 1366278"/>
                    <a:gd name="connsiteY15" fmla="*/ 556249 h 1035663"/>
                    <a:gd name="connsiteX16" fmla="*/ 681504 w 1366278"/>
                    <a:gd name="connsiteY16" fmla="*/ 0 h 1035663"/>
                    <a:gd name="connsiteX0" fmla="*/ 681504 w 1366278"/>
                    <a:gd name="connsiteY0" fmla="*/ 0 h 1035663"/>
                    <a:gd name="connsiteX1" fmla="*/ 1349162 w 1366278"/>
                    <a:gd name="connsiteY1" fmla="*/ 556249 h 1035663"/>
                    <a:gd name="connsiteX2" fmla="*/ 1358825 w 1366278"/>
                    <a:gd name="connsiteY2" fmla="*/ 654229 h 1035663"/>
                    <a:gd name="connsiteX3" fmla="*/ 1363008 w 1366278"/>
                    <a:gd name="connsiteY3" fmla="*/ 656873 h 1035663"/>
                    <a:gd name="connsiteX4" fmla="*/ 1361587 w 1366278"/>
                    <a:gd name="connsiteY4" fmla="*/ 682238 h 1035663"/>
                    <a:gd name="connsiteX5" fmla="*/ 1363008 w 1366278"/>
                    <a:gd name="connsiteY5" fmla="*/ 696648 h 1035663"/>
                    <a:gd name="connsiteX6" fmla="*/ 1360699 w 1366278"/>
                    <a:gd name="connsiteY6" fmla="*/ 698086 h 1035663"/>
                    <a:gd name="connsiteX7" fmla="*/ 1365542 w 1366278"/>
                    <a:gd name="connsiteY7" fmla="*/ 776901 h 1035663"/>
                    <a:gd name="connsiteX8" fmla="*/ 1024773 w 1366278"/>
                    <a:gd name="connsiteY8" fmla="*/ 287152 h 1035663"/>
                    <a:gd name="connsiteX9" fmla="*/ 50105 w 1366278"/>
                    <a:gd name="connsiteY9" fmla="*/ 1035663 h 1035663"/>
                    <a:gd name="connsiteX10" fmla="*/ 2760 w 1366278"/>
                    <a:gd name="connsiteY10" fmla="*/ 698366 h 1035663"/>
                    <a:gd name="connsiteX11" fmla="*/ 0 w 1366278"/>
                    <a:gd name="connsiteY11" fmla="*/ 696648 h 1035663"/>
                    <a:gd name="connsiteX12" fmla="*/ 1580 w 1366278"/>
                    <a:gd name="connsiteY12" fmla="*/ 680629 h 1035663"/>
                    <a:gd name="connsiteX13" fmla="*/ 0 w 1366278"/>
                    <a:gd name="connsiteY13" fmla="*/ 656873 h 1035663"/>
                    <a:gd name="connsiteX14" fmla="*/ 4331 w 1366278"/>
                    <a:gd name="connsiteY14" fmla="*/ 652738 h 1035663"/>
                    <a:gd name="connsiteX15" fmla="*/ 13846 w 1366278"/>
                    <a:gd name="connsiteY15" fmla="*/ 556249 h 1035663"/>
                    <a:gd name="connsiteX16" fmla="*/ 681504 w 1366278"/>
                    <a:gd name="connsiteY16" fmla="*/ 0 h 1035663"/>
                    <a:gd name="connsiteX0" fmla="*/ 681504 w 1366278"/>
                    <a:gd name="connsiteY0" fmla="*/ 0 h 1035663"/>
                    <a:gd name="connsiteX1" fmla="*/ 1349162 w 1366278"/>
                    <a:gd name="connsiteY1" fmla="*/ 556249 h 1035663"/>
                    <a:gd name="connsiteX2" fmla="*/ 1358825 w 1366278"/>
                    <a:gd name="connsiteY2" fmla="*/ 654229 h 1035663"/>
                    <a:gd name="connsiteX3" fmla="*/ 1363008 w 1366278"/>
                    <a:gd name="connsiteY3" fmla="*/ 656873 h 1035663"/>
                    <a:gd name="connsiteX4" fmla="*/ 1361587 w 1366278"/>
                    <a:gd name="connsiteY4" fmla="*/ 682238 h 1035663"/>
                    <a:gd name="connsiteX5" fmla="*/ 1363008 w 1366278"/>
                    <a:gd name="connsiteY5" fmla="*/ 696648 h 1035663"/>
                    <a:gd name="connsiteX6" fmla="*/ 1360699 w 1366278"/>
                    <a:gd name="connsiteY6" fmla="*/ 698086 h 1035663"/>
                    <a:gd name="connsiteX7" fmla="*/ 1365542 w 1366278"/>
                    <a:gd name="connsiteY7" fmla="*/ 776901 h 1035663"/>
                    <a:gd name="connsiteX8" fmla="*/ 1024773 w 1366278"/>
                    <a:gd name="connsiteY8" fmla="*/ 287152 h 1035663"/>
                    <a:gd name="connsiteX9" fmla="*/ 50105 w 1366278"/>
                    <a:gd name="connsiteY9" fmla="*/ 1035663 h 1035663"/>
                    <a:gd name="connsiteX10" fmla="*/ 2760 w 1366278"/>
                    <a:gd name="connsiteY10" fmla="*/ 698366 h 1035663"/>
                    <a:gd name="connsiteX11" fmla="*/ 0 w 1366278"/>
                    <a:gd name="connsiteY11" fmla="*/ 696648 h 1035663"/>
                    <a:gd name="connsiteX12" fmla="*/ 1580 w 1366278"/>
                    <a:gd name="connsiteY12" fmla="*/ 680629 h 1035663"/>
                    <a:gd name="connsiteX13" fmla="*/ 0 w 1366278"/>
                    <a:gd name="connsiteY13" fmla="*/ 656873 h 1035663"/>
                    <a:gd name="connsiteX14" fmla="*/ 4331 w 1366278"/>
                    <a:gd name="connsiteY14" fmla="*/ 652738 h 1035663"/>
                    <a:gd name="connsiteX15" fmla="*/ 13846 w 1366278"/>
                    <a:gd name="connsiteY15" fmla="*/ 556249 h 1035663"/>
                    <a:gd name="connsiteX16" fmla="*/ 681504 w 1366278"/>
                    <a:gd name="connsiteY16" fmla="*/ 0 h 1035663"/>
                    <a:gd name="connsiteX0" fmla="*/ 681504 w 1366278"/>
                    <a:gd name="connsiteY0" fmla="*/ 0 h 1035663"/>
                    <a:gd name="connsiteX1" fmla="*/ 1349162 w 1366278"/>
                    <a:gd name="connsiteY1" fmla="*/ 556249 h 1035663"/>
                    <a:gd name="connsiteX2" fmla="*/ 1358825 w 1366278"/>
                    <a:gd name="connsiteY2" fmla="*/ 654229 h 1035663"/>
                    <a:gd name="connsiteX3" fmla="*/ 1363008 w 1366278"/>
                    <a:gd name="connsiteY3" fmla="*/ 656873 h 1035663"/>
                    <a:gd name="connsiteX4" fmla="*/ 1361587 w 1366278"/>
                    <a:gd name="connsiteY4" fmla="*/ 682238 h 1035663"/>
                    <a:gd name="connsiteX5" fmla="*/ 1363008 w 1366278"/>
                    <a:gd name="connsiteY5" fmla="*/ 696648 h 1035663"/>
                    <a:gd name="connsiteX6" fmla="*/ 1360699 w 1366278"/>
                    <a:gd name="connsiteY6" fmla="*/ 698086 h 1035663"/>
                    <a:gd name="connsiteX7" fmla="*/ 1365542 w 1366278"/>
                    <a:gd name="connsiteY7" fmla="*/ 776901 h 1035663"/>
                    <a:gd name="connsiteX8" fmla="*/ 1113673 w 1366278"/>
                    <a:gd name="connsiteY8" fmla="*/ 354885 h 1035663"/>
                    <a:gd name="connsiteX9" fmla="*/ 50105 w 1366278"/>
                    <a:gd name="connsiteY9" fmla="*/ 1035663 h 1035663"/>
                    <a:gd name="connsiteX10" fmla="*/ 2760 w 1366278"/>
                    <a:gd name="connsiteY10" fmla="*/ 698366 h 1035663"/>
                    <a:gd name="connsiteX11" fmla="*/ 0 w 1366278"/>
                    <a:gd name="connsiteY11" fmla="*/ 696648 h 1035663"/>
                    <a:gd name="connsiteX12" fmla="*/ 1580 w 1366278"/>
                    <a:gd name="connsiteY12" fmla="*/ 680629 h 1035663"/>
                    <a:gd name="connsiteX13" fmla="*/ 0 w 1366278"/>
                    <a:gd name="connsiteY13" fmla="*/ 656873 h 1035663"/>
                    <a:gd name="connsiteX14" fmla="*/ 4331 w 1366278"/>
                    <a:gd name="connsiteY14" fmla="*/ 652738 h 1035663"/>
                    <a:gd name="connsiteX15" fmla="*/ 13846 w 1366278"/>
                    <a:gd name="connsiteY15" fmla="*/ 556249 h 1035663"/>
                    <a:gd name="connsiteX16" fmla="*/ 681504 w 1366278"/>
                    <a:gd name="connsiteY16" fmla="*/ 0 h 1035663"/>
                    <a:gd name="connsiteX0" fmla="*/ 681504 w 1366278"/>
                    <a:gd name="connsiteY0" fmla="*/ 0 h 1035663"/>
                    <a:gd name="connsiteX1" fmla="*/ 1349162 w 1366278"/>
                    <a:gd name="connsiteY1" fmla="*/ 556249 h 1035663"/>
                    <a:gd name="connsiteX2" fmla="*/ 1358825 w 1366278"/>
                    <a:gd name="connsiteY2" fmla="*/ 654229 h 1035663"/>
                    <a:gd name="connsiteX3" fmla="*/ 1363008 w 1366278"/>
                    <a:gd name="connsiteY3" fmla="*/ 656873 h 1035663"/>
                    <a:gd name="connsiteX4" fmla="*/ 1361587 w 1366278"/>
                    <a:gd name="connsiteY4" fmla="*/ 682238 h 1035663"/>
                    <a:gd name="connsiteX5" fmla="*/ 1363008 w 1366278"/>
                    <a:gd name="connsiteY5" fmla="*/ 696648 h 1035663"/>
                    <a:gd name="connsiteX6" fmla="*/ 1360699 w 1366278"/>
                    <a:gd name="connsiteY6" fmla="*/ 698086 h 1035663"/>
                    <a:gd name="connsiteX7" fmla="*/ 1365542 w 1366278"/>
                    <a:gd name="connsiteY7" fmla="*/ 776901 h 1035663"/>
                    <a:gd name="connsiteX8" fmla="*/ 1164473 w 1366278"/>
                    <a:gd name="connsiteY8" fmla="*/ 409919 h 1035663"/>
                    <a:gd name="connsiteX9" fmla="*/ 50105 w 1366278"/>
                    <a:gd name="connsiteY9" fmla="*/ 1035663 h 1035663"/>
                    <a:gd name="connsiteX10" fmla="*/ 2760 w 1366278"/>
                    <a:gd name="connsiteY10" fmla="*/ 698366 h 1035663"/>
                    <a:gd name="connsiteX11" fmla="*/ 0 w 1366278"/>
                    <a:gd name="connsiteY11" fmla="*/ 696648 h 1035663"/>
                    <a:gd name="connsiteX12" fmla="*/ 1580 w 1366278"/>
                    <a:gd name="connsiteY12" fmla="*/ 680629 h 1035663"/>
                    <a:gd name="connsiteX13" fmla="*/ 0 w 1366278"/>
                    <a:gd name="connsiteY13" fmla="*/ 656873 h 1035663"/>
                    <a:gd name="connsiteX14" fmla="*/ 4331 w 1366278"/>
                    <a:gd name="connsiteY14" fmla="*/ 652738 h 1035663"/>
                    <a:gd name="connsiteX15" fmla="*/ 13846 w 1366278"/>
                    <a:gd name="connsiteY15" fmla="*/ 556249 h 1035663"/>
                    <a:gd name="connsiteX16" fmla="*/ 681504 w 1366278"/>
                    <a:gd name="connsiteY16" fmla="*/ 0 h 1035663"/>
                    <a:gd name="connsiteX0" fmla="*/ 681504 w 1366278"/>
                    <a:gd name="connsiteY0" fmla="*/ 0 h 1035663"/>
                    <a:gd name="connsiteX1" fmla="*/ 1349162 w 1366278"/>
                    <a:gd name="connsiteY1" fmla="*/ 556249 h 1035663"/>
                    <a:gd name="connsiteX2" fmla="*/ 1358825 w 1366278"/>
                    <a:gd name="connsiteY2" fmla="*/ 654229 h 1035663"/>
                    <a:gd name="connsiteX3" fmla="*/ 1363008 w 1366278"/>
                    <a:gd name="connsiteY3" fmla="*/ 656873 h 1035663"/>
                    <a:gd name="connsiteX4" fmla="*/ 1361587 w 1366278"/>
                    <a:gd name="connsiteY4" fmla="*/ 682238 h 1035663"/>
                    <a:gd name="connsiteX5" fmla="*/ 1363008 w 1366278"/>
                    <a:gd name="connsiteY5" fmla="*/ 696648 h 1035663"/>
                    <a:gd name="connsiteX6" fmla="*/ 1360699 w 1366278"/>
                    <a:gd name="connsiteY6" fmla="*/ 698086 h 1035663"/>
                    <a:gd name="connsiteX7" fmla="*/ 1365542 w 1366278"/>
                    <a:gd name="connsiteY7" fmla="*/ 776901 h 1035663"/>
                    <a:gd name="connsiteX8" fmla="*/ 1156007 w 1366278"/>
                    <a:gd name="connsiteY8" fmla="*/ 363352 h 1035663"/>
                    <a:gd name="connsiteX9" fmla="*/ 50105 w 1366278"/>
                    <a:gd name="connsiteY9" fmla="*/ 1035663 h 1035663"/>
                    <a:gd name="connsiteX10" fmla="*/ 2760 w 1366278"/>
                    <a:gd name="connsiteY10" fmla="*/ 698366 h 1035663"/>
                    <a:gd name="connsiteX11" fmla="*/ 0 w 1366278"/>
                    <a:gd name="connsiteY11" fmla="*/ 696648 h 1035663"/>
                    <a:gd name="connsiteX12" fmla="*/ 1580 w 1366278"/>
                    <a:gd name="connsiteY12" fmla="*/ 680629 h 1035663"/>
                    <a:gd name="connsiteX13" fmla="*/ 0 w 1366278"/>
                    <a:gd name="connsiteY13" fmla="*/ 656873 h 1035663"/>
                    <a:gd name="connsiteX14" fmla="*/ 4331 w 1366278"/>
                    <a:gd name="connsiteY14" fmla="*/ 652738 h 1035663"/>
                    <a:gd name="connsiteX15" fmla="*/ 13846 w 1366278"/>
                    <a:gd name="connsiteY15" fmla="*/ 556249 h 1035663"/>
                    <a:gd name="connsiteX16" fmla="*/ 681504 w 1366278"/>
                    <a:gd name="connsiteY16" fmla="*/ 0 h 1035663"/>
                    <a:gd name="connsiteX0" fmla="*/ 681504 w 1366278"/>
                    <a:gd name="connsiteY0" fmla="*/ 0 h 1035663"/>
                    <a:gd name="connsiteX1" fmla="*/ 1349162 w 1366278"/>
                    <a:gd name="connsiteY1" fmla="*/ 556249 h 1035663"/>
                    <a:gd name="connsiteX2" fmla="*/ 1358825 w 1366278"/>
                    <a:gd name="connsiteY2" fmla="*/ 654229 h 1035663"/>
                    <a:gd name="connsiteX3" fmla="*/ 1363008 w 1366278"/>
                    <a:gd name="connsiteY3" fmla="*/ 656873 h 1035663"/>
                    <a:gd name="connsiteX4" fmla="*/ 1361587 w 1366278"/>
                    <a:gd name="connsiteY4" fmla="*/ 682238 h 1035663"/>
                    <a:gd name="connsiteX5" fmla="*/ 1363008 w 1366278"/>
                    <a:gd name="connsiteY5" fmla="*/ 696648 h 1035663"/>
                    <a:gd name="connsiteX6" fmla="*/ 1360699 w 1366278"/>
                    <a:gd name="connsiteY6" fmla="*/ 698086 h 1035663"/>
                    <a:gd name="connsiteX7" fmla="*/ 1365542 w 1366278"/>
                    <a:gd name="connsiteY7" fmla="*/ 776901 h 1035663"/>
                    <a:gd name="connsiteX8" fmla="*/ 1156007 w 1366278"/>
                    <a:gd name="connsiteY8" fmla="*/ 363352 h 1035663"/>
                    <a:gd name="connsiteX9" fmla="*/ 50105 w 1366278"/>
                    <a:gd name="connsiteY9" fmla="*/ 1035663 h 1035663"/>
                    <a:gd name="connsiteX10" fmla="*/ 2760 w 1366278"/>
                    <a:gd name="connsiteY10" fmla="*/ 698366 h 1035663"/>
                    <a:gd name="connsiteX11" fmla="*/ 0 w 1366278"/>
                    <a:gd name="connsiteY11" fmla="*/ 696648 h 1035663"/>
                    <a:gd name="connsiteX12" fmla="*/ 1580 w 1366278"/>
                    <a:gd name="connsiteY12" fmla="*/ 680629 h 1035663"/>
                    <a:gd name="connsiteX13" fmla="*/ 0 w 1366278"/>
                    <a:gd name="connsiteY13" fmla="*/ 656873 h 1035663"/>
                    <a:gd name="connsiteX14" fmla="*/ 4331 w 1366278"/>
                    <a:gd name="connsiteY14" fmla="*/ 652738 h 1035663"/>
                    <a:gd name="connsiteX15" fmla="*/ 13846 w 1366278"/>
                    <a:gd name="connsiteY15" fmla="*/ 556249 h 1035663"/>
                    <a:gd name="connsiteX16" fmla="*/ 681504 w 1366278"/>
                    <a:gd name="connsiteY16" fmla="*/ 0 h 1035663"/>
                    <a:gd name="connsiteX0" fmla="*/ 681504 w 1363008"/>
                    <a:gd name="connsiteY0" fmla="*/ 0 h 1035663"/>
                    <a:gd name="connsiteX1" fmla="*/ 1349162 w 1363008"/>
                    <a:gd name="connsiteY1" fmla="*/ 556249 h 1035663"/>
                    <a:gd name="connsiteX2" fmla="*/ 1358825 w 1363008"/>
                    <a:gd name="connsiteY2" fmla="*/ 654229 h 1035663"/>
                    <a:gd name="connsiteX3" fmla="*/ 1363008 w 1363008"/>
                    <a:gd name="connsiteY3" fmla="*/ 656873 h 1035663"/>
                    <a:gd name="connsiteX4" fmla="*/ 1361587 w 1363008"/>
                    <a:gd name="connsiteY4" fmla="*/ 682238 h 1035663"/>
                    <a:gd name="connsiteX5" fmla="*/ 1363008 w 1363008"/>
                    <a:gd name="connsiteY5" fmla="*/ 696648 h 1035663"/>
                    <a:gd name="connsiteX6" fmla="*/ 1360699 w 1363008"/>
                    <a:gd name="connsiteY6" fmla="*/ 698086 h 1035663"/>
                    <a:gd name="connsiteX7" fmla="*/ 1352842 w 1363008"/>
                    <a:gd name="connsiteY7" fmla="*/ 916601 h 1035663"/>
                    <a:gd name="connsiteX8" fmla="*/ 1156007 w 1363008"/>
                    <a:gd name="connsiteY8" fmla="*/ 363352 h 1035663"/>
                    <a:gd name="connsiteX9" fmla="*/ 50105 w 1363008"/>
                    <a:gd name="connsiteY9" fmla="*/ 1035663 h 1035663"/>
                    <a:gd name="connsiteX10" fmla="*/ 2760 w 1363008"/>
                    <a:gd name="connsiteY10" fmla="*/ 698366 h 1035663"/>
                    <a:gd name="connsiteX11" fmla="*/ 0 w 1363008"/>
                    <a:gd name="connsiteY11" fmla="*/ 696648 h 1035663"/>
                    <a:gd name="connsiteX12" fmla="*/ 1580 w 1363008"/>
                    <a:gd name="connsiteY12" fmla="*/ 680629 h 1035663"/>
                    <a:gd name="connsiteX13" fmla="*/ 0 w 1363008"/>
                    <a:gd name="connsiteY13" fmla="*/ 656873 h 1035663"/>
                    <a:gd name="connsiteX14" fmla="*/ 4331 w 1363008"/>
                    <a:gd name="connsiteY14" fmla="*/ 652738 h 1035663"/>
                    <a:gd name="connsiteX15" fmla="*/ 13846 w 1363008"/>
                    <a:gd name="connsiteY15" fmla="*/ 556249 h 1035663"/>
                    <a:gd name="connsiteX16" fmla="*/ 681504 w 1363008"/>
                    <a:gd name="connsiteY16" fmla="*/ 0 h 1035663"/>
                    <a:gd name="connsiteX0" fmla="*/ 681504 w 1363008"/>
                    <a:gd name="connsiteY0" fmla="*/ 0 h 1035663"/>
                    <a:gd name="connsiteX1" fmla="*/ 1349162 w 1363008"/>
                    <a:gd name="connsiteY1" fmla="*/ 556249 h 1035663"/>
                    <a:gd name="connsiteX2" fmla="*/ 1358825 w 1363008"/>
                    <a:gd name="connsiteY2" fmla="*/ 654229 h 1035663"/>
                    <a:gd name="connsiteX3" fmla="*/ 1363008 w 1363008"/>
                    <a:gd name="connsiteY3" fmla="*/ 656873 h 1035663"/>
                    <a:gd name="connsiteX4" fmla="*/ 1361587 w 1363008"/>
                    <a:gd name="connsiteY4" fmla="*/ 682238 h 1035663"/>
                    <a:gd name="connsiteX5" fmla="*/ 1363008 w 1363008"/>
                    <a:gd name="connsiteY5" fmla="*/ 696648 h 1035663"/>
                    <a:gd name="connsiteX6" fmla="*/ 1360699 w 1363008"/>
                    <a:gd name="connsiteY6" fmla="*/ 698086 h 1035663"/>
                    <a:gd name="connsiteX7" fmla="*/ 1352842 w 1363008"/>
                    <a:gd name="connsiteY7" fmla="*/ 916601 h 1035663"/>
                    <a:gd name="connsiteX8" fmla="*/ 1156007 w 1363008"/>
                    <a:gd name="connsiteY8" fmla="*/ 363352 h 1035663"/>
                    <a:gd name="connsiteX9" fmla="*/ 50105 w 1363008"/>
                    <a:gd name="connsiteY9" fmla="*/ 1035663 h 1035663"/>
                    <a:gd name="connsiteX10" fmla="*/ 2760 w 1363008"/>
                    <a:gd name="connsiteY10" fmla="*/ 698366 h 1035663"/>
                    <a:gd name="connsiteX11" fmla="*/ 0 w 1363008"/>
                    <a:gd name="connsiteY11" fmla="*/ 696648 h 1035663"/>
                    <a:gd name="connsiteX12" fmla="*/ 1580 w 1363008"/>
                    <a:gd name="connsiteY12" fmla="*/ 680629 h 1035663"/>
                    <a:gd name="connsiteX13" fmla="*/ 0 w 1363008"/>
                    <a:gd name="connsiteY13" fmla="*/ 656873 h 1035663"/>
                    <a:gd name="connsiteX14" fmla="*/ 4331 w 1363008"/>
                    <a:gd name="connsiteY14" fmla="*/ 652738 h 1035663"/>
                    <a:gd name="connsiteX15" fmla="*/ 13846 w 1363008"/>
                    <a:gd name="connsiteY15" fmla="*/ 556249 h 1035663"/>
                    <a:gd name="connsiteX16" fmla="*/ 681504 w 1363008"/>
                    <a:gd name="connsiteY16" fmla="*/ 0 h 1035663"/>
                    <a:gd name="connsiteX0" fmla="*/ 681504 w 1363008"/>
                    <a:gd name="connsiteY0" fmla="*/ 0 h 1035663"/>
                    <a:gd name="connsiteX1" fmla="*/ 1349162 w 1363008"/>
                    <a:gd name="connsiteY1" fmla="*/ 556249 h 1035663"/>
                    <a:gd name="connsiteX2" fmla="*/ 1358825 w 1363008"/>
                    <a:gd name="connsiteY2" fmla="*/ 654229 h 1035663"/>
                    <a:gd name="connsiteX3" fmla="*/ 1363008 w 1363008"/>
                    <a:gd name="connsiteY3" fmla="*/ 656873 h 1035663"/>
                    <a:gd name="connsiteX4" fmla="*/ 1361587 w 1363008"/>
                    <a:gd name="connsiteY4" fmla="*/ 682238 h 1035663"/>
                    <a:gd name="connsiteX5" fmla="*/ 1363008 w 1363008"/>
                    <a:gd name="connsiteY5" fmla="*/ 696648 h 1035663"/>
                    <a:gd name="connsiteX6" fmla="*/ 1360699 w 1363008"/>
                    <a:gd name="connsiteY6" fmla="*/ 698086 h 1035663"/>
                    <a:gd name="connsiteX7" fmla="*/ 1361309 w 1363008"/>
                    <a:gd name="connsiteY7" fmla="*/ 997034 h 1035663"/>
                    <a:gd name="connsiteX8" fmla="*/ 1156007 w 1363008"/>
                    <a:gd name="connsiteY8" fmla="*/ 363352 h 1035663"/>
                    <a:gd name="connsiteX9" fmla="*/ 50105 w 1363008"/>
                    <a:gd name="connsiteY9" fmla="*/ 1035663 h 1035663"/>
                    <a:gd name="connsiteX10" fmla="*/ 2760 w 1363008"/>
                    <a:gd name="connsiteY10" fmla="*/ 698366 h 1035663"/>
                    <a:gd name="connsiteX11" fmla="*/ 0 w 1363008"/>
                    <a:gd name="connsiteY11" fmla="*/ 696648 h 1035663"/>
                    <a:gd name="connsiteX12" fmla="*/ 1580 w 1363008"/>
                    <a:gd name="connsiteY12" fmla="*/ 680629 h 1035663"/>
                    <a:gd name="connsiteX13" fmla="*/ 0 w 1363008"/>
                    <a:gd name="connsiteY13" fmla="*/ 656873 h 1035663"/>
                    <a:gd name="connsiteX14" fmla="*/ 4331 w 1363008"/>
                    <a:gd name="connsiteY14" fmla="*/ 652738 h 1035663"/>
                    <a:gd name="connsiteX15" fmla="*/ 13846 w 1363008"/>
                    <a:gd name="connsiteY15" fmla="*/ 556249 h 1035663"/>
                    <a:gd name="connsiteX16" fmla="*/ 681504 w 1363008"/>
                    <a:gd name="connsiteY16" fmla="*/ 0 h 1035663"/>
                    <a:gd name="connsiteX0" fmla="*/ 681504 w 1363008"/>
                    <a:gd name="connsiteY0" fmla="*/ 0 h 1035663"/>
                    <a:gd name="connsiteX1" fmla="*/ 1349162 w 1363008"/>
                    <a:gd name="connsiteY1" fmla="*/ 556249 h 1035663"/>
                    <a:gd name="connsiteX2" fmla="*/ 1358825 w 1363008"/>
                    <a:gd name="connsiteY2" fmla="*/ 654229 h 1035663"/>
                    <a:gd name="connsiteX3" fmla="*/ 1363008 w 1363008"/>
                    <a:gd name="connsiteY3" fmla="*/ 656873 h 1035663"/>
                    <a:gd name="connsiteX4" fmla="*/ 1361587 w 1363008"/>
                    <a:gd name="connsiteY4" fmla="*/ 682238 h 1035663"/>
                    <a:gd name="connsiteX5" fmla="*/ 1363008 w 1363008"/>
                    <a:gd name="connsiteY5" fmla="*/ 696648 h 1035663"/>
                    <a:gd name="connsiteX6" fmla="*/ 1360699 w 1363008"/>
                    <a:gd name="connsiteY6" fmla="*/ 698086 h 1035663"/>
                    <a:gd name="connsiteX7" fmla="*/ 1344376 w 1363008"/>
                    <a:gd name="connsiteY7" fmla="*/ 997034 h 1035663"/>
                    <a:gd name="connsiteX8" fmla="*/ 1156007 w 1363008"/>
                    <a:gd name="connsiteY8" fmla="*/ 363352 h 1035663"/>
                    <a:gd name="connsiteX9" fmla="*/ 50105 w 1363008"/>
                    <a:gd name="connsiteY9" fmla="*/ 1035663 h 1035663"/>
                    <a:gd name="connsiteX10" fmla="*/ 2760 w 1363008"/>
                    <a:gd name="connsiteY10" fmla="*/ 698366 h 1035663"/>
                    <a:gd name="connsiteX11" fmla="*/ 0 w 1363008"/>
                    <a:gd name="connsiteY11" fmla="*/ 696648 h 1035663"/>
                    <a:gd name="connsiteX12" fmla="*/ 1580 w 1363008"/>
                    <a:gd name="connsiteY12" fmla="*/ 680629 h 1035663"/>
                    <a:gd name="connsiteX13" fmla="*/ 0 w 1363008"/>
                    <a:gd name="connsiteY13" fmla="*/ 656873 h 1035663"/>
                    <a:gd name="connsiteX14" fmla="*/ 4331 w 1363008"/>
                    <a:gd name="connsiteY14" fmla="*/ 652738 h 1035663"/>
                    <a:gd name="connsiteX15" fmla="*/ 13846 w 1363008"/>
                    <a:gd name="connsiteY15" fmla="*/ 556249 h 1035663"/>
                    <a:gd name="connsiteX16" fmla="*/ 681504 w 1363008"/>
                    <a:gd name="connsiteY16" fmla="*/ 0 h 1035663"/>
                    <a:gd name="connsiteX0" fmla="*/ 681504 w 1363008"/>
                    <a:gd name="connsiteY0" fmla="*/ 0 h 1035663"/>
                    <a:gd name="connsiteX1" fmla="*/ 1349162 w 1363008"/>
                    <a:gd name="connsiteY1" fmla="*/ 556249 h 1035663"/>
                    <a:gd name="connsiteX2" fmla="*/ 1358825 w 1363008"/>
                    <a:gd name="connsiteY2" fmla="*/ 654229 h 1035663"/>
                    <a:gd name="connsiteX3" fmla="*/ 1363008 w 1363008"/>
                    <a:gd name="connsiteY3" fmla="*/ 656873 h 1035663"/>
                    <a:gd name="connsiteX4" fmla="*/ 1361587 w 1363008"/>
                    <a:gd name="connsiteY4" fmla="*/ 682238 h 1035663"/>
                    <a:gd name="connsiteX5" fmla="*/ 1363008 w 1363008"/>
                    <a:gd name="connsiteY5" fmla="*/ 696648 h 1035663"/>
                    <a:gd name="connsiteX6" fmla="*/ 1360699 w 1363008"/>
                    <a:gd name="connsiteY6" fmla="*/ 698086 h 1035663"/>
                    <a:gd name="connsiteX7" fmla="*/ 1344376 w 1363008"/>
                    <a:gd name="connsiteY7" fmla="*/ 997034 h 1035663"/>
                    <a:gd name="connsiteX8" fmla="*/ 1122141 w 1363008"/>
                    <a:gd name="connsiteY8" fmla="*/ 384519 h 1035663"/>
                    <a:gd name="connsiteX9" fmla="*/ 50105 w 1363008"/>
                    <a:gd name="connsiteY9" fmla="*/ 1035663 h 1035663"/>
                    <a:gd name="connsiteX10" fmla="*/ 2760 w 1363008"/>
                    <a:gd name="connsiteY10" fmla="*/ 698366 h 1035663"/>
                    <a:gd name="connsiteX11" fmla="*/ 0 w 1363008"/>
                    <a:gd name="connsiteY11" fmla="*/ 696648 h 1035663"/>
                    <a:gd name="connsiteX12" fmla="*/ 1580 w 1363008"/>
                    <a:gd name="connsiteY12" fmla="*/ 680629 h 1035663"/>
                    <a:gd name="connsiteX13" fmla="*/ 0 w 1363008"/>
                    <a:gd name="connsiteY13" fmla="*/ 656873 h 1035663"/>
                    <a:gd name="connsiteX14" fmla="*/ 4331 w 1363008"/>
                    <a:gd name="connsiteY14" fmla="*/ 652738 h 1035663"/>
                    <a:gd name="connsiteX15" fmla="*/ 13846 w 1363008"/>
                    <a:gd name="connsiteY15" fmla="*/ 556249 h 1035663"/>
                    <a:gd name="connsiteX16" fmla="*/ 681504 w 1363008"/>
                    <a:gd name="connsiteY16" fmla="*/ 0 h 1035663"/>
                    <a:gd name="connsiteX0" fmla="*/ 681504 w 1363008"/>
                    <a:gd name="connsiteY0" fmla="*/ 0 h 1035663"/>
                    <a:gd name="connsiteX1" fmla="*/ 1349162 w 1363008"/>
                    <a:gd name="connsiteY1" fmla="*/ 556249 h 1035663"/>
                    <a:gd name="connsiteX2" fmla="*/ 1358825 w 1363008"/>
                    <a:gd name="connsiteY2" fmla="*/ 654229 h 1035663"/>
                    <a:gd name="connsiteX3" fmla="*/ 1363008 w 1363008"/>
                    <a:gd name="connsiteY3" fmla="*/ 656873 h 1035663"/>
                    <a:gd name="connsiteX4" fmla="*/ 1361587 w 1363008"/>
                    <a:gd name="connsiteY4" fmla="*/ 682238 h 1035663"/>
                    <a:gd name="connsiteX5" fmla="*/ 1363008 w 1363008"/>
                    <a:gd name="connsiteY5" fmla="*/ 696648 h 1035663"/>
                    <a:gd name="connsiteX6" fmla="*/ 1360699 w 1363008"/>
                    <a:gd name="connsiteY6" fmla="*/ 698086 h 1035663"/>
                    <a:gd name="connsiteX7" fmla="*/ 1344376 w 1363008"/>
                    <a:gd name="connsiteY7" fmla="*/ 997034 h 1035663"/>
                    <a:gd name="connsiteX8" fmla="*/ 1147541 w 1363008"/>
                    <a:gd name="connsiteY8" fmla="*/ 392985 h 1035663"/>
                    <a:gd name="connsiteX9" fmla="*/ 50105 w 1363008"/>
                    <a:gd name="connsiteY9" fmla="*/ 1035663 h 1035663"/>
                    <a:gd name="connsiteX10" fmla="*/ 2760 w 1363008"/>
                    <a:gd name="connsiteY10" fmla="*/ 698366 h 1035663"/>
                    <a:gd name="connsiteX11" fmla="*/ 0 w 1363008"/>
                    <a:gd name="connsiteY11" fmla="*/ 696648 h 1035663"/>
                    <a:gd name="connsiteX12" fmla="*/ 1580 w 1363008"/>
                    <a:gd name="connsiteY12" fmla="*/ 680629 h 1035663"/>
                    <a:gd name="connsiteX13" fmla="*/ 0 w 1363008"/>
                    <a:gd name="connsiteY13" fmla="*/ 656873 h 1035663"/>
                    <a:gd name="connsiteX14" fmla="*/ 4331 w 1363008"/>
                    <a:gd name="connsiteY14" fmla="*/ 652738 h 1035663"/>
                    <a:gd name="connsiteX15" fmla="*/ 13846 w 1363008"/>
                    <a:gd name="connsiteY15" fmla="*/ 556249 h 1035663"/>
                    <a:gd name="connsiteX16" fmla="*/ 681504 w 1363008"/>
                    <a:gd name="connsiteY16" fmla="*/ 0 h 1035663"/>
                    <a:gd name="connsiteX0" fmla="*/ 681504 w 1363008"/>
                    <a:gd name="connsiteY0" fmla="*/ 0 h 1035663"/>
                    <a:gd name="connsiteX1" fmla="*/ 1349162 w 1363008"/>
                    <a:gd name="connsiteY1" fmla="*/ 556249 h 1035663"/>
                    <a:gd name="connsiteX2" fmla="*/ 1358825 w 1363008"/>
                    <a:gd name="connsiteY2" fmla="*/ 654229 h 1035663"/>
                    <a:gd name="connsiteX3" fmla="*/ 1363008 w 1363008"/>
                    <a:gd name="connsiteY3" fmla="*/ 656873 h 1035663"/>
                    <a:gd name="connsiteX4" fmla="*/ 1361587 w 1363008"/>
                    <a:gd name="connsiteY4" fmla="*/ 682238 h 1035663"/>
                    <a:gd name="connsiteX5" fmla="*/ 1363008 w 1363008"/>
                    <a:gd name="connsiteY5" fmla="*/ 696648 h 1035663"/>
                    <a:gd name="connsiteX6" fmla="*/ 1360699 w 1363008"/>
                    <a:gd name="connsiteY6" fmla="*/ 698086 h 1035663"/>
                    <a:gd name="connsiteX7" fmla="*/ 1344376 w 1363008"/>
                    <a:gd name="connsiteY7" fmla="*/ 997034 h 1035663"/>
                    <a:gd name="connsiteX8" fmla="*/ 1147541 w 1363008"/>
                    <a:gd name="connsiteY8" fmla="*/ 392985 h 1035663"/>
                    <a:gd name="connsiteX9" fmla="*/ 50105 w 1363008"/>
                    <a:gd name="connsiteY9" fmla="*/ 1035663 h 1035663"/>
                    <a:gd name="connsiteX10" fmla="*/ 2760 w 1363008"/>
                    <a:gd name="connsiteY10" fmla="*/ 698366 h 1035663"/>
                    <a:gd name="connsiteX11" fmla="*/ 0 w 1363008"/>
                    <a:gd name="connsiteY11" fmla="*/ 696648 h 1035663"/>
                    <a:gd name="connsiteX12" fmla="*/ 1580 w 1363008"/>
                    <a:gd name="connsiteY12" fmla="*/ 680629 h 1035663"/>
                    <a:gd name="connsiteX13" fmla="*/ 0 w 1363008"/>
                    <a:gd name="connsiteY13" fmla="*/ 656873 h 1035663"/>
                    <a:gd name="connsiteX14" fmla="*/ 4331 w 1363008"/>
                    <a:gd name="connsiteY14" fmla="*/ 652738 h 1035663"/>
                    <a:gd name="connsiteX15" fmla="*/ 13846 w 1363008"/>
                    <a:gd name="connsiteY15" fmla="*/ 556249 h 1035663"/>
                    <a:gd name="connsiteX16" fmla="*/ 681504 w 1363008"/>
                    <a:gd name="connsiteY16" fmla="*/ 0 h 1035663"/>
                    <a:gd name="connsiteX0" fmla="*/ 681504 w 1363008"/>
                    <a:gd name="connsiteY0" fmla="*/ 0 h 1035663"/>
                    <a:gd name="connsiteX1" fmla="*/ 1349162 w 1363008"/>
                    <a:gd name="connsiteY1" fmla="*/ 556249 h 1035663"/>
                    <a:gd name="connsiteX2" fmla="*/ 1358825 w 1363008"/>
                    <a:gd name="connsiteY2" fmla="*/ 654229 h 1035663"/>
                    <a:gd name="connsiteX3" fmla="*/ 1363008 w 1363008"/>
                    <a:gd name="connsiteY3" fmla="*/ 656873 h 1035663"/>
                    <a:gd name="connsiteX4" fmla="*/ 1361587 w 1363008"/>
                    <a:gd name="connsiteY4" fmla="*/ 682238 h 1035663"/>
                    <a:gd name="connsiteX5" fmla="*/ 1363008 w 1363008"/>
                    <a:gd name="connsiteY5" fmla="*/ 696648 h 1035663"/>
                    <a:gd name="connsiteX6" fmla="*/ 1360699 w 1363008"/>
                    <a:gd name="connsiteY6" fmla="*/ 698086 h 1035663"/>
                    <a:gd name="connsiteX7" fmla="*/ 1344376 w 1363008"/>
                    <a:gd name="connsiteY7" fmla="*/ 997034 h 1035663"/>
                    <a:gd name="connsiteX8" fmla="*/ 1147541 w 1363008"/>
                    <a:gd name="connsiteY8" fmla="*/ 392985 h 1035663"/>
                    <a:gd name="connsiteX9" fmla="*/ 50105 w 1363008"/>
                    <a:gd name="connsiteY9" fmla="*/ 1035663 h 1035663"/>
                    <a:gd name="connsiteX10" fmla="*/ 2760 w 1363008"/>
                    <a:gd name="connsiteY10" fmla="*/ 698366 h 1035663"/>
                    <a:gd name="connsiteX11" fmla="*/ 0 w 1363008"/>
                    <a:gd name="connsiteY11" fmla="*/ 696648 h 1035663"/>
                    <a:gd name="connsiteX12" fmla="*/ 1580 w 1363008"/>
                    <a:gd name="connsiteY12" fmla="*/ 680629 h 1035663"/>
                    <a:gd name="connsiteX13" fmla="*/ 0 w 1363008"/>
                    <a:gd name="connsiteY13" fmla="*/ 656873 h 1035663"/>
                    <a:gd name="connsiteX14" fmla="*/ 4331 w 1363008"/>
                    <a:gd name="connsiteY14" fmla="*/ 652738 h 1035663"/>
                    <a:gd name="connsiteX15" fmla="*/ 13846 w 1363008"/>
                    <a:gd name="connsiteY15" fmla="*/ 556249 h 1035663"/>
                    <a:gd name="connsiteX16" fmla="*/ 681504 w 1363008"/>
                    <a:gd name="connsiteY16" fmla="*/ 0 h 1035663"/>
                    <a:gd name="connsiteX0" fmla="*/ 681504 w 1363008"/>
                    <a:gd name="connsiteY0" fmla="*/ 0 h 1035663"/>
                    <a:gd name="connsiteX1" fmla="*/ 1349162 w 1363008"/>
                    <a:gd name="connsiteY1" fmla="*/ 556249 h 1035663"/>
                    <a:gd name="connsiteX2" fmla="*/ 1358825 w 1363008"/>
                    <a:gd name="connsiteY2" fmla="*/ 654229 h 1035663"/>
                    <a:gd name="connsiteX3" fmla="*/ 1363008 w 1363008"/>
                    <a:gd name="connsiteY3" fmla="*/ 656873 h 1035663"/>
                    <a:gd name="connsiteX4" fmla="*/ 1361587 w 1363008"/>
                    <a:gd name="connsiteY4" fmla="*/ 682238 h 1035663"/>
                    <a:gd name="connsiteX5" fmla="*/ 1363008 w 1363008"/>
                    <a:gd name="connsiteY5" fmla="*/ 696648 h 1035663"/>
                    <a:gd name="connsiteX6" fmla="*/ 1360699 w 1363008"/>
                    <a:gd name="connsiteY6" fmla="*/ 698086 h 1035663"/>
                    <a:gd name="connsiteX7" fmla="*/ 1314743 w 1363008"/>
                    <a:gd name="connsiteY7" fmla="*/ 1001267 h 1035663"/>
                    <a:gd name="connsiteX8" fmla="*/ 1147541 w 1363008"/>
                    <a:gd name="connsiteY8" fmla="*/ 392985 h 1035663"/>
                    <a:gd name="connsiteX9" fmla="*/ 50105 w 1363008"/>
                    <a:gd name="connsiteY9" fmla="*/ 1035663 h 1035663"/>
                    <a:gd name="connsiteX10" fmla="*/ 2760 w 1363008"/>
                    <a:gd name="connsiteY10" fmla="*/ 698366 h 1035663"/>
                    <a:gd name="connsiteX11" fmla="*/ 0 w 1363008"/>
                    <a:gd name="connsiteY11" fmla="*/ 696648 h 1035663"/>
                    <a:gd name="connsiteX12" fmla="*/ 1580 w 1363008"/>
                    <a:gd name="connsiteY12" fmla="*/ 680629 h 1035663"/>
                    <a:gd name="connsiteX13" fmla="*/ 0 w 1363008"/>
                    <a:gd name="connsiteY13" fmla="*/ 656873 h 1035663"/>
                    <a:gd name="connsiteX14" fmla="*/ 4331 w 1363008"/>
                    <a:gd name="connsiteY14" fmla="*/ 652738 h 1035663"/>
                    <a:gd name="connsiteX15" fmla="*/ 13846 w 1363008"/>
                    <a:gd name="connsiteY15" fmla="*/ 556249 h 1035663"/>
                    <a:gd name="connsiteX16" fmla="*/ 681504 w 1363008"/>
                    <a:gd name="connsiteY16" fmla="*/ 0 h 1035663"/>
                    <a:gd name="connsiteX0" fmla="*/ 681504 w 1363008"/>
                    <a:gd name="connsiteY0" fmla="*/ 0 h 1035663"/>
                    <a:gd name="connsiteX1" fmla="*/ 1349162 w 1363008"/>
                    <a:gd name="connsiteY1" fmla="*/ 556249 h 1035663"/>
                    <a:gd name="connsiteX2" fmla="*/ 1358825 w 1363008"/>
                    <a:gd name="connsiteY2" fmla="*/ 654229 h 1035663"/>
                    <a:gd name="connsiteX3" fmla="*/ 1363008 w 1363008"/>
                    <a:gd name="connsiteY3" fmla="*/ 656873 h 1035663"/>
                    <a:gd name="connsiteX4" fmla="*/ 1361587 w 1363008"/>
                    <a:gd name="connsiteY4" fmla="*/ 682238 h 1035663"/>
                    <a:gd name="connsiteX5" fmla="*/ 1363008 w 1363008"/>
                    <a:gd name="connsiteY5" fmla="*/ 696648 h 1035663"/>
                    <a:gd name="connsiteX6" fmla="*/ 1360699 w 1363008"/>
                    <a:gd name="connsiteY6" fmla="*/ 698086 h 1035663"/>
                    <a:gd name="connsiteX7" fmla="*/ 1314743 w 1363008"/>
                    <a:gd name="connsiteY7" fmla="*/ 1001267 h 1035663"/>
                    <a:gd name="connsiteX8" fmla="*/ 1147541 w 1363008"/>
                    <a:gd name="connsiteY8" fmla="*/ 392985 h 1035663"/>
                    <a:gd name="connsiteX9" fmla="*/ 50105 w 1363008"/>
                    <a:gd name="connsiteY9" fmla="*/ 1035663 h 1035663"/>
                    <a:gd name="connsiteX10" fmla="*/ 2760 w 1363008"/>
                    <a:gd name="connsiteY10" fmla="*/ 698366 h 1035663"/>
                    <a:gd name="connsiteX11" fmla="*/ 0 w 1363008"/>
                    <a:gd name="connsiteY11" fmla="*/ 696648 h 1035663"/>
                    <a:gd name="connsiteX12" fmla="*/ 1580 w 1363008"/>
                    <a:gd name="connsiteY12" fmla="*/ 680629 h 1035663"/>
                    <a:gd name="connsiteX13" fmla="*/ 0 w 1363008"/>
                    <a:gd name="connsiteY13" fmla="*/ 656873 h 1035663"/>
                    <a:gd name="connsiteX14" fmla="*/ 4331 w 1363008"/>
                    <a:gd name="connsiteY14" fmla="*/ 652738 h 1035663"/>
                    <a:gd name="connsiteX15" fmla="*/ 13846 w 1363008"/>
                    <a:gd name="connsiteY15" fmla="*/ 556249 h 1035663"/>
                    <a:gd name="connsiteX16" fmla="*/ 681504 w 1363008"/>
                    <a:gd name="connsiteY16" fmla="*/ 0 h 1035663"/>
                    <a:gd name="connsiteX0" fmla="*/ 681504 w 1363008"/>
                    <a:gd name="connsiteY0" fmla="*/ 0 h 1035663"/>
                    <a:gd name="connsiteX1" fmla="*/ 1349162 w 1363008"/>
                    <a:gd name="connsiteY1" fmla="*/ 556249 h 1035663"/>
                    <a:gd name="connsiteX2" fmla="*/ 1358825 w 1363008"/>
                    <a:gd name="connsiteY2" fmla="*/ 654229 h 1035663"/>
                    <a:gd name="connsiteX3" fmla="*/ 1363008 w 1363008"/>
                    <a:gd name="connsiteY3" fmla="*/ 656873 h 1035663"/>
                    <a:gd name="connsiteX4" fmla="*/ 1361587 w 1363008"/>
                    <a:gd name="connsiteY4" fmla="*/ 682238 h 1035663"/>
                    <a:gd name="connsiteX5" fmla="*/ 1363008 w 1363008"/>
                    <a:gd name="connsiteY5" fmla="*/ 696648 h 1035663"/>
                    <a:gd name="connsiteX6" fmla="*/ 1360699 w 1363008"/>
                    <a:gd name="connsiteY6" fmla="*/ 698086 h 1035663"/>
                    <a:gd name="connsiteX7" fmla="*/ 1323209 w 1363008"/>
                    <a:gd name="connsiteY7" fmla="*/ 984334 h 1035663"/>
                    <a:gd name="connsiteX8" fmla="*/ 1147541 w 1363008"/>
                    <a:gd name="connsiteY8" fmla="*/ 392985 h 1035663"/>
                    <a:gd name="connsiteX9" fmla="*/ 50105 w 1363008"/>
                    <a:gd name="connsiteY9" fmla="*/ 1035663 h 1035663"/>
                    <a:gd name="connsiteX10" fmla="*/ 2760 w 1363008"/>
                    <a:gd name="connsiteY10" fmla="*/ 698366 h 1035663"/>
                    <a:gd name="connsiteX11" fmla="*/ 0 w 1363008"/>
                    <a:gd name="connsiteY11" fmla="*/ 696648 h 1035663"/>
                    <a:gd name="connsiteX12" fmla="*/ 1580 w 1363008"/>
                    <a:gd name="connsiteY12" fmla="*/ 680629 h 1035663"/>
                    <a:gd name="connsiteX13" fmla="*/ 0 w 1363008"/>
                    <a:gd name="connsiteY13" fmla="*/ 656873 h 1035663"/>
                    <a:gd name="connsiteX14" fmla="*/ 4331 w 1363008"/>
                    <a:gd name="connsiteY14" fmla="*/ 652738 h 1035663"/>
                    <a:gd name="connsiteX15" fmla="*/ 13846 w 1363008"/>
                    <a:gd name="connsiteY15" fmla="*/ 556249 h 1035663"/>
                    <a:gd name="connsiteX16" fmla="*/ 681504 w 1363008"/>
                    <a:gd name="connsiteY16" fmla="*/ 0 h 1035663"/>
                    <a:gd name="connsiteX0" fmla="*/ 681504 w 1363008"/>
                    <a:gd name="connsiteY0" fmla="*/ 0 h 1035663"/>
                    <a:gd name="connsiteX1" fmla="*/ 1349162 w 1363008"/>
                    <a:gd name="connsiteY1" fmla="*/ 556249 h 1035663"/>
                    <a:gd name="connsiteX2" fmla="*/ 1358825 w 1363008"/>
                    <a:gd name="connsiteY2" fmla="*/ 654229 h 1035663"/>
                    <a:gd name="connsiteX3" fmla="*/ 1363008 w 1363008"/>
                    <a:gd name="connsiteY3" fmla="*/ 656873 h 1035663"/>
                    <a:gd name="connsiteX4" fmla="*/ 1361587 w 1363008"/>
                    <a:gd name="connsiteY4" fmla="*/ 682238 h 1035663"/>
                    <a:gd name="connsiteX5" fmla="*/ 1363008 w 1363008"/>
                    <a:gd name="connsiteY5" fmla="*/ 696648 h 1035663"/>
                    <a:gd name="connsiteX6" fmla="*/ 1360699 w 1363008"/>
                    <a:gd name="connsiteY6" fmla="*/ 698086 h 1035663"/>
                    <a:gd name="connsiteX7" fmla="*/ 1323209 w 1363008"/>
                    <a:gd name="connsiteY7" fmla="*/ 984334 h 1035663"/>
                    <a:gd name="connsiteX8" fmla="*/ 1147541 w 1363008"/>
                    <a:gd name="connsiteY8" fmla="*/ 392985 h 1035663"/>
                    <a:gd name="connsiteX9" fmla="*/ 50105 w 1363008"/>
                    <a:gd name="connsiteY9" fmla="*/ 1035663 h 1035663"/>
                    <a:gd name="connsiteX10" fmla="*/ 2760 w 1363008"/>
                    <a:gd name="connsiteY10" fmla="*/ 698366 h 1035663"/>
                    <a:gd name="connsiteX11" fmla="*/ 0 w 1363008"/>
                    <a:gd name="connsiteY11" fmla="*/ 696648 h 1035663"/>
                    <a:gd name="connsiteX12" fmla="*/ 1580 w 1363008"/>
                    <a:gd name="connsiteY12" fmla="*/ 680629 h 1035663"/>
                    <a:gd name="connsiteX13" fmla="*/ 0 w 1363008"/>
                    <a:gd name="connsiteY13" fmla="*/ 656873 h 1035663"/>
                    <a:gd name="connsiteX14" fmla="*/ 4331 w 1363008"/>
                    <a:gd name="connsiteY14" fmla="*/ 652738 h 1035663"/>
                    <a:gd name="connsiteX15" fmla="*/ 13846 w 1363008"/>
                    <a:gd name="connsiteY15" fmla="*/ 556249 h 1035663"/>
                    <a:gd name="connsiteX16" fmla="*/ 681504 w 1363008"/>
                    <a:gd name="connsiteY16" fmla="*/ 0 h 10356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363008" h="1035663">
                      <a:moveTo>
                        <a:pt x="681504" y="0"/>
                      </a:moveTo>
                      <a:cubicBezTo>
                        <a:pt x="1163240" y="0"/>
                        <a:pt x="1285615" y="238799"/>
                        <a:pt x="1349162" y="556249"/>
                      </a:cubicBezTo>
                      <a:lnTo>
                        <a:pt x="1358825" y="654229"/>
                      </a:lnTo>
                      <a:lnTo>
                        <a:pt x="1363008" y="656873"/>
                      </a:lnTo>
                      <a:cubicBezTo>
                        <a:pt x="1362534" y="665328"/>
                        <a:pt x="1362061" y="673783"/>
                        <a:pt x="1361587" y="682238"/>
                      </a:cubicBezTo>
                      <a:lnTo>
                        <a:pt x="1363008" y="696648"/>
                      </a:lnTo>
                      <a:lnTo>
                        <a:pt x="1360699" y="698086"/>
                      </a:lnTo>
                      <a:cubicBezTo>
                        <a:pt x="1360726" y="724358"/>
                        <a:pt x="1364457" y="831062"/>
                        <a:pt x="1323209" y="984334"/>
                      </a:cubicBezTo>
                      <a:cubicBezTo>
                        <a:pt x="1263695" y="845995"/>
                        <a:pt x="1287759" y="603858"/>
                        <a:pt x="1147541" y="392985"/>
                      </a:cubicBezTo>
                      <a:cubicBezTo>
                        <a:pt x="914190" y="961045"/>
                        <a:pt x="161879" y="215711"/>
                        <a:pt x="50105" y="1035663"/>
                      </a:cubicBezTo>
                      <a:cubicBezTo>
                        <a:pt x="6983" y="867139"/>
                        <a:pt x="7253" y="768465"/>
                        <a:pt x="2760" y="698366"/>
                      </a:cubicBezTo>
                      <a:lnTo>
                        <a:pt x="0" y="696648"/>
                      </a:lnTo>
                      <a:lnTo>
                        <a:pt x="1580" y="680629"/>
                      </a:lnTo>
                      <a:lnTo>
                        <a:pt x="0" y="656873"/>
                      </a:lnTo>
                      <a:lnTo>
                        <a:pt x="4331" y="652738"/>
                      </a:lnTo>
                      <a:lnTo>
                        <a:pt x="13846" y="556249"/>
                      </a:lnTo>
                      <a:cubicBezTo>
                        <a:pt x="77394" y="238799"/>
                        <a:pt x="199768" y="0"/>
                        <a:pt x="681504" y="0"/>
                      </a:cubicBezTo>
                      <a:close/>
                    </a:path>
                  </a:pathLst>
                </a:custGeom>
                <a:solidFill>
                  <a:sysClr val="windowText" lastClr="000000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69" name="Freeform 368"/>
                <p:cNvSpPr/>
                <p:nvPr/>
              </p:nvSpPr>
              <p:spPr>
                <a:xfrm>
                  <a:off x="6057455" y="2005675"/>
                  <a:ext cx="329463" cy="179551"/>
                </a:xfrm>
                <a:custGeom>
                  <a:avLst/>
                  <a:gdLst>
                    <a:gd name="connsiteX0" fmla="*/ 164731 w 329463"/>
                    <a:gd name="connsiteY0" fmla="*/ 0 h 179551"/>
                    <a:gd name="connsiteX1" fmla="*/ 287933 w 329463"/>
                    <a:gd name="connsiteY1" fmla="*/ 12060 h 179551"/>
                    <a:gd name="connsiteX2" fmla="*/ 319973 w 329463"/>
                    <a:gd name="connsiteY2" fmla="*/ 22533 h 179551"/>
                    <a:gd name="connsiteX3" fmla="*/ 329463 w 329463"/>
                    <a:gd name="connsiteY3" fmla="*/ 45445 h 179551"/>
                    <a:gd name="connsiteX4" fmla="*/ 329463 w 329463"/>
                    <a:gd name="connsiteY4" fmla="*/ 119711 h 179551"/>
                    <a:gd name="connsiteX5" fmla="*/ 269623 w 329463"/>
                    <a:gd name="connsiteY5" fmla="*/ 179551 h 179551"/>
                    <a:gd name="connsiteX6" fmla="*/ 59840 w 329463"/>
                    <a:gd name="connsiteY6" fmla="*/ 179551 h 179551"/>
                    <a:gd name="connsiteX7" fmla="*/ 0 w 329463"/>
                    <a:gd name="connsiteY7" fmla="*/ 119711 h 179551"/>
                    <a:gd name="connsiteX8" fmla="*/ 0 w 329463"/>
                    <a:gd name="connsiteY8" fmla="*/ 45445 h 179551"/>
                    <a:gd name="connsiteX9" fmla="*/ 9491 w 329463"/>
                    <a:gd name="connsiteY9" fmla="*/ 22533 h 179551"/>
                    <a:gd name="connsiteX10" fmla="*/ 41530 w 329463"/>
                    <a:gd name="connsiteY10" fmla="*/ 12060 h 179551"/>
                    <a:gd name="connsiteX11" fmla="*/ 164731 w 329463"/>
                    <a:gd name="connsiteY11" fmla="*/ 0 h 1795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329463" h="179551">
                      <a:moveTo>
                        <a:pt x="164731" y="0"/>
                      </a:moveTo>
                      <a:cubicBezTo>
                        <a:pt x="208433" y="0"/>
                        <a:pt x="250066" y="4294"/>
                        <a:pt x="287933" y="12060"/>
                      </a:cubicBezTo>
                      <a:lnTo>
                        <a:pt x="319973" y="22533"/>
                      </a:lnTo>
                      <a:lnTo>
                        <a:pt x="329463" y="45445"/>
                      </a:lnTo>
                      <a:lnTo>
                        <a:pt x="329463" y="119711"/>
                      </a:lnTo>
                      <a:cubicBezTo>
                        <a:pt x="329463" y="152760"/>
                        <a:pt x="302672" y="179551"/>
                        <a:pt x="269623" y="179551"/>
                      </a:cubicBezTo>
                      <a:lnTo>
                        <a:pt x="59840" y="179551"/>
                      </a:lnTo>
                      <a:cubicBezTo>
                        <a:pt x="26791" y="179551"/>
                        <a:pt x="0" y="152760"/>
                        <a:pt x="0" y="119711"/>
                      </a:cubicBezTo>
                      <a:lnTo>
                        <a:pt x="0" y="45445"/>
                      </a:lnTo>
                      <a:lnTo>
                        <a:pt x="9491" y="22533"/>
                      </a:lnTo>
                      <a:lnTo>
                        <a:pt x="41530" y="12060"/>
                      </a:lnTo>
                      <a:cubicBezTo>
                        <a:pt x="79397" y="4294"/>
                        <a:pt x="121030" y="0"/>
                        <a:pt x="164731" y="0"/>
                      </a:cubicBezTo>
                      <a:close/>
                    </a:path>
                  </a:pathLst>
                </a:custGeom>
                <a:noFill/>
                <a:ln w="28575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70" name="Freeform 369"/>
                <p:cNvSpPr/>
                <p:nvPr/>
              </p:nvSpPr>
              <p:spPr>
                <a:xfrm>
                  <a:off x="6609201" y="2005675"/>
                  <a:ext cx="329463" cy="179551"/>
                </a:xfrm>
                <a:custGeom>
                  <a:avLst/>
                  <a:gdLst>
                    <a:gd name="connsiteX0" fmla="*/ 164731 w 329463"/>
                    <a:gd name="connsiteY0" fmla="*/ 0 h 179551"/>
                    <a:gd name="connsiteX1" fmla="*/ 287933 w 329463"/>
                    <a:gd name="connsiteY1" fmla="*/ 12060 h 179551"/>
                    <a:gd name="connsiteX2" fmla="*/ 319973 w 329463"/>
                    <a:gd name="connsiteY2" fmla="*/ 22533 h 179551"/>
                    <a:gd name="connsiteX3" fmla="*/ 329463 w 329463"/>
                    <a:gd name="connsiteY3" fmla="*/ 45445 h 179551"/>
                    <a:gd name="connsiteX4" fmla="*/ 329463 w 329463"/>
                    <a:gd name="connsiteY4" fmla="*/ 119711 h 179551"/>
                    <a:gd name="connsiteX5" fmla="*/ 269623 w 329463"/>
                    <a:gd name="connsiteY5" fmla="*/ 179551 h 179551"/>
                    <a:gd name="connsiteX6" fmla="*/ 59840 w 329463"/>
                    <a:gd name="connsiteY6" fmla="*/ 179551 h 179551"/>
                    <a:gd name="connsiteX7" fmla="*/ 0 w 329463"/>
                    <a:gd name="connsiteY7" fmla="*/ 119711 h 179551"/>
                    <a:gd name="connsiteX8" fmla="*/ 0 w 329463"/>
                    <a:gd name="connsiteY8" fmla="*/ 45445 h 179551"/>
                    <a:gd name="connsiteX9" fmla="*/ 9491 w 329463"/>
                    <a:gd name="connsiteY9" fmla="*/ 22533 h 179551"/>
                    <a:gd name="connsiteX10" fmla="*/ 41530 w 329463"/>
                    <a:gd name="connsiteY10" fmla="*/ 12060 h 179551"/>
                    <a:gd name="connsiteX11" fmla="*/ 164731 w 329463"/>
                    <a:gd name="connsiteY11" fmla="*/ 0 h 1795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329463" h="179551">
                      <a:moveTo>
                        <a:pt x="164731" y="0"/>
                      </a:moveTo>
                      <a:cubicBezTo>
                        <a:pt x="208433" y="0"/>
                        <a:pt x="250066" y="4294"/>
                        <a:pt x="287933" y="12060"/>
                      </a:cubicBezTo>
                      <a:lnTo>
                        <a:pt x="319973" y="22533"/>
                      </a:lnTo>
                      <a:lnTo>
                        <a:pt x="329463" y="45445"/>
                      </a:lnTo>
                      <a:lnTo>
                        <a:pt x="329463" y="119711"/>
                      </a:lnTo>
                      <a:cubicBezTo>
                        <a:pt x="329463" y="152760"/>
                        <a:pt x="302672" y="179551"/>
                        <a:pt x="269623" y="179551"/>
                      </a:cubicBezTo>
                      <a:lnTo>
                        <a:pt x="59840" y="179551"/>
                      </a:lnTo>
                      <a:cubicBezTo>
                        <a:pt x="26791" y="179551"/>
                        <a:pt x="0" y="152760"/>
                        <a:pt x="0" y="119711"/>
                      </a:cubicBezTo>
                      <a:lnTo>
                        <a:pt x="0" y="45445"/>
                      </a:lnTo>
                      <a:lnTo>
                        <a:pt x="9491" y="22533"/>
                      </a:lnTo>
                      <a:lnTo>
                        <a:pt x="41530" y="12060"/>
                      </a:lnTo>
                      <a:cubicBezTo>
                        <a:pt x="79397" y="4294"/>
                        <a:pt x="121030" y="0"/>
                        <a:pt x="164731" y="0"/>
                      </a:cubicBezTo>
                      <a:close/>
                    </a:path>
                  </a:pathLst>
                </a:custGeom>
                <a:noFill/>
                <a:ln w="28575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71" name="Arc 370"/>
                <p:cNvSpPr/>
                <p:nvPr/>
              </p:nvSpPr>
              <p:spPr>
                <a:xfrm>
                  <a:off x="6311746" y="2056932"/>
                  <a:ext cx="382515" cy="286595"/>
                </a:xfrm>
                <a:prstGeom prst="arc">
                  <a:avLst>
                    <a:gd name="adj1" fmla="val 13428075"/>
                    <a:gd name="adj2" fmla="val 18757687"/>
                  </a:avLst>
                </a:prstGeom>
                <a:noFill/>
                <a:ln w="28575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grpSp>
              <p:nvGrpSpPr>
                <p:cNvPr id="372" name="Group 371"/>
                <p:cNvGrpSpPr/>
                <p:nvPr/>
              </p:nvGrpSpPr>
              <p:grpSpPr>
                <a:xfrm>
                  <a:off x="5503268" y="2986852"/>
                  <a:ext cx="1928932" cy="1418761"/>
                  <a:chOff x="3420912" y="2988971"/>
                  <a:chExt cx="1928932" cy="1418761"/>
                </a:xfrm>
              </p:grpSpPr>
              <p:sp>
                <p:nvSpPr>
                  <p:cNvPr id="374" name="Freeform 373"/>
                  <p:cNvSpPr/>
                  <p:nvPr/>
                </p:nvSpPr>
                <p:spPr>
                  <a:xfrm rot="16200000">
                    <a:off x="3675997" y="2733886"/>
                    <a:ext cx="1418761" cy="1928932"/>
                  </a:xfrm>
                  <a:custGeom>
                    <a:avLst/>
                    <a:gdLst>
                      <a:gd name="connsiteX0" fmla="*/ 1418761 w 1418761"/>
                      <a:gd name="connsiteY0" fmla="*/ 759986 h 1928932"/>
                      <a:gd name="connsiteX1" fmla="*/ 1414643 w 1418761"/>
                      <a:gd name="connsiteY1" fmla="*/ 782806 h 1928932"/>
                      <a:gd name="connsiteX2" fmla="*/ 1402202 w 1418761"/>
                      <a:gd name="connsiteY2" fmla="*/ 995095 h 1928932"/>
                      <a:gd name="connsiteX3" fmla="*/ 1414601 w 1418761"/>
                      <a:gd name="connsiteY3" fmla="*/ 1206666 h 1928932"/>
                      <a:gd name="connsiteX4" fmla="*/ 1339071 w 1418761"/>
                      <a:gd name="connsiteY4" fmla="*/ 1221254 h 1928932"/>
                      <a:gd name="connsiteX5" fmla="*/ 1333436 w 1418761"/>
                      <a:gd name="connsiteY5" fmla="*/ 1277392 h 1928932"/>
                      <a:gd name="connsiteX6" fmla="*/ 1087717 w 1418761"/>
                      <a:gd name="connsiteY6" fmla="*/ 1885121 h 1928932"/>
                      <a:gd name="connsiteX7" fmla="*/ 0 w 1418761"/>
                      <a:gd name="connsiteY7" fmla="*/ 1916866 h 1928932"/>
                      <a:gd name="connsiteX8" fmla="*/ 800 w 1418761"/>
                      <a:gd name="connsiteY8" fmla="*/ 1432730 h 1928932"/>
                      <a:gd name="connsiteX9" fmla="*/ 1493 w 1418761"/>
                      <a:gd name="connsiteY9" fmla="*/ 1013321 h 1928932"/>
                      <a:gd name="connsiteX10" fmla="*/ 24 w 1418761"/>
                      <a:gd name="connsiteY10" fmla="*/ 978836 h 1928932"/>
                      <a:gd name="connsiteX11" fmla="*/ 1552 w 1418761"/>
                      <a:gd name="connsiteY11" fmla="*/ 951167 h 1928932"/>
                      <a:gd name="connsiteX12" fmla="*/ 800 w 1418761"/>
                      <a:gd name="connsiteY12" fmla="*/ 496202 h 1928932"/>
                      <a:gd name="connsiteX13" fmla="*/ 0 w 1418761"/>
                      <a:gd name="connsiteY13" fmla="*/ 12066 h 1928932"/>
                      <a:gd name="connsiteX14" fmla="*/ 1087717 w 1418761"/>
                      <a:gd name="connsiteY14" fmla="*/ 43811 h 1928932"/>
                      <a:gd name="connsiteX15" fmla="*/ 1333436 w 1418761"/>
                      <a:gd name="connsiteY15" fmla="*/ 651540 h 1928932"/>
                      <a:gd name="connsiteX16" fmla="*/ 1342799 w 1418761"/>
                      <a:gd name="connsiteY16" fmla="*/ 744810 h 19289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1418761" h="1928932">
                        <a:moveTo>
                          <a:pt x="1418761" y="759986"/>
                        </a:moveTo>
                        <a:lnTo>
                          <a:pt x="1414643" y="782806"/>
                        </a:lnTo>
                        <a:cubicBezTo>
                          <a:pt x="1406485" y="851377"/>
                          <a:pt x="1402202" y="922375"/>
                          <a:pt x="1402202" y="995095"/>
                        </a:cubicBezTo>
                        <a:lnTo>
                          <a:pt x="1414601" y="1206666"/>
                        </a:lnTo>
                        <a:lnTo>
                          <a:pt x="1339071" y="1221254"/>
                        </a:lnTo>
                        <a:lnTo>
                          <a:pt x="1333436" y="1277392"/>
                        </a:lnTo>
                        <a:cubicBezTo>
                          <a:pt x="1287634" y="1716932"/>
                          <a:pt x="1246628" y="1849974"/>
                          <a:pt x="1087717" y="1885121"/>
                        </a:cubicBezTo>
                        <a:cubicBezTo>
                          <a:pt x="850028" y="1910518"/>
                          <a:pt x="307538" y="1948616"/>
                          <a:pt x="0" y="1916866"/>
                        </a:cubicBezTo>
                        <a:cubicBezTo>
                          <a:pt x="267" y="1759722"/>
                          <a:pt x="534" y="1596226"/>
                          <a:pt x="800" y="1432730"/>
                        </a:cubicBezTo>
                        <a:lnTo>
                          <a:pt x="1493" y="1013321"/>
                        </a:lnTo>
                        <a:lnTo>
                          <a:pt x="24" y="978836"/>
                        </a:lnTo>
                        <a:lnTo>
                          <a:pt x="1552" y="951167"/>
                        </a:lnTo>
                        <a:lnTo>
                          <a:pt x="800" y="496202"/>
                        </a:lnTo>
                        <a:cubicBezTo>
                          <a:pt x="534" y="332706"/>
                          <a:pt x="267" y="169211"/>
                          <a:pt x="0" y="12066"/>
                        </a:cubicBezTo>
                        <a:cubicBezTo>
                          <a:pt x="307538" y="-19684"/>
                          <a:pt x="850028" y="18414"/>
                          <a:pt x="1087717" y="43811"/>
                        </a:cubicBezTo>
                        <a:cubicBezTo>
                          <a:pt x="1246628" y="78958"/>
                          <a:pt x="1287634" y="212000"/>
                          <a:pt x="1333436" y="651540"/>
                        </a:cubicBezTo>
                        <a:lnTo>
                          <a:pt x="1342799" y="744810"/>
                        </a:lnTo>
                        <a:close/>
                      </a:path>
                    </a:pathLst>
                  </a:custGeom>
                  <a:solidFill>
                    <a:sysClr val="window" lastClr="FFFFFF">
                      <a:lumMod val="95000"/>
                    </a:sysClr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75" name="Freeform 374"/>
                  <p:cNvSpPr/>
                  <p:nvPr/>
                </p:nvSpPr>
                <p:spPr>
                  <a:xfrm rot="16200000">
                    <a:off x="3759948" y="3088519"/>
                    <a:ext cx="1314358" cy="1324067"/>
                  </a:xfrm>
                  <a:custGeom>
                    <a:avLst/>
                    <a:gdLst>
                      <a:gd name="connsiteX0" fmla="*/ 1314358 w 1314358"/>
                      <a:gd name="connsiteY0" fmla="*/ 180701 h 1324067"/>
                      <a:gd name="connsiteX1" fmla="*/ 1250997 w 1314358"/>
                      <a:gd name="connsiteY1" fmla="*/ 229442 h 1324067"/>
                      <a:gd name="connsiteX2" fmla="*/ 278120 w 1314358"/>
                      <a:gd name="connsiteY2" fmla="*/ 662033 h 1324067"/>
                      <a:gd name="connsiteX3" fmla="*/ 278121 w 1314358"/>
                      <a:gd name="connsiteY3" fmla="*/ 662033 h 1324067"/>
                      <a:gd name="connsiteX4" fmla="*/ 1250998 w 1314358"/>
                      <a:gd name="connsiteY4" fmla="*/ 1094624 h 1324067"/>
                      <a:gd name="connsiteX5" fmla="*/ 1312520 w 1314358"/>
                      <a:gd name="connsiteY5" fmla="*/ 1141950 h 1324067"/>
                      <a:gd name="connsiteX6" fmla="*/ 1297512 w 1314358"/>
                      <a:gd name="connsiteY6" fmla="*/ 1242693 h 1324067"/>
                      <a:gd name="connsiteX7" fmla="*/ 1281314 w 1314358"/>
                      <a:gd name="connsiteY7" fmla="*/ 1324067 h 1324067"/>
                      <a:gd name="connsiteX8" fmla="*/ 1154393 w 1314358"/>
                      <a:gd name="connsiteY8" fmla="*/ 1305620 h 1324067"/>
                      <a:gd name="connsiteX9" fmla="*/ 314965 w 1314358"/>
                      <a:gd name="connsiteY9" fmla="*/ 1260450 h 1324067"/>
                      <a:gd name="connsiteX10" fmla="*/ 12387 w 1314358"/>
                      <a:gd name="connsiteY10" fmla="*/ 1265824 h 1324067"/>
                      <a:gd name="connsiteX11" fmla="*/ 10 w 1314358"/>
                      <a:gd name="connsiteY11" fmla="*/ 1266500 h 1324067"/>
                      <a:gd name="connsiteX12" fmla="*/ 245 w 1314358"/>
                      <a:gd name="connsiteY12" fmla="*/ 1122584 h 1324067"/>
                      <a:gd name="connsiteX13" fmla="*/ 1019 w 1314358"/>
                      <a:gd name="connsiteY13" fmla="*/ 654320 h 1324067"/>
                      <a:gd name="connsiteX14" fmla="*/ 245 w 1314358"/>
                      <a:gd name="connsiteY14" fmla="*/ 186056 h 1324067"/>
                      <a:gd name="connsiteX15" fmla="*/ 0 w 1314358"/>
                      <a:gd name="connsiteY15" fmla="*/ 36169 h 1324067"/>
                      <a:gd name="connsiteX16" fmla="*/ 121594 w 1314358"/>
                      <a:gd name="connsiteY16" fmla="*/ 42818 h 1324067"/>
                      <a:gd name="connsiteX17" fmla="*/ 424171 w 1314358"/>
                      <a:gd name="connsiteY17" fmla="*/ 48191 h 1324067"/>
                      <a:gd name="connsiteX18" fmla="*/ 1263599 w 1314358"/>
                      <a:gd name="connsiteY18" fmla="*/ 3022 h 1324067"/>
                      <a:gd name="connsiteX19" fmla="*/ 1284385 w 1314358"/>
                      <a:gd name="connsiteY19" fmla="*/ 0 h 1324067"/>
                      <a:gd name="connsiteX20" fmla="*/ 1297512 w 1314358"/>
                      <a:gd name="connsiteY20" fmla="*/ 65948 h 1324067"/>
                      <a:gd name="connsiteX21" fmla="*/ 1313188 w 1314358"/>
                      <a:gd name="connsiteY21" fmla="*/ 171177 h 13240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</a:cxnLst>
                    <a:rect l="l" t="t" r="r" b="b"/>
                    <a:pathLst>
                      <a:path w="1314358" h="1324067">
                        <a:moveTo>
                          <a:pt x="1314358" y="180701"/>
                        </a:moveTo>
                        <a:lnTo>
                          <a:pt x="1250997" y="229442"/>
                        </a:lnTo>
                        <a:cubicBezTo>
                          <a:pt x="842232" y="535899"/>
                          <a:pt x="613656" y="592889"/>
                          <a:pt x="278120" y="662033"/>
                        </a:cubicBezTo>
                        <a:lnTo>
                          <a:pt x="278121" y="662033"/>
                        </a:lnTo>
                        <a:cubicBezTo>
                          <a:pt x="613657" y="731178"/>
                          <a:pt x="842233" y="788167"/>
                          <a:pt x="1250998" y="1094624"/>
                        </a:cubicBezTo>
                        <a:lnTo>
                          <a:pt x="1312520" y="1141950"/>
                        </a:lnTo>
                        <a:lnTo>
                          <a:pt x="1297512" y="1242693"/>
                        </a:lnTo>
                        <a:lnTo>
                          <a:pt x="1281314" y="1324067"/>
                        </a:lnTo>
                        <a:lnTo>
                          <a:pt x="1154393" y="1305620"/>
                        </a:lnTo>
                        <a:cubicBezTo>
                          <a:pt x="914774" y="1277102"/>
                          <a:pt x="625908" y="1260450"/>
                          <a:pt x="314965" y="1260450"/>
                        </a:cubicBezTo>
                        <a:cubicBezTo>
                          <a:pt x="211318" y="1260450"/>
                          <a:pt x="110123" y="1262300"/>
                          <a:pt x="12387" y="1265824"/>
                        </a:cubicBezTo>
                        <a:lnTo>
                          <a:pt x="10" y="1266500"/>
                        </a:lnTo>
                        <a:lnTo>
                          <a:pt x="245" y="1122584"/>
                        </a:lnTo>
                        <a:lnTo>
                          <a:pt x="1019" y="654320"/>
                        </a:lnTo>
                        <a:lnTo>
                          <a:pt x="245" y="186056"/>
                        </a:lnTo>
                        <a:lnTo>
                          <a:pt x="0" y="36169"/>
                        </a:lnTo>
                        <a:lnTo>
                          <a:pt x="121594" y="42818"/>
                        </a:lnTo>
                        <a:cubicBezTo>
                          <a:pt x="219329" y="46341"/>
                          <a:pt x="320524" y="48191"/>
                          <a:pt x="424171" y="48191"/>
                        </a:cubicBezTo>
                        <a:cubicBezTo>
                          <a:pt x="735114" y="48191"/>
                          <a:pt x="1023980" y="31539"/>
                          <a:pt x="1263599" y="3022"/>
                        </a:cubicBezTo>
                        <a:lnTo>
                          <a:pt x="1284385" y="0"/>
                        </a:lnTo>
                        <a:lnTo>
                          <a:pt x="1297512" y="65948"/>
                        </a:lnTo>
                        <a:cubicBezTo>
                          <a:pt x="1302984" y="98019"/>
                          <a:pt x="1308159" y="133010"/>
                          <a:pt x="1313188" y="171177"/>
                        </a:cubicBezTo>
                        <a:close/>
                      </a:path>
                    </a:pathLst>
                  </a:custGeom>
                  <a:solidFill>
                    <a:sysClr val="windowText" lastClr="000000">
                      <a:lumMod val="50000"/>
                      <a:lumOff val="50000"/>
                    </a:sysClr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373" name="Freeform 372"/>
                <p:cNvSpPr/>
                <p:nvPr/>
              </p:nvSpPr>
              <p:spPr>
                <a:xfrm flipH="1">
                  <a:off x="6498099" y="1157004"/>
                  <a:ext cx="934101" cy="3250726"/>
                </a:xfrm>
                <a:custGeom>
                  <a:avLst/>
                  <a:gdLst>
                    <a:gd name="connsiteX0" fmla="*/ 934101 w 934101"/>
                    <a:gd name="connsiteY0" fmla="*/ 0 h 3250726"/>
                    <a:gd name="connsiteX1" fmla="*/ 778607 w 934101"/>
                    <a:gd name="connsiteY1" fmla="*/ 10292 h 3250726"/>
                    <a:gd name="connsiteX2" fmla="*/ 275342 w 934101"/>
                    <a:gd name="connsiteY2" fmla="*/ 555660 h 3250726"/>
                    <a:gd name="connsiteX3" fmla="*/ 265679 w 934101"/>
                    <a:gd name="connsiteY3" fmla="*/ 653640 h 3250726"/>
                    <a:gd name="connsiteX4" fmla="*/ 261496 w 934101"/>
                    <a:gd name="connsiteY4" fmla="*/ 656284 h 3250726"/>
                    <a:gd name="connsiteX5" fmla="*/ 262917 w 934101"/>
                    <a:gd name="connsiteY5" fmla="*/ 681649 h 3250726"/>
                    <a:gd name="connsiteX6" fmla="*/ 261496 w 934101"/>
                    <a:gd name="connsiteY6" fmla="*/ 696059 h 3250726"/>
                    <a:gd name="connsiteX7" fmla="*/ 263805 w 934101"/>
                    <a:gd name="connsiteY7" fmla="*/ 697497 h 3250726"/>
                    <a:gd name="connsiteX8" fmla="*/ 260399 w 934101"/>
                    <a:gd name="connsiteY8" fmla="*/ 734656 h 3250726"/>
                    <a:gd name="connsiteX9" fmla="*/ 252544 w 934101"/>
                    <a:gd name="connsiteY9" fmla="*/ 738266 h 3250726"/>
                    <a:gd name="connsiteX10" fmla="*/ 153834 w 934101"/>
                    <a:gd name="connsiteY10" fmla="*/ 929537 h 3250726"/>
                    <a:gd name="connsiteX11" fmla="*/ 265680 w 934101"/>
                    <a:gd name="connsiteY11" fmla="*/ 1113141 h 3250726"/>
                    <a:gd name="connsiteX12" fmla="*/ 313488 w 934101"/>
                    <a:gd name="connsiteY12" fmla="*/ 1131461 h 3250726"/>
                    <a:gd name="connsiteX13" fmla="*/ 343481 w 934101"/>
                    <a:gd name="connsiteY13" fmla="*/ 1243958 h 3250726"/>
                    <a:gd name="connsiteX14" fmla="*/ 402611 w 934101"/>
                    <a:gd name="connsiteY14" fmla="*/ 1394142 h 3250726"/>
                    <a:gd name="connsiteX15" fmla="*/ 413244 w 934101"/>
                    <a:gd name="connsiteY15" fmla="*/ 1413158 h 3250726"/>
                    <a:gd name="connsiteX16" fmla="*/ 414054 w 934101"/>
                    <a:gd name="connsiteY16" fmla="*/ 1415164 h 3250726"/>
                    <a:gd name="connsiteX17" fmla="*/ 418179 w 934101"/>
                    <a:gd name="connsiteY17" fmla="*/ 1421983 h 3250726"/>
                    <a:gd name="connsiteX18" fmla="*/ 479660 w 934101"/>
                    <a:gd name="connsiteY18" fmla="*/ 1531935 h 3250726"/>
                    <a:gd name="connsiteX19" fmla="*/ 498939 w 934101"/>
                    <a:gd name="connsiteY19" fmla="*/ 1555514 h 3250726"/>
                    <a:gd name="connsiteX20" fmla="*/ 506691 w 934101"/>
                    <a:gd name="connsiteY20" fmla="*/ 1568331 h 3250726"/>
                    <a:gd name="connsiteX21" fmla="*/ 525918 w 934101"/>
                    <a:gd name="connsiteY21" fmla="*/ 1588512 h 3250726"/>
                    <a:gd name="connsiteX22" fmla="*/ 575800 w 934101"/>
                    <a:gd name="connsiteY22" fmla="*/ 1649519 h 3250726"/>
                    <a:gd name="connsiteX23" fmla="*/ 606692 w 934101"/>
                    <a:gd name="connsiteY23" fmla="*/ 1673288 h 3250726"/>
                    <a:gd name="connsiteX24" fmla="*/ 624697 w 934101"/>
                    <a:gd name="connsiteY24" fmla="*/ 1692185 h 3250726"/>
                    <a:gd name="connsiteX25" fmla="*/ 684258 w 934101"/>
                    <a:gd name="connsiteY25" fmla="*/ 1732967 h 3250726"/>
                    <a:gd name="connsiteX26" fmla="*/ 692198 w 934101"/>
                    <a:gd name="connsiteY26" fmla="*/ 1739076 h 3250726"/>
                    <a:gd name="connsiteX27" fmla="*/ 736965 w 934101"/>
                    <a:gd name="connsiteY27" fmla="*/ 1760020 h 3250726"/>
                    <a:gd name="connsiteX28" fmla="*/ 707678 w 934101"/>
                    <a:gd name="connsiteY28" fmla="*/ 1911655 h 3250726"/>
                    <a:gd name="connsiteX29" fmla="*/ 651539 w 934101"/>
                    <a:gd name="connsiteY29" fmla="*/ 1917290 h 3250726"/>
                    <a:gd name="connsiteX30" fmla="*/ 43811 w 934101"/>
                    <a:gd name="connsiteY30" fmla="*/ 2163009 h 3250726"/>
                    <a:gd name="connsiteX31" fmla="*/ 12066 w 934101"/>
                    <a:gd name="connsiteY31" fmla="*/ 3250726 h 3250726"/>
                    <a:gd name="connsiteX32" fmla="*/ 496202 w 934101"/>
                    <a:gd name="connsiteY32" fmla="*/ 3249926 h 3250726"/>
                    <a:gd name="connsiteX33" fmla="*/ 915600 w 934101"/>
                    <a:gd name="connsiteY33" fmla="*/ 3249233 h 3250726"/>
                    <a:gd name="connsiteX34" fmla="*/ 934101 w 934101"/>
                    <a:gd name="connsiteY34" fmla="*/ 3250021 h 32507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</a:cxnLst>
                  <a:rect l="l" t="t" r="r" b="b"/>
                  <a:pathLst>
                    <a:path w="934101" h="3250726">
                      <a:moveTo>
                        <a:pt x="934101" y="0"/>
                      </a:moveTo>
                      <a:lnTo>
                        <a:pt x="778607" y="10292"/>
                      </a:lnTo>
                      <a:cubicBezTo>
                        <a:pt x="431590" y="60340"/>
                        <a:pt x="330946" y="277891"/>
                        <a:pt x="275342" y="555660"/>
                      </a:cubicBezTo>
                      <a:lnTo>
                        <a:pt x="265679" y="653640"/>
                      </a:lnTo>
                      <a:lnTo>
                        <a:pt x="261496" y="656284"/>
                      </a:lnTo>
                      <a:cubicBezTo>
                        <a:pt x="261970" y="664739"/>
                        <a:pt x="262443" y="673194"/>
                        <a:pt x="262917" y="681649"/>
                      </a:cubicBezTo>
                      <a:lnTo>
                        <a:pt x="261496" y="696059"/>
                      </a:lnTo>
                      <a:lnTo>
                        <a:pt x="263805" y="697497"/>
                      </a:lnTo>
                      <a:lnTo>
                        <a:pt x="260399" y="734656"/>
                      </a:lnTo>
                      <a:lnTo>
                        <a:pt x="252544" y="738266"/>
                      </a:lnTo>
                      <a:cubicBezTo>
                        <a:pt x="189532" y="781006"/>
                        <a:pt x="150971" y="852241"/>
                        <a:pt x="153834" y="929537"/>
                      </a:cubicBezTo>
                      <a:cubicBezTo>
                        <a:pt x="156685" y="1006509"/>
                        <a:pt x="200073" y="1074716"/>
                        <a:pt x="265680" y="1113141"/>
                      </a:cubicBezTo>
                      <a:lnTo>
                        <a:pt x="313488" y="1131461"/>
                      </a:lnTo>
                      <a:lnTo>
                        <a:pt x="343481" y="1243958"/>
                      </a:lnTo>
                      <a:cubicBezTo>
                        <a:pt x="360334" y="1295216"/>
                        <a:pt x="379979" y="1345712"/>
                        <a:pt x="402611" y="1394142"/>
                      </a:cubicBezTo>
                      <a:lnTo>
                        <a:pt x="413244" y="1413158"/>
                      </a:lnTo>
                      <a:lnTo>
                        <a:pt x="414054" y="1415164"/>
                      </a:lnTo>
                      <a:lnTo>
                        <a:pt x="418179" y="1421983"/>
                      </a:lnTo>
                      <a:lnTo>
                        <a:pt x="479660" y="1531935"/>
                      </a:lnTo>
                      <a:lnTo>
                        <a:pt x="498939" y="1555514"/>
                      </a:lnTo>
                      <a:lnTo>
                        <a:pt x="506691" y="1568331"/>
                      </a:lnTo>
                      <a:lnTo>
                        <a:pt x="525918" y="1588512"/>
                      </a:lnTo>
                      <a:lnTo>
                        <a:pt x="575800" y="1649519"/>
                      </a:lnTo>
                      <a:lnTo>
                        <a:pt x="606692" y="1673288"/>
                      </a:lnTo>
                      <a:lnTo>
                        <a:pt x="624697" y="1692185"/>
                      </a:lnTo>
                      <a:lnTo>
                        <a:pt x="684258" y="1732967"/>
                      </a:lnTo>
                      <a:lnTo>
                        <a:pt x="692198" y="1739076"/>
                      </a:lnTo>
                      <a:lnTo>
                        <a:pt x="736965" y="1760020"/>
                      </a:lnTo>
                      <a:lnTo>
                        <a:pt x="707678" y="1911655"/>
                      </a:lnTo>
                      <a:lnTo>
                        <a:pt x="651539" y="1917290"/>
                      </a:lnTo>
                      <a:cubicBezTo>
                        <a:pt x="212000" y="1963092"/>
                        <a:pt x="78958" y="2004098"/>
                        <a:pt x="43811" y="2163009"/>
                      </a:cubicBezTo>
                      <a:cubicBezTo>
                        <a:pt x="18414" y="2400698"/>
                        <a:pt x="-19684" y="2943188"/>
                        <a:pt x="12066" y="3250726"/>
                      </a:cubicBezTo>
                      <a:cubicBezTo>
                        <a:pt x="169210" y="3250459"/>
                        <a:pt x="332706" y="3250192"/>
                        <a:pt x="496202" y="3249926"/>
                      </a:cubicBezTo>
                      <a:lnTo>
                        <a:pt x="915600" y="3249233"/>
                      </a:lnTo>
                      <a:lnTo>
                        <a:pt x="934101" y="3250021"/>
                      </a:lnTo>
                      <a:close/>
                    </a:path>
                  </a:pathLst>
                </a:custGeom>
                <a:solidFill>
                  <a:sysClr val="windowText" lastClr="000000">
                    <a:alpha val="15000"/>
                  </a:sys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361" name="Freeform 360"/>
              <p:cNvSpPr/>
              <p:nvPr/>
            </p:nvSpPr>
            <p:spPr>
              <a:xfrm>
                <a:off x="1341563" y="1974600"/>
                <a:ext cx="973073" cy="1126522"/>
              </a:xfrm>
              <a:custGeom>
                <a:avLst/>
                <a:gdLst>
                  <a:gd name="connsiteX0" fmla="*/ 601 w 973073"/>
                  <a:gd name="connsiteY0" fmla="*/ 973074 h 1126522"/>
                  <a:gd name="connsiteX1" fmla="*/ 973073 w 973073"/>
                  <a:gd name="connsiteY1" fmla="*/ 973074 h 1126522"/>
                  <a:gd name="connsiteX2" fmla="*/ 973073 w 973073"/>
                  <a:gd name="connsiteY2" fmla="*/ 1126522 h 1126522"/>
                  <a:gd name="connsiteX3" fmla="*/ 601 w 973073"/>
                  <a:gd name="connsiteY3" fmla="*/ 1126522 h 1126522"/>
                  <a:gd name="connsiteX4" fmla="*/ 0 w 973073"/>
                  <a:gd name="connsiteY4" fmla="*/ 488035 h 1126522"/>
                  <a:gd name="connsiteX5" fmla="*/ 9756 w 973073"/>
                  <a:gd name="connsiteY5" fmla="*/ 584809 h 1126522"/>
                  <a:gd name="connsiteX6" fmla="*/ 388354 w 973073"/>
                  <a:gd name="connsiteY6" fmla="*/ 963408 h 1126522"/>
                  <a:gd name="connsiteX7" fmla="*/ 484236 w 973073"/>
                  <a:gd name="connsiteY7" fmla="*/ 973073 h 1126522"/>
                  <a:gd name="connsiteX8" fmla="*/ 0 w 973073"/>
                  <a:gd name="connsiteY8" fmla="*/ 973073 h 1126522"/>
                  <a:gd name="connsiteX9" fmla="*/ 0 w 973073"/>
                  <a:gd name="connsiteY9" fmla="*/ 0 h 1126522"/>
                  <a:gd name="connsiteX10" fmla="*/ 973073 w 973073"/>
                  <a:gd name="connsiteY10" fmla="*/ 0 h 1126522"/>
                  <a:gd name="connsiteX11" fmla="*/ 973073 w 973073"/>
                  <a:gd name="connsiteY11" fmla="*/ 973073 h 1126522"/>
                  <a:gd name="connsiteX12" fmla="*/ 488580 w 973073"/>
                  <a:gd name="connsiteY12" fmla="*/ 973073 h 1126522"/>
                  <a:gd name="connsiteX13" fmla="*/ 584462 w 973073"/>
                  <a:gd name="connsiteY13" fmla="*/ 963408 h 1126522"/>
                  <a:gd name="connsiteX14" fmla="*/ 972945 w 973073"/>
                  <a:gd name="connsiteY14" fmla="*/ 486755 h 1126522"/>
                  <a:gd name="connsiteX15" fmla="*/ 486408 w 973073"/>
                  <a:gd name="connsiteY15" fmla="*/ 218 h 1126522"/>
                  <a:gd name="connsiteX16" fmla="*/ 9756 w 973073"/>
                  <a:gd name="connsiteY16" fmla="*/ 388701 h 1126522"/>
                  <a:gd name="connsiteX17" fmla="*/ 0 w 973073"/>
                  <a:gd name="connsiteY17" fmla="*/ 485476 h 11265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973073" h="1126522">
                    <a:moveTo>
                      <a:pt x="601" y="973074"/>
                    </a:moveTo>
                    <a:lnTo>
                      <a:pt x="973073" y="973074"/>
                    </a:lnTo>
                    <a:lnTo>
                      <a:pt x="973073" y="1126522"/>
                    </a:lnTo>
                    <a:lnTo>
                      <a:pt x="601" y="1126522"/>
                    </a:lnTo>
                    <a:close/>
                    <a:moveTo>
                      <a:pt x="0" y="488035"/>
                    </a:moveTo>
                    <a:lnTo>
                      <a:pt x="9756" y="584809"/>
                    </a:lnTo>
                    <a:cubicBezTo>
                      <a:pt x="48642" y="774844"/>
                      <a:pt x="198320" y="924521"/>
                      <a:pt x="388354" y="963408"/>
                    </a:cubicBezTo>
                    <a:lnTo>
                      <a:pt x="484236" y="973073"/>
                    </a:lnTo>
                    <a:lnTo>
                      <a:pt x="0" y="973073"/>
                    </a:lnTo>
                    <a:close/>
                    <a:moveTo>
                      <a:pt x="0" y="0"/>
                    </a:moveTo>
                    <a:lnTo>
                      <a:pt x="973073" y="0"/>
                    </a:lnTo>
                    <a:lnTo>
                      <a:pt x="973073" y="973073"/>
                    </a:lnTo>
                    <a:lnTo>
                      <a:pt x="488580" y="973073"/>
                    </a:lnTo>
                    <a:lnTo>
                      <a:pt x="584462" y="963408"/>
                    </a:lnTo>
                    <a:cubicBezTo>
                      <a:pt x="806169" y="918040"/>
                      <a:pt x="972945" y="721874"/>
                      <a:pt x="972945" y="486755"/>
                    </a:cubicBezTo>
                    <a:cubicBezTo>
                      <a:pt x="972945" y="218048"/>
                      <a:pt x="755115" y="218"/>
                      <a:pt x="486408" y="218"/>
                    </a:cubicBezTo>
                    <a:cubicBezTo>
                      <a:pt x="251289" y="218"/>
                      <a:pt x="55123" y="166994"/>
                      <a:pt x="9756" y="388701"/>
                    </a:cubicBezTo>
                    <a:lnTo>
                      <a:pt x="0" y="485476"/>
                    </a:lnTo>
                    <a:close/>
                  </a:path>
                </a:pathLst>
              </a:custGeom>
              <a:solidFill>
                <a:schemeClr val="tx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349" name="Group 348"/>
            <p:cNvGrpSpPr/>
            <p:nvPr/>
          </p:nvGrpSpPr>
          <p:grpSpPr>
            <a:xfrm>
              <a:off x="-267028" y="6504544"/>
              <a:ext cx="1212680" cy="1754518"/>
              <a:chOff x="6778639" y="-817741"/>
              <a:chExt cx="1212680" cy="1754518"/>
            </a:xfrm>
          </p:grpSpPr>
          <p:grpSp>
            <p:nvGrpSpPr>
              <p:cNvPr id="350" name="Group 349"/>
              <p:cNvGrpSpPr/>
              <p:nvPr/>
            </p:nvGrpSpPr>
            <p:grpSpPr>
              <a:xfrm>
                <a:off x="6778639" y="-817741"/>
                <a:ext cx="1212680" cy="1735522"/>
                <a:chOff x="5942645" y="-656900"/>
                <a:chExt cx="3568475" cy="5107009"/>
              </a:xfrm>
            </p:grpSpPr>
            <p:sp>
              <p:nvSpPr>
                <p:cNvPr id="352" name="Freeform 351"/>
                <p:cNvSpPr/>
                <p:nvPr/>
              </p:nvSpPr>
              <p:spPr>
                <a:xfrm>
                  <a:off x="6938331" y="1858963"/>
                  <a:ext cx="1548230" cy="2469003"/>
                </a:xfrm>
                <a:custGeom>
                  <a:avLst/>
                  <a:gdLst>
                    <a:gd name="connsiteX0" fmla="*/ 122766 w 1566333"/>
                    <a:gd name="connsiteY0" fmla="*/ 0 h 2307166"/>
                    <a:gd name="connsiteX1" fmla="*/ 0 w 1566333"/>
                    <a:gd name="connsiteY1" fmla="*/ 2307166 h 2307166"/>
                    <a:gd name="connsiteX2" fmla="*/ 1566333 w 1566333"/>
                    <a:gd name="connsiteY2" fmla="*/ 2298700 h 2307166"/>
                    <a:gd name="connsiteX3" fmla="*/ 1473200 w 1566333"/>
                    <a:gd name="connsiteY3" fmla="*/ 16933 h 2307166"/>
                    <a:gd name="connsiteX4" fmla="*/ 122766 w 1566333"/>
                    <a:gd name="connsiteY4" fmla="*/ 0 h 23071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66333" h="2307166">
                      <a:moveTo>
                        <a:pt x="122766" y="0"/>
                      </a:moveTo>
                      <a:lnTo>
                        <a:pt x="0" y="2307166"/>
                      </a:lnTo>
                      <a:lnTo>
                        <a:pt x="1566333" y="2298700"/>
                      </a:lnTo>
                      <a:lnTo>
                        <a:pt x="1473200" y="16933"/>
                      </a:lnTo>
                      <a:lnTo>
                        <a:pt x="122766" y="0"/>
                      </a:lnTo>
                      <a:close/>
                    </a:path>
                  </a:pathLst>
                </a:custGeom>
                <a:solidFill>
                  <a:srgbClr val="462300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53" name="Freeform 352"/>
                <p:cNvSpPr/>
                <p:nvPr/>
              </p:nvSpPr>
              <p:spPr>
                <a:xfrm rot="16200000">
                  <a:off x="7044125" y="2886644"/>
                  <a:ext cx="1365515" cy="1761414"/>
                </a:xfrm>
                <a:custGeom>
                  <a:avLst/>
                  <a:gdLst>
                    <a:gd name="connsiteX0" fmla="*/ 1365515 w 1365515"/>
                    <a:gd name="connsiteY0" fmla="*/ 942241 h 1928932"/>
                    <a:gd name="connsiteX1" fmla="*/ 1363457 w 1365515"/>
                    <a:gd name="connsiteY1" fmla="*/ 964466 h 1928932"/>
                    <a:gd name="connsiteX2" fmla="*/ 1365515 w 1365515"/>
                    <a:gd name="connsiteY2" fmla="*/ 986691 h 1928932"/>
                    <a:gd name="connsiteX3" fmla="*/ 1361401 w 1365515"/>
                    <a:gd name="connsiteY3" fmla="*/ 986672 h 1928932"/>
                    <a:gd name="connsiteX4" fmla="*/ 1353717 w 1365515"/>
                    <a:gd name="connsiteY4" fmla="*/ 1069645 h 1928932"/>
                    <a:gd name="connsiteX5" fmla="*/ 1087717 w 1365515"/>
                    <a:gd name="connsiteY5" fmla="*/ 1885121 h 1928932"/>
                    <a:gd name="connsiteX6" fmla="*/ 0 w 1365515"/>
                    <a:gd name="connsiteY6" fmla="*/ 1916866 h 1928932"/>
                    <a:gd name="connsiteX7" fmla="*/ 800 w 1365515"/>
                    <a:gd name="connsiteY7" fmla="*/ 1432730 h 1928932"/>
                    <a:gd name="connsiteX8" fmla="*/ 1574 w 1365515"/>
                    <a:gd name="connsiteY8" fmla="*/ 964466 h 1928932"/>
                    <a:gd name="connsiteX9" fmla="*/ 800 w 1365515"/>
                    <a:gd name="connsiteY9" fmla="*/ 496202 h 1928932"/>
                    <a:gd name="connsiteX10" fmla="*/ 0 w 1365515"/>
                    <a:gd name="connsiteY10" fmla="*/ 12066 h 1928932"/>
                    <a:gd name="connsiteX11" fmla="*/ 1087717 w 1365515"/>
                    <a:gd name="connsiteY11" fmla="*/ 43811 h 1928932"/>
                    <a:gd name="connsiteX12" fmla="*/ 1353717 w 1365515"/>
                    <a:gd name="connsiteY12" fmla="*/ 859287 h 1928932"/>
                    <a:gd name="connsiteX13" fmla="*/ 1361401 w 1365515"/>
                    <a:gd name="connsiteY13" fmla="*/ 942260 h 19289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365515" h="1928932">
                      <a:moveTo>
                        <a:pt x="1365515" y="942241"/>
                      </a:moveTo>
                      <a:lnTo>
                        <a:pt x="1363457" y="964466"/>
                      </a:lnTo>
                      <a:lnTo>
                        <a:pt x="1365515" y="986691"/>
                      </a:lnTo>
                      <a:lnTo>
                        <a:pt x="1361401" y="986672"/>
                      </a:lnTo>
                      <a:lnTo>
                        <a:pt x="1353717" y="1069645"/>
                      </a:lnTo>
                      <a:cubicBezTo>
                        <a:pt x="1296944" y="1676922"/>
                        <a:pt x="1269329" y="1844953"/>
                        <a:pt x="1087717" y="1885121"/>
                      </a:cubicBezTo>
                      <a:cubicBezTo>
                        <a:pt x="850028" y="1910518"/>
                        <a:pt x="307538" y="1948616"/>
                        <a:pt x="0" y="1916866"/>
                      </a:cubicBezTo>
                      <a:cubicBezTo>
                        <a:pt x="267" y="1759722"/>
                        <a:pt x="534" y="1596226"/>
                        <a:pt x="800" y="1432730"/>
                      </a:cubicBezTo>
                      <a:lnTo>
                        <a:pt x="1574" y="964466"/>
                      </a:lnTo>
                      <a:lnTo>
                        <a:pt x="800" y="496202"/>
                      </a:lnTo>
                      <a:cubicBezTo>
                        <a:pt x="534" y="332706"/>
                        <a:pt x="267" y="169211"/>
                        <a:pt x="0" y="12066"/>
                      </a:cubicBezTo>
                      <a:cubicBezTo>
                        <a:pt x="307538" y="-19684"/>
                        <a:pt x="850028" y="18414"/>
                        <a:pt x="1087717" y="43811"/>
                      </a:cubicBezTo>
                      <a:cubicBezTo>
                        <a:pt x="1269329" y="83979"/>
                        <a:pt x="1296944" y="252010"/>
                        <a:pt x="1353717" y="859287"/>
                      </a:cubicBezTo>
                      <a:lnTo>
                        <a:pt x="1361401" y="942260"/>
                      </a:lnTo>
                      <a:close/>
                    </a:path>
                  </a:pathLst>
                </a:custGeom>
                <a:solidFill>
                  <a:srgbClr val="E5BC7E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54" name="Pie 353"/>
                <p:cNvSpPr/>
                <p:nvPr/>
              </p:nvSpPr>
              <p:spPr>
                <a:xfrm rot="10800000" flipH="1">
                  <a:off x="5942645" y="-656900"/>
                  <a:ext cx="3568475" cy="5107009"/>
                </a:xfrm>
                <a:prstGeom prst="pie">
                  <a:avLst>
                    <a:gd name="adj1" fmla="val 15522115"/>
                    <a:gd name="adj2" fmla="val 16855910"/>
                  </a:avLst>
                </a:prstGeom>
                <a:solidFill>
                  <a:srgbClr val="E5BC7E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55" name="Pie 354"/>
                <p:cNvSpPr/>
                <p:nvPr/>
              </p:nvSpPr>
              <p:spPr>
                <a:xfrm>
                  <a:off x="6985842" y="1896604"/>
                  <a:ext cx="419611" cy="448679"/>
                </a:xfrm>
                <a:prstGeom prst="pie">
                  <a:avLst>
                    <a:gd name="adj1" fmla="val 6159202"/>
                    <a:gd name="adj2" fmla="val 15205937"/>
                  </a:avLst>
                </a:prstGeom>
                <a:solidFill>
                  <a:srgbClr val="E5BC7E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56" name="Freeform 355"/>
                <p:cNvSpPr/>
                <p:nvPr/>
              </p:nvSpPr>
              <p:spPr>
                <a:xfrm>
                  <a:off x="7045378" y="1284881"/>
                  <a:ext cx="1359543" cy="1719377"/>
                </a:xfrm>
                <a:custGeom>
                  <a:avLst/>
                  <a:gdLst>
                    <a:gd name="connsiteX0" fmla="*/ 681504 w 1363008"/>
                    <a:gd name="connsiteY0" fmla="*/ 0 h 1719377"/>
                    <a:gd name="connsiteX1" fmla="*/ 1349162 w 1363008"/>
                    <a:gd name="connsiteY1" fmla="*/ 556249 h 1719377"/>
                    <a:gd name="connsiteX2" fmla="*/ 1358825 w 1363008"/>
                    <a:gd name="connsiteY2" fmla="*/ 654229 h 1719377"/>
                    <a:gd name="connsiteX3" fmla="*/ 1363008 w 1363008"/>
                    <a:gd name="connsiteY3" fmla="*/ 656873 h 1719377"/>
                    <a:gd name="connsiteX4" fmla="*/ 1361587 w 1363008"/>
                    <a:gd name="connsiteY4" fmla="*/ 682238 h 1719377"/>
                    <a:gd name="connsiteX5" fmla="*/ 1363008 w 1363008"/>
                    <a:gd name="connsiteY5" fmla="*/ 696648 h 1719377"/>
                    <a:gd name="connsiteX6" fmla="*/ 1360699 w 1363008"/>
                    <a:gd name="connsiteY6" fmla="*/ 698086 h 1719377"/>
                    <a:gd name="connsiteX7" fmla="*/ 1354396 w 1363008"/>
                    <a:gd name="connsiteY7" fmla="*/ 810591 h 1719377"/>
                    <a:gd name="connsiteX8" fmla="*/ 681504 w 1363008"/>
                    <a:gd name="connsiteY8" fmla="*/ 1719377 h 1719377"/>
                    <a:gd name="connsiteX9" fmla="*/ 10641 w 1363008"/>
                    <a:gd name="connsiteY9" fmla="*/ 816876 h 1719377"/>
                    <a:gd name="connsiteX10" fmla="*/ 2760 w 1363008"/>
                    <a:gd name="connsiteY10" fmla="*/ 698366 h 1719377"/>
                    <a:gd name="connsiteX11" fmla="*/ 0 w 1363008"/>
                    <a:gd name="connsiteY11" fmla="*/ 696648 h 1719377"/>
                    <a:gd name="connsiteX12" fmla="*/ 1580 w 1363008"/>
                    <a:gd name="connsiteY12" fmla="*/ 680628 h 1719377"/>
                    <a:gd name="connsiteX13" fmla="*/ 0 w 1363008"/>
                    <a:gd name="connsiteY13" fmla="*/ 656873 h 1719377"/>
                    <a:gd name="connsiteX14" fmla="*/ 4330 w 1363008"/>
                    <a:gd name="connsiteY14" fmla="*/ 652738 h 1719377"/>
                    <a:gd name="connsiteX15" fmla="*/ 13846 w 1363008"/>
                    <a:gd name="connsiteY15" fmla="*/ 556249 h 1719377"/>
                    <a:gd name="connsiteX16" fmla="*/ 681504 w 1363008"/>
                    <a:gd name="connsiteY16" fmla="*/ 0 h 17193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363008" h="1719377">
                      <a:moveTo>
                        <a:pt x="681504" y="0"/>
                      </a:moveTo>
                      <a:cubicBezTo>
                        <a:pt x="1010840" y="0"/>
                        <a:pt x="1285615" y="238799"/>
                        <a:pt x="1349162" y="556249"/>
                      </a:cubicBezTo>
                      <a:lnTo>
                        <a:pt x="1358825" y="654229"/>
                      </a:lnTo>
                      <a:lnTo>
                        <a:pt x="1363008" y="656873"/>
                      </a:lnTo>
                      <a:lnTo>
                        <a:pt x="1361587" y="682238"/>
                      </a:lnTo>
                      <a:lnTo>
                        <a:pt x="1363008" y="696648"/>
                      </a:lnTo>
                      <a:lnTo>
                        <a:pt x="1360699" y="698086"/>
                      </a:lnTo>
                      <a:lnTo>
                        <a:pt x="1354396" y="810591"/>
                      </a:lnTo>
                      <a:cubicBezTo>
                        <a:pt x="1313528" y="1194067"/>
                        <a:pt x="1122492" y="1719376"/>
                        <a:pt x="681504" y="1719377"/>
                      </a:cubicBezTo>
                      <a:cubicBezTo>
                        <a:pt x="240517" y="1719378"/>
                        <a:pt x="54891" y="1210826"/>
                        <a:pt x="10641" y="816876"/>
                      </a:cubicBezTo>
                      <a:lnTo>
                        <a:pt x="2760" y="698366"/>
                      </a:lnTo>
                      <a:lnTo>
                        <a:pt x="0" y="696648"/>
                      </a:lnTo>
                      <a:lnTo>
                        <a:pt x="1580" y="680628"/>
                      </a:lnTo>
                      <a:lnTo>
                        <a:pt x="0" y="656873"/>
                      </a:lnTo>
                      <a:lnTo>
                        <a:pt x="4330" y="652738"/>
                      </a:lnTo>
                      <a:lnTo>
                        <a:pt x="13846" y="556249"/>
                      </a:lnTo>
                      <a:cubicBezTo>
                        <a:pt x="77394" y="238799"/>
                        <a:pt x="352168" y="0"/>
                        <a:pt x="681504" y="0"/>
                      </a:cubicBezTo>
                      <a:close/>
                    </a:path>
                  </a:pathLst>
                </a:custGeom>
                <a:solidFill>
                  <a:srgbClr val="EFCF9E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57" name="Freeform 356"/>
                <p:cNvSpPr/>
                <p:nvPr/>
              </p:nvSpPr>
              <p:spPr>
                <a:xfrm>
                  <a:off x="7048450" y="1281413"/>
                  <a:ext cx="1356472" cy="1243347"/>
                </a:xfrm>
                <a:custGeom>
                  <a:avLst/>
                  <a:gdLst>
                    <a:gd name="connsiteX0" fmla="*/ 676139 w 1352278"/>
                    <a:gd name="connsiteY0" fmla="*/ 0 h 642243"/>
                    <a:gd name="connsiteX1" fmla="*/ 1343797 w 1352278"/>
                    <a:gd name="connsiteY1" fmla="*/ 556249 h 642243"/>
                    <a:gd name="connsiteX2" fmla="*/ 1352278 w 1352278"/>
                    <a:gd name="connsiteY2" fmla="*/ 642243 h 642243"/>
                    <a:gd name="connsiteX3" fmla="*/ 0 w 1352278"/>
                    <a:gd name="connsiteY3" fmla="*/ 642243 h 642243"/>
                    <a:gd name="connsiteX4" fmla="*/ 8481 w 1352278"/>
                    <a:gd name="connsiteY4" fmla="*/ 556249 h 642243"/>
                    <a:gd name="connsiteX5" fmla="*/ 676139 w 1352278"/>
                    <a:gd name="connsiteY5" fmla="*/ 0 h 642243"/>
                    <a:gd name="connsiteX0" fmla="*/ 676139 w 1343797"/>
                    <a:gd name="connsiteY0" fmla="*/ 0 h 1241683"/>
                    <a:gd name="connsiteX1" fmla="*/ 1343797 w 1343797"/>
                    <a:gd name="connsiteY1" fmla="*/ 556249 h 1241683"/>
                    <a:gd name="connsiteX2" fmla="*/ 1260838 w 1343797"/>
                    <a:gd name="connsiteY2" fmla="*/ 1241683 h 1241683"/>
                    <a:gd name="connsiteX3" fmla="*/ 0 w 1343797"/>
                    <a:gd name="connsiteY3" fmla="*/ 642243 h 1241683"/>
                    <a:gd name="connsiteX4" fmla="*/ 8481 w 1343797"/>
                    <a:gd name="connsiteY4" fmla="*/ 556249 h 1241683"/>
                    <a:gd name="connsiteX5" fmla="*/ 676139 w 1343797"/>
                    <a:gd name="connsiteY5" fmla="*/ 0 h 1241683"/>
                    <a:gd name="connsiteX0" fmla="*/ 676139 w 1343797"/>
                    <a:gd name="connsiteY0" fmla="*/ 0 h 1241683"/>
                    <a:gd name="connsiteX1" fmla="*/ 1343797 w 1343797"/>
                    <a:gd name="connsiteY1" fmla="*/ 556249 h 1241683"/>
                    <a:gd name="connsiteX2" fmla="*/ 1260838 w 1343797"/>
                    <a:gd name="connsiteY2" fmla="*/ 1241683 h 1241683"/>
                    <a:gd name="connsiteX3" fmla="*/ 415160 w 1343797"/>
                    <a:gd name="connsiteY3" fmla="*/ 460950 h 1241683"/>
                    <a:gd name="connsiteX4" fmla="*/ 0 w 1343797"/>
                    <a:gd name="connsiteY4" fmla="*/ 642243 h 1241683"/>
                    <a:gd name="connsiteX5" fmla="*/ 8481 w 1343797"/>
                    <a:gd name="connsiteY5" fmla="*/ 556249 h 1241683"/>
                    <a:gd name="connsiteX6" fmla="*/ 676139 w 1343797"/>
                    <a:gd name="connsiteY6" fmla="*/ 0 h 1241683"/>
                    <a:gd name="connsiteX0" fmla="*/ 676139 w 1346623"/>
                    <a:gd name="connsiteY0" fmla="*/ 0 h 1241683"/>
                    <a:gd name="connsiteX1" fmla="*/ 1343797 w 1346623"/>
                    <a:gd name="connsiteY1" fmla="*/ 556249 h 1241683"/>
                    <a:gd name="connsiteX2" fmla="*/ 1260838 w 1346623"/>
                    <a:gd name="connsiteY2" fmla="*/ 1241683 h 1241683"/>
                    <a:gd name="connsiteX3" fmla="*/ 415160 w 1346623"/>
                    <a:gd name="connsiteY3" fmla="*/ 460950 h 1241683"/>
                    <a:gd name="connsiteX4" fmla="*/ 0 w 1346623"/>
                    <a:gd name="connsiteY4" fmla="*/ 642243 h 1241683"/>
                    <a:gd name="connsiteX5" fmla="*/ 8481 w 1346623"/>
                    <a:gd name="connsiteY5" fmla="*/ 556249 h 1241683"/>
                    <a:gd name="connsiteX6" fmla="*/ 676139 w 1346623"/>
                    <a:gd name="connsiteY6" fmla="*/ 0 h 1241683"/>
                    <a:gd name="connsiteX0" fmla="*/ 676139 w 1348316"/>
                    <a:gd name="connsiteY0" fmla="*/ 0 h 1241683"/>
                    <a:gd name="connsiteX1" fmla="*/ 1343797 w 1348316"/>
                    <a:gd name="connsiteY1" fmla="*/ 556249 h 1241683"/>
                    <a:gd name="connsiteX2" fmla="*/ 1260838 w 1348316"/>
                    <a:gd name="connsiteY2" fmla="*/ 1241683 h 1241683"/>
                    <a:gd name="connsiteX3" fmla="*/ 415160 w 1348316"/>
                    <a:gd name="connsiteY3" fmla="*/ 460950 h 1241683"/>
                    <a:gd name="connsiteX4" fmla="*/ 0 w 1348316"/>
                    <a:gd name="connsiteY4" fmla="*/ 642243 h 1241683"/>
                    <a:gd name="connsiteX5" fmla="*/ 8481 w 1348316"/>
                    <a:gd name="connsiteY5" fmla="*/ 556249 h 1241683"/>
                    <a:gd name="connsiteX6" fmla="*/ 676139 w 1348316"/>
                    <a:gd name="connsiteY6" fmla="*/ 0 h 1241683"/>
                    <a:gd name="connsiteX0" fmla="*/ 676139 w 1348316"/>
                    <a:gd name="connsiteY0" fmla="*/ 0 h 1241683"/>
                    <a:gd name="connsiteX1" fmla="*/ 1343797 w 1348316"/>
                    <a:gd name="connsiteY1" fmla="*/ 556249 h 1241683"/>
                    <a:gd name="connsiteX2" fmla="*/ 1260838 w 1348316"/>
                    <a:gd name="connsiteY2" fmla="*/ 1241683 h 1241683"/>
                    <a:gd name="connsiteX3" fmla="*/ 415160 w 1348316"/>
                    <a:gd name="connsiteY3" fmla="*/ 460950 h 1241683"/>
                    <a:gd name="connsiteX4" fmla="*/ 0 w 1348316"/>
                    <a:gd name="connsiteY4" fmla="*/ 642243 h 1241683"/>
                    <a:gd name="connsiteX5" fmla="*/ 8481 w 1348316"/>
                    <a:gd name="connsiteY5" fmla="*/ 556249 h 1241683"/>
                    <a:gd name="connsiteX6" fmla="*/ 676139 w 1348316"/>
                    <a:gd name="connsiteY6" fmla="*/ 0 h 1241683"/>
                    <a:gd name="connsiteX0" fmla="*/ 667658 w 1339835"/>
                    <a:gd name="connsiteY0" fmla="*/ 0 h 1241683"/>
                    <a:gd name="connsiteX1" fmla="*/ 1335316 w 1339835"/>
                    <a:gd name="connsiteY1" fmla="*/ 556249 h 1241683"/>
                    <a:gd name="connsiteX2" fmla="*/ 1252357 w 1339835"/>
                    <a:gd name="connsiteY2" fmla="*/ 1241683 h 1241683"/>
                    <a:gd name="connsiteX3" fmla="*/ 406679 w 1339835"/>
                    <a:gd name="connsiteY3" fmla="*/ 460950 h 1241683"/>
                    <a:gd name="connsiteX4" fmla="*/ 27079 w 1339835"/>
                    <a:gd name="connsiteY4" fmla="*/ 1008003 h 1241683"/>
                    <a:gd name="connsiteX5" fmla="*/ 0 w 1339835"/>
                    <a:gd name="connsiteY5" fmla="*/ 556249 h 1241683"/>
                    <a:gd name="connsiteX6" fmla="*/ 667658 w 1339835"/>
                    <a:gd name="connsiteY6" fmla="*/ 0 h 1241683"/>
                    <a:gd name="connsiteX0" fmla="*/ 667658 w 1339835"/>
                    <a:gd name="connsiteY0" fmla="*/ 77 h 1241760"/>
                    <a:gd name="connsiteX1" fmla="*/ 1335316 w 1339835"/>
                    <a:gd name="connsiteY1" fmla="*/ 556326 h 1241760"/>
                    <a:gd name="connsiteX2" fmla="*/ 1252357 w 1339835"/>
                    <a:gd name="connsiteY2" fmla="*/ 1241760 h 1241760"/>
                    <a:gd name="connsiteX3" fmla="*/ 406679 w 1339835"/>
                    <a:gd name="connsiteY3" fmla="*/ 461027 h 1241760"/>
                    <a:gd name="connsiteX4" fmla="*/ 27079 w 1339835"/>
                    <a:gd name="connsiteY4" fmla="*/ 1008080 h 1241760"/>
                    <a:gd name="connsiteX5" fmla="*/ 0 w 1339835"/>
                    <a:gd name="connsiteY5" fmla="*/ 556326 h 1241760"/>
                    <a:gd name="connsiteX6" fmla="*/ 667658 w 1339835"/>
                    <a:gd name="connsiteY6" fmla="*/ 77 h 1241760"/>
                    <a:gd name="connsiteX0" fmla="*/ 667658 w 1339835"/>
                    <a:gd name="connsiteY0" fmla="*/ 77 h 1241760"/>
                    <a:gd name="connsiteX1" fmla="*/ 1335316 w 1339835"/>
                    <a:gd name="connsiteY1" fmla="*/ 556326 h 1241760"/>
                    <a:gd name="connsiteX2" fmla="*/ 1252357 w 1339835"/>
                    <a:gd name="connsiteY2" fmla="*/ 1241760 h 1241760"/>
                    <a:gd name="connsiteX3" fmla="*/ 406679 w 1339835"/>
                    <a:gd name="connsiteY3" fmla="*/ 461027 h 1241760"/>
                    <a:gd name="connsiteX4" fmla="*/ 27079 w 1339835"/>
                    <a:gd name="connsiteY4" fmla="*/ 1008080 h 1241760"/>
                    <a:gd name="connsiteX5" fmla="*/ 0 w 1339835"/>
                    <a:gd name="connsiteY5" fmla="*/ 556326 h 1241760"/>
                    <a:gd name="connsiteX6" fmla="*/ 667658 w 1339835"/>
                    <a:gd name="connsiteY6" fmla="*/ 77 h 1241760"/>
                    <a:gd name="connsiteX0" fmla="*/ 667658 w 1339835"/>
                    <a:gd name="connsiteY0" fmla="*/ 77 h 1241760"/>
                    <a:gd name="connsiteX1" fmla="*/ 1335316 w 1339835"/>
                    <a:gd name="connsiteY1" fmla="*/ 556326 h 1241760"/>
                    <a:gd name="connsiteX2" fmla="*/ 1252357 w 1339835"/>
                    <a:gd name="connsiteY2" fmla="*/ 1241760 h 1241760"/>
                    <a:gd name="connsiteX3" fmla="*/ 406679 w 1339835"/>
                    <a:gd name="connsiteY3" fmla="*/ 461027 h 1241760"/>
                    <a:gd name="connsiteX4" fmla="*/ 1679 w 1339835"/>
                    <a:gd name="connsiteY4" fmla="*/ 1018240 h 1241760"/>
                    <a:gd name="connsiteX5" fmla="*/ 0 w 1339835"/>
                    <a:gd name="connsiteY5" fmla="*/ 556326 h 1241760"/>
                    <a:gd name="connsiteX6" fmla="*/ 667658 w 1339835"/>
                    <a:gd name="connsiteY6" fmla="*/ 77 h 1241760"/>
                    <a:gd name="connsiteX0" fmla="*/ 675581 w 1347758"/>
                    <a:gd name="connsiteY0" fmla="*/ 77 h 1241760"/>
                    <a:gd name="connsiteX1" fmla="*/ 1343239 w 1347758"/>
                    <a:gd name="connsiteY1" fmla="*/ 556326 h 1241760"/>
                    <a:gd name="connsiteX2" fmla="*/ 1260280 w 1347758"/>
                    <a:gd name="connsiteY2" fmla="*/ 1241760 h 1241760"/>
                    <a:gd name="connsiteX3" fmla="*/ 414602 w 1347758"/>
                    <a:gd name="connsiteY3" fmla="*/ 461027 h 1241760"/>
                    <a:gd name="connsiteX4" fmla="*/ 9602 w 1347758"/>
                    <a:gd name="connsiteY4" fmla="*/ 1018240 h 1241760"/>
                    <a:gd name="connsiteX5" fmla="*/ 7923 w 1347758"/>
                    <a:gd name="connsiteY5" fmla="*/ 556326 h 1241760"/>
                    <a:gd name="connsiteX6" fmla="*/ 675581 w 1347758"/>
                    <a:gd name="connsiteY6" fmla="*/ 77 h 1241760"/>
                    <a:gd name="connsiteX0" fmla="*/ 684072 w 1356249"/>
                    <a:gd name="connsiteY0" fmla="*/ 77 h 1241760"/>
                    <a:gd name="connsiteX1" fmla="*/ 1351730 w 1356249"/>
                    <a:gd name="connsiteY1" fmla="*/ 556326 h 1241760"/>
                    <a:gd name="connsiteX2" fmla="*/ 1268771 w 1356249"/>
                    <a:gd name="connsiteY2" fmla="*/ 1241760 h 1241760"/>
                    <a:gd name="connsiteX3" fmla="*/ 423093 w 1356249"/>
                    <a:gd name="connsiteY3" fmla="*/ 461027 h 1241760"/>
                    <a:gd name="connsiteX4" fmla="*/ 18093 w 1356249"/>
                    <a:gd name="connsiteY4" fmla="*/ 1018240 h 1241760"/>
                    <a:gd name="connsiteX5" fmla="*/ 16414 w 1356249"/>
                    <a:gd name="connsiteY5" fmla="*/ 556326 h 1241760"/>
                    <a:gd name="connsiteX6" fmla="*/ 684072 w 1356249"/>
                    <a:gd name="connsiteY6" fmla="*/ 77 h 1241760"/>
                    <a:gd name="connsiteX0" fmla="*/ 676598 w 1348775"/>
                    <a:gd name="connsiteY0" fmla="*/ 77 h 1241760"/>
                    <a:gd name="connsiteX1" fmla="*/ 1344256 w 1348775"/>
                    <a:gd name="connsiteY1" fmla="*/ 556326 h 1241760"/>
                    <a:gd name="connsiteX2" fmla="*/ 1261297 w 1348775"/>
                    <a:gd name="connsiteY2" fmla="*/ 1241760 h 1241760"/>
                    <a:gd name="connsiteX3" fmla="*/ 415619 w 1348775"/>
                    <a:gd name="connsiteY3" fmla="*/ 461027 h 1241760"/>
                    <a:gd name="connsiteX4" fmla="*/ 37607 w 1348775"/>
                    <a:gd name="connsiteY4" fmla="*/ 992840 h 1241760"/>
                    <a:gd name="connsiteX5" fmla="*/ 8940 w 1348775"/>
                    <a:gd name="connsiteY5" fmla="*/ 556326 h 1241760"/>
                    <a:gd name="connsiteX6" fmla="*/ 676598 w 1348775"/>
                    <a:gd name="connsiteY6" fmla="*/ 77 h 1241760"/>
                    <a:gd name="connsiteX0" fmla="*/ 678432 w 1350609"/>
                    <a:gd name="connsiteY0" fmla="*/ 77 h 1241760"/>
                    <a:gd name="connsiteX1" fmla="*/ 1346090 w 1350609"/>
                    <a:gd name="connsiteY1" fmla="*/ 556326 h 1241760"/>
                    <a:gd name="connsiteX2" fmla="*/ 1263131 w 1350609"/>
                    <a:gd name="connsiteY2" fmla="*/ 1241760 h 1241760"/>
                    <a:gd name="connsiteX3" fmla="*/ 417453 w 1350609"/>
                    <a:gd name="connsiteY3" fmla="*/ 461027 h 1241760"/>
                    <a:gd name="connsiteX4" fmla="*/ 29916 w 1350609"/>
                    <a:gd name="connsiteY4" fmla="*/ 969028 h 1241760"/>
                    <a:gd name="connsiteX5" fmla="*/ 10774 w 1350609"/>
                    <a:gd name="connsiteY5" fmla="*/ 556326 h 1241760"/>
                    <a:gd name="connsiteX6" fmla="*/ 678432 w 1350609"/>
                    <a:gd name="connsiteY6" fmla="*/ 77 h 1241760"/>
                    <a:gd name="connsiteX0" fmla="*/ 678432 w 1350609"/>
                    <a:gd name="connsiteY0" fmla="*/ 77 h 1241760"/>
                    <a:gd name="connsiteX1" fmla="*/ 1346090 w 1350609"/>
                    <a:gd name="connsiteY1" fmla="*/ 556326 h 1241760"/>
                    <a:gd name="connsiteX2" fmla="*/ 1263131 w 1350609"/>
                    <a:gd name="connsiteY2" fmla="*/ 1241760 h 1241760"/>
                    <a:gd name="connsiteX3" fmla="*/ 417453 w 1350609"/>
                    <a:gd name="connsiteY3" fmla="*/ 461027 h 1241760"/>
                    <a:gd name="connsiteX4" fmla="*/ 29916 w 1350609"/>
                    <a:gd name="connsiteY4" fmla="*/ 969028 h 1241760"/>
                    <a:gd name="connsiteX5" fmla="*/ 10774 w 1350609"/>
                    <a:gd name="connsiteY5" fmla="*/ 556326 h 1241760"/>
                    <a:gd name="connsiteX6" fmla="*/ 678432 w 1350609"/>
                    <a:gd name="connsiteY6" fmla="*/ 77 h 1241760"/>
                    <a:gd name="connsiteX0" fmla="*/ 678432 w 1349798"/>
                    <a:gd name="connsiteY0" fmla="*/ 77 h 1243347"/>
                    <a:gd name="connsiteX1" fmla="*/ 1346090 w 1349798"/>
                    <a:gd name="connsiteY1" fmla="*/ 556326 h 1243347"/>
                    <a:gd name="connsiteX2" fmla="*/ 1250431 w 1349798"/>
                    <a:gd name="connsiteY2" fmla="*/ 1243347 h 1243347"/>
                    <a:gd name="connsiteX3" fmla="*/ 417453 w 1349798"/>
                    <a:gd name="connsiteY3" fmla="*/ 461027 h 1243347"/>
                    <a:gd name="connsiteX4" fmla="*/ 29916 w 1349798"/>
                    <a:gd name="connsiteY4" fmla="*/ 969028 h 1243347"/>
                    <a:gd name="connsiteX5" fmla="*/ 10774 w 1349798"/>
                    <a:gd name="connsiteY5" fmla="*/ 556326 h 1243347"/>
                    <a:gd name="connsiteX6" fmla="*/ 678432 w 1349798"/>
                    <a:gd name="connsiteY6" fmla="*/ 77 h 1243347"/>
                    <a:gd name="connsiteX0" fmla="*/ 678432 w 1349798"/>
                    <a:gd name="connsiteY0" fmla="*/ 77 h 1243347"/>
                    <a:gd name="connsiteX1" fmla="*/ 1346090 w 1349798"/>
                    <a:gd name="connsiteY1" fmla="*/ 556326 h 1243347"/>
                    <a:gd name="connsiteX2" fmla="*/ 1250431 w 1349798"/>
                    <a:gd name="connsiteY2" fmla="*/ 1243347 h 1243347"/>
                    <a:gd name="connsiteX3" fmla="*/ 417453 w 1349798"/>
                    <a:gd name="connsiteY3" fmla="*/ 461027 h 1243347"/>
                    <a:gd name="connsiteX4" fmla="*/ 29916 w 1349798"/>
                    <a:gd name="connsiteY4" fmla="*/ 969028 h 1243347"/>
                    <a:gd name="connsiteX5" fmla="*/ 10774 w 1349798"/>
                    <a:gd name="connsiteY5" fmla="*/ 556326 h 1243347"/>
                    <a:gd name="connsiteX6" fmla="*/ 678432 w 1349798"/>
                    <a:gd name="connsiteY6" fmla="*/ 77 h 1243347"/>
                    <a:gd name="connsiteX0" fmla="*/ 678432 w 1349798"/>
                    <a:gd name="connsiteY0" fmla="*/ 77 h 1243347"/>
                    <a:gd name="connsiteX1" fmla="*/ 1346090 w 1349798"/>
                    <a:gd name="connsiteY1" fmla="*/ 556326 h 1243347"/>
                    <a:gd name="connsiteX2" fmla="*/ 1250431 w 1349798"/>
                    <a:gd name="connsiteY2" fmla="*/ 1243347 h 1243347"/>
                    <a:gd name="connsiteX3" fmla="*/ 417453 w 1349798"/>
                    <a:gd name="connsiteY3" fmla="*/ 461027 h 1243347"/>
                    <a:gd name="connsiteX4" fmla="*/ 29916 w 1349798"/>
                    <a:gd name="connsiteY4" fmla="*/ 969028 h 1243347"/>
                    <a:gd name="connsiteX5" fmla="*/ 10774 w 1349798"/>
                    <a:gd name="connsiteY5" fmla="*/ 556326 h 1243347"/>
                    <a:gd name="connsiteX6" fmla="*/ 678432 w 1349798"/>
                    <a:gd name="connsiteY6" fmla="*/ 77 h 1243347"/>
                    <a:gd name="connsiteX0" fmla="*/ 678432 w 1356472"/>
                    <a:gd name="connsiteY0" fmla="*/ 77 h 1243347"/>
                    <a:gd name="connsiteX1" fmla="*/ 1346090 w 1356472"/>
                    <a:gd name="connsiteY1" fmla="*/ 556326 h 1243347"/>
                    <a:gd name="connsiteX2" fmla="*/ 1250431 w 1356472"/>
                    <a:gd name="connsiteY2" fmla="*/ 1243347 h 1243347"/>
                    <a:gd name="connsiteX3" fmla="*/ 417453 w 1356472"/>
                    <a:gd name="connsiteY3" fmla="*/ 461027 h 1243347"/>
                    <a:gd name="connsiteX4" fmla="*/ 29916 w 1356472"/>
                    <a:gd name="connsiteY4" fmla="*/ 969028 h 1243347"/>
                    <a:gd name="connsiteX5" fmla="*/ 10774 w 1356472"/>
                    <a:gd name="connsiteY5" fmla="*/ 556326 h 1243347"/>
                    <a:gd name="connsiteX6" fmla="*/ 678432 w 1356472"/>
                    <a:gd name="connsiteY6" fmla="*/ 77 h 1243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356472" h="1243347">
                      <a:moveTo>
                        <a:pt x="678432" y="77"/>
                      </a:moveTo>
                      <a:cubicBezTo>
                        <a:pt x="1083968" y="5157"/>
                        <a:pt x="1282543" y="238876"/>
                        <a:pt x="1346090" y="556326"/>
                      </a:cubicBezTo>
                      <a:cubicBezTo>
                        <a:pt x="1383207" y="979537"/>
                        <a:pt x="1313644" y="1101229"/>
                        <a:pt x="1250431" y="1243347"/>
                      </a:cubicBezTo>
                      <a:cubicBezTo>
                        <a:pt x="958802" y="888382"/>
                        <a:pt x="746864" y="583900"/>
                        <a:pt x="417453" y="461027"/>
                      </a:cubicBezTo>
                      <a:lnTo>
                        <a:pt x="29916" y="969028"/>
                      </a:lnTo>
                      <a:cubicBezTo>
                        <a:pt x="9036" y="891257"/>
                        <a:pt x="-14066" y="745857"/>
                        <a:pt x="10774" y="556326"/>
                      </a:cubicBezTo>
                      <a:cubicBezTo>
                        <a:pt x="74322" y="238876"/>
                        <a:pt x="272896" y="-5003"/>
                        <a:pt x="678432" y="77"/>
                      </a:cubicBezTo>
                      <a:close/>
                    </a:path>
                  </a:pathLst>
                </a:custGeom>
                <a:solidFill>
                  <a:srgbClr val="462300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58" name="Freeform 357"/>
                <p:cNvSpPr/>
                <p:nvPr/>
              </p:nvSpPr>
              <p:spPr>
                <a:xfrm rot="16200000">
                  <a:off x="7061859" y="2902235"/>
                  <a:ext cx="1326581" cy="1761414"/>
                </a:xfrm>
                <a:custGeom>
                  <a:avLst/>
                  <a:gdLst>
                    <a:gd name="connsiteX0" fmla="*/ 1326581 w 1326581"/>
                    <a:gd name="connsiteY0" fmla="*/ 540853 h 1761414"/>
                    <a:gd name="connsiteX1" fmla="*/ 254712 w 1326581"/>
                    <a:gd name="connsiteY1" fmla="*/ 881375 h 1761414"/>
                    <a:gd name="connsiteX2" fmla="*/ 1326419 w 1326581"/>
                    <a:gd name="connsiteY2" fmla="*/ 1221844 h 1761414"/>
                    <a:gd name="connsiteX3" fmla="*/ 1313743 w 1326581"/>
                    <a:gd name="connsiteY3" fmla="*/ 1321892 h 1761414"/>
                    <a:gd name="connsiteX4" fmla="*/ 1087717 w 1326581"/>
                    <a:gd name="connsiteY4" fmla="*/ 1721408 h 1761414"/>
                    <a:gd name="connsiteX5" fmla="*/ 0 w 1326581"/>
                    <a:gd name="connsiteY5" fmla="*/ 1750396 h 1761414"/>
                    <a:gd name="connsiteX6" fmla="*/ 800 w 1326581"/>
                    <a:gd name="connsiteY6" fmla="*/ 1308305 h 1761414"/>
                    <a:gd name="connsiteX7" fmla="*/ 1574 w 1326581"/>
                    <a:gd name="connsiteY7" fmla="*/ 880707 h 1761414"/>
                    <a:gd name="connsiteX8" fmla="*/ 800 w 1326581"/>
                    <a:gd name="connsiteY8" fmla="*/ 453110 h 1761414"/>
                    <a:gd name="connsiteX9" fmla="*/ 0 w 1326581"/>
                    <a:gd name="connsiteY9" fmla="*/ 11018 h 1761414"/>
                    <a:gd name="connsiteX10" fmla="*/ 1087717 w 1326581"/>
                    <a:gd name="connsiteY10" fmla="*/ 40006 h 1761414"/>
                    <a:gd name="connsiteX11" fmla="*/ 1313743 w 1326581"/>
                    <a:gd name="connsiteY11" fmla="*/ 439522 h 17614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326581" h="1761414">
                      <a:moveTo>
                        <a:pt x="1326581" y="540853"/>
                      </a:moveTo>
                      <a:lnTo>
                        <a:pt x="254712" y="881375"/>
                      </a:lnTo>
                      <a:lnTo>
                        <a:pt x="1326419" y="1221844"/>
                      </a:lnTo>
                      <a:lnTo>
                        <a:pt x="1313743" y="1321892"/>
                      </a:lnTo>
                      <a:cubicBezTo>
                        <a:pt x="1273512" y="1600712"/>
                        <a:pt x="1223926" y="1693898"/>
                        <a:pt x="1087717" y="1721408"/>
                      </a:cubicBezTo>
                      <a:cubicBezTo>
                        <a:pt x="850028" y="1744599"/>
                        <a:pt x="307538" y="1779389"/>
                        <a:pt x="0" y="1750396"/>
                      </a:cubicBezTo>
                      <a:cubicBezTo>
                        <a:pt x="267" y="1606899"/>
                        <a:pt x="534" y="1457602"/>
                        <a:pt x="800" y="1308305"/>
                      </a:cubicBezTo>
                      <a:lnTo>
                        <a:pt x="1574" y="880707"/>
                      </a:lnTo>
                      <a:lnTo>
                        <a:pt x="800" y="453110"/>
                      </a:lnTo>
                      <a:cubicBezTo>
                        <a:pt x="534" y="303812"/>
                        <a:pt x="267" y="154516"/>
                        <a:pt x="0" y="11018"/>
                      </a:cubicBezTo>
                      <a:cubicBezTo>
                        <a:pt x="307538" y="-17975"/>
                        <a:pt x="850028" y="16815"/>
                        <a:pt x="1087717" y="40006"/>
                      </a:cubicBezTo>
                      <a:cubicBezTo>
                        <a:pt x="1223926" y="67516"/>
                        <a:pt x="1273512" y="160703"/>
                        <a:pt x="1313743" y="439522"/>
                      </a:cubicBezTo>
                      <a:close/>
                    </a:path>
                  </a:pathLst>
                </a:custGeom>
                <a:solidFill>
                  <a:sysClr val="windowText" lastClr="000000">
                    <a:lumMod val="75000"/>
                    <a:lumOff val="25000"/>
                  </a:sys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59" name="Freeform 358"/>
                <p:cNvSpPr/>
                <p:nvPr/>
              </p:nvSpPr>
              <p:spPr>
                <a:xfrm>
                  <a:off x="7724775" y="1278789"/>
                  <a:ext cx="884264" cy="3168619"/>
                </a:xfrm>
                <a:custGeom>
                  <a:avLst/>
                  <a:gdLst>
                    <a:gd name="connsiteX0" fmla="*/ 7324 w 888032"/>
                    <a:gd name="connsiteY0" fmla="*/ 0 h 3168619"/>
                    <a:gd name="connsiteX1" fmla="*/ 674982 w 888032"/>
                    <a:gd name="connsiteY1" fmla="*/ 556249 h 3168619"/>
                    <a:gd name="connsiteX2" fmla="*/ 681370 w 888032"/>
                    <a:gd name="connsiteY2" fmla="*/ 657734 h 3168619"/>
                    <a:gd name="connsiteX3" fmla="*/ 685363 w 888032"/>
                    <a:gd name="connsiteY3" fmla="*/ 660264 h 3168619"/>
                    <a:gd name="connsiteX4" fmla="*/ 683946 w 888032"/>
                    <a:gd name="connsiteY4" fmla="*/ 685629 h 3168619"/>
                    <a:gd name="connsiteX5" fmla="*/ 685363 w 888032"/>
                    <a:gd name="connsiteY5" fmla="*/ 700039 h 3168619"/>
                    <a:gd name="connsiteX6" fmla="*/ 684083 w 888032"/>
                    <a:gd name="connsiteY6" fmla="*/ 700839 h 3168619"/>
                    <a:gd name="connsiteX7" fmla="*/ 684121 w 888032"/>
                    <a:gd name="connsiteY7" fmla="*/ 701448 h 3168619"/>
                    <a:gd name="connsiteX8" fmla="*/ 684583 w 888032"/>
                    <a:gd name="connsiteY8" fmla="*/ 822153 h 3168619"/>
                    <a:gd name="connsiteX9" fmla="*/ 683875 w 888032"/>
                    <a:gd name="connsiteY9" fmla="*/ 832430 h 3168619"/>
                    <a:gd name="connsiteX10" fmla="*/ 724908 w 888032"/>
                    <a:gd name="connsiteY10" fmla="*/ 1920820 h 3168619"/>
                    <a:gd name="connsiteX11" fmla="*/ 740776 w 888032"/>
                    <a:gd name="connsiteY11" fmla="*/ 1928021 h 3168619"/>
                    <a:gd name="connsiteX12" fmla="*/ 832664 w 888032"/>
                    <a:gd name="connsiteY12" fmla="*/ 2029857 h 3168619"/>
                    <a:gd name="connsiteX13" fmla="*/ 833050 w 888032"/>
                    <a:gd name="connsiteY13" fmla="*/ 2031195 h 3168619"/>
                    <a:gd name="connsiteX14" fmla="*/ 834396 w 888032"/>
                    <a:gd name="connsiteY14" fmla="*/ 2033733 h 3168619"/>
                    <a:gd name="connsiteX15" fmla="*/ 848025 w 888032"/>
                    <a:gd name="connsiteY15" fmla="*/ 2080902 h 3168619"/>
                    <a:gd name="connsiteX16" fmla="*/ 877014 w 888032"/>
                    <a:gd name="connsiteY16" fmla="*/ 3168619 h 3168619"/>
                    <a:gd name="connsiteX17" fmla="*/ 434922 w 888032"/>
                    <a:gd name="connsiteY17" fmla="*/ 3167819 h 3168619"/>
                    <a:gd name="connsiteX18" fmla="*/ 34687 w 888032"/>
                    <a:gd name="connsiteY18" fmla="*/ 3167094 h 3168619"/>
                    <a:gd name="connsiteX19" fmla="*/ 0 w 888032"/>
                    <a:gd name="connsiteY19" fmla="*/ 3168572 h 3168619"/>
                    <a:gd name="connsiteX20" fmla="*/ 0 w 888032"/>
                    <a:gd name="connsiteY20" fmla="*/ 484 h 31686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888032" h="3168619">
                      <a:moveTo>
                        <a:pt x="7324" y="0"/>
                      </a:moveTo>
                      <a:cubicBezTo>
                        <a:pt x="412860" y="5080"/>
                        <a:pt x="611435" y="238799"/>
                        <a:pt x="674982" y="556249"/>
                      </a:cubicBezTo>
                      <a:lnTo>
                        <a:pt x="681370" y="657734"/>
                      </a:lnTo>
                      <a:lnTo>
                        <a:pt x="685363" y="660264"/>
                      </a:lnTo>
                      <a:lnTo>
                        <a:pt x="683946" y="685629"/>
                      </a:lnTo>
                      <a:lnTo>
                        <a:pt x="685363" y="700039"/>
                      </a:lnTo>
                      <a:lnTo>
                        <a:pt x="684083" y="700839"/>
                      </a:lnTo>
                      <a:lnTo>
                        <a:pt x="684121" y="701448"/>
                      </a:lnTo>
                      <a:cubicBezTo>
                        <a:pt x="685648" y="745556"/>
                        <a:pt x="685728" y="785581"/>
                        <a:pt x="684583" y="822153"/>
                      </a:cubicBezTo>
                      <a:lnTo>
                        <a:pt x="683875" y="832430"/>
                      </a:lnTo>
                      <a:lnTo>
                        <a:pt x="724908" y="1920820"/>
                      </a:lnTo>
                      <a:lnTo>
                        <a:pt x="740776" y="1928021"/>
                      </a:lnTo>
                      <a:cubicBezTo>
                        <a:pt x="786967" y="1953859"/>
                        <a:pt x="815487" y="1986447"/>
                        <a:pt x="832664" y="2029857"/>
                      </a:cubicBezTo>
                      <a:lnTo>
                        <a:pt x="833050" y="2031195"/>
                      </a:lnTo>
                      <a:lnTo>
                        <a:pt x="834396" y="2033733"/>
                      </a:lnTo>
                      <a:cubicBezTo>
                        <a:pt x="840122" y="2048203"/>
                        <a:pt x="844587" y="2063876"/>
                        <a:pt x="848025" y="2080902"/>
                      </a:cubicBezTo>
                      <a:cubicBezTo>
                        <a:pt x="871217" y="2318591"/>
                        <a:pt x="906006" y="2861081"/>
                        <a:pt x="877014" y="3168619"/>
                      </a:cubicBezTo>
                      <a:cubicBezTo>
                        <a:pt x="733517" y="3168352"/>
                        <a:pt x="584220" y="3168085"/>
                        <a:pt x="434922" y="3167819"/>
                      </a:cubicBezTo>
                      <a:lnTo>
                        <a:pt x="34687" y="3167094"/>
                      </a:lnTo>
                      <a:lnTo>
                        <a:pt x="0" y="3168572"/>
                      </a:lnTo>
                      <a:lnTo>
                        <a:pt x="0" y="484"/>
                      </a:lnTo>
                      <a:close/>
                    </a:path>
                  </a:pathLst>
                </a:custGeom>
                <a:solidFill>
                  <a:sysClr val="windowText" lastClr="000000">
                    <a:alpha val="15000"/>
                  </a:sys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351" name="Freeform 350"/>
              <p:cNvSpPr/>
              <p:nvPr/>
            </p:nvSpPr>
            <p:spPr>
              <a:xfrm>
                <a:off x="6902841" y="-189745"/>
                <a:ext cx="973073" cy="1126522"/>
              </a:xfrm>
              <a:custGeom>
                <a:avLst/>
                <a:gdLst>
                  <a:gd name="connsiteX0" fmla="*/ 601 w 973073"/>
                  <a:gd name="connsiteY0" fmla="*/ 973074 h 1126522"/>
                  <a:gd name="connsiteX1" fmla="*/ 973073 w 973073"/>
                  <a:gd name="connsiteY1" fmla="*/ 973074 h 1126522"/>
                  <a:gd name="connsiteX2" fmla="*/ 973073 w 973073"/>
                  <a:gd name="connsiteY2" fmla="*/ 1126522 h 1126522"/>
                  <a:gd name="connsiteX3" fmla="*/ 601 w 973073"/>
                  <a:gd name="connsiteY3" fmla="*/ 1126522 h 1126522"/>
                  <a:gd name="connsiteX4" fmla="*/ 0 w 973073"/>
                  <a:gd name="connsiteY4" fmla="*/ 488035 h 1126522"/>
                  <a:gd name="connsiteX5" fmla="*/ 9756 w 973073"/>
                  <a:gd name="connsiteY5" fmla="*/ 584809 h 1126522"/>
                  <a:gd name="connsiteX6" fmla="*/ 388354 w 973073"/>
                  <a:gd name="connsiteY6" fmla="*/ 963408 h 1126522"/>
                  <a:gd name="connsiteX7" fmla="*/ 484236 w 973073"/>
                  <a:gd name="connsiteY7" fmla="*/ 973073 h 1126522"/>
                  <a:gd name="connsiteX8" fmla="*/ 0 w 973073"/>
                  <a:gd name="connsiteY8" fmla="*/ 973073 h 1126522"/>
                  <a:gd name="connsiteX9" fmla="*/ 0 w 973073"/>
                  <a:gd name="connsiteY9" fmla="*/ 0 h 1126522"/>
                  <a:gd name="connsiteX10" fmla="*/ 973073 w 973073"/>
                  <a:gd name="connsiteY10" fmla="*/ 0 h 1126522"/>
                  <a:gd name="connsiteX11" fmla="*/ 973073 w 973073"/>
                  <a:gd name="connsiteY11" fmla="*/ 973073 h 1126522"/>
                  <a:gd name="connsiteX12" fmla="*/ 488580 w 973073"/>
                  <a:gd name="connsiteY12" fmla="*/ 973073 h 1126522"/>
                  <a:gd name="connsiteX13" fmla="*/ 584462 w 973073"/>
                  <a:gd name="connsiteY13" fmla="*/ 963408 h 1126522"/>
                  <a:gd name="connsiteX14" fmla="*/ 972945 w 973073"/>
                  <a:gd name="connsiteY14" fmla="*/ 486755 h 1126522"/>
                  <a:gd name="connsiteX15" fmla="*/ 486408 w 973073"/>
                  <a:gd name="connsiteY15" fmla="*/ 218 h 1126522"/>
                  <a:gd name="connsiteX16" fmla="*/ 9756 w 973073"/>
                  <a:gd name="connsiteY16" fmla="*/ 388701 h 1126522"/>
                  <a:gd name="connsiteX17" fmla="*/ 0 w 973073"/>
                  <a:gd name="connsiteY17" fmla="*/ 485476 h 11265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973073" h="1126522">
                    <a:moveTo>
                      <a:pt x="601" y="973074"/>
                    </a:moveTo>
                    <a:lnTo>
                      <a:pt x="973073" y="973074"/>
                    </a:lnTo>
                    <a:lnTo>
                      <a:pt x="973073" y="1126522"/>
                    </a:lnTo>
                    <a:lnTo>
                      <a:pt x="601" y="1126522"/>
                    </a:lnTo>
                    <a:close/>
                    <a:moveTo>
                      <a:pt x="0" y="488035"/>
                    </a:moveTo>
                    <a:lnTo>
                      <a:pt x="9756" y="584809"/>
                    </a:lnTo>
                    <a:cubicBezTo>
                      <a:pt x="48642" y="774844"/>
                      <a:pt x="198320" y="924521"/>
                      <a:pt x="388354" y="963408"/>
                    </a:cubicBezTo>
                    <a:lnTo>
                      <a:pt x="484236" y="973073"/>
                    </a:lnTo>
                    <a:lnTo>
                      <a:pt x="0" y="973073"/>
                    </a:lnTo>
                    <a:close/>
                    <a:moveTo>
                      <a:pt x="0" y="0"/>
                    </a:moveTo>
                    <a:lnTo>
                      <a:pt x="973073" y="0"/>
                    </a:lnTo>
                    <a:lnTo>
                      <a:pt x="973073" y="973073"/>
                    </a:lnTo>
                    <a:lnTo>
                      <a:pt x="488580" y="973073"/>
                    </a:lnTo>
                    <a:lnTo>
                      <a:pt x="584462" y="963408"/>
                    </a:lnTo>
                    <a:cubicBezTo>
                      <a:pt x="806169" y="918040"/>
                      <a:pt x="972945" y="721874"/>
                      <a:pt x="972945" y="486755"/>
                    </a:cubicBezTo>
                    <a:cubicBezTo>
                      <a:pt x="972945" y="218048"/>
                      <a:pt x="755115" y="218"/>
                      <a:pt x="486408" y="218"/>
                    </a:cubicBezTo>
                    <a:cubicBezTo>
                      <a:pt x="251289" y="218"/>
                      <a:pt x="55123" y="166994"/>
                      <a:pt x="9756" y="388701"/>
                    </a:cubicBezTo>
                    <a:lnTo>
                      <a:pt x="0" y="485476"/>
                    </a:lnTo>
                    <a:close/>
                  </a:path>
                </a:pathLst>
              </a:custGeom>
              <a:solidFill>
                <a:schemeClr val="tx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430" name="Rectangular Callout 429"/>
          <p:cNvSpPr/>
          <p:nvPr/>
        </p:nvSpPr>
        <p:spPr>
          <a:xfrm>
            <a:off x="3374498" y="88445"/>
            <a:ext cx="7375078" cy="1541761"/>
          </a:xfrm>
          <a:prstGeom prst="wedgeRectCallout">
            <a:avLst>
              <a:gd name="adj1" fmla="val 58559"/>
              <a:gd name="adj2" fmla="val 25120"/>
            </a:avLst>
          </a:prstGeom>
          <a:solidFill>
            <a:schemeClr val="tx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+mj-lt"/>
              </a:rPr>
              <a:t>We do not assume we have access to any user/item features in this model (instead we will learn them by modelling them as latent variables). There are other models where we assume we are given user/item features.</a:t>
            </a:r>
          </a:p>
        </p:txBody>
      </p:sp>
    </p:spTree>
    <p:extLst>
      <p:ext uri="{BB962C8B-B14F-4D97-AF65-F5344CB8AC3E}">
        <p14:creationId xmlns:p14="http://schemas.microsoft.com/office/powerpoint/2010/main" val="3889951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2" dur="500"/>
                                        <p:tgtEl>
                                          <p:spTgt spid="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43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Low-rank Matrix Completion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53353" y="1111624"/>
                <a:ext cx="11938645" cy="5746376"/>
              </a:xfrm>
            </p:spPr>
            <p:txBody>
              <a:bodyPr>
                <a:normAutofit/>
              </a:bodyPr>
              <a:lstStyle/>
              <a:p>
                <a:r>
                  <a:rPr lang="en-IN" dirty="0"/>
                  <a:t>Let us make some assumptions about the ratings</a:t>
                </a:r>
              </a:p>
              <a:p>
                <a:pPr lvl="2"/>
                <a:r>
                  <a:rPr lang="en-IN" dirty="0"/>
                  <a:t>If two users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IN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IN" dirty="0"/>
                  <a:t> are “similar”, they would rate all items similarly</a:t>
                </a:r>
              </a:p>
              <a:p>
                <a:pPr lvl="3"/>
                <a:r>
                  <a:rPr lang="en-IN" dirty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IN" dirty="0"/>
                  <a:t> likes an item,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IN" dirty="0"/>
                  <a:t> would also like it,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IN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IN" dirty="0"/>
                  <a:t> dislikes some  item,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IN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IN" dirty="0"/>
                  <a:t> would also dislike it</a:t>
                </a:r>
              </a:p>
              <a:p>
                <a:pPr lvl="2"/>
                <a:r>
                  <a:rPr lang="en-IN" dirty="0"/>
                  <a:t>If two items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IN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IN" dirty="0"/>
                  <a:t> are “similar”, all users would rate them similarly</a:t>
                </a:r>
              </a:p>
              <a:p>
                <a:pPr lvl="3"/>
                <a:r>
                  <a:rPr lang="en-IN" dirty="0"/>
                  <a:t>If a user likes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IN" dirty="0"/>
                  <a:t>, they like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IN" dirty="0"/>
                  <a:t> as well, if some user dislikes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IN" dirty="0"/>
                  <a:t>, they would also dislike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IN" dirty="0"/>
              </a:p>
              <a:p>
                <a:pPr lvl="2"/>
                <a:r>
                  <a:rPr lang="en-IN" dirty="0"/>
                  <a:t>Some such assumption is necessary to solve the problem</a:t>
                </a:r>
              </a:p>
              <a:p>
                <a:pPr lvl="3"/>
                <a:r>
                  <a:rPr lang="en-IN" dirty="0"/>
                  <a:t>No other reason why observed entries should </a:t>
                </a:r>
                <a:r>
                  <a:rPr lang="en-US" dirty="0"/>
                  <a:t>tell us anything about unobserved entries</a:t>
                </a:r>
              </a:p>
              <a:p>
                <a:r>
                  <a:rPr lang="en-IN" dirty="0"/>
                  <a:t>Popular assumption – latent user and item features and linear model</a:t>
                </a:r>
              </a:p>
              <a:p>
                <a:pPr lvl="2"/>
                <a:r>
                  <a:rPr lang="en-IN" dirty="0"/>
                  <a:t>Assume for every user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IN" dirty="0"/>
                  <a:t>, exists a vector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b="1" i="0" smtClean="0">
                            <a:latin typeface="Cambria Math" panose="02040503050406030204" pitchFamily="18" charset="0"/>
                          </a:rPr>
                          <m:t>𝐮</m:t>
                        </m:r>
                      </m:e>
                      <m:sup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  <m:r>
                      <a:rPr lang="en-IN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I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I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IN" dirty="0"/>
                  <a:t> and for every item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IN" dirty="0"/>
                  <a:t>, exists a vector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b="1" i="0" smtClean="0">
                            <a:latin typeface="Cambria Math" panose="02040503050406030204" pitchFamily="18" charset="0"/>
                          </a:rPr>
                          <m:t>𝐯</m:t>
                        </m:r>
                      </m:e>
                      <m:sup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p>
                    </m:sSup>
                    <m:r>
                      <a:rPr lang="en-IN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IN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IN" dirty="0"/>
                  <a:t> such that rating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en-IN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⟨"/>
                        <m:endChr m:val="⟩"/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b="1" i="0">
                                <a:latin typeface="Cambria Math" panose="02040503050406030204" pitchFamily="18" charset="0"/>
                              </a:rPr>
                              <m:t>𝐮</m:t>
                            </m:r>
                          </m:e>
                          <m:sup>
                            <m:r>
                              <a:rPr lang="en-IN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b="1" i="0">
                                <a:latin typeface="Cambria Math" panose="02040503050406030204" pitchFamily="18" charset="0"/>
                              </a:rPr>
                              <m:t>𝐯</m:t>
                            </m:r>
                          </m:e>
                          <m:sup>
                            <m:r>
                              <a:rPr lang="en-IN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p>
                        </m:sSup>
                      </m:e>
                    </m:d>
                    <m:r>
                      <a:rPr lang="en-IN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en-IN" dirty="0"/>
                  <a:t>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en-IN" b="0" i="1" smtClean="0">
                        <a:latin typeface="Cambria Math" panose="02040503050406030204" pitchFamily="18" charset="0"/>
                      </a:rPr>
                      <m:t>∼</m:t>
                    </m:r>
                    <m:r>
                      <a:rPr lang="en-I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𝒩</m:t>
                    </m:r>
                    <m:d>
                      <m:dPr>
                        <m:ctrlPr>
                          <a:rPr lang="en-I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0,</m:t>
                        </m:r>
                        <m:sSup>
                          <m:sSupPr>
                            <m:ctrlPr>
                              <a:rPr lang="en-I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en-I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endParaRPr lang="en-IN" dirty="0"/>
              </a:p>
              <a:p>
                <a:pPr lvl="2"/>
                <a:r>
                  <a:rPr lang="en-IN" dirty="0"/>
                  <a:t>Equivalent to saying that the ratings matrix is almost rank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IN" dirty="0"/>
                  <a:t> (i.e. low-rank)</a:t>
                </a:r>
              </a:p>
              <a:p>
                <a:pPr lvl="2"/>
                <a:r>
                  <a:rPr lang="en-IN" dirty="0"/>
                  <a:t>Let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IN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IN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IN" b="1" i="0">
                                    <a:latin typeface="Cambria Math" panose="02040503050406030204" pitchFamily="18" charset="0"/>
                                  </a:rPr>
                                  <m:t>𝐮</m:t>
                                </m:r>
                              </m:e>
                              <m:sup>
                                <m:r>
                                  <a:rPr lang="en-IN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p>
                            </m:sSup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…</m:t>
                            </m:r>
                            <m:sSup>
                              <m:sSupPr>
                                <m:ctrlPr>
                                  <a:rPr lang="en-IN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IN" b="1" i="0">
                                    <a:latin typeface="Cambria Math" panose="02040503050406030204" pitchFamily="18" charset="0"/>
                                  </a:rPr>
                                  <m:t>𝐮</m:t>
                                </m:r>
                              </m:e>
                              <m:sup>
                                <m:r>
                                  <a:rPr lang="en-IN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⊤</m:t>
                        </m:r>
                      </m:sup>
                    </m:sSup>
                    <m:r>
                      <a:rPr lang="en-IN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IN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IN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IN" b="1" i="0">
                                    <a:latin typeface="Cambria Math" panose="02040503050406030204" pitchFamily="18" charset="0"/>
                                  </a:rPr>
                                  <m:t>𝐯</m:t>
                                </m:r>
                              </m:e>
                              <m:sup>
                                <m:r>
                                  <a:rPr lang="en-IN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p>
                            </m:sSup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…</m:t>
                            </m:r>
                            <m:sSup>
                              <m:sSupPr>
                                <m:ctrlPr>
                                  <a:rPr lang="en-IN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IN" b="1" i="0">
                                    <a:latin typeface="Cambria Math" panose="02040503050406030204" pitchFamily="18" charset="0"/>
                                  </a:rPr>
                                  <m:t>𝐯</m:t>
                                </m:r>
                              </m:e>
                              <m:sup>
                                <m:r>
                                  <a:rPr lang="en-IN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⊤</m:t>
                        </m:r>
                      </m:sup>
                    </m:sSup>
                  </m:oMath>
                </a14:m>
                <a:r>
                  <a:rPr lang="en-IN" dirty="0"/>
                  <a:t> then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𝑈</m:t>
                    </m:r>
                    <m:sSup>
                      <m:sSup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p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⊤</m:t>
                        </m:r>
                      </m:sup>
                    </m:sSup>
                    <m:r>
                      <a:rPr lang="en-IN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endParaRPr lang="en-IN" dirty="0"/>
              </a:p>
              <a:p>
                <a:pPr lvl="2"/>
                <a:endParaRPr lang="en-IN" dirty="0"/>
              </a:p>
              <a:p>
                <a:pPr lvl="2"/>
                <a:endParaRPr lang="en-IN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3353" y="1111624"/>
                <a:ext cx="11938645" cy="5746376"/>
              </a:xfrm>
              <a:blipFill>
                <a:blip r:embed="rId2"/>
                <a:stretch>
                  <a:fillRect l="-562" t="-254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B8E69-23A9-4619-9CFE-E27BFD8A78F9}" type="slidenum">
              <a:rPr lang="en-US" smtClean="0"/>
              <a:t>22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ular Callout 17"/>
              <p:cNvSpPr/>
              <p:nvPr/>
            </p:nvSpPr>
            <p:spPr>
              <a:xfrm>
                <a:off x="5989834" y="100543"/>
                <a:ext cx="4579114" cy="783236"/>
              </a:xfrm>
              <a:prstGeom prst="wedgeRectCallout">
                <a:avLst>
                  <a:gd name="adj1" fmla="val 67629"/>
                  <a:gd name="adj2" fmla="val 100577"/>
                </a:avLst>
              </a:prstGeom>
              <a:solidFill>
                <a:schemeClr val="tx1"/>
              </a:solidFill>
              <a:ln w="381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IN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latin typeface="+mj-lt"/>
                  </a:rPr>
                  <a:t> is a </a:t>
                </a:r>
                <a:r>
                  <a:rPr lang="en-US" sz="2400" dirty="0" err="1">
                    <a:solidFill>
                      <a:schemeClr val="bg1"/>
                    </a:solidFill>
                    <a:latin typeface="+mj-lt"/>
                  </a:rPr>
                  <a:t>hyperparameter</a:t>
                </a:r>
                <a:r>
                  <a:rPr lang="en-US" sz="2400" dirty="0">
                    <a:solidFill>
                      <a:schemeClr val="bg1"/>
                    </a:solidFill>
                    <a:latin typeface="+mj-lt"/>
                  </a:rPr>
                  <a:t> in this model</a:t>
                </a:r>
              </a:p>
            </p:txBody>
          </p:sp>
        </mc:Choice>
        <mc:Fallback xmlns="">
          <p:sp>
            <p:nvSpPr>
              <p:cNvPr id="18" name="Rectangular Callout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9834" y="100543"/>
                <a:ext cx="4579114" cy="783236"/>
              </a:xfrm>
              <a:prstGeom prst="wedgeRectCallout">
                <a:avLst>
                  <a:gd name="adj1" fmla="val 67629"/>
                  <a:gd name="adj2" fmla="val 100577"/>
                </a:avLst>
              </a:prstGeom>
              <a:blipFill>
                <a:blip r:embed="rId3"/>
                <a:stretch>
                  <a:fillRect/>
                </a:stretch>
              </a:blipFill>
              <a:ln w="38100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70198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Low-rank Matrix Completion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53354" y="4572000"/>
                <a:ext cx="11938646" cy="2286000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IN" i="1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en-IN" i="1">
                        <a:latin typeface="Cambria Math" panose="02040503050406030204" pitchFamily="18" charset="0"/>
                      </a:rPr>
                      <m:t>≈</m:t>
                    </m:r>
                    <m:d>
                      <m:dPr>
                        <m:begChr m:val="⟨"/>
                        <m:endChr m:val="⟩"/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IN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b="1">
                                <a:latin typeface="Cambria Math" panose="02040503050406030204" pitchFamily="18" charset="0"/>
                              </a:rPr>
                              <m:t>𝐮</m:t>
                            </m:r>
                          </m:e>
                          <m:sup>
                            <m:r>
                              <a:rPr lang="en-IN" i="1" dirty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  <m:r>
                          <a:rPr lang="en-IN" i="1" dirty="0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IN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b="1" dirty="0">
                                <a:latin typeface="Cambria Math" panose="02040503050406030204" pitchFamily="18" charset="0"/>
                              </a:rPr>
                              <m:t>𝐯</m:t>
                            </m:r>
                          </m:e>
                          <m:sup>
                            <m:r>
                              <a:rPr lang="en-IN" i="1" dirty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p>
                        </m:sSup>
                      </m:e>
                    </m:d>
                  </m:oMath>
                </a14:m>
                <a:r>
                  <a:rPr lang="en-IN" dirty="0"/>
                  <a:t> where </a:t>
                </a:r>
                <a14:m>
                  <m:oMath xmlns:m="http://schemas.openxmlformats.org/officeDocument/2006/math">
                    <m:r>
                      <a:rPr lang="en-IN" i="1"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IN" i="1" dirty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IN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IN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IN" i="1" dirty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IN" b="1" dirty="0">
                                    <a:latin typeface="Cambria Math" panose="02040503050406030204" pitchFamily="18" charset="0"/>
                                  </a:rPr>
                                  <m:t>𝐮</m:t>
                                </m:r>
                              </m:e>
                              <m:sup>
                                <m:r>
                                  <a:rPr lang="en-IN" i="1" dirty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p>
                            </m:sSup>
                            <m:r>
                              <a:rPr lang="en-IN" i="1" dirty="0">
                                <a:latin typeface="Cambria Math" panose="02040503050406030204" pitchFamily="18" charset="0"/>
                              </a:rPr>
                              <m:t>,…,</m:t>
                            </m:r>
                            <m:sSup>
                              <m:sSupPr>
                                <m:ctrlPr>
                                  <a:rPr lang="en-IN" i="1" dirty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IN" b="1" dirty="0">
                                    <a:latin typeface="Cambria Math" panose="02040503050406030204" pitchFamily="18" charset="0"/>
                                  </a:rPr>
                                  <m:t>𝐮</m:t>
                                </m:r>
                              </m:e>
                              <m:sup>
                                <m:r>
                                  <a:rPr lang="en-IN" i="1" dirty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IN" i="1" dirty="0">
                            <a:latin typeface="Cambria Math" panose="02040503050406030204" pitchFamily="18" charset="0"/>
                          </a:rPr>
                          <m:t>⊤</m:t>
                        </m:r>
                      </m:sup>
                    </m:sSup>
                  </m:oMath>
                </a14:m>
                <a:r>
                  <a:rPr lang="en-IN" dirty="0"/>
                  <a:t> and </a:t>
                </a:r>
                <a14:m>
                  <m:oMath xmlns:m="http://schemas.openxmlformats.org/officeDocument/2006/math">
                    <m:r>
                      <a:rPr lang="en-IN" i="1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IN" i="1" dirty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IN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IN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IN" i="1" dirty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IN" b="1" dirty="0">
                                    <a:latin typeface="Cambria Math" panose="02040503050406030204" pitchFamily="18" charset="0"/>
                                  </a:rPr>
                                  <m:t>𝐯</m:t>
                                </m:r>
                              </m:e>
                              <m:sup>
                                <m:r>
                                  <a:rPr lang="en-IN" i="1" dirty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p>
                            </m:sSup>
                            <m:r>
                              <a:rPr lang="en-IN" i="1" dirty="0">
                                <a:latin typeface="Cambria Math" panose="02040503050406030204" pitchFamily="18" charset="0"/>
                              </a:rPr>
                              <m:t>,…,</m:t>
                            </m:r>
                            <m:sSup>
                              <m:sSupPr>
                                <m:ctrlPr>
                                  <a:rPr lang="en-IN" i="1" dirty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IN" b="1" dirty="0">
                                    <a:latin typeface="Cambria Math" panose="02040503050406030204" pitchFamily="18" charset="0"/>
                                  </a:rPr>
                                  <m:t>𝐯</m:t>
                                </m:r>
                              </m:e>
                              <m:sup>
                                <m:r>
                                  <a:rPr lang="en-IN" i="1" dirty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IN" i="1" dirty="0">
                            <a:latin typeface="Cambria Math" panose="02040503050406030204" pitchFamily="18" charset="0"/>
                          </a:rPr>
                          <m:t>⊤</m:t>
                        </m:r>
                      </m:sup>
                    </m:sSup>
                  </m:oMath>
                </a14:m>
                <a:endParaRPr lang="en-IN" dirty="0"/>
              </a:p>
              <a:p>
                <a:pPr lvl="2"/>
                <a:r>
                  <a:rPr lang="en-IN" dirty="0"/>
                  <a:t>As a side effect, we get vector representations of all users and items</a:t>
                </a:r>
              </a:p>
              <a:p>
                <a:pPr lvl="3"/>
                <a:r>
                  <a:rPr lang="en-US" dirty="0"/>
                  <a:t>If two users rate similarly, then the method will learn similar “features” for them!</a:t>
                </a:r>
                <a:endParaRPr lang="en-IN" dirty="0"/>
              </a:p>
              <a:p>
                <a:pPr lvl="3"/>
                <a:r>
                  <a:rPr lang="en-IN" dirty="0"/>
                  <a:t>These “features” can be useful in making future </a:t>
                </a:r>
                <a:r>
                  <a:rPr lang="en-IN" dirty="0" err="1"/>
                  <a:t>recos</a:t>
                </a:r>
                <a:r>
                  <a:rPr lang="en-IN" dirty="0"/>
                  <a:t> but can also violate privacy if they reveal details users didn’t tell us e.g. if one of the features is correlated with age</a:t>
                </a:r>
              </a:p>
              <a:p>
                <a:endParaRPr lang="en-IN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3354" y="4572000"/>
                <a:ext cx="11938646" cy="2286000"/>
              </a:xfrm>
              <a:blipFill>
                <a:blip r:embed="rId3"/>
                <a:stretch>
                  <a:fillRect t="-4533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B8E69-23A9-4619-9CFE-E27BFD8A78F9}" type="slidenum">
              <a:rPr lang="en-US" smtClean="0"/>
              <a:t>23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7648331" y="3442440"/>
                <a:ext cx="80127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IN" sz="36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𝑈</m:t>
                      </m:r>
                    </m:oMath>
                  </m:oMathPara>
                </a14:m>
                <a:endParaRPr kumimoji="0" lang="en-US" sz="3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48331" y="3442440"/>
                <a:ext cx="801278" cy="64633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9286718" y="1661636"/>
                <a:ext cx="80127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en-IN" sz="36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0" lang="en-IN" sz="36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p>
                          <m:r>
                            <a:rPr kumimoji="0" lang="en-IN" sz="36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⊤</m:t>
                          </m:r>
                        </m:sup>
                      </m:sSup>
                    </m:oMath>
                  </m:oMathPara>
                </a14:m>
                <a:endParaRPr kumimoji="0" lang="en-US" sz="3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86718" y="1661636"/>
                <a:ext cx="801278" cy="64633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5" name="Picture 2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4412" y="2610246"/>
            <a:ext cx="684322" cy="441698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8349556" y="2140439"/>
            <a:ext cx="26756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400" dirty="0">
                <a:solidFill>
                  <a:prstClr val="black"/>
                </a:solidFill>
              </a:rPr>
              <a:t>ITEM FEATURES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648331" y="3953946"/>
            <a:ext cx="24396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400" dirty="0">
                <a:solidFill>
                  <a:prstClr val="black"/>
                </a:solidFill>
              </a:rPr>
              <a:t>USER FEATURES</a:t>
            </a:r>
            <a:endParaRPr lang="en-US" sz="2400" dirty="0">
              <a:solidFill>
                <a:prstClr val="black"/>
              </a:solidFill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1563" y="1039752"/>
            <a:ext cx="4336680" cy="333795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70021" y="1661636"/>
            <a:ext cx="1078363" cy="2667705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824276" y="583272"/>
            <a:ext cx="3726162" cy="1078364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132498" y="1661636"/>
            <a:ext cx="537523" cy="2753975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824276" y="0"/>
            <a:ext cx="3726162" cy="55411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4791201" y="3816886"/>
                <a:ext cx="80127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IN" sz="36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𝑋</m:t>
                      </m:r>
                    </m:oMath>
                  </m:oMathPara>
                </a14:m>
                <a:endParaRPr kumimoji="0" lang="en-US" sz="3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1201" y="3816886"/>
                <a:ext cx="801278" cy="646331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4" name="Group 33"/>
          <p:cNvGrpSpPr/>
          <p:nvPr/>
        </p:nvGrpSpPr>
        <p:grpSpPr>
          <a:xfrm>
            <a:off x="6670021" y="1090454"/>
            <a:ext cx="1028337" cy="461665"/>
            <a:chOff x="6670021" y="1090454"/>
            <a:chExt cx="1028337" cy="461665"/>
          </a:xfrm>
        </p:grpSpPr>
        <p:cxnSp>
          <p:nvCxnSpPr>
            <p:cNvPr id="35" name="Straight Arrow Connector 34"/>
            <p:cNvCxnSpPr/>
            <p:nvPr/>
          </p:nvCxnSpPr>
          <p:spPr>
            <a:xfrm>
              <a:off x="6670021" y="1484995"/>
              <a:ext cx="1028337" cy="0"/>
            </a:xfrm>
            <a:prstGeom prst="straightConnector1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  <a:miter lim="800000"/>
              <a:headEnd type="triangle" w="med" len="lg"/>
              <a:tailEnd type="triangle" w="med" len="lg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TextBox 35"/>
                <p:cNvSpPr txBox="1"/>
                <p:nvPr/>
              </p:nvSpPr>
              <p:spPr>
                <a:xfrm>
                  <a:off x="6992385" y="1090454"/>
                  <a:ext cx="433633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IN" sz="24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𝑘</m:t>
                        </m:r>
                      </m:oMath>
                    </m:oMathPara>
                  </a14:m>
                  <a:endPara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</mc:Choice>
          <mc:Fallback xmlns="">
            <p:sp>
              <p:nvSpPr>
                <p:cNvPr id="1214" name="TextBox 12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92385" y="1090454"/>
                  <a:ext cx="433633" cy="461665"/>
                </a:xfrm>
                <a:prstGeom prst="rect">
                  <a:avLst/>
                </a:prstGeom>
                <a:blipFill rotWithShape="0"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7" name="Group 36"/>
          <p:cNvGrpSpPr/>
          <p:nvPr/>
        </p:nvGrpSpPr>
        <p:grpSpPr>
          <a:xfrm>
            <a:off x="11550438" y="583272"/>
            <a:ext cx="433633" cy="1078364"/>
            <a:chOff x="11550438" y="583272"/>
            <a:chExt cx="433633" cy="1078364"/>
          </a:xfrm>
        </p:grpSpPr>
        <p:cxnSp>
          <p:nvCxnSpPr>
            <p:cNvPr id="38" name="Straight Arrow Connector 37"/>
            <p:cNvCxnSpPr/>
            <p:nvPr/>
          </p:nvCxnSpPr>
          <p:spPr>
            <a:xfrm>
              <a:off x="11638458" y="583272"/>
              <a:ext cx="0" cy="1078364"/>
            </a:xfrm>
            <a:prstGeom prst="straightConnector1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  <a:miter lim="800000"/>
              <a:headEnd type="triangle" w="med" len="lg"/>
              <a:tailEnd type="triangle" w="med" len="lg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TextBox 38"/>
                <p:cNvSpPr txBox="1"/>
                <p:nvPr/>
              </p:nvSpPr>
              <p:spPr>
                <a:xfrm>
                  <a:off x="11550438" y="891621"/>
                  <a:ext cx="433633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IN" sz="24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𝑘</m:t>
                        </m:r>
                      </m:oMath>
                    </m:oMathPara>
                  </a14:m>
                  <a:endPara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</mc:Choice>
          <mc:Fallback xmlns="">
            <p:sp>
              <p:nvSpPr>
                <p:cNvPr id="1219" name="TextBox 12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550438" y="891621"/>
                  <a:ext cx="433633" cy="461665"/>
                </a:xfrm>
                <a:prstGeom prst="rect">
                  <a:avLst/>
                </a:prstGeom>
                <a:blipFill rotWithShape="0"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41" name="Picture 40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2644" y="1864792"/>
            <a:ext cx="1689355" cy="168935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ular Callout 41"/>
              <p:cNvSpPr/>
              <p:nvPr/>
            </p:nvSpPr>
            <p:spPr>
              <a:xfrm>
                <a:off x="277944" y="2601176"/>
                <a:ext cx="10224699" cy="2052173"/>
              </a:xfrm>
              <a:prstGeom prst="wedgeRectCallout">
                <a:avLst>
                  <a:gd name="adj1" fmla="val 58480"/>
                  <a:gd name="adj2" fmla="val -27771"/>
                </a:avLst>
              </a:prstGeom>
              <a:solidFill>
                <a:schemeClr val="tx1"/>
              </a:solidFill>
              <a:ln w="381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IN" sz="2400" dirty="0">
                    <a:solidFill>
                      <a:schemeClr val="bg1"/>
                    </a:solidFill>
                    <a:latin typeface="+mj-lt"/>
                  </a:rPr>
                  <a:t>Suppose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IN" sz="24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Ω</m:t>
                    </m:r>
                    <m:r>
                      <a:rPr lang="en-IN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⊂</m:t>
                    </m:r>
                    <m:d>
                      <m:dPr>
                        <m:begChr m:val="["/>
                        <m:endChr m:val="]"/>
                        <m:ctrlPr>
                          <a:rPr lang="en-IN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  <m:r>
                      <a:rPr lang="en-IN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×</m:t>
                    </m:r>
                    <m:d>
                      <m:dPr>
                        <m:begChr m:val="["/>
                        <m:endChr m:val="]"/>
                        <m:ctrlPr>
                          <a:rPr lang="en-IN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 </a:t>
                </a:r>
                <a:r>
                  <a:rPr lang="en-US" sz="2400" dirty="0">
                    <a:solidFill>
                      <a:schemeClr val="bg1"/>
                    </a:solidFill>
                    <a:latin typeface="+mj-lt"/>
                  </a:rPr>
                  <a:t>are the locations observed by us. The MAP problem (with Gaussian priors 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2400" b="1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𝐮</m:t>
                        </m:r>
                      </m:e>
                      <m:sup>
                        <m:r>
                          <a:rPr lang="en-IN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  <m:r>
                      <a:rPr lang="en-IN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IN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2400" b="1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𝐯</m:t>
                        </m:r>
                      </m:e>
                      <m:sup>
                        <m:r>
                          <a:rPr lang="en-IN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p>
                    </m:sSup>
                  </m:oMath>
                </a14:m>
                <a:r>
                  <a:rPr lang="en-US" sz="2400" dirty="0">
                    <a:solidFill>
                      <a:schemeClr val="bg1"/>
                    </a:solidFill>
                    <a:latin typeface="+mj-lt"/>
                  </a:rPr>
                  <a:t> reduces to the following optimization problem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I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IN" sz="24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arg</m:t>
                          </m:r>
                        </m:fName>
                        <m:e>
                          <m:func>
                            <m:funcPr>
                              <m:ctrlPr>
                                <a:rPr lang="en-I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en-IN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IN" sz="240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min</m:t>
                                  </m:r>
                                </m:e>
                                <m:lim>
                                  <m:eqArr>
                                    <m:eqArrPr>
                                      <m:ctrlPr>
                                        <a:rPr lang="en-IN" sz="24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eqArrPr>
                                    <m:e>
                                      <m:r>
                                        <a:rPr lang="en-IN" sz="24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𝑈</m:t>
                                      </m:r>
                                      <m:r>
                                        <a:rPr lang="en-IN" sz="24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∈</m:t>
                                      </m:r>
                                      <m:sSup>
                                        <m:sSupPr>
                                          <m:ctrlPr>
                                            <a:rPr lang="en-IN" sz="24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IN" sz="24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ℝ</m:t>
                                          </m:r>
                                        </m:e>
                                        <m:sup>
                                          <m:r>
                                            <a:rPr lang="en-IN" sz="24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𝑚</m:t>
                                          </m:r>
                                          <m:r>
                                            <a:rPr lang="en-IN" sz="24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×</m:t>
                                          </m:r>
                                          <m:r>
                                            <a:rPr lang="en-IN" sz="24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sup>
                                      </m:sSup>
                                    </m:e>
                                    <m:e>
                                      <m:r>
                                        <a:rPr lang="en-IN" sz="24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𝑉</m:t>
                                      </m:r>
                                      <m:r>
                                        <a:rPr lang="en-IN" sz="24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∈</m:t>
                                      </m:r>
                                      <m:sSup>
                                        <m:sSupPr>
                                          <m:ctrlPr>
                                            <a:rPr lang="en-IN" sz="24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IN" sz="24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ℝ</m:t>
                                          </m:r>
                                        </m:e>
                                        <m:sup>
                                          <m:r>
                                            <a:rPr lang="en-IN" sz="24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  <m:r>
                                            <a:rPr lang="en-IN" sz="24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×</m:t>
                                          </m:r>
                                          <m:r>
                                            <a:rPr lang="en-IN" sz="24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sup>
                                      </m:sSup>
                                    </m:e>
                                  </m:eqArr>
                                </m:lim>
                              </m:limLow>
                            </m:fName>
                            <m:e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IN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d>
                                    <m:dPr>
                                      <m:ctrlPr>
                                        <a:rPr lang="en-IN" sz="24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IN" sz="24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en-IN" sz="24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IN" sz="24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e>
                                  </m:d>
                                  <m:r>
                                    <a:rPr lang="en-IN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∈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IN" sz="240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Ω</m:t>
                                  </m:r>
                                </m:sub>
                                <m:sup/>
                                <m:e>
                                  <m:sSup>
                                    <m:sSupPr>
                                      <m:ctrlPr>
                                        <a:rPr lang="en-IN" sz="24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IN" sz="24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IN" sz="2400" i="1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IN" sz="2400" i="1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𝑋</m:t>
                                              </m:r>
                                            </m:e>
                                            <m:sub>
                                              <m:r>
                                                <a:rPr lang="en-IN" sz="2400" i="1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𝑖𝑗</m:t>
                                              </m:r>
                                            </m:sub>
                                          </m:sSub>
                                          <m:r>
                                            <a:rPr lang="en-IN" sz="24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d>
                                            <m:dPr>
                                              <m:begChr m:val="⟨"/>
                                              <m:endChr m:val="⟩"/>
                                              <m:ctrlPr>
                                                <a:rPr lang="en-IN" sz="2400" i="1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sSup>
                                                <m:sSupPr>
                                                  <m:ctrlPr>
                                                    <a:rPr lang="en-IN" sz="2400" i="1">
                                                      <a:solidFill>
                                                        <a:schemeClr val="bg1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pPr>
                                                <m:e>
                                                  <m:r>
                                                    <a:rPr lang="en-IN" sz="2400" b="1">
                                                      <a:solidFill>
                                                        <a:schemeClr val="bg1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𝐮</m:t>
                                                  </m:r>
                                                </m:e>
                                                <m:sup>
                                                  <m:r>
                                                    <a:rPr lang="en-IN" sz="2400" i="1">
                                                      <a:solidFill>
                                                        <a:schemeClr val="bg1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𝑖</m:t>
                                                  </m:r>
                                                </m:sup>
                                              </m:sSup>
                                              <m:r>
                                                <a:rPr lang="en-IN" sz="2400" i="1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,</m:t>
                                              </m:r>
                                              <m:sSup>
                                                <m:sSupPr>
                                                  <m:ctrlPr>
                                                    <a:rPr lang="en-IN" sz="2400" i="1">
                                                      <a:solidFill>
                                                        <a:schemeClr val="bg1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pPr>
                                                <m:e>
                                                  <m:r>
                                                    <a:rPr lang="en-IN" sz="2400" b="1">
                                                      <a:solidFill>
                                                        <a:schemeClr val="bg1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𝐯</m:t>
                                                  </m:r>
                                                </m:e>
                                                <m:sup>
                                                  <m:r>
                                                    <a:rPr lang="en-IN" sz="2400" i="1">
                                                      <a:solidFill>
                                                        <a:schemeClr val="bg1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𝑗</m:t>
                                                  </m:r>
                                                </m:sup>
                                              </m:sSup>
                                            </m:e>
                                          </m:d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IN" sz="24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nary>
                              <m:r>
                                <a:rPr lang="en-I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I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  <m:r>
                                <a:rPr lang="en-I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d>
                                <m:dPr>
                                  <m:ctrlPr>
                                    <a:rPr lang="en-IN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nary>
                                    <m:naryPr>
                                      <m:chr m:val="∑"/>
                                      <m:ctrlPr>
                                        <a:rPr lang="en-IN" sz="24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a:rPr lang="en-IN" sz="24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en-IN" sz="24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=1</m:t>
                                      </m:r>
                                    </m:sub>
                                    <m:sup>
                                      <m:r>
                                        <a:rPr lang="en-IN" sz="24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sup>
                                    <m:e>
                                      <m:sSubSup>
                                        <m:sSubSupPr>
                                          <m:ctrlPr>
                                            <a:rPr lang="en-IN" sz="24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d>
                                            <m:dPr>
                                              <m:begChr m:val="‖"/>
                                              <m:endChr m:val="‖"/>
                                              <m:ctrlPr>
                                                <a:rPr lang="en-IN" sz="2400" i="1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sSup>
                                                <m:sSupPr>
                                                  <m:ctrlPr>
                                                    <a:rPr lang="en-IN" sz="2400" i="1">
                                                      <a:solidFill>
                                                        <a:schemeClr val="bg1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pPr>
                                                <m:e>
                                                  <m:r>
                                                    <a:rPr lang="en-IN" sz="2400" b="1">
                                                      <a:solidFill>
                                                        <a:schemeClr val="bg1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𝐮</m:t>
                                                  </m:r>
                                                </m:e>
                                                <m:sup>
                                                  <m:r>
                                                    <a:rPr lang="en-IN" sz="2400" i="1">
                                                      <a:solidFill>
                                                        <a:schemeClr val="bg1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𝑖</m:t>
                                                  </m:r>
                                                </m:sup>
                                              </m:sSup>
                                            </m:e>
                                          </m:d>
                                        </m:e>
                                        <m:sub>
                                          <m:r>
                                            <a:rPr lang="en-IN" sz="24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  <m:sup>
                                          <m:r>
                                            <a:rPr lang="en-IN" sz="24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bSup>
                                    </m:e>
                                  </m:nary>
                                  <m:r>
                                    <a:rPr lang="en-IN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nary>
                                    <m:naryPr>
                                      <m:chr m:val="∑"/>
                                      <m:ctrlPr>
                                        <a:rPr lang="en-IN" sz="24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a:rPr lang="en-IN" sz="24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  <m:r>
                                        <a:rPr lang="en-IN" sz="24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=1</m:t>
                                      </m:r>
                                    </m:sub>
                                    <m:sup>
                                      <m:r>
                                        <a:rPr lang="en-IN" sz="24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p>
                                    <m:e>
                                      <m:sSubSup>
                                        <m:sSubSupPr>
                                          <m:ctrlPr>
                                            <a:rPr lang="en-IN" sz="24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d>
                                            <m:dPr>
                                              <m:begChr m:val="‖"/>
                                              <m:endChr m:val="‖"/>
                                              <m:ctrlPr>
                                                <a:rPr lang="en-IN" sz="2400" i="1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sSup>
                                                <m:sSupPr>
                                                  <m:ctrlPr>
                                                    <a:rPr lang="en-IN" sz="2400" i="1">
                                                      <a:solidFill>
                                                        <a:schemeClr val="bg1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pPr>
                                                <m:e>
                                                  <m:r>
                                                    <a:rPr lang="en-IN" sz="2400" b="1">
                                                      <a:solidFill>
                                                        <a:schemeClr val="bg1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𝐯</m:t>
                                                  </m:r>
                                                </m:e>
                                                <m:sup>
                                                  <m:r>
                                                    <a:rPr lang="en-IN" sz="2400" i="1">
                                                      <a:solidFill>
                                                        <a:schemeClr val="bg1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𝑗</m:t>
                                                  </m:r>
                                                </m:sup>
                                              </m:sSup>
                                            </m:e>
                                          </m:d>
                                        </m:e>
                                        <m:sub>
                                          <m:r>
                                            <a:rPr lang="en-IN" sz="24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  <m:sup>
                                          <m:r>
                                            <a:rPr lang="en-IN" sz="24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bSup>
                                    </m:e>
                                  </m:nary>
                                </m:e>
                              </m:d>
                            </m:e>
                          </m:func>
                        </m:e>
                      </m:func>
                    </m:oMath>
                  </m:oMathPara>
                </a14:m>
                <a:endParaRPr lang="en-IN" sz="2400" dirty="0">
                  <a:solidFill>
                    <a:schemeClr val="bg1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42" name="Rectangular Callout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944" y="2601176"/>
                <a:ext cx="10224699" cy="2052173"/>
              </a:xfrm>
              <a:prstGeom prst="wedgeRectCallout">
                <a:avLst>
                  <a:gd name="adj1" fmla="val 58480"/>
                  <a:gd name="adj2" fmla="val -27771"/>
                </a:avLst>
              </a:prstGeom>
              <a:blipFill>
                <a:blip r:embed="rId16"/>
                <a:stretch>
                  <a:fillRect l="-493" t="-877"/>
                </a:stretch>
              </a:blipFill>
              <a:ln w="38100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3" name="Picture 42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1791" y="4592251"/>
            <a:ext cx="1660208" cy="166020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ular Callout 43"/>
              <p:cNvSpPr/>
              <p:nvPr/>
            </p:nvSpPr>
            <p:spPr>
              <a:xfrm>
                <a:off x="3164647" y="4965623"/>
                <a:ext cx="7337996" cy="1213205"/>
              </a:xfrm>
              <a:prstGeom prst="wedgeRectCallout">
                <a:avLst>
                  <a:gd name="adj1" fmla="val 61158"/>
                  <a:gd name="adj2" fmla="val 13799"/>
                </a:avLst>
              </a:prstGeom>
              <a:solidFill>
                <a:schemeClr val="tx1"/>
              </a:solidFill>
              <a:ln w="381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IN" sz="2400" dirty="0">
                    <a:solidFill>
                      <a:schemeClr val="bg1"/>
                    </a:solidFill>
                    <a:latin typeface="+mj-lt"/>
                  </a:rPr>
                  <a:t>Alternating minimization is currently one of the fastest ways to solve this problem since if we fix </a:t>
                </a:r>
                <a14:m>
                  <m:oMath xmlns:m="http://schemas.openxmlformats.org/officeDocument/2006/math">
                    <m:r>
                      <a:rPr lang="en-IN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en-IN" sz="2400" dirty="0">
                    <a:solidFill>
                      <a:schemeClr val="bg1"/>
                    </a:solidFill>
                    <a:latin typeface="+mj-lt"/>
                  </a:rPr>
                  <a:t>, solving for </a:t>
                </a:r>
                <a14:m>
                  <m:oMath xmlns:m="http://schemas.openxmlformats.org/officeDocument/2006/math">
                    <m:r>
                      <a:rPr lang="en-IN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IN" sz="2400" dirty="0">
                    <a:solidFill>
                      <a:schemeClr val="bg1"/>
                    </a:solidFill>
                    <a:latin typeface="+mj-lt"/>
                  </a:rPr>
                  <a:t> is just a bunch of ridge regression problems and vice versa!</a:t>
                </a:r>
              </a:p>
            </p:txBody>
          </p:sp>
        </mc:Choice>
        <mc:Fallback xmlns="">
          <p:sp>
            <p:nvSpPr>
              <p:cNvPr id="44" name="Rectangular Callout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4647" y="4965623"/>
                <a:ext cx="7337996" cy="1213205"/>
              </a:xfrm>
              <a:prstGeom prst="wedgeRectCallout">
                <a:avLst>
                  <a:gd name="adj1" fmla="val 61158"/>
                  <a:gd name="adj2" fmla="val 13799"/>
                </a:avLst>
              </a:prstGeom>
              <a:blipFill>
                <a:blip r:embed="rId18"/>
                <a:stretch>
                  <a:fillRect l="-743" t="-1463" b="-8780"/>
                </a:stretch>
              </a:blipFill>
              <a:ln w="38100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76164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500"/>
                            </p:stCondLst>
                            <p:childTnLst>
                              <p:par>
                                <p:cTn id="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3" grpId="0"/>
      <p:bldP spid="24" grpId="0"/>
      <p:bldP spid="26" grpId="0"/>
      <p:bldP spid="27" grpId="0"/>
      <p:bldP spid="33" grpId="0"/>
      <p:bldP spid="42" grpId="0" animBg="1"/>
      <p:bldP spid="4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err="1"/>
              <a:t>AltMin</a:t>
            </a:r>
            <a:r>
              <a:rPr lang="en-IN" dirty="0"/>
              <a:t> for LRMC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B8E69-23A9-4619-9CFE-E27BFD8A78F9}" type="slidenum">
              <a:rPr lang="en-US" smtClean="0"/>
              <a:t>24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722805" y="843449"/>
                <a:ext cx="8661424" cy="5728171"/>
              </a:xfrm>
              <a:prstGeom prst="rect">
                <a:avLst/>
              </a:prstGeom>
              <a:noFill/>
              <a:ln w="38100">
                <a:solidFill>
                  <a:srgbClr val="7030A0"/>
                </a:solidFill>
                <a:prstDash val="dash"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IN" sz="3600" b="1" dirty="0">
                    <a:solidFill>
                      <a:schemeClr val="bg1"/>
                    </a:solidFill>
                    <a:latin typeface="+mj-lt"/>
                  </a:rPr>
                  <a:t>ALTERNATING OPTIMIZATION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IN" sz="3200" dirty="0">
                    <a:solidFill>
                      <a:schemeClr val="bg1"/>
                    </a:solidFill>
                    <a:latin typeface="+mj-lt"/>
                  </a:rPr>
                  <a:t>Observed locations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IN" sz="32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US" sz="3200" b="1" dirty="0">
                    <a:solidFill>
                      <a:schemeClr val="bg1"/>
                    </a:solidFill>
                    <a:latin typeface="+mj-lt"/>
                  </a:rPr>
                  <a:t> </a:t>
                </a:r>
                <a:r>
                  <a:rPr lang="en-US" sz="3200" dirty="0">
                    <a:solidFill>
                      <a:schemeClr val="bg1"/>
                    </a:solidFill>
                    <a:latin typeface="+mj-lt"/>
                  </a:rPr>
                  <a:t>and values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IN" sz="3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IN" sz="32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32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IN" sz="32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𝑖𝑗</m:t>
                            </m:r>
                          </m:sub>
                        </m:sSub>
                        <m:r>
                          <a:rPr lang="en-IN" sz="3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:</m:t>
                        </m:r>
                        <m:d>
                          <m:dPr>
                            <m:ctrlPr>
                              <a:rPr lang="en-IN" sz="32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IN" sz="32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IN" sz="32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IN" sz="32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e>
                        </m:d>
                        <m:r>
                          <a:rPr lang="en-IN" sz="3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m:rPr>
                            <m:sty m:val="p"/>
                          </m:rPr>
                          <a:rPr lang="en-IN" sz="32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Ω</m:t>
                        </m:r>
                      </m:e>
                    </m:d>
                  </m:oMath>
                </a14:m>
                <a:endParaRPr lang="en-US" sz="3200" dirty="0">
                  <a:solidFill>
                    <a:schemeClr val="bg1"/>
                  </a:solidFill>
                  <a:latin typeface="Nexa Book" panose="02000000000000000000" pitchFamily="2" charset="0"/>
                </a:endParaRP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IN" sz="3200" dirty="0">
                    <a:solidFill>
                      <a:schemeClr val="bg1"/>
                    </a:solidFill>
                    <a:latin typeface="+mj-lt"/>
                  </a:rPr>
                  <a:t>Initialize</a:t>
                </a:r>
                <a:r>
                  <a:rPr lang="en-IN" sz="3200" dirty="0">
                    <a:solidFill>
                      <a:schemeClr val="bg1"/>
                    </a:solidFill>
                    <a:latin typeface="Nexa Book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sz="3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3200" b="1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𝐯</m:t>
                        </m:r>
                      </m:e>
                      <m:sup>
                        <m:r>
                          <a:rPr lang="en-IN" sz="3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1,0</m:t>
                        </m:r>
                      </m:sup>
                    </m:sSup>
                    <m:r>
                      <a:rPr lang="en-IN" sz="32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IN" sz="3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3200" b="1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𝐯</m:t>
                        </m:r>
                      </m:e>
                      <m:sup>
                        <m:r>
                          <a:rPr lang="en-IN" sz="3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2,0</m:t>
                        </m:r>
                      </m:sup>
                    </m:sSup>
                    <m:r>
                      <a:rPr lang="en-IN" sz="32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p>
                      <m:sSupPr>
                        <m:ctrlPr>
                          <a:rPr lang="en-IN" sz="3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3200" b="1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𝐯</m:t>
                        </m:r>
                      </m:e>
                      <m:sup>
                        <m:r>
                          <a:rPr lang="en-IN" sz="3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IN" sz="3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,0</m:t>
                        </m:r>
                      </m:sup>
                    </m:sSup>
                  </m:oMath>
                </a14:m>
                <a:endParaRPr lang="en-US" sz="3200" dirty="0">
                  <a:solidFill>
                    <a:schemeClr val="bg1"/>
                  </a:solidFill>
                  <a:latin typeface="Nexa Book" panose="02000000000000000000" pitchFamily="2" charset="0"/>
                </a:endParaRP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IN" sz="3200" dirty="0">
                    <a:solidFill>
                      <a:schemeClr val="bg1"/>
                    </a:solidFill>
                    <a:latin typeface="+mj-lt"/>
                  </a:rPr>
                  <a:t>For</a:t>
                </a:r>
                <a:r>
                  <a:rPr lang="en-IN" sz="3200" dirty="0">
                    <a:solidFill>
                      <a:schemeClr val="bg1"/>
                    </a:solidFill>
                    <a:latin typeface="Nexa Book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IN" sz="32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IN" sz="32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=1,2,…</m:t>
                    </m:r>
                  </m:oMath>
                </a14:m>
                <a:endParaRPr lang="en-IN" sz="3200" b="0" dirty="0">
                  <a:solidFill>
                    <a:schemeClr val="bg1"/>
                  </a:solidFill>
                  <a:latin typeface="Nexa Book" panose="02000000000000000000" pitchFamily="2" charset="0"/>
                </a:endParaRPr>
              </a:p>
              <a:p>
                <a:pPr marL="971550" lvl="1" indent="-514350">
                  <a:buFont typeface="+mj-lt"/>
                  <a:buAutoNum type="arabicPeriod"/>
                </a:pPr>
                <a:r>
                  <a:rPr lang="en-IN" sz="3200" dirty="0">
                    <a:solidFill>
                      <a:schemeClr val="bg1"/>
                    </a:solidFill>
                    <a:latin typeface="+mj-lt"/>
                  </a:rPr>
                  <a:t>Update the user vectors for </a:t>
                </a:r>
                <a14:m>
                  <m:oMath xmlns:m="http://schemas.openxmlformats.org/officeDocument/2006/math">
                    <m:r>
                      <a:rPr lang="en-IN" sz="32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IN" sz="32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=1,…,</m:t>
                    </m:r>
                    <m:r>
                      <a:rPr lang="en-IN" sz="32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br>
                  <a:rPr lang="en-IN" sz="3200" dirty="0">
                    <a:solidFill>
                      <a:schemeClr val="bg1"/>
                    </a:solidFill>
                    <a:latin typeface="Nexa Book" panose="02000000000000000000" pitchFamily="2" charset="0"/>
                  </a:rPr>
                </a:br>
                <a14:m>
                  <m:oMath xmlns:m="http://schemas.openxmlformats.org/officeDocument/2006/math">
                    <m:sSup>
                      <m:sSupPr>
                        <m:ctrlPr>
                          <a:rPr lang="en-IN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2400" b="1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𝐮</m:t>
                        </m:r>
                      </m:e>
                      <m:sup>
                        <m:r>
                          <a:rPr lang="en-IN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  <m:r>
                      <a:rPr lang="en-IN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←</m:t>
                    </m:r>
                    <m:sSup>
                      <m:sSupPr>
                        <m:ctrlPr>
                          <a:rPr lang="en-IN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IN" sz="2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nary>
                              <m:naryPr>
                                <m:chr m:val="∑"/>
                                <m:supHide m:val="on"/>
                                <m:ctrlPr>
                                  <a:rPr lang="en-IN" sz="24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a:rPr lang="en-IN" sz="24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  <m:r>
                                  <a:rPr lang="en-IN" sz="24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:</m:t>
                                </m:r>
                                <m:d>
                                  <m:dPr>
                                    <m:ctrlPr>
                                      <a:rPr lang="en-IN" sz="24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IN" sz="24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en-IN" sz="24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IN" sz="24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e>
                                </m:d>
                                <m:r>
                                  <a:rPr lang="en-IN" sz="24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∈</m:t>
                                </m:r>
                                <m:r>
                                  <m:rPr>
                                    <m:sty m:val="p"/>
                                  </m:rPr>
                                  <a:rPr lang="en-IN" sz="240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Ω</m:t>
                                </m:r>
                              </m:sub>
                              <m:sup/>
                              <m:e>
                                <m:sSup>
                                  <m:sSupPr>
                                    <m:ctrlPr>
                                      <a:rPr lang="en-IN" sz="24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IN" sz="2400" b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𝐯</m:t>
                                    </m:r>
                                  </m:e>
                                  <m:sup>
                                    <m:r>
                                      <a:rPr lang="en-IN" sz="24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n-IN" sz="24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IN" sz="2400" b="0" i="1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p>
                                          <m:sSupPr>
                                            <m:ctrlPr>
                                              <a:rPr lang="en-IN" sz="2400" i="1">
                                                <a:solidFill>
                                                  <a:schemeClr val="bg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IN" sz="2400" b="1">
                                                <a:solidFill>
                                                  <a:schemeClr val="bg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𝐯</m:t>
                                            </m:r>
                                          </m:e>
                                          <m:sup>
                                            <m:r>
                                              <a:rPr lang="en-IN" sz="2400" i="1">
                                                <a:solidFill>
                                                  <a:schemeClr val="bg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𝑗</m:t>
                                            </m:r>
                                          </m:sup>
                                        </m:sSup>
                                      </m:e>
                                    </m:d>
                                  </m:e>
                                  <m:sup>
                                    <m:r>
                                      <a:rPr lang="en-IN" sz="24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⊤</m:t>
                                    </m:r>
                                  </m:sup>
                                </m:sSup>
                              </m:e>
                            </m:nary>
                            <m:r>
                              <a:rPr lang="en-IN" sz="2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IN" sz="2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𝜆</m:t>
                            </m:r>
                            <m:r>
                              <a:rPr lang="en-IN" sz="2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⋅</m:t>
                            </m:r>
                            <m:r>
                              <a:rPr lang="en-IN" sz="2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</m:d>
                      </m:e>
                      <m:sup>
                        <m:r>
                          <a:rPr lang="en-IN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d>
                      <m:dPr>
                        <m:ctrlPr>
                          <a:rPr lang="en-IN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nary>
                          <m:naryPr>
                            <m:chr m:val="∑"/>
                            <m:supHide m:val="on"/>
                            <m:ctrlPr>
                              <a:rPr lang="en-IN" sz="2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IN" sz="2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IN" sz="2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:</m:t>
                            </m:r>
                            <m:d>
                              <m:dPr>
                                <m:ctrlPr>
                                  <a:rPr lang="en-IN" sz="24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brk m:alnAt="7"/>
                                  </m:rPr>
                                  <a:rPr lang="en-IN" sz="24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IN" sz="24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IN" sz="24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e>
                            </m:d>
                            <m:r>
                              <a:rPr lang="en-IN" sz="2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m:rPr>
                                <m:sty m:val="p"/>
                              </m:rPr>
                              <a:rPr lang="en-IN" sz="2400" b="0" i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Ω</m:t>
                            </m:r>
                          </m:sub>
                          <m:sup/>
                          <m:e>
                            <m:sSub>
                              <m:sSubPr>
                                <m:ctrlPr>
                                  <a:rPr lang="en-IN" sz="24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 sz="24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IN" sz="24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𝑖𝑗</m:t>
                                </m:r>
                              </m:sub>
                            </m:sSub>
                            <m:r>
                              <a:rPr lang="en-IN" sz="2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⋅</m:t>
                            </m:r>
                            <m:sSup>
                              <m:sSupPr>
                                <m:ctrlPr>
                                  <a:rPr lang="en-IN" sz="24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IN" sz="2400" b="1" i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𝐯</m:t>
                                </m:r>
                              </m:e>
                              <m:sup>
                                <m:r>
                                  <a:rPr lang="en-IN" sz="24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p>
                            </m:sSup>
                          </m:e>
                        </m:nary>
                      </m:e>
                    </m:d>
                  </m:oMath>
                </a14:m>
                <a:endParaRPr lang="en-US" sz="3200" dirty="0">
                  <a:solidFill>
                    <a:schemeClr val="bg1"/>
                  </a:solidFill>
                  <a:latin typeface="Nexa Book" panose="02000000000000000000" pitchFamily="2" charset="0"/>
                </a:endParaRPr>
              </a:p>
              <a:p>
                <a:pPr marL="971550" lvl="1" indent="-514350">
                  <a:buFont typeface="+mj-lt"/>
                  <a:buAutoNum type="arabicPeriod"/>
                </a:pPr>
                <a:r>
                  <a:rPr lang="en-IN" sz="3200" dirty="0">
                    <a:solidFill>
                      <a:schemeClr val="bg1"/>
                    </a:solidFill>
                    <a:latin typeface="+mj-lt"/>
                  </a:rPr>
                  <a:t>Update the item vectors for </a:t>
                </a:r>
                <a14:m>
                  <m:oMath xmlns:m="http://schemas.openxmlformats.org/officeDocument/2006/math">
                    <m:r>
                      <a:rPr lang="en-IN" sz="32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IN" sz="32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=1,…,</m:t>
                    </m:r>
                    <m:r>
                      <a:rPr lang="en-IN" sz="32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br>
                  <a:rPr lang="en-IN" sz="3200" dirty="0">
                    <a:solidFill>
                      <a:schemeClr val="bg1"/>
                    </a:solidFill>
                    <a:latin typeface="Nexa Book" panose="02000000000000000000" pitchFamily="2" charset="0"/>
                  </a:rPr>
                </a:br>
                <a14:m>
                  <m:oMath xmlns:m="http://schemas.openxmlformats.org/officeDocument/2006/math">
                    <m:sSup>
                      <m:sSupPr>
                        <m:ctrlPr>
                          <a:rPr lang="en-IN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2400" b="1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𝐯</m:t>
                        </m:r>
                      </m:e>
                      <m:sup>
                        <m:r>
                          <a:rPr lang="en-IN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p>
                    </m:sSup>
                    <m:r>
                      <a:rPr lang="en-IN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←</m:t>
                    </m:r>
                    <m:sSup>
                      <m:sSupPr>
                        <m:ctrlPr>
                          <a:rPr lang="en-IN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IN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nary>
                              <m:naryPr>
                                <m:chr m:val="∑"/>
                                <m:supHide m:val="on"/>
                                <m:ctrlPr>
                                  <a:rPr lang="en-IN" sz="24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a:rPr lang="en-IN" sz="24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IN" sz="24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:</m:t>
                                </m:r>
                                <m:d>
                                  <m:dPr>
                                    <m:ctrlPr>
                                      <a:rPr lang="en-IN" sz="24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IN" sz="24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en-IN" sz="24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IN" sz="24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e>
                                </m:d>
                                <m:r>
                                  <a:rPr lang="en-IN" sz="24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∈</m:t>
                                </m:r>
                                <m:r>
                                  <m:rPr>
                                    <m:sty m:val="p"/>
                                  </m:rPr>
                                  <a:rPr lang="en-IN" sz="240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Ω</m:t>
                                </m:r>
                              </m:sub>
                              <m:sup/>
                              <m:e>
                                <m:sSup>
                                  <m:sSupPr>
                                    <m:ctrlPr>
                                      <a:rPr lang="en-IN" sz="24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IN" sz="2400" b="1" i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𝐮</m:t>
                                    </m:r>
                                  </m:e>
                                  <m:sup>
                                    <m:r>
                                      <a:rPr lang="en-IN" sz="24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n-IN" sz="24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IN" sz="2400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p>
                                          <m:sSupPr>
                                            <m:ctrlPr>
                                              <a:rPr lang="en-IN" sz="2400" i="1">
                                                <a:solidFill>
                                                  <a:schemeClr val="bg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IN" sz="2400" b="1" i="0" smtClean="0">
                                                <a:solidFill>
                                                  <a:schemeClr val="bg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𝐮</m:t>
                                            </m:r>
                                          </m:e>
                                          <m:sup>
                                            <m:r>
                                              <a:rPr lang="en-IN" sz="2400" b="0" i="1" smtClean="0">
                                                <a:solidFill>
                                                  <a:schemeClr val="bg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p>
                                        </m:sSup>
                                      </m:e>
                                    </m:d>
                                  </m:e>
                                  <m:sup>
                                    <m:r>
                                      <a:rPr lang="en-IN" sz="24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⊤</m:t>
                                    </m:r>
                                  </m:sup>
                                </m:sSup>
                              </m:e>
                            </m:nary>
                            <m:r>
                              <a:rPr lang="en-IN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IN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𝜆</m:t>
                            </m:r>
                            <m:r>
                              <a:rPr lang="en-IN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⋅</m:t>
                            </m:r>
                            <m:r>
                              <a:rPr lang="en-IN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</m:d>
                      </m:e>
                      <m:sup>
                        <m:r>
                          <a:rPr lang="en-IN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d>
                      <m:dPr>
                        <m:ctrlPr>
                          <a:rPr lang="en-IN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nary>
                          <m:naryPr>
                            <m:chr m:val="∑"/>
                            <m:supHide m:val="on"/>
                            <m:ctrlPr>
                              <a:rPr lang="en-IN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IN" sz="2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IN" sz="2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:</m:t>
                            </m:r>
                            <m:d>
                              <m:dPr>
                                <m:ctrlPr>
                                  <a:rPr lang="en-IN" sz="24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brk m:alnAt="7"/>
                                  </m:rPr>
                                  <a:rPr lang="en-IN" sz="24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IN" sz="24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IN" sz="24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e>
                            </m:d>
                            <m:r>
                              <a:rPr lang="en-IN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m:rPr>
                                <m:sty m:val="p"/>
                              </m:rPr>
                              <a:rPr lang="en-IN" sz="24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Ω</m:t>
                            </m:r>
                          </m:sub>
                          <m:sup/>
                          <m:e>
                            <m:sSub>
                              <m:sSubPr>
                                <m:ctrlPr>
                                  <a:rPr lang="en-IN" sz="24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 sz="24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IN" sz="24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𝑖𝑗</m:t>
                                </m:r>
                              </m:sub>
                            </m:sSub>
                            <m:r>
                              <a:rPr lang="en-IN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⋅</m:t>
                            </m:r>
                            <m:sSup>
                              <m:sSupPr>
                                <m:ctrlPr>
                                  <a:rPr lang="en-IN" sz="24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IN" sz="2400" b="1" i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𝐮</m:t>
                                </m:r>
                              </m:e>
                              <m:sup>
                                <m:r>
                                  <a:rPr lang="en-IN" sz="24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p>
                            </m:sSup>
                          </m:e>
                        </m:nary>
                      </m:e>
                    </m:d>
                  </m:oMath>
                </a14:m>
                <a:endParaRPr lang="en-US" sz="3200" dirty="0">
                  <a:solidFill>
                    <a:schemeClr val="bg1"/>
                  </a:solidFill>
                  <a:latin typeface="Nexa Book" panose="02000000000000000000" pitchFamily="2" charset="0"/>
                </a:endParaRP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IN" sz="3200" dirty="0">
                    <a:solidFill>
                      <a:schemeClr val="bg1"/>
                    </a:solidFill>
                    <a:latin typeface="+mj-lt"/>
                  </a:rPr>
                  <a:t>Repeat until convergence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2805" y="843449"/>
                <a:ext cx="8661424" cy="5728171"/>
              </a:xfrm>
              <a:prstGeom prst="rect">
                <a:avLst/>
              </a:prstGeom>
              <a:blipFill>
                <a:blip r:embed="rId2"/>
                <a:stretch>
                  <a:fillRect l="-1683" t="-1268" b="-2326"/>
                </a:stretch>
              </a:blipFill>
              <a:ln w="38100">
                <a:solidFill>
                  <a:srgbClr val="7030A0"/>
                </a:solidFill>
                <a:prstDash val="dash"/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ular Callout 5"/>
              <p:cNvSpPr/>
              <p:nvPr/>
            </p:nvSpPr>
            <p:spPr>
              <a:xfrm>
                <a:off x="8902190" y="2234430"/>
                <a:ext cx="2964078" cy="1071461"/>
              </a:xfrm>
              <a:prstGeom prst="wedgeRectCallout">
                <a:avLst>
                  <a:gd name="adj1" fmla="val -80188"/>
                  <a:gd name="adj2" fmla="val 72954"/>
                </a:avLst>
              </a:prstGeom>
              <a:solidFill>
                <a:schemeClr val="tx1"/>
              </a:solidFill>
              <a:ln w="381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IN" sz="2400" b="1" dirty="0">
                    <a:solidFill>
                      <a:schemeClr val="bg1"/>
                    </a:solidFill>
                    <a:latin typeface="+mj-lt"/>
                  </a:rPr>
                  <a:t>Note</a:t>
                </a:r>
                <a:r>
                  <a:rPr lang="en-IN" sz="2400" dirty="0">
                    <a:solidFill>
                      <a:schemeClr val="bg1"/>
                    </a:solidFill>
                    <a:latin typeface="+mj-lt"/>
                  </a:rPr>
                  <a:t>: sum only over items that user </a:t>
                </a:r>
                <a14:m>
                  <m:oMath xmlns:m="http://schemas.openxmlformats.org/officeDocument/2006/math">
                    <m:r>
                      <a:rPr lang="en-IN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IN" sz="2400" dirty="0">
                    <a:solidFill>
                      <a:schemeClr val="bg1"/>
                    </a:solidFill>
                    <a:latin typeface="+mj-lt"/>
                  </a:rPr>
                  <a:t> rated (small for most users)</a:t>
                </a:r>
              </a:p>
            </p:txBody>
          </p:sp>
        </mc:Choice>
        <mc:Fallback xmlns="">
          <p:sp>
            <p:nvSpPr>
              <p:cNvPr id="6" name="Rectangular Callout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02190" y="2234430"/>
                <a:ext cx="2964078" cy="1071461"/>
              </a:xfrm>
              <a:prstGeom prst="wedgeRectCallout">
                <a:avLst>
                  <a:gd name="adj1" fmla="val -80188"/>
                  <a:gd name="adj2" fmla="val 72954"/>
                </a:avLst>
              </a:prstGeom>
              <a:blipFill>
                <a:blip r:embed="rId3"/>
                <a:stretch>
                  <a:fillRect t="-6757" r="-2808"/>
                </a:stretch>
              </a:blipFill>
              <a:ln w="38100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ular Callout 6"/>
              <p:cNvSpPr/>
              <p:nvPr/>
            </p:nvSpPr>
            <p:spPr>
              <a:xfrm>
                <a:off x="8902190" y="3719619"/>
                <a:ext cx="2964078" cy="1071461"/>
              </a:xfrm>
              <a:prstGeom prst="wedgeRectCallout">
                <a:avLst>
                  <a:gd name="adj1" fmla="val -80188"/>
                  <a:gd name="adj2" fmla="val 72954"/>
                </a:avLst>
              </a:prstGeom>
              <a:solidFill>
                <a:schemeClr val="tx1"/>
              </a:solidFill>
              <a:ln w="381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IN" sz="2400" b="1" dirty="0">
                    <a:solidFill>
                      <a:schemeClr val="bg1"/>
                    </a:solidFill>
                    <a:latin typeface="+mj-lt"/>
                  </a:rPr>
                  <a:t>Note</a:t>
                </a:r>
                <a:r>
                  <a:rPr lang="en-IN" sz="2400" dirty="0">
                    <a:solidFill>
                      <a:schemeClr val="bg1"/>
                    </a:solidFill>
                    <a:latin typeface="+mj-lt"/>
                  </a:rPr>
                  <a:t>: sum only over users that rated item </a:t>
                </a:r>
                <a14:m>
                  <m:oMath xmlns:m="http://schemas.openxmlformats.org/officeDocument/2006/math">
                    <m:r>
                      <a:rPr lang="en-IN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IN" sz="2400" dirty="0">
                    <a:solidFill>
                      <a:schemeClr val="bg1"/>
                    </a:solidFill>
                    <a:latin typeface="+mj-lt"/>
                  </a:rPr>
                  <a:t> (small for most items)</a:t>
                </a:r>
              </a:p>
            </p:txBody>
          </p:sp>
        </mc:Choice>
        <mc:Fallback xmlns="">
          <p:sp>
            <p:nvSpPr>
              <p:cNvPr id="7" name="Rectangular Callout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02190" y="3719619"/>
                <a:ext cx="2964078" cy="1071461"/>
              </a:xfrm>
              <a:prstGeom prst="wedgeRectCallout">
                <a:avLst>
                  <a:gd name="adj1" fmla="val -80188"/>
                  <a:gd name="adj2" fmla="val 72954"/>
                </a:avLst>
              </a:prstGeom>
              <a:blipFill>
                <a:blip r:embed="rId4"/>
                <a:stretch>
                  <a:fillRect t="-6278" r="-312"/>
                </a:stretch>
              </a:blipFill>
              <a:ln w="38100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72418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Interesting Extensions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53353" y="1111624"/>
                <a:ext cx="11938645" cy="5746376"/>
              </a:xfrm>
            </p:spPr>
            <p:txBody>
              <a:bodyPr/>
              <a:lstStyle/>
              <a:p>
                <a:r>
                  <a:rPr lang="en-US" dirty="0">
                    <a:solidFill>
                      <a:schemeClr val="bg1"/>
                    </a:solidFill>
                  </a:rPr>
                  <a:t>Can speed </a:t>
                </a:r>
                <a:r>
                  <a:rPr lang="en-US" dirty="0" err="1">
                    <a:solidFill>
                      <a:schemeClr val="bg1"/>
                    </a:solidFill>
                  </a:rPr>
                  <a:t>AltMin</a:t>
                </a:r>
                <a:r>
                  <a:rPr lang="en-US" dirty="0">
                    <a:solidFill>
                      <a:schemeClr val="bg1"/>
                    </a:solidFill>
                  </a:rPr>
                  <a:t> by using SGD to update user and item latent vectors</a:t>
                </a:r>
              </a:p>
              <a:p>
                <a:pPr lvl="2"/>
                <a:r>
                  <a:rPr lang="en-US" dirty="0">
                    <a:solidFill>
                      <a:schemeClr val="bg1"/>
                    </a:solidFill>
                  </a:rPr>
                  <a:t>Would take only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𝒪</m:t>
                    </m:r>
                    <m:d>
                      <m:dPr>
                        <m:ctrlPr>
                          <a:rPr lang="en-IN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e>
                    </m:d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 time per iteration</a:t>
                </a:r>
              </a:p>
              <a:p>
                <a:r>
                  <a:rPr lang="en-US" dirty="0">
                    <a:solidFill>
                      <a:schemeClr val="bg1"/>
                    </a:solidFill>
                  </a:rPr>
                  <a:t>Suppose ratings are not real numbers but counts or Boolean</a:t>
                </a:r>
              </a:p>
              <a:p>
                <a:pPr lvl="2"/>
                <a:r>
                  <a:rPr lang="en-US" dirty="0">
                    <a:solidFill>
                      <a:schemeClr val="bg1"/>
                    </a:solidFill>
                  </a:rPr>
                  <a:t>Can model ratings using a generalized linear models instead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IN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ℙ</m:t>
                    </m:r>
                    <m:d>
                      <m:dPr>
                        <m:begChr m:val="["/>
                        <m:endChr m:val="]"/>
                        <m:ctrlPr>
                          <a:rPr lang="en-IN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IN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IN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𝑖𝑗</m:t>
                            </m:r>
                          </m:sub>
                        </m:sSub>
                        <m:r>
                          <a:rPr lang="en-IN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|</m:t>
                        </m:r>
                        <m:sSup>
                          <m:sSupPr>
                            <m:ctrlPr>
                              <a:rPr lang="en-IN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b="1" i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𝐮</m:t>
                            </m:r>
                          </m:e>
                          <m:sup>
                            <m:r>
                              <a:rPr lang="en-IN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  <m:r>
                          <a:rPr lang="en-IN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IN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b="1" i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𝐯</m:t>
                            </m:r>
                          </m:e>
                          <m:sup>
                            <m:r>
                              <a:rPr lang="en-IN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p>
                        </m:sSup>
                      </m:e>
                    </m:d>
                    <m:r>
                      <a:rPr lang="en-IN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∝</m:t>
                    </m:r>
                    <m:func>
                      <m:funcPr>
                        <m:ctrlPr>
                          <a:rPr lang="en-IN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IN" i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exp</m:t>
                        </m:r>
                      </m:fName>
                      <m:e>
                        <m:d>
                          <m:dPr>
                            <m:ctrlPr>
                              <a:rPr lang="en-IN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IN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IN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𝑖𝑗</m:t>
                                </m:r>
                              </m:sub>
                            </m:sSub>
                            <m:r>
                              <a:rPr lang="en-IN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⋅</m:t>
                            </m:r>
                            <m:d>
                              <m:dPr>
                                <m:begChr m:val="⟨"/>
                                <m:endChr m:val="⟩"/>
                                <m:ctrlPr>
                                  <a:rPr lang="en-IN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IN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IN" b="1" i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𝐮</m:t>
                                    </m:r>
                                  </m:e>
                                  <m:sup>
                                    <m:r>
                                      <a:rPr lang="en-IN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p>
                                </m:sSup>
                                <m:r>
                                  <a:rPr lang="en-IN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p>
                                  <m:sSupPr>
                                    <m:ctrlPr>
                                      <a:rPr lang="en-IN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IN" b="1" i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𝐯</m:t>
                                    </m:r>
                                  </m:e>
                                  <m:sup>
                                    <m:r>
                                      <a:rPr lang="en-IN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p>
                                </m:sSup>
                              </m:e>
                            </m:d>
                            <m:r>
                              <a:rPr lang="en-IN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IN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𝐴</m:t>
                            </m:r>
                            <m:d>
                              <m:dPr>
                                <m:ctrlPr>
                                  <a:rPr lang="en-IN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d>
                                  <m:dPr>
                                    <m:begChr m:val="⟨"/>
                                    <m:endChr m:val="⟩"/>
                                    <m:ctrlPr>
                                      <a:rPr lang="en-IN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IN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IN" b="1" i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𝐮</m:t>
                                        </m:r>
                                      </m:e>
                                      <m:sup>
                                        <m:r>
                                          <a:rPr lang="en-IN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p>
                                    </m:sSup>
                                    <m:r>
                                      <a:rPr lang="en-IN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sSup>
                                      <m:sSupPr>
                                        <m:ctrlPr>
                                          <a:rPr lang="en-IN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IN" b="1" i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𝐯</m:t>
                                        </m:r>
                                      </m:e>
                                      <m:sup>
                                        <m:r>
                                          <a:rPr lang="en-IN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</m:sup>
                                    </m:sSup>
                                  </m:e>
                                </m:d>
                              </m:e>
                            </m:d>
                            <m:r>
                              <a:rPr lang="en-IN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IN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h</m:t>
                            </m:r>
                            <m:r>
                              <a:rPr lang="en-IN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IN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IN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𝑖𝑗</m:t>
                                </m:r>
                              </m:sub>
                            </m:sSub>
                            <m:r>
                              <a:rPr lang="en-IN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</m:e>
                        </m:d>
                      </m:e>
                    </m:func>
                  </m:oMath>
                </a14:m>
                <a:endParaRPr lang="en-US" dirty="0">
                  <a:solidFill>
                    <a:schemeClr val="bg1"/>
                  </a:solidFill>
                </a:endParaRPr>
              </a:p>
              <a:p>
                <a:pPr lvl="3"/>
                <a:r>
                  <a:rPr lang="en-US" dirty="0">
                    <a:solidFill>
                      <a:schemeClr val="bg1"/>
                    </a:solidFill>
                  </a:rPr>
                  <a:t>The model we studied becomes a special case where </a:t>
                </a:r>
                <a14:m>
                  <m:oMath xmlns:m="http://schemas.openxmlformats.org/officeDocument/2006/math">
                    <m:r>
                      <a:rPr lang="en-IN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ℙ</m:t>
                    </m:r>
                    <m:d>
                      <m:dPr>
                        <m:begChr m:val="["/>
                        <m:endChr m:val="]"/>
                        <m:ctrlPr>
                          <a:rPr lang="en-IN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IN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IN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𝑖𝑗</m:t>
                            </m:r>
                          </m:sub>
                        </m:sSub>
                        <m:r>
                          <a:rPr lang="en-IN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|</m:t>
                        </m:r>
                        <m:sSup>
                          <m:sSupPr>
                            <m:ctrlPr>
                              <a:rPr lang="en-IN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b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𝐮</m:t>
                            </m:r>
                          </m:e>
                          <m:sup>
                            <m:r>
                              <a:rPr lang="en-IN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  <m:r>
                          <a:rPr lang="en-IN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IN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b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𝐯</m:t>
                            </m:r>
                          </m:e>
                          <m:sup>
                            <m:r>
                              <a:rPr lang="en-IN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p>
                        </m:sSup>
                      </m:e>
                    </m:d>
                    <m:r>
                      <a:rPr lang="en-IN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IN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𝒩</m:t>
                    </m:r>
                    <m:d>
                      <m:dPr>
                        <m:ctrlPr>
                          <a:rPr lang="en-IN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⟨"/>
                            <m:endChr m:val="⟩"/>
                            <m:ctrlPr>
                              <a:rPr lang="en-IN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IN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IN" b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𝐮</m:t>
                                </m:r>
                              </m:e>
                              <m:sup>
                                <m:r>
                                  <a:rPr lang="en-IN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p>
                            </m:sSup>
                            <m:r>
                              <a:rPr lang="en-IN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sSup>
                              <m:sSupPr>
                                <m:ctrlPr>
                                  <a:rPr lang="en-IN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IN" b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𝐯</m:t>
                                </m:r>
                              </m:e>
                              <m:sup>
                                <m:r>
                                  <a:rPr lang="en-IN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p>
                            </m:sSup>
                          </m:e>
                        </m:d>
                        <m:r>
                          <a:rPr lang="en-IN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IN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en-IN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endParaRPr lang="en-US" dirty="0">
                  <a:solidFill>
                    <a:schemeClr val="bg1"/>
                  </a:solidFill>
                </a:endParaRPr>
              </a:p>
              <a:p>
                <a:pPr lvl="2"/>
                <a:r>
                  <a:rPr lang="en-US" dirty="0">
                    <a:solidFill>
                      <a:schemeClr val="bg1"/>
                    </a:solidFill>
                  </a:rPr>
                  <a:t>Instead of the alternations being ridge regression problems, they would now become GLM problems e.g. logistic regression problems (for Boolean ratings)</a:t>
                </a:r>
              </a:p>
              <a:p>
                <a:r>
                  <a:rPr lang="en-US" dirty="0">
                    <a:solidFill>
                      <a:schemeClr val="bg1"/>
                    </a:solidFill>
                  </a:rPr>
                  <a:t>There also exist non-linear extensions to these</a:t>
                </a:r>
              </a:p>
              <a:p>
                <a:pPr lvl="2"/>
                <a:r>
                  <a:rPr lang="en-IN" dirty="0">
                    <a:solidFill>
                      <a:schemeClr val="bg1"/>
                    </a:solidFill>
                  </a:rPr>
                  <a:t> </a:t>
                </a:r>
                <a:r>
                  <a:rPr lang="en-IN" dirty="0" err="1">
                    <a:solidFill>
                      <a:schemeClr val="bg1"/>
                    </a:solidFill>
                  </a:rPr>
                  <a:t>Dziugaite</a:t>
                </a:r>
                <a:r>
                  <a:rPr lang="en-IN" dirty="0">
                    <a:solidFill>
                      <a:schemeClr val="bg1"/>
                    </a:solidFill>
                  </a:rPr>
                  <a:t> and Roy, Neural network matrix factorization, 2015</a:t>
                </a:r>
              </a:p>
              <a:p>
                <a:pPr lvl="2"/>
                <a:r>
                  <a:rPr lang="en-IN" dirty="0">
                    <a:solidFill>
                      <a:schemeClr val="bg1"/>
                    </a:solidFill>
                  </a:rPr>
                  <a:t>He et al, Neural collaborative Filtering, WWW 2017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3353" y="1111624"/>
                <a:ext cx="11938645" cy="5746376"/>
              </a:xfrm>
              <a:blipFill>
                <a:blip r:embed="rId2"/>
                <a:stretch>
                  <a:fillRect l="-562" t="-254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B8E69-23A9-4619-9CFE-E27BFD8A78F9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590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Collaborative Filtering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3354" y="1111624"/>
            <a:ext cx="11938646" cy="5746376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rgbClr val="00B050"/>
                </a:solidFill>
              </a:rPr>
              <a:t>Pros</a:t>
            </a:r>
          </a:p>
          <a:p>
            <a:pPr lvl="1"/>
            <a:r>
              <a:rPr lang="en-IN" dirty="0">
                <a:latin typeface="+mj-lt"/>
              </a:rPr>
              <a:t>Relies purely on behavioural data</a:t>
            </a:r>
          </a:p>
          <a:p>
            <a:pPr lvl="1"/>
            <a:r>
              <a:rPr lang="en-IN" dirty="0">
                <a:latin typeface="+mj-lt"/>
              </a:rPr>
              <a:t>Does not require users to submit personal information</a:t>
            </a:r>
          </a:p>
          <a:p>
            <a:pPr lvl="1"/>
            <a:r>
              <a:rPr lang="en-IN" dirty="0">
                <a:latin typeface="+mj-lt"/>
              </a:rPr>
              <a:t>Does not require sellers to submit item information</a:t>
            </a:r>
          </a:p>
          <a:p>
            <a:pPr lvl="1"/>
            <a:r>
              <a:rPr lang="en-IN" dirty="0">
                <a:latin typeface="+mj-lt"/>
              </a:rPr>
              <a:t>Collaborative method: lazy users benefit from active users</a:t>
            </a:r>
          </a:p>
          <a:p>
            <a:r>
              <a:rPr lang="en-IN" dirty="0">
                <a:solidFill>
                  <a:srgbClr val="FF0000"/>
                </a:solidFill>
              </a:rPr>
              <a:t>Cons</a:t>
            </a:r>
          </a:p>
          <a:p>
            <a:pPr lvl="1"/>
            <a:r>
              <a:rPr lang="en-IN" dirty="0">
                <a:latin typeface="+mj-lt"/>
              </a:rPr>
              <a:t>Relies purely on behavioural data</a:t>
            </a:r>
          </a:p>
          <a:p>
            <a:pPr lvl="1"/>
            <a:r>
              <a:rPr lang="en-IN" dirty="0">
                <a:latin typeface="+mj-lt"/>
              </a:rPr>
              <a:t>Cannot utilize user and item information even if present</a:t>
            </a:r>
          </a:p>
          <a:p>
            <a:pPr lvl="1"/>
            <a:r>
              <a:rPr lang="en-IN" dirty="0">
                <a:latin typeface="+mj-lt"/>
              </a:rPr>
              <a:t>Expensive to </a:t>
            </a:r>
            <a:r>
              <a:rPr lang="en-IN" dirty="0" err="1">
                <a:latin typeface="+mj-lt"/>
              </a:rPr>
              <a:t>recompute</a:t>
            </a:r>
            <a:r>
              <a:rPr lang="en-IN" dirty="0">
                <a:latin typeface="+mj-lt"/>
              </a:rPr>
              <a:t> matrix factorization again and again</a:t>
            </a:r>
          </a:p>
          <a:p>
            <a:pPr lvl="1"/>
            <a:r>
              <a:rPr lang="en-IN" dirty="0">
                <a:latin typeface="+mj-lt"/>
              </a:rPr>
              <a:t>Adding new users and items not straightforward (cold start problem)</a:t>
            </a:r>
          </a:p>
          <a:p>
            <a:endParaRPr lang="en-IN" dirty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B8E69-23A9-4619-9CFE-E27BFD8A78F9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619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err="1"/>
              <a:t>RecSys</a:t>
            </a:r>
            <a:r>
              <a:rPr lang="en-IN" dirty="0"/>
              <a:t> via Multi-label Learning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dirty="0"/>
              <a:t>Formulating recommendation as a labelling problem</a:t>
            </a:r>
          </a:p>
          <a:p>
            <a:r>
              <a:rPr lang="en-IN" dirty="0"/>
              <a:t>Solving the problem at extremely large scales</a:t>
            </a:r>
          </a:p>
          <a:p>
            <a:r>
              <a:rPr lang="en-IN" dirty="0"/>
              <a:t>Pros and Cons of this approach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B8E69-23A9-4619-9CFE-E27BFD8A78F9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042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Recommendation as Multi-label Learning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53353" y="1111623"/>
                <a:ext cx="11938645" cy="5746377"/>
              </a:xfrm>
            </p:spPr>
            <p:txBody>
              <a:bodyPr>
                <a:normAutofit/>
              </a:bodyPr>
              <a:lstStyle/>
              <a:p>
                <a:r>
                  <a:rPr lang="en-IN" dirty="0"/>
                  <a:t>Every user </a:t>
                </a:r>
                <a:r>
                  <a:rPr lang="en-US" dirty="0"/>
                  <a:t>represented as a vector </a:t>
                </a:r>
                <a14:m>
                  <m:oMath xmlns:m="http://schemas.openxmlformats.org/officeDocument/2006/math">
                    <m:r>
                      <a:rPr lang="en-IN" b="1">
                        <a:latin typeface="Cambria Math" panose="02040503050406030204" pitchFamily="18" charset="0"/>
                      </a:rPr>
                      <m:t>𝐱</m:t>
                    </m:r>
                    <m:r>
                      <a:rPr lang="en-IN" i="1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</m:sup>
                    </m:sSup>
                  </m:oMath>
                </a14:m>
                <a:endParaRPr lang="en-US" dirty="0"/>
              </a:p>
              <a:p>
                <a:endParaRPr lang="en-IN" dirty="0"/>
              </a:p>
              <a:p>
                <a:endParaRPr lang="en-IN" dirty="0"/>
              </a:p>
              <a:p>
                <a14:m>
                  <m:oMath xmlns:m="http://schemas.openxmlformats.org/officeDocument/2006/math">
                    <m:r>
                      <a:rPr lang="en-IN" i="1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IN" dirty="0"/>
                  <a:t> items - every item </a:t>
                </a:r>
                <a14:m>
                  <m:oMath xmlns:m="http://schemas.openxmlformats.org/officeDocument/2006/math">
                    <m:r>
                      <a:rPr lang="en-IN" i="1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IN" i="1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</m:d>
                  </m:oMath>
                </a14:m>
                <a:r>
                  <a:rPr lang="en-US" dirty="0"/>
                  <a:t> is a potential “label”</a:t>
                </a:r>
              </a:p>
              <a:p>
                <a:pPr lvl="2"/>
                <a:r>
                  <a:rPr lang="en-IN" dirty="0"/>
                  <a:t>Training data gives us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ctrlPr>
                                  <a:rPr lang="en-IN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IN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IN" b="1">
                                        <a:latin typeface="Cambria Math" panose="02040503050406030204" pitchFamily="18" charset="0"/>
                                      </a:rPr>
                                      <m:t>𝐱</m:t>
                                    </m:r>
                                  </m:e>
                                  <m:sup>
                                    <m:r>
                                      <a:rPr lang="en-IN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p>
                                </m:sSup>
                                <m:r>
                                  <a:rPr lang="en-IN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p>
                                  <m:sSupPr>
                                    <m:ctrlPr>
                                      <a:rPr lang="en-IN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IN" b="1">
                                        <a:latin typeface="Cambria Math" panose="02040503050406030204" pitchFamily="18" charset="0"/>
                                      </a:rPr>
                                      <m:t>𝐲</m:t>
                                    </m:r>
                                  </m:e>
                                  <m:sup>
                                    <m:r>
                                      <a:rPr lang="en-IN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p>
                                </m:sSup>
                              </m:e>
                            </m:d>
                          </m:e>
                        </m:d>
                      </m:e>
                      <m:sub>
                        <m:r>
                          <a:rPr lang="en-IN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IN" i="1">
                            <a:latin typeface="Cambria Math" panose="02040503050406030204" pitchFamily="18" charset="0"/>
                          </a:rPr>
                          <m:t>=1,…,</m:t>
                        </m:r>
                        <m:r>
                          <a:rPr lang="en-IN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 where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b="1">
                            <a:latin typeface="Cambria Math" panose="02040503050406030204" pitchFamily="18" charset="0"/>
                          </a:rPr>
                          <m:t>𝐲</m:t>
                        </m:r>
                      </m:e>
                      <m:sup>
                        <m:r>
                          <a:rPr lang="en-IN" i="1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  <m:r>
                      <a:rPr lang="en-IN" i="1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IN" i="1">
                            <a:latin typeface="Cambria Math" panose="02040503050406030204" pitchFamily="18" charset="0"/>
                          </a:rPr>
                          <m:t>𝐿</m:t>
                        </m:r>
                      </m:sup>
                    </m:sSup>
                  </m:oMath>
                </a14:m>
                <a:endParaRPr lang="en-US" dirty="0"/>
              </a:p>
              <a:p>
                <a:pPr lvl="2"/>
                <a:r>
                  <a:rPr lang="en-US" dirty="0"/>
                  <a:t>Learn DT/</a:t>
                </a:r>
                <a:r>
                  <a:rPr lang="en-US" dirty="0" err="1"/>
                  <a:t>LwP</a:t>
                </a:r>
                <a:r>
                  <a:rPr lang="en-US" dirty="0"/>
                  <a:t>/deep models to predict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b="1">
                            <a:latin typeface="Cambria Math" panose="02040503050406030204" pitchFamily="18" charset="0"/>
                          </a:rPr>
                          <m:t>𝐲</m:t>
                        </m:r>
                      </m:e>
                      <m:sup>
                        <m:r>
                          <a:rPr lang="en-IN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</m:oMath>
                </a14:m>
                <a:r>
                  <a:rPr lang="en-US" dirty="0"/>
                  <a:t> using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b="1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  <m:sup>
                        <m:r>
                          <a:rPr lang="en-IN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</m:oMath>
                </a14:m>
                <a:endParaRPr lang="en-US" dirty="0"/>
              </a:p>
              <a:p>
                <a:pPr lvl="2"/>
                <a:r>
                  <a:rPr lang="en-US" b="1" dirty="0"/>
                  <a:t>Recall</a:t>
                </a:r>
                <a:r>
                  <a:rPr lang="en-US" dirty="0"/>
                  <a:t>: often, available info is one sided i.e.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IN" b="1">
                            <a:latin typeface="Cambria Math" panose="02040503050406030204" pitchFamily="18" charset="0"/>
                          </a:rPr>
                          <m:t>𝐲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>
                        <m:r>
                          <a:rPr lang="en-IN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bSup>
                    <m:r>
                      <a:rPr lang="en-IN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 means user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 does like item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/>
                  <a:t>. However, users mostly do not tell us anything about items that they do not like i.e.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IN" b="1">
                            <a:latin typeface="Cambria Math" panose="02040503050406030204" pitchFamily="18" charset="0"/>
                          </a:rPr>
                          <m:t>𝐲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  <m:sup>
                        <m:r>
                          <a:rPr lang="en-IN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bSup>
                    <m:r>
                      <a:rPr lang="en-IN">
                        <a:latin typeface="Cambria Math" panose="02040503050406030204" pitchFamily="18" charset="0"/>
                      </a:rPr>
                      <m:t>=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  does not necessarily mean means user </a:t>
                </a:r>
                <a14:m>
                  <m:oMath xmlns:m="http://schemas.openxmlformats.org/officeDocument/2006/math">
                    <m:r>
                      <a:rPr lang="en-IN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 doesn’t  like item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US" dirty="0"/>
              </a:p>
              <a:p>
                <a:pPr lvl="3"/>
                <a:r>
                  <a:rPr lang="en-US" dirty="0"/>
                  <a:t>Also influences what performance measures can be used. Mostly “precision” based performance measures used since recall based performance measures would require us to know the entire set of items a user likes which is unreasonable to expect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3353" y="1111623"/>
                <a:ext cx="11938645" cy="5746377"/>
              </a:xfrm>
              <a:blipFill>
                <a:blip r:embed="rId2"/>
                <a:stretch>
                  <a:fillRect l="-562" t="-2439" r="-204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B8E69-23A9-4619-9CFE-E27BFD8A78F9}" type="slidenum">
              <a:rPr lang="en-US" smtClean="0"/>
              <a:t>28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7323" y="1536484"/>
            <a:ext cx="715020" cy="128901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72567" y="1506794"/>
            <a:ext cx="781821" cy="131870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66990" y="1504320"/>
            <a:ext cx="781821" cy="132117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44945" y="1538958"/>
            <a:ext cx="715020" cy="128654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61413" y="1541432"/>
            <a:ext cx="717494" cy="128406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452864" y="1805262"/>
            <a:ext cx="564631" cy="62561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183327" y="1873532"/>
            <a:ext cx="541022" cy="58430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852247" y="1847524"/>
            <a:ext cx="434785" cy="60004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475202" y="1847524"/>
            <a:ext cx="525284" cy="66693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149327" y="1980810"/>
            <a:ext cx="537088" cy="51938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1133644" y="1896889"/>
            <a:ext cx="749271" cy="50131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502928" y="1805262"/>
            <a:ext cx="479750" cy="60912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890181" y="1820549"/>
            <a:ext cx="461781" cy="618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898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Recommendation using </a:t>
            </a:r>
            <a:r>
              <a:rPr lang="en-IN" dirty="0" err="1"/>
              <a:t>kNN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B8E69-23A9-4619-9CFE-E27BFD8A78F9}" type="slidenum">
              <a:rPr lang="en-US" smtClean="0"/>
              <a:t>29</a:t>
            </a:fld>
            <a:endParaRPr lang="en-US"/>
          </a:p>
        </p:txBody>
      </p:sp>
      <p:cxnSp>
        <p:nvCxnSpPr>
          <p:cNvPr id="583" name="Straight Connector 582"/>
          <p:cNvCxnSpPr>
            <a:stCxn id="1043" idx="5"/>
            <a:endCxn id="757" idx="11"/>
          </p:cNvCxnSpPr>
          <p:nvPr/>
        </p:nvCxnSpPr>
        <p:spPr>
          <a:xfrm flipV="1">
            <a:off x="7963331" y="2733839"/>
            <a:ext cx="181800" cy="913009"/>
          </a:xfrm>
          <a:prstGeom prst="line">
            <a:avLst/>
          </a:prstGeom>
          <a:noFill/>
          <a:ln w="38100" cap="flat" cmpd="sng" algn="ctr">
            <a:solidFill>
              <a:sysClr val="windowText" lastClr="000000"/>
            </a:solidFill>
            <a:prstDash val="lgDash"/>
            <a:miter lim="800000"/>
          </a:ln>
          <a:effectLst/>
        </p:spPr>
      </p:cxnSp>
      <p:cxnSp>
        <p:nvCxnSpPr>
          <p:cNvPr id="584" name="Straight Connector 583"/>
          <p:cNvCxnSpPr>
            <a:stCxn id="1033" idx="5"/>
            <a:endCxn id="954" idx="8"/>
          </p:cNvCxnSpPr>
          <p:nvPr/>
        </p:nvCxnSpPr>
        <p:spPr>
          <a:xfrm>
            <a:off x="8075973" y="4385327"/>
            <a:ext cx="1091453" cy="916708"/>
          </a:xfrm>
          <a:prstGeom prst="line">
            <a:avLst/>
          </a:prstGeom>
          <a:noFill/>
          <a:ln w="38100" cap="flat" cmpd="sng" algn="ctr">
            <a:solidFill>
              <a:sysClr val="windowText" lastClr="000000"/>
            </a:solidFill>
            <a:prstDash val="lgDash"/>
            <a:miter lim="800000"/>
          </a:ln>
          <a:effectLst/>
        </p:spPr>
      </p:cxnSp>
      <p:cxnSp>
        <p:nvCxnSpPr>
          <p:cNvPr id="585" name="Straight Connector 584"/>
          <p:cNvCxnSpPr>
            <a:stCxn id="1033" idx="11"/>
            <a:endCxn id="845" idx="0"/>
          </p:cNvCxnSpPr>
          <p:nvPr/>
        </p:nvCxnSpPr>
        <p:spPr>
          <a:xfrm flipH="1">
            <a:off x="4799764" y="4385327"/>
            <a:ext cx="2623292" cy="881610"/>
          </a:xfrm>
          <a:prstGeom prst="line">
            <a:avLst/>
          </a:prstGeom>
          <a:noFill/>
          <a:ln w="38100" cap="flat" cmpd="sng" algn="ctr">
            <a:solidFill>
              <a:sysClr val="windowText" lastClr="000000"/>
            </a:solidFill>
            <a:prstDash val="lgDash"/>
            <a:miter lim="800000"/>
          </a:ln>
          <a:effectLst/>
        </p:spPr>
      </p:cxnSp>
      <p:sp>
        <p:nvSpPr>
          <p:cNvPr id="586" name="Rectangle 585"/>
          <p:cNvSpPr/>
          <p:nvPr/>
        </p:nvSpPr>
        <p:spPr>
          <a:xfrm>
            <a:off x="6161293" y="2599579"/>
            <a:ext cx="162318" cy="1800000"/>
          </a:xfrm>
          <a:prstGeom prst="rect">
            <a:avLst/>
          </a:prstGeom>
          <a:solidFill>
            <a:srgbClr val="ED7D3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87" name="Rectangle 586"/>
          <p:cNvSpPr/>
          <p:nvPr/>
        </p:nvSpPr>
        <p:spPr>
          <a:xfrm>
            <a:off x="6576683" y="3793274"/>
            <a:ext cx="162318" cy="598865"/>
          </a:xfrm>
          <a:prstGeom prst="rect">
            <a:avLst/>
          </a:prstGeom>
          <a:solidFill>
            <a:srgbClr val="ED7D3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88" name="Rectangle 587"/>
          <p:cNvSpPr/>
          <p:nvPr/>
        </p:nvSpPr>
        <p:spPr>
          <a:xfrm>
            <a:off x="6921174" y="3236775"/>
            <a:ext cx="162318" cy="1188000"/>
          </a:xfrm>
          <a:prstGeom prst="rect">
            <a:avLst/>
          </a:prstGeom>
          <a:solidFill>
            <a:srgbClr val="ED7D3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89" name="Rectangle 588"/>
          <p:cNvSpPr/>
          <p:nvPr/>
        </p:nvSpPr>
        <p:spPr>
          <a:xfrm>
            <a:off x="5737546" y="3793274"/>
            <a:ext cx="162318" cy="598865"/>
          </a:xfrm>
          <a:prstGeom prst="rect">
            <a:avLst/>
          </a:prstGeom>
          <a:solidFill>
            <a:srgbClr val="ED7D3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90" name="Rectangle 589"/>
          <p:cNvSpPr/>
          <p:nvPr/>
        </p:nvSpPr>
        <p:spPr>
          <a:xfrm>
            <a:off x="5315207" y="3225145"/>
            <a:ext cx="162318" cy="1188000"/>
          </a:xfrm>
          <a:prstGeom prst="rect">
            <a:avLst/>
          </a:prstGeom>
          <a:solidFill>
            <a:srgbClr val="ED7D3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91" name="Group 590"/>
          <p:cNvGrpSpPr/>
          <p:nvPr/>
        </p:nvGrpSpPr>
        <p:grpSpPr>
          <a:xfrm>
            <a:off x="1007017" y="1128375"/>
            <a:ext cx="3208070" cy="2038819"/>
            <a:chOff x="2216180" y="279132"/>
            <a:chExt cx="3208070" cy="2038819"/>
          </a:xfrm>
        </p:grpSpPr>
        <p:grpSp>
          <p:nvGrpSpPr>
            <p:cNvPr id="592" name="Group 591"/>
            <p:cNvGrpSpPr/>
            <p:nvPr/>
          </p:nvGrpSpPr>
          <p:grpSpPr>
            <a:xfrm>
              <a:off x="2216180" y="279132"/>
              <a:ext cx="1424245" cy="2038303"/>
              <a:chOff x="4705853" y="-699278"/>
              <a:chExt cx="3568475" cy="5107009"/>
            </a:xfrm>
          </p:grpSpPr>
          <p:sp>
            <p:nvSpPr>
              <p:cNvPr id="666" name="Pie 665"/>
              <p:cNvSpPr/>
              <p:nvPr/>
            </p:nvSpPr>
            <p:spPr>
              <a:xfrm flipH="1">
                <a:off x="6811520" y="1854226"/>
                <a:ext cx="467124" cy="448679"/>
              </a:xfrm>
              <a:prstGeom prst="pie">
                <a:avLst>
                  <a:gd name="adj1" fmla="val 6159202"/>
                  <a:gd name="adj2" fmla="val 15205937"/>
                </a:avLst>
              </a:prstGeom>
              <a:solidFill>
                <a:srgbClr val="E5BC7E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67" name="Pie 666"/>
              <p:cNvSpPr/>
              <p:nvPr/>
            </p:nvSpPr>
            <p:spPr>
              <a:xfrm rot="10800000" flipH="1">
                <a:off x="4705853" y="-699278"/>
                <a:ext cx="3568475" cy="5107009"/>
              </a:xfrm>
              <a:prstGeom prst="pie">
                <a:avLst>
                  <a:gd name="adj1" fmla="val 15522115"/>
                  <a:gd name="adj2" fmla="val 16855910"/>
                </a:avLst>
              </a:prstGeom>
              <a:solidFill>
                <a:srgbClr val="E5BC7E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68" name="Pie 667"/>
              <p:cNvSpPr/>
              <p:nvPr/>
            </p:nvSpPr>
            <p:spPr>
              <a:xfrm>
                <a:off x="5701538" y="1854226"/>
                <a:ext cx="467124" cy="448679"/>
              </a:xfrm>
              <a:prstGeom prst="pie">
                <a:avLst>
                  <a:gd name="adj1" fmla="val 6159202"/>
                  <a:gd name="adj2" fmla="val 15205937"/>
                </a:avLst>
              </a:prstGeom>
              <a:solidFill>
                <a:srgbClr val="E5BC7E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69" name="Oval 49"/>
              <p:cNvSpPr/>
              <p:nvPr/>
            </p:nvSpPr>
            <p:spPr>
              <a:xfrm>
                <a:off x="5808587" y="1242503"/>
                <a:ext cx="1363008" cy="783729"/>
              </a:xfrm>
              <a:custGeom>
                <a:avLst/>
                <a:gdLst>
                  <a:gd name="connsiteX0" fmla="*/ 0 w 1363008"/>
                  <a:gd name="connsiteY0" fmla="*/ 696648 h 1393296"/>
                  <a:gd name="connsiteX1" fmla="*/ 681504 w 1363008"/>
                  <a:gd name="connsiteY1" fmla="*/ 0 h 1393296"/>
                  <a:gd name="connsiteX2" fmla="*/ 1363008 w 1363008"/>
                  <a:gd name="connsiteY2" fmla="*/ 696648 h 1393296"/>
                  <a:gd name="connsiteX3" fmla="*/ 681504 w 1363008"/>
                  <a:gd name="connsiteY3" fmla="*/ 1393296 h 1393296"/>
                  <a:gd name="connsiteX4" fmla="*/ 0 w 1363008"/>
                  <a:gd name="connsiteY4" fmla="*/ 696648 h 1393296"/>
                  <a:gd name="connsiteX0" fmla="*/ 0 w 1363008"/>
                  <a:gd name="connsiteY0" fmla="*/ 696648 h 783729"/>
                  <a:gd name="connsiteX1" fmla="*/ 681504 w 1363008"/>
                  <a:gd name="connsiteY1" fmla="*/ 0 h 783729"/>
                  <a:gd name="connsiteX2" fmla="*/ 1363008 w 1363008"/>
                  <a:gd name="connsiteY2" fmla="*/ 696648 h 783729"/>
                  <a:gd name="connsiteX3" fmla="*/ 0 w 1363008"/>
                  <a:gd name="connsiteY3" fmla="*/ 696648 h 7837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63008" h="783729">
                    <a:moveTo>
                      <a:pt x="0" y="696648"/>
                    </a:moveTo>
                    <a:cubicBezTo>
                      <a:pt x="0" y="311900"/>
                      <a:pt x="305120" y="0"/>
                      <a:pt x="681504" y="0"/>
                    </a:cubicBezTo>
                    <a:cubicBezTo>
                      <a:pt x="1057888" y="0"/>
                      <a:pt x="1363008" y="311900"/>
                      <a:pt x="1363008" y="696648"/>
                    </a:cubicBezTo>
                    <a:cubicBezTo>
                      <a:pt x="1249424" y="812756"/>
                      <a:pt x="113584" y="812756"/>
                      <a:pt x="0" y="696648"/>
                    </a:cubicBezTo>
                    <a:close/>
                  </a:path>
                </a:pathLst>
              </a:custGeom>
              <a:solidFill>
                <a:srgbClr val="EFCF9E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70" name="Oval 50"/>
              <p:cNvSpPr/>
              <p:nvPr/>
            </p:nvSpPr>
            <p:spPr>
              <a:xfrm flipV="1">
                <a:off x="5808587" y="1786931"/>
                <a:ext cx="1363008" cy="1174950"/>
              </a:xfrm>
              <a:custGeom>
                <a:avLst/>
                <a:gdLst>
                  <a:gd name="connsiteX0" fmla="*/ 0 w 1393296"/>
                  <a:gd name="connsiteY0" fmla="*/ 696648 h 1393296"/>
                  <a:gd name="connsiteX1" fmla="*/ 696648 w 1393296"/>
                  <a:gd name="connsiteY1" fmla="*/ 0 h 1393296"/>
                  <a:gd name="connsiteX2" fmla="*/ 1393296 w 1393296"/>
                  <a:gd name="connsiteY2" fmla="*/ 696648 h 1393296"/>
                  <a:gd name="connsiteX3" fmla="*/ 696648 w 1393296"/>
                  <a:gd name="connsiteY3" fmla="*/ 1393296 h 1393296"/>
                  <a:gd name="connsiteX4" fmla="*/ 0 w 1393296"/>
                  <a:gd name="connsiteY4" fmla="*/ 696648 h 1393296"/>
                  <a:gd name="connsiteX0" fmla="*/ 0 w 1393296"/>
                  <a:gd name="connsiteY0" fmla="*/ 696648 h 783729"/>
                  <a:gd name="connsiteX1" fmla="*/ 696648 w 1393296"/>
                  <a:gd name="connsiteY1" fmla="*/ 0 h 783729"/>
                  <a:gd name="connsiteX2" fmla="*/ 1393296 w 1393296"/>
                  <a:gd name="connsiteY2" fmla="*/ 696648 h 783729"/>
                  <a:gd name="connsiteX3" fmla="*/ 0 w 1393296"/>
                  <a:gd name="connsiteY3" fmla="*/ 696648 h 783729"/>
                  <a:gd name="connsiteX0" fmla="*/ 19365 w 1412661"/>
                  <a:gd name="connsiteY0" fmla="*/ 1118570 h 1233514"/>
                  <a:gd name="connsiteX1" fmla="*/ 716013 w 1412661"/>
                  <a:gd name="connsiteY1" fmla="*/ 0 h 1233514"/>
                  <a:gd name="connsiteX2" fmla="*/ 1412661 w 1412661"/>
                  <a:gd name="connsiteY2" fmla="*/ 1118570 h 1233514"/>
                  <a:gd name="connsiteX3" fmla="*/ 19365 w 1412661"/>
                  <a:gd name="connsiteY3" fmla="*/ 1118570 h 1233514"/>
                  <a:gd name="connsiteX0" fmla="*/ 23325 w 1416621"/>
                  <a:gd name="connsiteY0" fmla="*/ 1120104 h 1235048"/>
                  <a:gd name="connsiteX1" fmla="*/ 719973 w 1416621"/>
                  <a:gd name="connsiteY1" fmla="*/ 1534 h 1235048"/>
                  <a:gd name="connsiteX2" fmla="*/ 1416621 w 1416621"/>
                  <a:gd name="connsiteY2" fmla="*/ 1120104 h 1235048"/>
                  <a:gd name="connsiteX3" fmla="*/ 23325 w 1416621"/>
                  <a:gd name="connsiteY3" fmla="*/ 1120104 h 1235048"/>
                  <a:gd name="connsiteX0" fmla="*/ 23325 w 1416621"/>
                  <a:gd name="connsiteY0" fmla="*/ 1120104 h 1235048"/>
                  <a:gd name="connsiteX1" fmla="*/ 719973 w 1416621"/>
                  <a:gd name="connsiteY1" fmla="*/ 1534 h 1235048"/>
                  <a:gd name="connsiteX2" fmla="*/ 1416621 w 1416621"/>
                  <a:gd name="connsiteY2" fmla="*/ 1120104 h 1235048"/>
                  <a:gd name="connsiteX3" fmla="*/ 23325 w 1416621"/>
                  <a:gd name="connsiteY3" fmla="*/ 1120104 h 1235048"/>
                  <a:gd name="connsiteX0" fmla="*/ 471 w 1393767"/>
                  <a:gd name="connsiteY0" fmla="*/ 1120592 h 1235536"/>
                  <a:gd name="connsiteX1" fmla="*/ 697119 w 1393767"/>
                  <a:gd name="connsiteY1" fmla="*/ 2022 h 1235536"/>
                  <a:gd name="connsiteX2" fmla="*/ 1393767 w 1393767"/>
                  <a:gd name="connsiteY2" fmla="*/ 1120592 h 1235536"/>
                  <a:gd name="connsiteX3" fmla="*/ 471 w 1393767"/>
                  <a:gd name="connsiteY3" fmla="*/ 1120592 h 1235536"/>
                  <a:gd name="connsiteX0" fmla="*/ 0 w 1393296"/>
                  <a:gd name="connsiteY0" fmla="*/ 1120576 h 1235520"/>
                  <a:gd name="connsiteX1" fmla="*/ 696648 w 1393296"/>
                  <a:gd name="connsiteY1" fmla="*/ 2006 h 1235520"/>
                  <a:gd name="connsiteX2" fmla="*/ 1393296 w 1393296"/>
                  <a:gd name="connsiteY2" fmla="*/ 1120576 h 1235520"/>
                  <a:gd name="connsiteX3" fmla="*/ 0 w 1393296"/>
                  <a:gd name="connsiteY3" fmla="*/ 1120576 h 1235520"/>
                  <a:gd name="connsiteX0" fmla="*/ 0 w 1393296"/>
                  <a:gd name="connsiteY0" fmla="*/ 1120527 h 1235471"/>
                  <a:gd name="connsiteX1" fmla="*/ 696648 w 1393296"/>
                  <a:gd name="connsiteY1" fmla="*/ 1957 h 1235471"/>
                  <a:gd name="connsiteX2" fmla="*/ 1393296 w 1393296"/>
                  <a:gd name="connsiteY2" fmla="*/ 1120527 h 1235471"/>
                  <a:gd name="connsiteX3" fmla="*/ 0 w 1393296"/>
                  <a:gd name="connsiteY3" fmla="*/ 1120527 h 1235471"/>
                  <a:gd name="connsiteX0" fmla="*/ 0 w 1393296"/>
                  <a:gd name="connsiteY0" fmla="*/ 1118614 h 1233558"/>
                  <a:gd name="connsiteX1" fmla="*/ 696648 w 1393296"/>
                  <a:gd name="connsiteY1" fmla="*/ 44 h 1233558"/>
                  <a:gd name="connsiteX2" fmla="*/ 1393296 w 1393296"/>
                  <a:gd name="connsiteY2" fmla="*/ 1118614 h 1233558"/>
                  <a:gd name="connsiteX3" fmla="*/ 0 w 1393296"/>
                  <a:gd name="connsiteY3" fmla="*/ 1118614 h 1233558"/>
                  <a:gd name="connsiteX0" fmla="*/ 0 w 1393296"/>
                  <a:gd name="connsiteY0" fmla="*/ 1118614 h 1233558"/>
                  <a:gd name="connsiteX1" fmla="*/ 696648 w 1393296"/>
                  <a:gd name="connsiteY1" fmla="*/ 44 h 1233558"/>
                  <a:gd name="connsiteX2" fmla="*/ 1393296 w 1393296"/>
                  <a:gd name="connsiteY2" fmla="*/ 1118614 h 1233558"/>
                  <a:gd name="connsiteX3" fmla="*/ 0 w 1393296"/>
                  <a:gd name="connsiteY3" fmla="*/ 1118614 h 1233558"/>
                  <a:gd name="connsiteX0" fmla="*/ 0 w 1393296"/>
                  <a:gd name="connsiteY0" fmla="*/ 1118571 h 1233515"/>
                  <a:gd name="connsiteX1" fmla="*/ 696648 w 1393296"/>
                  <a:gd name="connsiteY1" fmla="*/ 1 h 1233515"/>
                  <a:gd name="connsiteX2" fmla="*/ 1393296 w 1393296"/>
                  <a:gd name="connsiteY2" fmla="*/ 1118571 h 1233515"/>
                  <a:gd name="connsiteX3" fmla="*/ 0 w 1393296"/>
                  <a:gd name="connsiteY3" fmla="*/ 1118571 h 1233515"/>
                  <a:gd name="connsiteX0" fmla="*/ 0 w 1393296"/>
                  <a:gd name="connsiteY0" fmla="*/ 1053660 h 1168604"/>
                  <a:gd name="connsiteX1" fmla="*/ 690157 w 1393296"/>
                  <a:gd name="connsiteY1" fmla="*/ 1 h 1168604"/>
                  <a:gd name="connsiteX2" fmla="*/ 1393296 w 1393296"/>
                  <a:gd name="connsiteY2" fmla="*/ 1053660 h 1168604"/>
                  <a:gd name="connsiteX3" fmla="*/ 0 w 1393296"/>
                  <a:gd name="connsiteY3" fmla="*/ 1053660 h 1168604"/>
                  <a:gd name="connsiteX0" fmla="*/ 0 w 1393296"/>
                  <a:gd name="connsiteY0" fmla="*/ 774542 h 889486"/>
                  <a:gd name="connsiteX1" fmla="*/ 690157 w 1393296"/>
                  <a:gd name="connsiteY1" fmla="*/ 1 h 889486"/>
                  <a:gd name="connsiteX2" fmla="*/ 1393296 w 1393296"/>
                  <a:gd name="connsiteY2" fmla="*/ 774542 h 889486"/>
                  <a:gd name="connsiteX3" fmla="*/ 0 w 1393296"/>
                  <a:gd name="connsiteY3" fmla="*/ 774542 h 889486"/>
                  <a:gd name="connsiteX0" fmla="*/ 0 w 1393296"/>
                  <a:gd name="connsiteY0" fmla="*/ 1092605 h 1207549"/>
                  <a:gd name="connsiteX1" fmla="*/ 703139 w 1393296"/>
                  <a:gd name="connsiteY1" fmla="*/ 0 h 1207549"/>
                  <a:gd name="connsiteX2" fmla="*/ 1393296 w 1393296"/>
                  <a:gd name="connsiteY2" fmla="*/ 1092605 h 1207549"/>
                  <a:gd name="connsiteX3" fmla="*/ 0 w 1393296"/>
                  <a:gd name="connsiteY3" fmla="*/ 1092605 h 1207549"/>
                  <a:gd name="connsiteX0" fmla="*/ 0 w 1393296"/>
                  <a:gd name="connsiteY0" fmla="*/ 1092605 h 1207549"/>
                  <a:gd name="connsiteX1" fmla="*/ 690157 w 1393296"/>
                  <a:gd name="connsiteY1" fmla="*/ 0 h 1207549"/>
                  <a:gd name="connsiteX2" fmla="*/ 1393296 w 1393296"/>
                  <a:gd name="connsiteY2" fmla="*/ 1092605 h 1207549"/>
                  <a:gd name="connsiteX3" fmla="*/ 0 w 1393296"/>
                  <a:gd name="connsiteY3" fmla="*/ 1092605 h 1207549"/>
                  <a:gd name="connsiteX0" fmla="*/ 0 w 1393296"/>
                  <a:gd name="connsiteY0" fmla="*/ 1092777 h 1207721"/>
                  <a:gd name="connsiteX1" fmla="*/ 690157 w 1393296"/>
                  <a:gd name="connsiteY1" fmla="*/ 172 h 1207721"/>
                  <a:gd name="connsiteX2" fmla="*/ 1393296 w 1393296"/>
                  <a:gd name="connsiteY2" fmla="*/ 1092777 h 1207721"/>
                  <a:gd name="connsiteX3" fmla="*/ 0 w 1393296"/>
                  <a:gd name="connsiteY3" fmla="*/ 1092777 h 1207721"/>
                  <a:gd name="connsiteX0" fmla="*/ 0 w 1393296"/>
                  <a:gd name="connsiteY0" fmla="*/ 1086289 h 1201233"/>
                  <a:gd name="connsiteX1" fmla="*/ 670684 w 1393296"/>
                  <a:gd name="connsiteY1" fmla="*/ 175 h 1201233"/>
                  <a:gd name="connsiteX2" fmla="*/ 1393296 w 1393296"/>
                  <a:gd name="connsiteY2" fmla="*/ 1086289 h 1201233"/>
                  <a:gd name="connsiteX3" fmla="*/ 0 w 1393296"/>
                  <a:gd name="connsiteY3" fmla="*/ 1086289 h 1201233"/>
                  <a:gd name="connsiteX0" fmla="*/ 0 w 1393296"/>
                  <a:gd name="connsiteY0" fmla="*/ 1086289 h 1201233"/>
                  <a:gd name="connsiteX1" fmla="*/ 683666 w 1393296"/>
                  <a:gd name="connsiteY1" fmla="*/ 175 h 1201233"/>
                  <a:gd name="connsiteX2" fmla="*/ 1393296 w 1393296"/>
                  <a:gd name="connsiteY2" fmla="*/ 1086289 h 1201233"/>
                  <a:gd name="connsiteX3" fmla="*/ 0 w 1393296"/>
                  <a:gd name="connsiteY3" fmla="*/ 1086289 h 1201233"/>
                  <a:gd name="connsiteX0" fmla="*/ 0 w 1393296"/>
                  <a:gd name="connsiteY0" fmla="*/ 1086289 h 1201233"/>
                  <a:gd name="connsiteX1" fmla="*/ 683666 w 1393296"/>
                  <a:gd name="connsiteY1" fmla="*/ 175 h 1201233"/>
                  <a:gd name="connsiteX2" fmla="*/ 1393296 w 1393296"/>
                  <a:gd name="connsiteY2" fmla="*/ 1086289 h 1201233"/>
                  <a:gd name="connsiteX3" fmla="*/ 0 w 1393296"/>
                  <a:gd name="connsiteY3" fmla="*/ 1086289 h 1201233"/>
                  <a:gd name="connsiteX0" fmla="*/ 0 w 1393296"/>
                  <a:gd name="connsiteY0" fmla="*/ 1086294 h 1201238"/>
                  <a:gd name="connsiteX1" fmla="*/ 683666 w 1393296"/>
                  <a:gd name="connsiteY1" fmla="*/ 180 h 1201238"/>
                  <a:gd name="connsiteX2" fmla="*/ 1393296 w 1393296"/>
                  <a:gd name="connsiteY2" fmla="*/ 1086294 h 1201238"/>
                  <a:gd name="connsiteX3" fmla="*/ 0 w 1393296"/>
                  <a:gd name="connsiteY3" fmla="*/ 1086294 h 1201238"/>
                  <a:gd name="connsiteX0" fmla="*/ 0 w 1393296"/>
                  <a:gd name="connsiteY0" fmla="*/ 1086512 h 1201456"/>
                  <a:gd name="connsiteX1" fmla="*/ 683666 w 1393296"/>
                  <a:gd name="connsiteY1" fmla="*/ 398 h 1201456"/>
                  <a:gd name="connsiteX2" fmla="*/ 1393296 w 1393296"/>
                  <a:gd name="connsiteY2" fmla="*/ 1086512 h 1201456"/>
                  <a:gd name="connsiteX3" fmla="*/ 0 w 1393296"/>
                  <a:gd name="connsiteY3" fmla="*/ 1086512 h 1201456"/>
                  <a:gd name="connsiteX0" fmla="*/ 0 w 1393296"/>
                  <a:gd name="connsiteY0" fmla="*/ 1086512 h 1201456"/>
                  <a:gd name="connsiteX1" fmla="*/ 683666 w 1393296"/>
                  <a:gd name="connsiteY1" fmla="*/ 398 h 1201456"/>
                  <a:gd name="connsiteX2" fmla="*/ 1393296 w 1393296"/>
                  <a:gd name="connsiteY2" fmla="*/ 1086512 h 1201456"/>
                  <a:gd name="connsiteX3" fmla="*/ 0 w 1393296"/>
                  <a:gd name="connsiteY3" fmla="*/ 1086512 h 1201456"/>
                  <a:gd name="connsiteX0" fmla="*/ 0 w 1393296"/>
                  <a:gd name="connsiteY0" fmla="*/ 1086512 h 1201456"/>
                  <a:gd name="connsiteX1" fmla="*/ 683666 w 1393296"/>
                  <a:gd name="connsiteY1" fmla="*/ 398 h 1201456"/>
                  <a:gd name="connsiteX2" fmla="*/ 1393296 w 1393296"/>
                  <a:gd name="connsiteY2" fmla="*/ 1086512 h 1201456"/>
                  <a:gd name="connsiteX3" fmla="*/ 0 w 1393296"/>
                  <a:gd name="connsiteY3" fmla="*/ 1086512 h 1201456"/>
                  <a:gd name="connsiteX0" fmla="*/ 0 w 1393296"/>
                  <a:gd name="connsiteY0" fmla="*/ 1086115 h 1201059"/>
                  <a:gd name="connsiteX1" fmla="*/ 683666 w 1393296"/>
                  <a:gd name="connsiteY1" fmla="*/ 1 h 1201059"/>
                  <a:gd name="connsiteX2" fmla="*/ 1393296 w 1393296"/>
                  <a:gd name="connsiteY2" fmla="*/ 1086115 h 1201059"/>
                  <a:gd name="connsiteX3" fmla="*/ 0 w 1393296"/>
                  <a:gd name="connsiteY3" fmla="*/ 1086115 h 1201059"/>
                  <a:gd name="connsiteX0" fmla="*/ 0 w 1393296"/>
                  <a:gd name="connsiteY0" fmla="*/ 1086115 h 1201059"/>
                  <a:gd name="connsiteX1" fmla="*/ 696648 w 1393296"/>
                  <a:gd name="connsiteY1" fmla="*/ 1 h 1201059"/>
                  <a:gd name="connsiteX2" fmla="*/ 1393296 w 1393296"/>
                  <a:gd name="connsiteY2" fmla="*/ 1086115 h 1201059"/>
                  <a:gd name="connsiteX3" fmla="*/ 0 w 1393296"/>
                  <a:gd name="connsiteY3" fmla="*/ 1086115 h 1201059"/>
                  <a:gd name="connsiteX0" fmla="*/ 0 w 1393296"/>
                  <a:gd name="connsiteY0" fmla="*/ 1086115 h 1201059"/>
                  <a:gd name="connsiteX1" fmla="*/ 696648 w 1393296"/>
                  <a:gd name="connsiteY1" fmla="*/ 1 h 1201059"/>
                  <a:gd name="connsiteX2" fmla="*/ 1393296 w 1393296"/>
                  <a:gd name="connsiteY2" fmla="*/ 1086115 h 1201059"/>
                  <a:gd name="connsiteX3" fmla="*/ 0 w 1393296"/>
                  <a:gd name="connsiteY3" fmla="*/ 1086115 h 12010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93296" h="1201059">
                    <a:moveTo>
                      <a:pt x="0" y="1086115"/>
                    </a:moveTo>
                    <a:cubicBezTo>
                      <a:pt x="7223" y="678991"/>
                      <a:pt x="181463" y="0"/>
                      <a:pt x="696648" y="1"/>
                    </a:cubicBezTo>
                    <a:cubicBezTo>
                      <a:pt x="1211833" y="2"/>
                      <a:pt x="1393296" y="701367"/>
                      <a:pt x="1393296" y="1086115"/>
                    </a:cubicBezTo>
                    <a:cubicBezTo>
                      <a:pt x="1277188" y="1202223"/>
                      <a:pt x="116108" y="1272543"/>
                      <a:pt x="0" y="1086115"/>
                    </a:cubicBezTo>
                    <a:close/>
                  </a:path>
                </a:pathLst>
              </a:custGeom>
              <a:solidFill>
                <a:srgbClr val="EFCF9E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71" name="Chord 670"/>
              <p:cNvSpPr/>
              <p:nvPr/>
            </p:nvSpPr>
            <p:spPr>
              <a:xfrm rot="16200000">
                <a:off x="6298257" y="2273216"/>
                <a:ext cx="383667" cy="383667"/>
              </a:xfrm>
              <a:prstGeom prst="chord">
                <a:avLst>
                  <a:gd name="adj1" fmla="val 5317236"/>
                  <a:gd name="adj2" fmla="val 16200000"/>
                </a:avLst>
              </a:prstGeom>
              <a:solidFill>
                <a:srgbClr val="EFCF9E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72" name="Freeform 671"/>
              <p:cNvSpPr/>
              <p:nvPr/>
            </p:nvSpPr>
            <p:spPr>
              <a:xfrm>
                <a:off x="5807827" y="1156415"/>
                <a:ext cx="1363008" cy="1035663"/>
              </a:xfrm>
              <a:custGeom>
                <a:avLst/>
                <a:gdLst>
                  <a:gd name="connsiteX0" fmla="*/ 681504 w 1363008"/>
                  <a:gd name="connsiteY0" fmla="*/ 0 h 781663"/>
                  <a:gd name="connsiteX1" fmla="*/ 1349162 w 1363008"/>
                  <a:gd name="connsiteY1" fmla="*/ 556249 h 781663"/>
                  <a:gd name="connsiteX2" fmla="*/ 1358825 w 1363008"/>
                  <a:gd name="connsiteY2" fmla="*/ 654229 h 781663"/>
                  <a:gd name="connsiteX3" fmla="*/ 1363008 w 1363008"/>
                  <a:gd name="connsiteY3" fmla="*/ 656873 h 781663"/>
                  <a:gd name="connsiteX4" fmla="*/ 1361587 w 1363008"/>
                  <a:gd name="connsiteY4" fmla="*/ 682238 h 781663"/>
                  <a:gd name="connsiteX5" fmla="*/ 1363008 w 1363008"/>
                  <a:gd name="connsiteY5" fmla="*/ 696648 h 781663"/>
                  <a:gd name="connsiteX6" fmla="*/ 1360699 w 1363008"/>
                  <a:gd name="connsiteY6" fmla="*/ 698086 h 781663"/>
                  <a:gd name="connsiteX7" fmla="*/ 1356017 w 1363008"/>
                  <a:gd name="connsiteY7" fmla="*/ 781663 h 781663"/>
                  <a:gd name="connsiteX8" fmla="*/ 8300 w 1363008"/>
                  <a:gd name="connsiteY8" fmla="*/ 781663 h 781663"/>
                  <a:gd name="connsiteX9" fmla="*/ 2760 w 1363008"/>
                  <a:gd name="connsiteY9" fmla="*/ 698366 h 781663"/>
                  <a:gd name="connsiteX10" fmla="*/ 0 w 1363008"/>
                  <a:gd name="connsiteY10" fmla="*/ 696648 h 781663"/>
                  <a:gd name="connsiteX11" fmla="*/ 1580 w 1363008"/>
                  <a:gd name="connsiteY11" fmla="*/ 680629 h 781663"/>
                  <a:gd name="connsiteX12" fmla="*/ 0 w 1363008"/>
                  <a:gd name="connsiteY12" fmla="*/ 656873 h 781663"/>
                  <a:gd name="connsiteX13" fmla="*/ 4331 w 1363008"/>
                  <a:gd name="connsiteY13" fmla="*/ 652738 h 781663"/>
                  <a:gd name="connsiteX14" fmla="*/ 13846 w 1363008"/>
                  <a:gd name="connsiteY14" fmla="*/ 556249 h 781663"/>
                  <a:gd name="connsiteX15" fmla="*/ 681504 w 1363008"/>
                  <a:gd name="connsiteY15" fmla="*/ 0 h 781663"/>
                  <a:gd name="connsiteX0" fmla="*/ 681504 w 1363008"/>
                  <a:gd name="connsiteY0" fmla="*/ 0 h 781663"/>
                  <a:gd name="connsiteX1" fmla="*/ 1349162 w 1363008"/>
                  <a:gd name="connsiteY1" fmla="*/ 556249 h 781663"/>
                  <a:gd name="connsiteX2" fmla="*/ 1358825 w 1363008"/>
                  <a:gd name="connsiteY2" fmla="*/ 654229 h 781663"/>
                  <a:gd name="connsiteX3" fmla="*/ 1363008 w 1363008"/>
                  <a:gd name="connsiteY3" fmla="*/ 656873 h 781663"/>
                  <a:gd name="connsiteX4" fmla="*/ 1361587 w 1363008"/>
                  <a:gd name="connsiteY4" fmla="*/ 682238 h 781663"/>
                  <a:gd name="connsiteX5" fmla="*/ 1363008 w 1363008"/>
                  <a:gd name="connsiteY5" fmla="*/ 696648 h 781663"/>
                  <a:gd name="connsiteX6" fmla="*/ 1360699 w 1363008"/>
                  <a:gd name="connsiteY6" fmla="*/ 698086 h 781663"/>
                  <a:gd name="connsiteX7" fmla="*/ 1356017 w 1363008"/>
                  <a:gd name="connsiteY7" fmla="*/ 781663 h 781663"/>
                  <a:gd name="connsiteX8" fmla="*/ 8300 w 1363008"/>
                  <a:gd name="connsiteY8" fmla="*/ 781663 h 781663"/>
                  <a:gd name="connsiteX9" fmla="*/ 2760 w 1363008"/>
                  <a:gd name="connsiteY9" fmla="*/ 698366 h 781663"/>
                  <a:gd name="connsiteX10" fmla="*/ 0 w 1363008"/>
                  <a:gd name="connsiteY10" fmla="*/ 696648 h 781663"/>
                  <a:gd name="connsiteX11" fmla="*/ 1580 w 1363008"/>
                  <a:gd name="connsiteY11" fmla="*/ 680629 h 781663"/>
                  <a:gd name="connsiteX12" fmla="*/ 0 w 1363008"/>
                  <a:gd name="connsiteY12" fmla="*/ 656873 h 781663"/>
                  <a:gd name="connsiteX13" fmla="*/ 4331 w 1363008"/>
                  <a:gd name="connsiteY13" fmla="*/ 652738 h 781663"/>
                  <a:gd name="connsiteX14" fmla="*/ 13846 w 1363008"/>
                  <a:gd name="connsiteY14" fmla="*/ 556249 h 781663"/>
                  <a:gd name="connsiteX15" fmla="*/ 681504 w 1363008"/>
                  <a:gd name="connsiteY15" fmla="*/ 0 h 781663"/>
                  <a:gd name="connsiteX0" fmla="*/ 681504 w 1363008"/>
                  <a:gd name="connsiteY0" fmla="*/ 0 h 872594"/>
                  <a:gd name="connsiteX1" fmla="*/ 1349162 w 1363008"/>
                  <a:gd name="connsiteY1" fmla="*/ 556249 h 872594"/>
                  <a:gd name="connsiteX2" fmla="*/ 1358825 w 1363008"/>
                  <a:gd name="connsiteY2" fmla="*/ 654229 h 872594"/>
                  <a:gd name="connsiteX3" fmla="*/ 1363008 w 1363008"/>
                  <a:gd name="connsiteY3" fmla="*/ 656873 h 872594"/>
                  <a:gd name="connsiteX4" fmla="*/ 1361587 w 1363008"/>
                  <a:gd name="connsiteY4" fmla="*/ 682238 h 872594"/>
                  <a:gd name="connsiteX5" fmla="*/ 1363008 w 1363008"/>
                  <a:gd name="connsiteY5" fmla="*/ 696648 h 872594"/>
                  <a:gd name="connsiteX6" fmla="*/ 1360699 w 1363008"/>
                  <a:gd name="connsiteY6" fmla="*/ 698086 h 872594"/>
                  <a:gd name="connsiteX7" fmla="*/ 1356017 w 1363008"/>
                  <a:gd name="connsiteY7" fmla="*/ 781663 h 872594"/>
                  <a:gd name="connsiteX8" fmla="*/ 8300 w 1363008"/>
                  <a:gd name="connsiteY8" fmla="*/ 781663 h 872594"/>
                  <a:gd name="connsiteX9" fmla="*/ 2760 w 1363008"/>
                  <a:gd name="connsiteY9" fmla="*/ 698366 h 872594"/>
                  <a:gd name="connsiteX10" fmla="*/ 0 w 1363008"/>
                  <a:gd name="connsiteY10" fmla="*/ 696648 h 872594"/>
                  <a:gd name="connsiteX11" fmla="*/ 1580 w 1363008"/>
                  <a:gd name="connsiteY11" fmla="*/ 680629 h 872594"/>
                  <a:gd name="connsiteX12" fmla="*/ 0 w 1363008"/>
                  <a:gd name="connsiteY12" fmla="*/ 656873 h 872594"/>
                  <a:gd name="connsiteX13" fmla="*/ 4331 w 1363008"/>
                  <a:gd name="connsiteY13" fmla="*/ 652738 h 872594"/>
                  <a:gd name="connsiteX14" fmla="*/ 13846 w 1363008"/>
                  <a:gd name="connsiteY14" fmla="*/ 556249 h 872594"/>
                  <a:gd name="connsiteX15" fmla="*/ 681504 w 1363008"/>
                  <a:gd name="connsiteY15" fmla="*/ 0 h 872594"/>
                  <a:gd name="connsiteX0" fmla="*/ 681504 w 1363008"/>
                  <a:gd name="connsiteY0" fmla="*/ 0 h 869817"/>
                  <a:gd name="connsiteX1" fmla="*/ 1349162 w 1363008"/>
                  <a:gd name="connsiteY1" fmla="*/ 556249 h 869817"/>
                  <a:gd name="connsiteX2" fmla="*/ 1358825 w 1363008"/>
                  <a:gd name="connsiteY2" fmla="*/ 654229 h 869817"/>
                  <a:gd name="connsiteX3" fmla="*/ 1363008 w 1363008"/>
                  <a:gd name="connsiteY3" fmla="*/ 656873 h 869817"/>
                  <a:gd name="connsiteX4" fmla="*/ 1361587 w 1363008"/>
                  <a:gd name="connsiteY4" fmla="*/ 682238 h 869817"/>
                  <a:gd name="connsiteX5" fmla="*/ 1363008 w 1363008"/>
                  <a:gd name="connsiteY5" fmla="*/ 696648 h 869817"/>
                  <a:gd name="connsiteX6" fmla="*/ 1360699 w 1363008"/>
                  <a:gd name="connsiteY6" fmla="*/ 698086 h 869817"/>
                  <a:gd name="connsiteX7" fmla="*/ 1356017 w 1363008"/>
                  <a:gd name="connsiteY7" fmla="*/ 781663 h 869817"/>
                  <a:gd name="connsiteX8" fmla="*/ 8300 w 1363008"/>
                  <a:gd name="connsiteY8" fmla="*/ 781663 h 869817"/>
                  <a:gd name="connsiteX9" fmla="*/ 2760 w 1363008"/>
                  <a:gd name="connsiteY9" fmla="*/ 698366 h 869817"/>
                  <a:gd name="connsiteX10" fmla="*/ 0 w 1363008"/>
                  <a:gd name="connsiteY10" fmla="*/ 696648 h 869817"/>
                  <a:gd name="connsiteX11" fmla="*/ 1580 w 1363008"/>
                  <a:gd name="connsiteY11" fmla="*/ 680629 h 869817"/>
                  <a:gd name="connsiteX12" fmla="*/ 0 w 1363008"/>
                  <a:gd name="connsiteY12" fmla="*/ 656873 h 869817"/>
                  <a:gd name="connsiteX13" fmla="*/ 4331 w 1363008"/>
                  <a:gd name="connsiteY13" fmla="*/ 652738 h 869817"/>
                  <a:gd name="connsiteX14" fmla="*/ 13846 w 1363008"/>
                  <a:gd name="connsiteY14" fmla="*/ 556249 h 869817"/>
                  <a:gd name="connsiteX15" fmla="*/ 681504 w 1363008"/>
                  <a:gd name="connsiteY15" fmla="*/ 0 h 869817"/>
                  <a:gd name="connsiteX0" fmla="*/ 681504 w 1363008"/>
                  <a:gd name="connsiteY0" fmla="*/ 0 h 869817"/>
                  <a:gd name="connsiteX1" fmla="*/ 1349162 w 1363008"/>
                  <a:gd name="connsiteY1" fmla="*/ 556249 h 869817"/>
                  <a:gd name="connsiteX2" fmla="*/ 1358825 w 1363008"/>
                  <a:gd name="connsiteY2" fmla="*/ 654229 h 869817"/>
                  <a:gd name="connsiteX3" fmla="*/ 1363008 w 1363008"/>
                  <a:gd name="connsiteY3" fmla="*/ 656873 h 869817"/>
                  <a:gd name="connsiteX4" fmla="*/ 1361587 w 1363008"/>
                  <a:gd name="connsiteY4" fmla="*/ 682238 h 869817"/>
                  <a:gd name="connsiteX5" fmla="*/ 1363008 w 1363008"/>
                  <a:gd name="connsiteY5" fmla="*/ 696648 h 869817"/>
                  <a:gd name="connsiteX6" fmla="*/ 1360699 w 1363008"/>
                  <a:gd name="connsiteY6" fmla="*/ 698086 h 869817"/>
                  <a:gd name="connsiteX7" fmla="*/ 1356017 w 1363008"/>
                  <a:gd name="connsiteY7" fmla="*/ 781663 h 869817"/>
                  <a:gd name="connsiteX8" fmla="*/ 8300 w 1363008"/>
                  <a:gd name="connsiteY8" fmla="*/ 781663 h 869817"/>
                  <a:gd name="connsiteX9" fmla="*/ 2760 w 1363008"/>
                  <a:gd name="connsiteY9" fmla="*/ 698366 h 869817"/>
                  <a:gd name="connsiteX10" fmla="*/ 0 w 1363008"/>
                  <a:gd name="connsiteY10" fmla="*/ 696648 h 869817"/>
                  <a:gd name="connsiteX11" fmla="*/ 1580 w 1363008"/>
                  <a:gd name="connsiteY11" fmla="*/ 680629 h 869817"/>
                  <a:gd name="connsiteX12" fmla="*/ 0 w 1363008"/>
                  <a:gd name="connsiteY12" fmla="*/ 656873 h 869817"/>
                  <a:gd name="connsiteX13" fmla="*/ 4331 w 1363008"/>
                  <a:gd name="connsiteY13" fmla="*/ 652738 h 869817"/>
                  <a:gd name="connsiteX14" fmla="*/ 13846 w 1363008"/>
                  <a:gd name="connsiteY14" fmla="*/ 556249 h 869817"/>
                  <a:gd name="connsiteX15" fmla="*/ 681504 w 1363008"/>
                  <a:gd name="connsiteY15" fmla="*/ 0 h 869817"/>
                  <a:gd name="connsiteX0" fmla="*/ 681504 w 1363008"/>
                  <a:gd name="connsiteY0" fmla="*/ 0 h 876729"/>
                  <a:gd name="connsiteX1" fmla="*/ 1349162 w 1363008"/>
                  <a:gd name="connsiteY1" fmla="*/ 556249 h 876729"/>
                  <a:gd name="connsiteX2" fmla="*/ 1358825 w 1363008"/>
                  <a:gd name="connsiteY2" fmla="*/ 654229 h 876729"/>
                  <a:gd name="connsiteX3" fmla="*/ 1363008 w 1363008"/>
                  <a:gd name="connsiteY3" fmla="*/ 656873 h 876729"/>
                  <a:gd name="connsiteX4" fmla="*/ 1361587 w 1363008"/>
                  <a:gd name="connsiteY4" fmla="*/ 682238 h 876729"/>
                  <a:gd name="connsiteX5" fmla="*/ 1363008 w 1363008"/>
                  <a:gd name="connsiteY5" fmla="*/ 696648 h 876729"/>
                  <a:gd name="connsiteX6" fmla="*/ 1360699 w 1363008"/>
                  <a:gd name="connsiteY6" fmla="*/ 698086 h 876729"/>
                  <a:gd name="connsiteX7" fmla="*/ 1356017 w 1363008"/>
                  <a:gd name="connsiteY7" fmla="*/ 781663 h 876729"/>
                  <a:gd name="connsiteX8" fmla="*/ 21000 w 1363008"/>
                  <a:gd name="connsiteY8" fmla="*/ 851513 h 876729"/>
                  <a:gd name="connsiteX9" fmla="*/ 2760 w 1363008"/>
                  <a:gd name="connsiteY9" fmla="*/ 698366 h 876729"/>
                  <a:gd name="connsiteX10" fmla="*/ 0 w 1363008"/>
                  <a:gd name="connsiteY10" fmla="*/ 696648 h 876729"/>
                  <a:gd name="connsiteX11" fmla="*/ 1580 w 1363008"/>
                  <a:gd name="connsiteY11" fmla="*/ 680629 h 876729"/>
                  <a:gd name="connsiteX12" fmla="*/ 0 w 1363008"/>
                  <a:gd name="connsiteY12" fmla="*/ 656873 h 876729"/>
                  <a:gd name="connsiteX13" fmla="*/ 4331 w 1363008"/>
                  <a:gd name="connsiteY13" fmla="*/ 652738 h 876729"/>
                  <a:gd name="connsiteX14" fmla="*/ 13846 w 1363008"/>
                  <a:gd name="connsiteY14" fmla="*/ 556249 h 876729"/>
                  <a:gd name="connsiteX15" fmla="*/ 681504 w 1363008"/>
                  <a:gd name="connsiteY15" fmla="*/ 0 h 876729"/>
                  <a:gd name="connsiteX0" fmla="*/ 681504 w 1363008"/>
                  <a:gd name="connsiteY0" fmla="*/ 0 h 908663"/>
                  <a:gd name="connsiteX1" fmla="*/ 1349162 w 1363008"/>
                  <a:gd name="connsiteY1" fmla="*/ 556249 h 908663"/>
                  <a:gd name="connsiteX2" fmla="*/ 1358825 w 1363008"/>
                  <a:gd name="connsiteY2" fmla="*/ 654229 h 908663"/>
                  <a:gd name="connsiteX3" fmla="*/ 1363008 w 1363008"/>
                  <a:gd name="connsiteY3" fmla="*/ 656873 h 908663"/>
                  <a:gd name="connsiteX4" fmla="*/ 1361587 w 1363008"/>
                  <a:gd name="connsiteY4" fmla="*/ 682238 h 908663"/>
                  <a:gd name="connsiteX5" fmla="*/ 1363008 w 1363008"/>
                  <a:gd name="connsiteY5" fmla="*/ 696648 h 908663"/>
                  <a:gd name="connsiteX6" fmla="*/ 1360699 w 1363008"/>
                  <a:gd name="connsiteY6" fmla="*/ 698086 h 908663"/>
                  <a:gd name="connsiteX7" fmla="*/ 1356017 w 1363008"/>
                  <a:gd name="connsiteY7" fmla="*/ 781663 h 908663"/>
                  <a:gd name="connsiteX8" fmla="*/ 16238 w 1363008"/>
                  <a:gd name="connsiteY8" fmla="*/ 908663 h 908663"/>
                  <a:gd name="connsiteX9" fmla="*/ 2760 w 1363008"/>
                  <a:gd name="connsiteY9" fmla="*/ 698366 h 908663"/>
                  <a:gd name="connsiteX10" fmla="*/ 0 w 1363008"/>
                  <a:gd name="connsiteY10" fmla="*/ 696648 h 908663"/>
                  <a:gd name="connsiteX11" fmla="*/ 1580 w 1363008"/>
                  <a:gd name="connsiteY11" fmla="*/ 680629 h 908663"/>
                  <a:gd name="connsiteX12" fmla="*/ 0 w 1363008"/>
                  <a:gd name="connsiteY12" fmla="*/ 656873 h 908663"/>
                  <a:gd name="connsiteX13" fmla="*/ 4331 w 1363008"/>
                  <a:gd name="connsiteY13" fmla="*/ 652738 h 908663"/>
                  <a:gd name="connsiteX14" fmla="*/ 13846 w 1363008"/>
                  <a:gd name="connsiteY14" fmla="*/ 556249 h 908663"/>
                  <a:gd name="connsiteX15" fmla="*/ 681504 w 1363008"/>
                  <a:gd name="connsiteY15" fmla="*/ 0 h 908663"/>
                  <a:gd name="connsiteX0" fmla="*/ 681504 w 1363008"/>
                  <a:gd name="connsiteY0" fmla="*/ 0 h 908663"/>
                  <a:gd name="connsiteX1" fmla="*/ 1349162 w 1363008"/>
                  <a:gd name="connsiteY1" fmla="*/ 556249 h 908663"/>
                  <a:gd name="connsiteX2" fmla="*/ 1358825 w 1363008"/>
                  <a:gd name="connsiteY2" fmla="*/ 654229 h 908663"/>
                  <a:gd name="connsiteX3" fmla="*/ 1363008 w 1363008"/>
                  <a:gd name="connsiteY3" fmla="*/ 656873 h 908663"/>
                  <a:gd name="connsiteX4" fmla="*/ 1361587 w 1363008"/>
                  <a:gd name="connsiteY4" fmla="*/ 682238 h 908663"/>
                  <a:gd name="connsiteX5" fmla="*/ 1363008 w 1363008"/>
                  <a:gd name="connsiteY5" fmla="*/ 696648 h 908663"/>
                  <a:gd name="connsiteX6" fmla="*/ 1360699 w 1363008"/>
                  <a:gd name="connsiteY6" fmla="*/ 698086 h 908663"/>
                  <a:gd name="connsiteX7" fmla="*/ 1356017 w 1363008"/>
                  <a:gd name="connsiteY7" fmla="*/ 781663 h 908663"/>
                  <a:gd name="connsiteX8" fmla="*/ 16238 w 1363008"/>
                  <a:gd name="connsiteY8" fmla="*/ 908663 h 908663"/>
                  <a:gd name="connsiteX9" fmla="*/ 2760 w 1363008"/>
                  <a:gd name="connsiteY9" fmla="*/ 698366 h 908663"/>
                  <a:gd name="connsiteX10" fmla="*/ 0 w 1363008"/>
                  <a:gd name="connsiteY10" fmla="*/ 696648 h 908663"/>
                  <a:gd name="connsiteX11" fmla="*/ 1580 w 1363008"/>
                  <a:gd name="connsiteY11" fmla="*/ 680629 h 908663"/>
                  <a:gd name="connsiteX12" fmla="*/ 0 w 1363008"/>
                  <a:gd name="connsiteY12" fmla="*/ 656873 h 908663"/>
                  <a:gd name="connsiteX13" fmla="*/ 4331 w 1363008"/>
                  <a:gd name="connsiteY13" fmla="*/ 652738 h 908663"/>
                  <a:gd name="connsiteX14" fmla="*/ 13846 w 1363008"/>
                  <a:gd name="connsiteY14" fmla="*/ 556249 h 908663"/>
                  <a:gd name="connsiteX15" fmla="*/ 681504 w 1363008"/>
                  <a:gd name="connsiteY15" fmla="*/ 0 h 908663"/>
                  <a:gd name="connsiteX0" fmla="*/ 681504 w 1363008"/>
                  <a:gd name="connsiteY0" fmla="*/ 0 h 908663"/>
                  <a:gd name="connsiteX1" fmla="*/ 1349162 w 1363008"/>
                  <a:gd name="connsiteY1" fmla="*/ 556249 h 908663"/>
                  <a:gd name="connsiteX2" fmla="*/ 1358825 w 1363008"/>
                  <a:gd name="connsiteY2" fmla="*/ 654229 h 908663"/>
                  <a:gd name="connsiteX3" fmla="*/ 1363008 w 1363008"/>
                  <a:gd name="connsiteY3" fmla="*/ 656873 h 908663"/>
                  <a:gd name="connsiteX4" fmla="*/ 1361587 w 1363008"/>
                  <a:gd name="connsiteY4" fmla="*/ 682238 h 908663"/>
                  <a:gd name="connsiteX5" fmla="*/ 1363008 w 1363008"/>
                  <a:gd name="connsiteY5" fmla="*/ 696648 h 908663"/>
                  <a:gd name="connsiteX6" fmla="*/ 1360699 w 1363008"/>
                  <a:gd name="connsiteY6" fmla="*/ 698086 h 908663"/>
                  <a:gd name="connsiteX7" fmla="*/ 1356017 w 1363008"/>
                  <a:gd name="connsiteY7" fmla="*/ 781663 h 908663"/>
                  <a:gd name="connsiteX8" fmla="*/ 16238 w 1363008"/>
                  <a:gd name="connsiteY8" fmla="*/ 908663 h 908663"/>
                  <a:gd name="connsiteX9" fmla="*/ 2760 w 1363008"/>
                  <a:gd name="connsiteY9" fmla="*/ 698366 h 908663"/>
                  <a:gd name="connsiteX10" fmla="*/ 0 w 1363008"/>
                  <a:gd name="connsiteY10" fmla="*/ 696648 h 908663"/>
                  <a:gd name="connsiteX11" fmla="*/ 1580 w 1363008"/>
                  <a:gd name="connsiteY11" fmla="*/ 680629 h 908663"/>
                  <a:gd name="connsiteX12" fmla="*/ 0 w 1363008"/>
                  <a:gd name="connsiteY12" fmla="*/ 656873 h 908663"/>
                  <a:gd name="connsiteX13" fmla="*/ 4331 w 1363008"/>
                  <a:gd name="connsiteY13" fmla="*/ 652738 h 908663"/>
                  <a:gd name="connsiteX14" fmla="*/ 13846 w 1363008"/>
                  <a:gd name="connsiteY14" fmla="*/ 556249 h 908663"/>
                  <a:gd name="connsiteX15" fmla="*/ 681504 w 1363008"/>
                  <a:gd name="connsiteY15" fmla="*/ 0 h 908663"/>
                  <a:gd name="connsiteX0" fmla="*/ 681504 w 1365542"/>
                  <a:gd name="connsiteY0" fmla="*/ 0 h 908663"/>
                  <a:gd name="connsiteX1" fmla="*/ 1349162 w 1365542"/>
                  <a:gd name="connsiteY1" fmla="*/ 556249 h 908663"/>
                  <a:gd name="connsiteX2" fmla="*/ 1358825 w 1365542"/>
                  <a:gd name="connsiteY2" fmla="*/ 654229 h 908663"/>
                  <a:gd name="connsiteX3" fmla="*/ 1363008 w 1365542"/>
                  <a:gd name="connsiteY3" fmla="*/ 656873 h 908663"/>
                  <a:gd name="connsiteX4" fmla="*/ 1361587 w 1365542"/>
                  <a:gd name="connsiteY4" fmla="*/ 682238 h 908663"/>
                  <a:gd name="connsiteX5" fmla="*/ 1363008 w 1365542"/>
                  <a:gd name="connsiteY5" fmla="*/ 696648 h 908663"/>
                  <a:gd name="connsiteX6" fmla="*/ 1360699 w 1365542"/>
                  <a:gd name="connsiteY6" fmla="*/ 698086 h 908663"/>
                  <a:gd name="connsiteX7" fmla="*/ 1365542 w 1365542"/>
                  <a:gd name="connsiteY7" fmla="*/ 784838 h 908663"/>
                  <a:gd name="connsiteX8" fmla="*/ 16238 w 1365542"/>
                  <a:gd name="connsiteY8" fmla="*/ 908663 h 908663"/>
                  <a:gd name="connsiteX9" fmla="*/ 2760 w 1365542"/>
                  <a:gd name="connsiteY9" fmla="*/ 698366 h 908663"/>
                  <a:gd name="connsiteX10" fmla="*/ 0 w 1365542"/>
                  <a:gd name="connsiteY10" fmla="*/ 696648 h 908663"/>
                  <a:gd name="connsiteX11" fmla="*/ 1580 w 1365542"/>
                  <a:gd name="connsiteY11" fmla="*/ 680629 h 908663"/>
                  <a:gd name="connsiteX12" fmla="*/ 0 w 1365542"/>
                  <a:gd name="connsiteY12" fmla="*/ 656873 h 908663"/>
                  <a:gd name="connsiteX13" fmla="*/ 4331 w 1365542"/>
                  <a:gd name="connsiteY13" fmla="*/ 652738 h 908663"/>
                  <a:gd name="connsiteX14" fmla="*/ 13846 w 1365542"/>
                  <a:gd name="connsiteY14" fmla="*/ 556249 h 908663"/>
                  <a:gd name="connsiteX15" fmla="*/ 681504 w 1365542"/>
                  <a:gd name="connsiteY15" fmla="*/ 0 h 908663"/>
                  <a:gd name="connsiteX0" fmla="*/ 681504 w 1363008"/>
                  <a:gd name="connsiteY0" fmla="*/ 0 h 908663"/>
                  <a:gd name="connsiteX1" fmla="*/ 1349162 w 1363008"/>
                  <a:gd name="connsiteY1" fmla="*/ 556249 h 908663"/>
                  <a:gd name="connsiteX2" fmla="*/ 1358825 w 1363008"/>
                  <a:gd name="connsiteY2" fmla="*/ 654229 h 908663"/>
                  <a:gd name="connsiteX3" fmla="*/ 1363008 w 1363008"/>
                  <a:gd name="connsiteY3" fmla="*/ 656873 h 908663"/>
                  <a:gd name="connsiteX4" fmla="*/ 1361587 w 1363008"/>
                  <a:gd name="connsiteY4" fmla="*/ 682238 h 908663"/>
                  <a:gd name="connsiteX5" fmla="*/ 1363008 w 1363008"/>
                  <a:gd name="connsiteY5" fmla="*/ 696648 h 908663"/>
                  <a:gd name="connsiteX6" fmla="*/ 1360699 w 1363008"/>
                  <a:gd name="connsiteY6" fmla="*/ 698086 h 908663"/>
                  <a:gd name="connsiteX7" fmla="*/ 1360779 w 1363008"/>
                  <a:gd name="connsiteY7" fmla="*/ 776901 h 908663"/>
                  <a:gd name="connsiteX8" fmla="*/ 16238 w 1363008"/>
                  <a:gd name="connsiteY8" fmla="*/ 908663 h 908663"/>
                  <a:gd name="connsiteX9" fmla="*/ 2760 w 1363008"/>
                  <a:gd name="connsiteY9" fmla="*/ 698366 h 908663"/>
                  <a:gd name="connsiteX10" fmla="*/ 0 w 1363008"/>
                  <a:gd name="connsiteY10" fmla="*/ 696648 h 908663"/>
                  <a:gd name="connsiteX11" fmla="*/ 1580 w 1363008"/>
                  <a:gd name="connsiteY11" fmla="*/ 680629 h 908663"/>
                  <a:gd name="connsiteX12" fmla="*/ 0 w 1363008"/>
                  <a:gd name="connsiteY12" fmla="*/ 656873 h 908663"/>
                  <a:gd name="connsiteX13" fmla="*/ 4331 w 1363008"/>
                  <a:gd name="connsiteY13" fmla="*/ 652738 h 908663"/>
                  <a:gd name="connsiteX14" fmla="*/ 13846 w 1363008"/>
                  <a:gd name="connsiteY14" fmla="*/ 556249 h 908663"/>
                  <a:gd name="connsiteX15" fmla="*/ 681504 w 1363008"/>
                  <a:gd name="connsiteY15" fmla="*/ 0 h 908663"/>
                  <a:gd name="connsiteX0" fmla="*/ 681504 w 1365542"/>
                  <a:gd name="connsiteY0" fmla="*/ 0 h 908663"/>
                  <a:gd name="connsiteX1" fmla="*/ 1349162 w 1365542"/>
                  <a:gd name="connsiteY1" fmla="*/ 556249 h 908663"/>
                  <a:gd name="connsiteX2" fmla="*/ 1358825 w 1365542"/>
                  <a:gd name="connsiteY2" fmla="*/ 654229 h 908663"/>
                  <a:gd name="connsiteX3" fmla="*/ 1363008 w 1365542"/>
                  <a:gd name="connsiteY3" fmla="*/ 656873 h 908663"/>
                  <a:gd name="connsiteX4" fmla="*/ 1361587 w 1365542"/>
                  <a:gd name="connsiteY4" fmla="*/ 682238 h 908663"/>
                  <a:gd name="connsiteX5" fmla="*/ 1363008 w 1365542"/>
                  <a:gd name="connsiteY5" fmla="*/ 696648 h 908663"/>
                  <a:gd name="connsiteX6" fmla="*/ 1360699 w 1365542"/>
                  <a:gd name="connsiteY6" fmla="*/ 698086 h 908663"/>
                  <a:gd name="connsiteX7" fmla="*/ 1365542 w 1365542"/>
                  <a:gd name="connsiteY7" fmla="*/ 776901 h 908663"/>
                  <a:gd name="connsiteX8" fmla="*/ 16238 w 1365542"/>
                  <a:gd name="connsiteY8" fmla="*/ 908663 h 908663"/>
                  <a:gd name="connsiteX9" fmla="*/ 2760 w 1365542"/>
                  <a:gd name="connsiteY9" fmla="*/ 698366 h 908663"/>
                  <a:gd name="connsiteX10" fmla="*/ 0 w 1365542"/>
                  <a:gd name="connsiteY10" fmla="*/ 696648 h 908663"/>
                  <a:gd name="connsiteX11" fmla="*/ 1580 w 1365542"/>
                  <a:gd name="connsiteY11" fmla="*/ 680629 h 908663"/>
                  <a:gd name="connsiteX12" fmla="*/ 0 w 1365542"/>
                  <a:gd name="connsiteY12" fmla="*/ 656873 h 908663"/>
                  <a:gd name="connsiteX13" fmla="*/ 4331 w 1365542"/>
                  <a:gd name="connsiteY13" fmla="*/ 652738 h 908663"/>
                  <a:gd name="connsiteX14" fmla="*/ 13846 w 1365542"/>
                  <a:gd name="connsiteY14" fmla="*/ 556249 h 908663"/>
                  <a:gd name="connsiteX15" fmla="*/ 681504 w 1365542"/>
                  <a:gd name="connsiteY15" fmla="*/ 0 h 908663"/>
                  <a:gd name="connsiteX0" fmla="*/ 681504 w 1366278"/>
                  <a:gd name="connsiteY0" fmla="*/ 0 h 908663"/>
                  <a:gd name="connsiteX1" fmla="*/ 1349162 w 1366278"/>
                  <a:gd name="connsiteY1" fmla="*/ 556249 h 908663"/>
                  <a:gd name="connsiteX2" fmla="*/ 1358825 w 1366278"/>
                  <a:gd name="connsiteY2" fmla="*/ 654229 h 908663"/>
                  <a:gd name="connsiteX3" fmla="*/ 1363008 w 1366278"/>
                  <a:gd name="connsiteY3" fmla="*/ 656873 h 908663"/>
                  <a:gd name="connsiteX4" fmla="*/ 1361587 w 1366278"/>
                  <a:gd name="connsiteY4" fmla="*/ 682238 h 908663"/>
                  <a:gd name="connsiteX5" fmla="*/ 1363008 w 1366278"/>
                  <a:gd name="connsiteY5" fmla="*/ 696648 h 908663"/>
                  <a:gd name="connsiteX6" fmla="*/ 1360699 w 1366278"/>
                  <a:gd name="connsiteY6" fmla="*/ 698086 h 908663"/>
                  <a:gd name="connsiteX7" fmla="*/ 1365542 w 1366278"/>
                  <a:gd name="connsiteY7" fmla="*/ 776901 h 908663"/>
                  <a:gd name="connsiteX8" fmla="*/ 16238 w 1366278"/>
                  <a:gd name="connsiteY8" fmla="*/ 908663 h 908663"/>
                  <a:gd name="connsiteX9" fmla="*/ 2760 w 1366278"/>
                  <a:gd name="connsiteY9" fmla="*/ 698366 h 908663"/>
                  <a:gd name="connsiteX10" fmla="*/ 0 w 1366278"/>
                  <a:gd name="connsiteY10" fmla="*/ 696648 h 908663"/>
                  <a:gd name="connsiteX11" fmla="*/ 1580 w 1366278"/>
                  <a:gd name="connsiteY11" fmla="*/ 680629 h 908663"/>
                  <a:gd name="connsiteX12" fmla="*/ 0 w 1366278"/>
                  <a:gd name="connsiteY12" fmla="*/ 656873 h 908663"/>
                  <a:gd name="connsiteX13" fmla="*/ 4331 w 1366278"/>
                  <a:gd name="connsiteY13" fmla="*/ 652738 h 908663"/>
                  <a:gd name="connsiteX14" fmla="*/ 13846 w 1366278"/>
                  <a:gd name="connsiteY14" fmla="*/ 556249 h 908663"/>
                  <a:gd name="connsiteX15" fmla="*/ 681504 w 1366278"/>
                  <a:gd name="connsiteY15" fmla="*/ 0 h 908663"/>
                  <a:gd name="connsiteX0" fmla="*/ 681504 w 1366278"/>
                  <a:gd name="connsiteY0" fmla="*/ 0 h 908663"/>
                  <a:gd name="connsiteX1" fmla="*/ 1349162 w 1366278"/>
                  <a:gd name="connsiteY1" fmla="*/ 556249 h 908663"/>
                  <a:gd name="connsiteX2" fmla="*/ 1358825 w 1366278"/>
                  <a:gd name="connsiteY2" fmla="*/ 654229 h 908663"/>
                  <a:gd name="connsiteX3" fmla="*/ 1363008 w 1366278"/>
                  <a:gd name="connsiteY3" fmla="*/ 656873 h 908663"/>
                  <a:gd name="connsiteX4" fmla="*/ 1361587 w 1366278"/>
                  <a:gd name="connsiteY4" fmla="*/ 682238 h 908663"/>
                  <a:gd name="connsiteX5" fmla="*/ 1363008 w 1366278"/>
                  <a:gd name="connsiteY5" fmla="*/ 696648 h 908663"/>
                  <a:gd name="connsiteX6" fmla="*/ 1360699 w 1366278"/>
                  <a:gd name="connsiteY6" fmla="*/ 698086 h 908663"/>
                  <a:gd name="connsiteX7" fmla="*/ 1365542 w 1366278"/>
                  <a:gd name="connsiteY7" fmla="*/ 776901 h 908663"/>
                  <a:gd name="connsiteX8" fmla="*/ 16238 w 1366278"/>
                  <a:gd name="connsiteY8" fmla="*/ 908663 h 908663"/>
                  <a:gd name="connsiteX9" fmla="*/ 2760 w 1366278"/>
                  <a:gd name="connsiteY9" fmla="*/ 698366 h 908663"/>
                  <a:gd name="connsiteX10" fmla="*/ 0 w 1366278"/>
                  <a:gd name="connsiteY10" fmla="*/ 696648 h 908663"/>
                  <a:gd name="connsiteX11" fmla="*/ 1580 w 1366278"/>
                  <a:gd name="connsiteY11" fmla="*/ 680629 h 908663"/>
                  <a:gd name="connsiteX12" fmla="*/ 0 w 1366278"/>
                  <a:gd name="connsiteY12" fmla="*/ 656873 h 908663"/>
                  <a:gd name="connsiteX13" fmla="*/ 4331 w 1366278"/>
                  <a:gd name="connsiteY13" fmla="*/ 652738 h 908663"/>
                  <a:gd name="connsiteX14" fmla="*/ 13846 w 1366278"/>
                  <a:gd name="connsiteY14" fmla="*/ 556249 h 908663"/>
                  <a:gd name="connsiteX15" fmla="*/ 681504 w 1366278"/>
                  <a:gd name="connsiteY15" fmla="*/ 0 h 908663"/>
                  <a:gd name="connsiteX0" fmla="*/ 681504 w 1366278"/>
                  <a:gd name="connsiteY0" fmla="*/ 0 h 908663"/>
                  <a:gd name="connsiteX1" fmla="*/ 1349162 w 1366278"/>
                  <a:gd name="connsiteY1" fmla="*/ 556249 h 908663"/>
                  <a:gd name="connsiteX2" fmla="*/ 1358825 w 1366278"/>
                  <a:gd name="connsiteY2" fmla="*/ 654229 h 908663"/>
                  <a:gd name="connsiteX3" fmla="*/ 1363008 w 1366278"/>
                  <a:gd name="connsiteY3" fmla="*/ 656873 h 908663"/>
                  <a:gd name="connsiteX4" fmla="*/ 1361587 w 1366278"/>
                  <a:gd name="connsiteY4" fmla="*/ 682238 h 908663"/>
                  <a:gd name="connsiteX5" fmla="*/ 1363008 w 1366278"/>
                  <a:gd name="connsiteY5" fmla="*/ 696648 h 908663"/>
                  <a:gd name="connsiteX6" fmla="*/ 1360699 w 1366278"/>
                  <a:gd name="connsiteY6" fmla="*/ 698086 h 908663"/>
                  <a:gd name="connsiteX7" fmla="*/ 1365542 w 1366278"/>
                  <a:gd name="connsiteY7" fmla="*/ 776901 h 908663"/>
                  <a:gd name="connsiteX8" fmla="*/ 16238 w 1366278"/>
                  <a:gd name="connsiteY8" fmla="*/ 908663 h 908663"/>
                  <a:gd name="connsiteX9" fmla="*/ 2760 w 1366278"/>
                  <a:gd name="connsiteY9" fmla="*/ 698366 h 908663"/>
                  <a:gd name="connsiteX10" fmla="*/ 0 w 1366278"/>
                  <a:gd name="connsiteY10" fmla="*/ 696648 h 908663"/>
                  <a:gd name="connsiteX11" fmla="*/ 1580 w 1366278"/>
                  <a:gd name="connsiteY11" fmla="*/ 680629 h 908663"/>
                  <a:gd name="connsiteX12" fmla="*/ 0 w 1366278"/>
                  <a:gd name="connsiteY12" fmla="*/ 656873 h 908663"/>
                  <a:gd name="connsiteX13" fmla="*/ 4331 w 1366278"/>
                  <a:gd name="connsiteY13" fmla="*/ 652738 h 908663"/>
                  <a:gd name="connsiteX14" fmla="*/ 13846 w 1366278"/>
                  <a:gd name="connsiteY14" fmla="*/ 556249 h 908663"/>
                  <a:gd name="connsiteX15" fmla="*/ 681504 w 1366278"/>
                  <a:gd name="connsiteY15" fmla="*/ 0 h 908663"/>
                  <a:gd name="connsiteX0" fmla="*/ 681504 w 1366278"/>
                  <a:gd name="connsiteY0" fmla="*/ 0 h 908663"/>
                  <a:gd name="connsiteX1" fmla="*/ 1349162 w 1366278"/>
                  <a:gd name="connsiteY1" fmla="*/ 556249 h 908663"/>
                  <a:gd name="connsiteX2" fmla="*/ 1358825 w 1366278"/>
                  <a:gd name="connsiteY2" fmla="*/ 654229 h 908663"/>
                  <a:gd name="connsiteX3" fmla="*/ 1363008 w 1366278"/>
                  <a:gd name="connsiteY3" fmla="*/ 656873 h 908663"/>
                  <a:gd name="connsiteX4" fmla="*/ 1361587 w 1366278"/>
                  <a:gd name="connsiteY4" fmla="*/ 682238 h 908663"/>
                  <a:gd name="connsiteX5" fmla="*/ 1363008 w 1366278"/>
                  <a:gd name="connsiteY5" fmla="*/ 696648 h 908663"/>
                  <a:gd name="connsiteX6" fmla="*/ 1360699 w 1366278"/>
                  <a:gd name="connsiteY6" fmla="*/ 698086 h 908663"/>
                  <a:gd name="connsiteX7" fmla="*/ 1365542 w 1366278"/>
                  <a:gd name="connsiteY7" fmla="*/ 776901 h 908663"/>
                  <a:gd name="connsiteX8" fmla="*/ 16238 w 1366278"/>
                  <a:gd name="connsiteY8" fmla="*/ 908663 h 908663"/>
                  <a:gd name="connsiteX9" fmla="*/ 2760 w 1366278"/>
                  <a:gd name="connsiteY9" fmla="*/ 698366 h 908663"/>
                  <a:gd name="connsiteX10" fmla="*/ 0 w 1366278"/>
                  <a:gd name="connsiteY10" fmla="*/ 696648 h 908663"/>
                  <a:gd name="connsiteX11" fmla="*/ 1580 w 1366278"/>
                  <a:gd name="connsiteY11" fmla="*/ 680629 h 908663"/>
                  <a:gd name="connsiteX12" fmla="*/ 0 w 1366278"/>
                  <a:gd name="connsiteY12" fmla="*/ 656873 h 908663"/>
                  <a:gd name="connsiteX13" fmla="*/ 4331 w 1366278"/>
                  <a:gd name="connsiteY13" fmla="*/ 652738 h 908663"/>
                  <a:gd name="connsiteX14" fmla="*/ 13846 w 1366278"/>
                  <a:gd name="connsiteY14" fmla="*/ 556249 h 908663"/>
                  <a:gd name="connsiteX15" fmla="*/ 681504 w 1366278"/>
                  <a:gd name="connsiteY15" fmla="*/ 0 h 908663"/>
                  <a:gd name="connsiteX0" fmla="*/ 681504 w 1366278"/>
                  <a:gd name="connsiteY0" fmla="*/ 0 h 908663"/>
                  <a:gd name="connsiteX1" fmla="*/ 1349162 w 1366278"/>
                  <a:gd name="connsiteY1" fmla="*/ 556249 h 908663"/>
                  <a:gd name="connsiteX2" fmla="*/ 1358825 w 1366278"/>
                  <a:gd name="connsiteY2" fmla="*/ 654229 h 908663"/>
                  <a:gd name="connsiteX3" fmla="*/ 1363008 w 1366278"/>
                  <a:gd name="connsiteY3" fmla="*/ 656873 h 908663"/>
                  <a:gd name="connsiteX4" fmla="*/ 1361587 w 1366278"/>
                  <a:gd name="connsiteY4" fmla="*/ 682238 h 908663"/>
                  <a:gd name="connsiteX5" fmla="*/ 1363008 w 1366278"/>
                  <a:gd name="connsiteY5" fmla="*/ 696648 h 908663"/>
                  <a:gd name="connsiteX6" fmla="*/ 1360699 w 1366278"/>
                  <a:gd name="connsiteY6" fmla="*/ 698086 h 908663"/>
                  <a:gd name="connsiteX7" fmla="*/ 1365542 w 1366278"/>
                  <a:gd name="connsiteY7" fmla="*/ 776901 h 908663"/>
                  <a:gd name="connsiteX8" fmla="*/ 16238 w 1366278"/>
                  <a:gd name="connsiteY8" fmla="*/ 908663 h 908663"/>
                  <a:gd name="connsiteX9" fmla="*/ 2760 w 1366278"/>
                  <a:gd name="connsiteY9" fmla="*/ 698366 h 908663"/>
                  <a:gd name="connsiteX10" fmla="*/ 0 w 1366278"/>
                  <a:gd name="connsiteY10" fmla="*/ 696648 h 908663"/>
                  <a:gd name="connsiteX11" fmla="*/ 1580 w 1366278"/>
                  <a:gd name="connsiteY11" fmla="*/ 680629 h 908663"/>
                  <a:gd name="connsiteX12" fmla="*/ 0 w 1366278"/>
                  <a:gd name="connsiteY12" fmla="*/ 656873 h 908663"/>
                  <a:gd name="connsiteX13" fmla="*/ 4331 w 1366278"/>
                  <a:gd name="connsiteY13" fmla="*/ 652738 h 908663"/>
                  <a:gd name="connsiteX14" fmla="*/ 13846 w 1366278"/>
                  <a:gd name="connsiteY14" fmla="*/ 556249 h 908663"/>
                  <a:gd name="connsiteX15" fmla="*/ 681504 w 1366278"/>
                  <a:gd name="connsiteY15" fmla="*/ 0 h 908663"/>
                  <a:gd name="connsiteX0" fmla="*/ 681504 w 1366278"/>
                  <a:gd name="connsiteY0" fmla="*/ 0 h 908709"/>
                  <a:gd name="connsiteX1" fmla="*/ 1349162 w 1366278"/>
                  <a:gd name="connsiteY1" fmla="*/ 556249 h 908709"/>
                  <a:gd name="connsiteX2" fmla="*/ 1358825 w 1366278"/>
                  <a:gd name="connsiteY2" fmla="*/ 654229 h 908709"/>
                  <a:gd name="connsiteX3" fmla="*/ 1363008 w 1366278"/>
                  <a:gd name="connsiteY3" fmla="*/ 656873 h 908709"/>
                  <a:gd name="connsiteX4" fmla="*/ 1361587 w 1366278"/>
                  <a:gd name="connsiteY4" fmla="*/ 682238 h 908709"/>
                  <a:gd name="connsiteX5" fmla="*/ 1363008 w 1366278"/>
                  <a:gd name="connsiteY5" fmla="*/ 696648 h 908709"/>
                  <a:gd name="connsiteX6" fmla="*/ 1360699 w 1366278"/>
                  <a:gd name="connsiteY6" fmla="*/ 698086 h 908709"/>
                  <a:gd name="connsiteX7" fmla="*/ 1365542 w 1366278"/>
                  <a:gd name="connsiteY7" fmla="*/ 776901 h 908709"/>
                  <a:gd name="connsiteX8" fmla="*/ 597206 w 1366278"/>
                  <a:gd name="connsiteY8" fmla="*/ 401452 h 908709"/>
                  <a:gd name="connsiteX9" fmla="*/ 16238 w 1366278"/>
                  <a:gd name="connsiteY9" fmla="*/ 908663 h 908709"/>
                  <a:gd name="connsiteX10" fmla="*/ 2760 w 1366278"/>
                  <a:gd name="connsiteY10" fmla="*/ 698366 h 908709"/>
                  <a:gd name="connsiteX11" fmla="*/ 0 w 1366278"/>
                  <a:gd name="connsiteY11" fmla="*/ 696648 h 908709"/>
                  <a:gd name="connsiteX12" fmla="*/ 1580 w 1366278"/>
                  <a:gd name="connsiteY12" fmla="*/ 680629 h 908709"/>
                  <a:gd name="connsiteX13" fmla="*/ 0 w 1366278"/>
                  <a:gd name="connsiteY13" fmla="*/ 656873 h 908709"/>
                  <a:gd name="connsiteX14" fmla="*/ 4331 w 1366278"/>
                  <a:gd name="connsiteY14" fmla="*/ 652738 h 908709"/>
                  <a:gd name="connsiteX15" fmla="*/ 13846 w 1366278"/>
                  <a:gd name="connsiteY15" fmla="*/ 556249 h 908709"/>
                  <a:gd name="connsiteX16" fmla="*/ 681504 w 1366278"/>
                  <a:gd name="connsiteY16" fmla="*/ 0 h 908709"/>
                  <a:gd name="connsiteX0" fmla="*/ 681504 w 1366278"/>
                  <a:gd name="connsiteY0" fmla="*/ 0 h 908663"/>
                  <a:gd name="connsiteX1" fmla="*/ 1349162 w 1366278"/>
                  <a:gd name="connsiteY1" fmla="*/ 556249 h 908663"/>
                  <a:gd name="connsiteX2" fmla="*/ 1358825 w 1366278"/>
                  <a:gd name="connsiteY2" fmla="*/ 654229 h 908663"/>
                  <a:gd name="connsiteX3" fmla="*/ 1363008 w 1366278"/>
                  <a:gd name="connsiteY3" fmla="*/ 656873 h 908663"/>
                  <a:gd name="connsiteX4" fmla="*/ 1361587 w 1366278"/>
                  <a:gd name="connsiteY4" fmla="*/ 682238 h 908663"/>
                  <a:gd name="connsiteX5" fmla="*/ 1363008 w 1366278"/>
                  <a:gd name="connsiteY5" fmla="*/ 696648 h 908663"/>
                  <a:gd name="connsiteX6" fmla="*/ 1360699 w 1366278"/>
                  <a:gd name="connsiteY6" fmla="*/ 698086 h 908663"/>
                  <a:gd name="connsiteX7" fmla="*/ 1365542 w 1366278"/>
                  <a:gd name="connsiteY7" fmla="*/ 776901 h 908663"/>
                  <a:gd name="connsiteX8" fmla="*/ 597206 w 1366278"/>
                  <a:gd name="connsiteY8" fmla="*/ 401452 h 908663"/>
                  <a:gd name="connsiteX9" fmla="*/ 16238 w 1366278"/>
                  <a:gd name="connsiteY9" fmla="*/ 908663 h 908663"/>
                  <a:gd name="connsiteX10" fmla="*/ 2760 w 1366278"/>
                  <a:gd name="connsiteY10" fmla="*/ 698366 h 908663"/>
                  <a:gd name="connsiteX11" fmla="*/ 0 w 1366278"/>
                  <a:gd name="connsiteY11" fmla="*/ 696648 h 908663"/>
                  <a:gd name="connsiteX12" fmla="*/ 1580 w 1366278"/>
                  <a:gd name="connsiteY12" fmla="*/ 680629 h 908663"/>
                  <a:gd name="connsiteX13" fmla="*/ 0 w 1366278"/>
                  <a:gd name="connsiteY13" fmla="*/ 656873 h 908663"/>
                  <a:gd name="connsiteX14" fmla="*/ 4331 w 1366278"/>
                  <a:gd name="connsiteY14" fmla="*/ 652738 h 908663"/>
                  <a:gd name="connsiteX15" fmla="*/ 13846 w 1366278"/>
                  <a:gd name="connsiteY15" fmla="*/ 556249 h 908663"/>
                  <a:gd name="connsiteX16" fmla="*/ 681504 w 1366278"/>
                  <a:gd name="connsiteY16" fmla="*/ 0 h 908663"/>
                  <a:gd name="connsiteX0" fmla="*/ 681504 w 1366278"/>
                  <a:gd name="connsiteY0" fmla="*/ 0 h 1035663"/>
                  <a:gd name="connsiteX1" fmla="*/ 1349162 w 1366278"/>
                  <a:gd name="connsiteY1" fmla="*/ 556249 h 1035663"/>
                  <a:gd name="connsiteX2" fmla="*/ 1358825 w 1366278"/>
                  <a:gd name="connsiteY2" fmla="*/ 654229 h 1035663"/>
                  <a:gd name="connsiteX3" fmla="*/ 1363008 w 1366278"/>
                  <a:gd name="connsiteY3" fmla="*/ 656873 h 1035663"/>
                  <a:gd name="connsiteX4" fmla="*/ 1361587 w 1366278"/>
                  <a:gd name="connsiteY4" fmla="*/ 682238 h 1035663"/>
                  <a:gd name="connsiteX5" fmla="*/ 1363008 w 1366278"/>
                  <a:gd name="connsiteY5" fmla="*/ 696648 h 1035663"/>
                  <a:gd name="connsiteX6" fmla="*/ 1360699 w 1366278"/>
                  <a:gd name="connsiteY6" fmla="*/ 698086 h 1035663"/>
                  <a:gd name="connsiteX7" fmla="*/ 1365542 w 1366278"/>
                  <a:gd name="connsiteY7" fmla="*/ 776901 h 1035663"/>
                  <a:gd name="connsiteX8" fmla="*/ 597206 w 1366278"/>
                  <a:gd name="connsiteY8" fmla="*/ 401452 h 1035663"/>
                  <a:gd name="connsiteX9" fmla="*/ 50105 w 1366278"/>
                  <a:gd name="connsiteY9" fmla="*/ 1035663 h 1035663"/>
                  <a:gd name="connsiteX10" fmla="*/ 2760 w 1366278"/>
                  <a:gd name="connsiteY10" fmla="*/ 698366 h 1035663"/>
                  <a:gd name="connsiteX11" fmla="*/ 0 w 1366278"/>
                  <a:gd name="connsiteY11" fmla="*/ 696648 h 1035663"/>
                  <a:gd name="connsiteX12" fmla="*/ 1580 w 1366278"/>
                  <a:gd name="connsiteY12" fmla="*/ 680629 h 1035663"/>
                  <a:gd name="connsiteX13" fmla="*/ 0 w 1366278"/>
                  <a:gd name="connsiteY13" fmla="*/ 656873 h 1035663"/>
                  <a:gd name="connsiteX14" fmla="*/ 4331 w 1366278"/>
                  <a:gd name="connsiteY14" fmla="*/ 652738 h 1035663"/>
                  <a:gd name="connsiteX15" fmla="*/ 13846 w 1366278"/>
                  <a:gd name="connsiteY15" fmla="*/ 556249 h 1035663"/>
                  <a:gd name="connsiteX16" fmla="*/ 681504 w 1366278"/>
                  <a:gd name="connsiteY16" fmla="*/ 0 h 1035663"/>
                  <a:gd name="connsiteX0" fmla="*/ 681504 w 1366278"/>
                  <a:gd name="connsiteY0" fmla="*/ 0 h 1035663"/>
                  <a:gd name="connsiteX1" fmla="*/ 1349162 w 1366278"/>
                  <a:gd name="connsiteY1" fmla="*/ 556249 h 1035663"/>
                  <a:gd name="connsiteX2" fmla="*/ 1358825 w 1366278"/>
                  <a:gd name="connsiteY2" fmla="*/ 654229 h 1035663"/>
                  <a:gd name="connsiteX3" fmla="*/ 1363008 w 1366278"/>
                  <a:gd name="connsiteY3" fmla="*/ 656873 h 1035663"/>
                  <a:gd name="connsiteX4" fmla="*/ 1361587 w 1366278"/>
                  <a:gd name="connsiteY4" fmla="*/ 682238 h 1035663"/>
                  <a:gd name="connsiteX5" fmla="*/ 1363008 w 1366278"/>
                  <a:gd name="connsiteY5" fmla="*/ 696648 h 1035663"/>
                  <a:gd name="connsiteX6" fmla="*/ 1360699 w 1366278"/>
                  <a:gd name="connsiteY6" fmla="*/ 698086 h 1035663"/>
                  <a:gd name="connsiteX7" fmla="*/ 1365542 w 1366278"/>
                  <a:gd name="connsiteY7" fmla="*/ 776901 h 1035663"/>
                  <a:gd name="connsiteX8" fmla="*/ 597206 w 1366278"/>
                  <a:gd name="connsiteY8" fmla="*/ 401452 h 1035663"/>
                  <a:gd name="connsiteX9" fmla="*/ 50105 w 1366278"/>
                  <a:gd name="connsiteY9" fmla="*/ 1035663 h 1035663"/>
                  <a:gd name="connsiteX10" fmla="*/ 2760 w 1366278"/>
                  <a:gd name="connsiteY10" fmla="*/ 698366 h 1035663"/>
                  <a:gd name="connsiteX11" fmla="*/ 0 w 1366278"/>
                  <a:gd name="connsiteY11" fmla="*/ 696648 h 1035663"/>
                  <a:gd name="connsiteX12" fmla="*/ 1580 w 1366278"/>
                  <a:gd name="connsiteY12" fmla="*/ 680629 h 1035663"/>
                  <a:gd name="connsiteX13" fmla="*/ 0 w 1366278"/>
                  <a:gd name="connsiteY13" fmla="*/ 656873 h 1035663"/>
                  <a:gd name="connsiteX14" fmla="*/ 4331 w 1366278"/>
                  <a:gd name="connsiteY14" fmla="*/ 652738 h 1035663"/>
                  <a:gd name="connsiteX15" fmla="*/ 13846 w 1366278"/>
                  <a:gd name="connsiteY15" fmla="*/ 556249 h 1035663"/>
                  <a:gd name="connsiteX16" fmla="*/ 681504 w 1366278"/>
                  <a:gd name="connsiteY16" fmla="*/ 0 h 1035663"/>
                  <a:gd name="connsiteX0" fmla="*/ 681504 w 1366278"/>
                  <a:gd name="connsiteY0" fmla="*/ 0 h 1035663"/>
                  <a:gd name="connsiteX1" fmla="*/ 1349162 w 1366278"/>
                  <a:gd name="connsiteY1" fmla="*/ 556249 h 1035663"/>
                  <a:gd name="connsiteX2" fmla="*/ 1358825 w 1366278"/>
                  <a:gd name="connsiteY2" fmla="*/ 654229 h 1035663"/>
                  <a:gd name="connsiteX3" fmla="*/ 1363008 w 1366278"/>
                  <a:gd name="connsiteY3" fmla="*/ 656873 h 1035663"/>
                  <a:gd name="connsiteX4" fmla="*/ 1361587 w 1366278"/>
                  <a:gd name="connsiteY4" fmla="*/ 682238 h 1035663"/>
                  <a:gd name="connsiteX5" fmla="*/ 1363008 w 1366278"/>
                  <a:gd name="connsiteY5" fmla="*/ 696648 h 1035663"/>
                  <a:gd name="connsiteX6" fmla="*/ 1360699 w 1366278"/>
                  <a:gd name="connsiteY6" fmla="*/ 698086 h 1035663"/>
                  <a:gd name="connsiteX7" fmla="*/ 1365542 w 1366278"/>
                  <a:gd name="connsiteY7" fmla="*/ 776901 h 1035663"/>
                  <a:gd name="connsiteX8" fmla="*/ 597206 w 1366278"/>
                  <a:gd name="connsiteY8" fmla="*/ 401452 h 1035663"/>
                  <a:gd name="connsiteX9" fmla="*/ 50105 w 1366278"/>
                  <a:gd name="connsiteY9" fmla="*/ 1035663 h 1035663"/>
                  <a:gd name="connsiteX10" fmla="*/ 2760 w 1366278"/>
                  <a:gd name="connsiteY10" fmla="*/ 698366 h 1035663"/>
                  <a:gd name="connsiteX11" fmla="*/ 0 w 1366278"/>
                  <a:gd name="connsiteY11" fmla="*/ 696648 h 1035663"/>
                  <a:gd name="connsiteX12" fmla="*/ 1580 w 1366278"/>
                  <a:gd name="connsiteY12" fmla="*/ 680629 h 1035663"/>
                  <a:gd name="connsiteX13" fmla="*/ 0 w 1366278"/>
                  <a:gd name="connsiteY13" fmla="*/ 656873 h 1035663"/>
                  <a:gd name="connsiteX14" fmla="*/ 4331 w 1366278"/>
                  <a:gd name="connsiteY14" fmla="*/ 652738 h 1035663"/>
                  <a:gd name="connsiteX15" fmla="*/ 13846 w 1366278"/>
                  <a:gd name="connsiteY15" fmla="*/ 556249 h 1035663"/>
                  <a:gd name="connsiteX16" fmla="*/ 681504 w 1366278"/>
                  <a:gd name="connsiteY16" fmla="*/ 0 h 1035663"/>
                  <a:gd name="connsiteX0" fmla="*/ 681504 w 1366278"/>
                  <a:gd name="connsiteY0" fmla="*/ 0 h 1035663"/>
                  <a:gd name="connsiteX1" fmla="*/ 1349162 w 1366278"/>
                  <a:gd name="connsiteY1" fmla="*/ 556249 h 1035663"/>
                  <a:gd name="connsiteX2" fmla="*/ 1358825 w 1366278"/>
                  <a:gd name="connsiteY2" fmla="*/ 654229 h 1035663"/>
                  <a:gd name="connsiteX3" fmla="*/ 1363008 w 1366278"/>
                  <a:gd name="connsiteY3" fmla="*/ 656873 h 1035663"/>
                  <a:gd name="connsiteX4" fmla="*/ 1361587 w 1366278"/>
                  <a:gd name="connsiteY4" fmla="*/ 682238 h 1035663"/>
                  <a:gd name="connsiteX5" fmla="*/ 1363008 w 1366278"/>
                  <a:gd name="connsiteY5" fmla="*/ 696648 h 1035663"/>
                  <a:gd name="connsiteX6" fmla="*/ 1360699 w 1366278"/>
                  <a:gd name="connsiteY6" fmla="*/ 698086 h 1035663"/>
                  <a:gd name="connsiteX7" fmla="*/ 1365542 w 1366278"/>
                  <a:gd name="connsiteY7" fmla="*/ 776901 h 1035663"/>
                  <a:gd name="connsiteX8" fmla="*/ 597206 w 1366278"/>
                  <a:gd name="connsiteY8" fmla="*/ 401452 h 1035663"/>
                  <a:gd name="connsiteX9" fmla="*/ 50105 w 1366278"/>
                  <a:gd name="connsiteY9" fmla="*/ 1035663 h 1035663"/>
                  <a:gd name="connsiteX10" fmla="*/ 2760 w 1366278"/>
                  <a:gd name="connsiteY10" fmla="*/ 698366 h 1035663"/>
                  <a:gd name="connsiteX11" fmla="*/ 0 w 1366278"/>
                  <a:gd name="connsiteY11" fmla="*/ 696648 h 1035663"/>
                  <a:gd name="connsiteX12" fmla="*/ 1580 w 1366278"/>
                  <a:gd name="connsiteY12" fmla="*/ 680629 h 1035663"/>
                  <a:gd name="connsiteX13" fmla="*/ 0 w 1366278"/>
                  <a:gd name="connsiteY13" fmla="*/ 656873 h 1035663"/>
                  <a:gd name="connsiteX14" fmla="*/ 4331 w 1366278"/>
                  <a:gd name="connsiteY14" fmla="*/ 652738 h 1035663"/>
                  <a:gd name="connsiteX15" fmla="*/ 13846 w 1366278"/>
                  <a:gd name="connsiteY15" fmla="*/ 556249 h 1035663"/>
                  <a:gd name="connsiteX16" fmla="*/ 681504 w 1366278"/>
                  <a:gd name="connsiteY16" fmla="*/ 0 h 1035663"/>
                  <a:gd name="connsiteX0" fmla="*/ 681504 w 1366278"/>
                  <a:gd name="connsiteY0" fmla="*/ 0 h 1035663"/>
                  <a:gd name="connsiteX1" fmla="*/ 1349162 w 1366278"/>
                  <a:gd name="connsiteY1" fmla="*/ 556249 h 1035663"/>
                  <a:gd name="connsiteX2" fmla="*/ 1358825 w 1366278"/>
                  <a:gd name="connsiteY2" fmla="*/ 654229 h 1035663"/>
                  <a:gd name="connsiteX3" fmla="*/ 1363008 w 1366278"/>
                  <a:gd name="connsiteY3" fmla="*/ 656873 h 1035663"/>
                  <a:gd name="connsiteX4" fmla="*/ 1361587 w 1366278"/>
                  <a:gd name="connsiteY4" fmla="*/ 682238 h 1035663"/>
                  <a:gd name="connsiteX5" fmla="*/ 1363008 w 1366278"/>
                  <a:gd name="connsiteY5" fmla="*/ 696648 h 1035663"/>
                  <a:gd name="connsiteX6" fmla="*/ 1360699 w 1366278"/>
                  <a:gd name="connsiteY6" fmla="*/ 698086 h 1035663"/>
                  <a:gd name="connsiteX7" fmla="*/ 1365542 w 1366278"/>
                  <a:gd name="connsiteY7" fmla="*/ 776901 h 1035663"/>
                  <a:gd name="connsiteX8" fmla="*/ 952806 w 1366278"/>
                  <a:gd name="connsiteY8" fmla="*/ 579252 h 1035663"/>
                  <a:gd name="connsiteX9" fmla="*/ 50105 w 1366278"/>
                  <a:gd name="connsiteY9" fmla="*/ 1035663 h 1035663"/>
                  <a:gd name="connsiteX10" fmla="*/ 2760 w 1366278"/>
                  <a:gd name="connsiteY10" fmla="*/ 698366 h 1035663"/>
                  <a:gd name="connsiteX11" fmla="*/ 0 w 1366278"/>
                  <a:gd name="connsiteY11" fmla="*/ 696648 h 1035663"/>
                  <a:gd name="connsiteX12" fmla="*/ 1580 w 1366278"/>
                  <a:gd name="connsiteY12" fmla="*/ 680629 h 1035663"/>
                  <a:gd name="connsiteX13" fmla="*/ 0 w 1366278"/>
                  <a:gd name="connsiteY13" fmla="*/ 656873 h 1035663"/>
                  <a:gd name="connsiteX14" fmla="*/ 4331 w 1366278"/>
                  <a:gd name="connsiteY14" fmla="*/ 652738 h 1035663"/>
                  <a:gd name="connsiteX15" fmla="*/ 13846 w 1366278"/>
                  <a:gd name="connsiteY15" fmla="*/ 556249 h 1035663"/>
                  <a:gd name="connsiteX16" fmla="*/ 681504 w 1366278"/>
                  <a:gd name="connsiteY16" fmla="*/ 0 h 1035663"/>
                  <a:gd name="connsiteX0" fmla="*/ 681504 w 1366278"/>
                  <a:gd name="connsiteY0" fmla="*/ 0 h 1035663"/>
                  <a:gd name="connsiteX1" fmla="*/ 1349162 w 1366278"/>
                  <a:gd name="connsiteY1" fmla="*/ 556249 h 1035663"/>
                  <a:gd name="connsiteX2" fmla="*/ 1358825 w 1366278"/>
                  <a:gd name="connsiteY2" fmla="*/ 654229 h 1035663"/>
                  <a:gd name="connsiteX3" fmla="*/ 1363008 w 1366278"/>
                  <a:gd name="connsiteY3" fmla="*/ 656873 h 1035663"/>
                  <a:gd name="connsiteX4" fmla="*/ 1361587 w 1366278"/>
                  <a:gd name="connsiteY4" fmla="*/ 682238 h 1035663"/>
                  <a:gd name="connsiteX5" fmla="*/ 1363008 w 1366278"/>
                  <a:gd name="connsiteY5" fmla="*/ 696648 h 1035663"/>
                  <a:gd name="connsiteX6" fmla="*/ 1360699 w 1366278"/>
                  <a:gd name="connsiteY6" fmla="*/ 698086 h 1035663"/>
                  <a:gd name="connsiteX7" fmla="*/ 1365542 w 1366278"/>
                  <a:gd name="connsiteY7" fmla="*/ 776901 h 1035663"/>
                  <a:gd name="connsiteX8" fmla="*/ 952806 w 1366278"/>
                  <a:gd name="connsiteY8" fmla="*/ 579252 h 1035663"/>
                  <a:gd name="connsiteX9" fmla="*/ 50105 w 1366278"/>
                  <a:gd name="connsiteY9" fmla="*/ 1035663 h 1035663"/>
                  <a:gd name="connsiteX10" fmla="*/ 2760 w 1366278"/>
                  <a:gd name="connsiteY10" fmla="*/ 698366 h 1035663"/>
                  <a:gd name="connsiteX11" fmla="*/ 0 w 1366278"/>
                  <a:gd name="connsiteY11" fmla="*/ 696648 h 1035663"/>
                  <a:gd name="connsiteX12" fmla="*/ 1580 w 1366278"/>
                  <a:gd name="connsiteY12" fmla="*/ 680629 h 1035663"/>
                  <a:gd name="connsiteX13" fmla="*/ 0 w 1366278"/>
                  <a:gd name="connsiteY13" fmla="*/ 656873 h 1035663"/>
                  <a:gd name="connsiteX14" fmla="*/ 4331 w 1366278"/>
                  <a:gd name="connsiteY14" fmla="*/ 652738 h 1035663"/>
                  <a:gd name="connsiteX15" fmla="*/ 13846 w 1366278"/>
                  <a:gd name="connsiteY15" fmla="*/ 556249 h 1035663"/>
                  <a:gd name="connsiteX16" fmla="*/ 681504 w 1366278"/>
                  <a:gd name="connsiteY16" fmla="*/ 0 h 1035663"/>
                  <a:gd name="connsiteX0" fmla="*/ 681504 w 1366278"/>
                  <a:gd name="connsiteY0" fmla="*/ 0 h 1035663"/>
                  <a:gd name="connsiteX1" fmla="*/ 1349162 w 1366278"/>
                  <a:gd name="connsiteY1" fmla="*/ 556249 h 1035663"/>
                  <a:gd name="connsiteX2" fmla="*/ 1358825 w 1366278"/>
                  <a:gd name="connsiteY2" fmla="*/ 654229 h 1035663"/>
                  <a:gd name="connsiteX3" fmla="*/ 1363008 w 1366278"/>
                  <a:gd name="connsiteY3" fmla="*/ 656873 h 1035663"/>
                  <a:gd name="connsiteX4" fmla="*/ 1361587 w 1366278"/>
                  <a:gd name="connsiteY4" fmla="*/ 682238 h 1035663"/>
                  <a:gd name="connsiteX5" fmla="*/ 1363008 w 1366278"/>
                  <a:gd name="connsiteY5" fmla="*/ 696648 h 1035663"/>
                  <a:gd name="connsiteX6" fmla="*/ 1360699 w 1366278"/>
                  <a:gd name="connsiteY6" fmla="*/ 698086 h 1035663"/>
                  <a:gd name="connsiteX7" fmla="*/ 1365542 w 1366278"/>
                  <a:gd name="connsiteY7" fmla="*/ 776901 h 1035663"/>
                  <a:gd name="connsiteX8" fmla="*/ 1024773 w 1366278"/>
                  <a:gd name="connsiteY8" fmla="*/ 287152 h 1035663"/>
                  <a:gd name="connsiteX9" fmla="*/ 50105 w 1366278"/>
                  <a:gd name="connsiteY9" fmla="*/ 1035663 h 1035663"/>
                  <a:gd name="connsiteX10" fmla="*/ 2760 w 1366278"/>
                  <a:gd name="connsiteY10" fmla="*/ 698366 h 1035663"/>
                  <a:gd name="connsiteX11" fmla="*/ 0 w 1366278"/>
                  <a:gd name="connsiteY11" fmla="*/ 696648 h 1035663"/>
                  <a:gd name="connsiteX12" fmla="*/ 1580 w 1366278"/>
                  <a:gd name="connsiteY12" fmla="*/ 680629 h 1035663"/>
                  <a:gd name="connsiteX13" fmla="*/ 0 w 1366278"/>
                  <a:gd name="connsiteY13" fmla="*/ 656873 h 1035663"/>
                  <a:gd name="connsiteX14" fmla="*/ 4331 w 1366278"/>
                  <a:gd name="connsiteY14" fmla="*/ 652738 h 1035663"/>
                  <a:gd name="connsiteX15" fmla="*/ 13846 w 1366278"/>
                  <a:gd name="connsiteY15" fmla="*/ 556249 h 1035663"/>
                  <a:gd name="connsiteX16" fmla="*/ 681504 w 1366278"/>
                  <a:gd name="connsiteY16" fmla="*/ 0 h 1035663"/>
                  <a:gd name="connsiteX0" fmla="*/ 681504 w 1366278"/>
                  <a:gd name="connsiteY0" fmla="*/ 0 h 1035663"/>
                  <a:gd name="connsiteX1" fmla="*/ 1349162 w 1366278"/>
                  <a:gd name="connsiteY1" fmla="*/ 556249 h 1035663"/>
                  <a:gd name="connsiteX2" fmla="*/ 1358825 w 1366278"/>
                  <a:gd name="connsiteY2" fmla="*/ 654229 h 1035663"/>
                  <a:gd name="connsiteX3" fmla="*/ 1363008 w 1366278"/>
                  <a:gd name="connsiteY3" fmla="*/ 656873 h 1035663"/>
                  <a:gd name="connsiteX4" fmla="*/ 1361587 w 1366278"/>
                  <a:gd name="connsiteY4" fmla="*/ 682238 h 1035663"/>
                  <a:gd name="connsiteX5" fmla="*/ 1363008 w 1366278"/>
                  <a:gd name="connsiteY5" fmla="*/ 696648 h 1035663"/>
                  <a:gd name="connsiteX6" fmla="*/ 1360699 w 1366278"/>
                  <a:gd name="connsiteY6" fmla="*/ 698086 h 1035663"/>
                  <a:gd name="connsiteX7" fmla="*/ 1365542 w 1366278"/>
                  <a:gd name="connsiteY7" fmla="*/ 776901 h 1035663"/>
                  <a:gd name="connsiteX8" fmla="*/ 1024773 w 1366278"/>
                  <a:gd name="connsiteY8" fmla="*/ 287152 h 1035663"/>
                  <a:gd name="connsiteX9" fmla="*/ 50105 w 1366278"/>
                  <a:gd name="connsiteY9" fmla="*/ 1035663 h 1035663"/>
                  <a:gd name="connsiteX10" fmla="*/ 2760 w 1366278"/>
                  <a:gd name="connsiteY10" fmla="*/ 698366 h 1035663"/>
                  <a:gd name="connsiteX11" fmla="*/ 0 w 1366278"/>
                  <a:gd name="connsiteY11" fmla="*/ 696648 h 1035663"/>
                  <a:gd name="connsiteX12" fmla="*/ 1580 w 1366278"/>
                  <a:gd name="connsiteY12" fmla="*/ 680629 h 1035663"/>
                  <a:gd name="connsiteX13" fmla="*/ 0 w 1366278"/>
                  <a:gd name="connsiteY13" fmla="*/ 656873 h 1035663"/>
                  <a:gd name="connsiteX14" fmla="*/ 4331 w 1366278"/>
                  <a:gd name="connsiteY14" fmla="*/ 652738 h 1035663"/>
                  <a:gd name="connsiteX15" fmla="*/ 13846 w 1366278"/>
                  <a:gd name="connsiteY15" fmla="*/ 556249 h 1035663"/>
                  <a:gd name="connsiteX16" fmla="*/ 681504 w 1366278"/>
                  <a:gd name="connsiteY16" fmla="*/ 0 h 1035663"/>
                  <a:gd name="connsiteX0" fmla="*/ 681504 w 1366278"/>
                  <a:gd name="connsiteY0" fmla="*/ 0 h 1035663"/>
                  <a:gd name="connsiteX1" fmla="*/ 1349162 w 1366278"/>
                  <a:gd name="connsiteY1" fmla="*/ 556249 h 1035663"/>
                  <a:gd name="connsiteX2" fmla="*/ 1358825 w 1366278"/>
                  <a:gd name="connsiteY2" fmla="*/ 654229 h 1035663"/>
                  <a:gd name="connsiteX3" fmla="*/ 1363008 w 1366278"/>
                  <a:gd name="connsiteY3" fmla="*/ 656873 h 1035663"/>
                  <a:gd name="connsiteX4" fmla="*/ 1361587 w 1366278"/>
                  <a:gd name="connsiteY4" fmla="*/ 682238 h 1035663"/>
                  <a:gd name="connsiteX5" fmla="*/ 1363008 w 1366278"/>
                  <a:gd name="connsiteY5" fmla="*/ 696648 h 1035663"/>
                  <a:gd name="connsiteX6" fmla="*/ 1360699 w 1366278"/>
                  <a:gd name="connsiteY6" fmla="*/ 698086 h 1035663"/>
                  <a:gd name="connsiteX7" fmla="*/ 1365542 w 1366278"/>
                  <a:gd name="connsiteY7" fmla="*/ 776901 h 1035663"/>
                  <a:gd name="connsiteX8" fmla="*/ 1024773 w 1366278"/>
                  <a:gd name="connsiteY8" fmla="*/ 287152 h 1035663"/>
                  <a:gd name="connsiteX9" fmla="*/ 50105 w 1366278"/>
                  <a:gd name="connsiteY9" fmla="*/ 1035663 h 1035663"/>
                  <a:gd name="connsiteX10" fmla="*/ 2760 w 1366278"/>
                  <a:gd name="connsiteY10" fmla="*/ 698366 h 1035663"/>
                  <a:gd name="connsiteX11" fmla="*/ 0 w 1366278"/>
                  <a:gd name="connsiteY11" fmla="*/ 696648 h 1035663"/>
                  <a:gd name="connsiteX12" fmla="*/ 1580 w 1366278"/>
                  <a:gd name="connsiteY12" fmla="*/ 680629 h 1035663"/>
                  <a:gd name="connsiteX13" fmla="*/ 0 w 1366278"/>
                  <a:gd name="connsiteY13" fmla="*/ 656873 h 1035663"/>
                  <a:gd name="connsiteX14" fmla="*/ 4331 w 1366278"/>
                  <a:gd name="connsiteY14" fmla="*/ 652738 h 1035663"/>
                  <a:gd name="connsiteX15" fmla="*/ 13846 w 1366278"/>
                  <a:gd name="connsiteY15" fmla="*/ 556249 h 1035663"/>
                  <a:gd name="connsiteX16" fmla="*/ 681504 w 1366278"/>
                  <a:gd name="connsiteY16" fmla="*/ 0 h 1035663"/>
                  <a:gd name="connsiteX0" fmla="*/ 681504 w 1366278"/>
                  <a:gd name="connsiteY0" fmla="*/ 0 h 1035663"/>
                  <a:gd name="connsiteX1" fmla="*/ 1349162 w 1366278"/>
                  <a:gd name="connsiteY1" fmla="*/ 556249 h 1035663"/>
                  <a:gd name="connsiteX2" fmla="*/ 1358825 w 1366278"/>
                  <a:gd name="connsiteY2" fmla="*/ 654229 h 1035663"/>
                  <a:gd name="connsiteX3" fmla="*/ 1363008 w 1366278"/>
                  <a:gd name="connsiteY3" fmla="*/ 656873 h 1035663"/>
                  <a:gd name="connsiteX4" fmla="*/ 1361587 w 1366278"/>
                  <a:gd name="connsiteY4" fmla="*/ 682238 h 1035663"/>
                  <a:gd name="connsiteX5" fmla="*/ 1363008 w 1366278"/>
                  <a:gd name="connsiteY5" fmla="*/ 696648 h 1035663"/>
                  <a:gd name="connsiteX6" fmla="*/ 1360699 w 1366278"/>
                  <a:gd name="connsiteY6" fmla="*/ 698086 h 1035663"/>
                  <a:gd name="connsiteX7" fmla="*/ 1365542 w 1366278"/>
                  <a:gd name="connsiteY7" fmla="*/ 776901 h 1035663"/>
                  <a:gd name="connsiteX8" fmla="*/ 1113673 w 1366278"/>
                  <a:gd name="connsiteY8" fmla="*/ 354885 h 1035663"/>
                  <a:gd name="connsiteX9" fmla="*/ 50105 w 1366278"/>
                  <a:gd name="connsiteY9" fmla="*/ 1035663 h 1035663"/>
                  <a:gd name="connsiteX10" fmla="*/ 2760 w 1366278"/>
                  <a:gd name="connsiteY10" fmla="*/ 698366 h 1035663"/>
                  <a:gd name="connsiteX11" fmla="*/ 0 w 1366278"/>
                  <a:gd name="connsiteY11" fmla="*/ 696648 h 1035663"/>
                  <a:gd name="connsiteX12" fmla="*/ 1580 w 1366278"/>
                  <a:gd name="connsiteY12" fmla="*/ 680629 h 1035663"/>
                  <a:gd name="connsiteX13" fmla="*/ 0 w 1366278"/>
                  <a:gd name="connsiteY13" fmla="*/ 656873 h 1035663"/>
                  <a:gd name="connsiteX14" fmla="*/ 4331 w 1366278"/>
                  <a:gd name="connsiteY14" fmla="*/ 652738 h 1035663"/>
                  <a:gd name="connsiteX15" fmla="*/ 13846 w 1366278"/>
                  <a:gd name="connsiteY15" fmla="*/ 556249 h 1035663"/>
                  <a:gd name="connsiteX16" fmla="*/ 681504 w 1366278"/>
                  <a:gd name="connsiteY16" fmla="*/ 0 h 1035663"/>
                  <a:gd name="connsiteX0" fmla="*/ 681504 w 1366278"/>
                  <a:gd name="connsiteY0" fmla="*/ 0 h 1035663"/>
                  <a:gd name="connsiteX1" fmla="*/ 1349162 w 1366278"/>
                  <a:gd name="connsiteY1" fmla="*/ 556249 h 1035663"/>
                  <a:gd name="connsiteX2" fmla="*/ 1358825 w 1366278"/>
                  <a:gd name="connsiteY2" fmla="*/ 654229 h 1035663"/>
                  <a:gd name="connsiteX3" fmla="*/ 1363008 w 1366278"/>
                  <a:gd name="connsiteY3" fmla="*/ 656873 h 1035663"/>
                  <a:gd name="connsiteX4" fmla="*/ 1361587 w 1366278"/>
                  <a:gd name="connsiteY4" fmla="*/ 682238 h 1035663"/>
                  <a:gd name="connsiteX5" fmla="*/ 1363008 w 1366278"/>
                  <a:gd name="connsiteY5" fmla="*/ 696648 h 1035663"/>
                  <a:gd name="connsiteX6" fmla="*/ 1360699 w 1366278"/>
                  <a:gd name="connsiteY6" fmla="*/ 698086 h 1035663"/>
                  <a:gd name="connsiteX7" fmla="*/ 1365542 w 1366278"/>
                  <a:gd name="connsiteY7" fmla="*/ 776901 h 1035663"/>
                  <a:gd name="connsiteX8" fmla="*/ 1164473 w 1366278"/>
                  <a:gd name="connsiteY8" fmla="*/ 409919 h 1035663"/>
                  <a:gd name="connsiteX9" fmla="*/ 50105 w 1366278"/>
                  <a:gd name="connsiteY9" fmla="*/ 1035663 h 1035663"/>
                  <a:gd name="connsiteX10" fmla="*/ 2760 w 1366278"/>
                  <a:gd name="connsiteY10" fmla="*/ 698366 h 1035663"/>
                  <a:gd name="connsiteX11" fmla="*/ 0 w 1366278"/>
                  <a:gd name="connsiteY11" fmla="*/ 696648 h 1035663"/>
                  <a:gd name="connsiteX12" fmla="*/ 1580 w 1366278"/>
                  <a:gd name="connsiteY12" fmla="*/ 680629 h 1035663"/>
                  <a:gd name="connsiteX13" fmla="*/ 0 w 1366278"/>
                  <a:gd name="connsiteY13" fmla="*/ 656873 h 1035663"/>
                  <a:gd name="connsiteX14" fmla="*/ 4331 w 1366278"/>
                  <a:gd name="connsiteY14" fmla="*/ 652738 h 1035663"/>
                  <a:gd name="connsiteX15" fmla="*/ 13846 w 1366278"/>
                  <a:gd name="connsiteY15" fmla="*/ 556249 h 1035663"/>
                  <a:gd name="connsiteX16" fmla="*/ 681504 w 1366278"/>
                  <a:gd name="connsiteY16" fmla="*/ 0 h 1035663"/>
                  <a:gd name="connsiteX0" fmla="*/ 681504 w 1366278"/>
                  <a:gd name="connsiteY0" fmla="*/ 0 h 1035663"/>
                  <a:gd name="connsiteX1" fmla="*/ 1349162 w 1366278"/>
                  <a:gd name="connsiteY1" fmla="*/ 556249 h 1035663"/>
                  <a:gd name="connsiteX2" fmla="*/ 1358825 w 1366278"/>
                  <a:gd name="connsiteY2" fmla="*/ 654229 h 1035663"/>
                  <a:gd name="connsiteX3" fmla="*/ 1363008 w 1366278"/>
                  <a:gd name="connsiteY3" fmla="*/ 656873 h 1035663"/>
                  <a:gd name="connsiteX4" fmla="*/ 1361587 w 1366278"/>
                  <a:gd name="connsiteY4" fmla="*/ 682238 h 1035663"/>
                  <a:gd name="connsiteX5" fmla="*/ 1363008 w 1366278"/>
                  <a:gd name="connsiteY5" fmla="*/ 696648 h 1035663"/>
                  <a:gd name="connsiteX6" fmla="*/ 1360699 w 1366278"/>
                  <a:gd name="connsiteY6" fmla="*/ 698086 h 1035663"/>
                  <a:gd name="connsiteX7" fmla="*/ 1365542 w 1366278"/>
                  <a:gd name="connsiteY7" fmla="*/ 776901 h 1035663"/>
                  <a:gd name="connsiteX8" fmla="*/ 1156007 w 1366278"/>
                  <a:gd name="connsiteY8" fmla="*/ 363352 h 1035663"/>
                  <a:gd name="connsiteX9" fmla="*/ 50105 w 1366278"/>
                  <a:gd name="connsiteY9" fmla="*/ 1035663 h 1035663"/>
                  <a:gd name="connsiteX10" fmla="*/ 2760 w 1366278"/>
                  <a:gd name="connsiteY10" fmla="*/ 698366 h 1035663"/>
                  <a:gd name="connsiteX11" fmla="*/ 0 w 1366278"/>
                  <a:gd name="connsiteY11" fmla="*/ 696648 h 1035663"/>
                  <a:gd name="connsiteX12" fmla="*/ 1580 w 1366278"/>
                  <a:gd name="connsiteY12" fmla="*/ 680629 h 1035663"/>
                  <a:gd name="connsiteX13" fmla="*/ 0 w 1366278"/>
                  <a:gd name="connsiteY13" fmla="*/ 656873 h 1035663"/>
                  <a:gd name="connsiteX14" fmla="*/ 4331 w 1366278"/>
                  <a:gd name="connsiteY14" fmla="*/ 652738 h 1035663"/>
                  <a:gd name="connsiteX15" fmla="*/ 13846 w 1366278"/>
                  <a:gd name="connsiteY15" fmla="*/ 556249 h 1035663"/>
                  <a:gd name="connsiteX16" fmla="*/ 681504 w 1366278"/>
                  <a:gd name="connsiteY16" fmla="*/ 0 h 1035663"/>
                  <a:gd name="connsiteX0" fmla="*/ 681504 w 1366278"/>
                  <a:gd name="connsiteY0" fmla="*/ 0 h 1035663"/>
                  <a:gd name="connsiteX1" fmla="*/ 1349162 w 1366278"/>
                  <a:gd name="connsiteY1" fmla="*/ 556249 h 1035663"/>
                  <a:gd name="connsiteX2" fmla="*/ 1358825 w 1366278"/>
                  <a:gd name="connsiteY2" fmla="*/ 654229 h 1035663"/>
                  <a:gd name="connsiteX3" fmla="*/ 1363008 w 1366278"/>
                  <a:gd name="connsiteY3" fmla="*/ 656873 h 1035663"/>
                  <a:gd name="connsiteX4" fmla="*/ 1361587 w 1366278"/>
                  <a:gd name="connsiteY4" fmla="*/ 682238 h 1035663"/>
                  <a:gd name="connsiteX5" fmla="*/ 1363008 w 1366278"/>
                  <a:gd name="connsiteY5" fmla="*/ 696648 h 1035663"/>
                  <a:gd name="connsiteX6" fmla="*/ 1360699 w 1366278"/>
                  <a:gd name="connsiteY6" fmla="*/ 698086 h 1035663"/>
                  <a:gd name="connsiteX7" fmla="*/ 1365542 w 1366278"/>
                  <a:gd name="connsiteY7" fmla="*/ 776901 h 1035663"/>
                  <a:gd name="connsiteX8" fmla="*/ 1156007 w 1366278"/>
                  <a:gd name="connsiteY8" fmla="*/ 363352 h 1035663"/>
                  <a:gd name="connsiteX9" fmla="*/ 50105 w 1366278"/>
                  <a:gd name="connsiteY9" fmla="*/ 1035663 h 1035663"/>
                  <a:gd name="connsiteX10" fmla="*/ 2760 w 1366278"/>
                  <a:gd name="connsiteY10" fmla="*/ 698366 h 1035663"/>
                  <a:gd name="connsiteX11" fmla="*/ 0 w 1366278"/>
                  <a:gd name="connsiteY11" fmla="*/ 696648 h 1035663"/>
                  <a:gd name="connsiteX12" fmla="*/ 1580 w 1366278"/>
                  <a:gd name="connsiteY12" fmla="*/ 680629 h 1035663"/>
                  <a:gd name="connsiteX13" fmla="*/ 0 w 1366278"/>
                  <a:gd name="connsiteY13" fmla="*/ 656873 h 1035663"/>
                  <a:gd name="connsiteX14" fmla="*/ 4331 w 1366278"/>
                  <a:gd name="connsiteY14" fmla="*/ 652738 h 1035663"/>
                  <a:gd name="connsiteX15" fmla="*/ 13846 w 1366278"/>
                  <a:gd name="connsiteY15" fmla="*/ 556249 h 1035663"/>
                  <a:gd name="connsiteX16" fmla="*/ 681504 w 1366278"/>
                  <a:gd name="connsiteY16" fmla="*/ 0 h 1035663"/>
                  <a:gd name="connsiteX0" fmla="*/ 681504 w 1363008"/>
                  <a:gd name="connsiteY0" fmla="*/ 0 h 1035663"/>
                  <a:gd name="connsiteX1" fmla="*/ 1349162 w 1363008"/>
                  <a:gd name="connsiteY1" fmla="*/ 556249 h 1035663"/>
                  <a:gd name="connsiteX2" fmla="*/ 1358825 w 1363008"/>
                  <a:gd name="connsiteY2" fmla="*/ 654229 h 1035663"/>
                  <a:gd name="connsiteX3" fmla="*/ 1363008 w 1363008"/>
                  <a:gd name="connsiteY3" fmla="*/ 656873 h 1035663"/>
                  <a:gd name="connsiteX4" fmla="*/ 1361587 w 1363008"/>
                  <a:gd name="connsiteY4" fmla="*/ 682238 h 1035663"/>
                  <a:gd name="connsiteX5" fmla="*/ 1363008 w 1363008"/>
                  <a:gd name="connsiteY5" fmla="*/ 696648 h 1035663"/>
                  <a:gd name="connsiteX6" fmla="*/ 1360699 w 1363008"/>
                  <a:gd name="connsiteY6" fmla="*/ 698086 h 1035663"/>
                  <a:gd name="connsiteX7" fmla="*/ 1352842 w 1363008"/>
                  <a:gd name="connsiteY7" fmla="*/ 916601 h 1035663"/>
                  <a:gd name="connsiteX8" fmla="*/ 1156007 w 1363008"/>
                  <a:gd name="connsiteY8" fmla="*/ 363352 h 1035663"/>
                  <a:gd name="connsiteX9" fmla="*/ 50105 w 1363008"/>
                  <a:gd name="connsiteY9" fmla="*/ 1035663 h 1035663"/>
                  <a:gd name="connsiteX10" fmla="*/ 2760 w 1363008"/>
                  <a:gd name="connsiteY10" fmla="*/ 698366 h 1035663"/>
                  <a:gd name="connsiteX11" fmla="*/ 0 w 1363008"/>
                  <a:gd name="connsiteY11" fmla="*/ 696648 h 1035663"/>
                  <a:gd name="connsiteX12" fmla="*/ 1580 w 1363008"/>
                  <a:gd name="connsiteY12" fmla="*/ 680629 h 1035663"/>
                  <a:gd name="connsiteX13" fmla="*/ 0 w 1363008"/>
                  <a:gd name="connsiteY13" fmla="*/ 656873 h 1035663"/>
                  <a:gd name="connsiteX14" fmla="*/ 4331 w 1363008"/>
                  <a:gd name="connsiteY14" fmla="*/ 652738 h 1035663"/>
                  <a:gd name="connsiteX15" fmla="*/ 13846 w 1363008"/>
                  <a:gd name="connsiteY15" fmla="*/ 556249 h 1035663"/>
                  <a:gd name="connsiteX16" fmla="*/ 681504 w 1363008"/>
                  <a:gd name="connsiteY16" fmla="*/ 0 h 1035663"/>
                  <a:gd name="connsiteX0" fmla="*/ 681504 w 1363008"/>
                  <a:gd name="connsiteY0" fmla="*/ 0 h 1035663"/>
                  <a:gd name="connsiteX1" fmla="*/ 1349162 w 1363008"/>
                  <a:gd name="connsiteY1" fmla="*/ 556249 h 1035663"/>
                  <a:gd name="connsiteX2" fmla="*/ 1358825 w 1363008"/>
                  <a:gd name="connsiteY2" fmla="*/ 654229 h 1035663"/>
                  <a:gd name="connsiteX3" fmla="*/ 1363008 w 1363008"/>
                  <a:gd name="connsiteY3" fmla="*/ 656873 h 1035663"/>
                  <a:gd name="connsiteX4" fmla="*/ 1361587 w 1363008"/>
                  <a:gd name="connsiteY4" fmla="*/ 682238 h 1035663"/>
                  <a:gd name="connsiteX5" fmla="*/ 1363008 w 1363008"/>
                  <a:gd name="connsiteY5" fmla="*/ 696648 h 1035663"/>
                  <a:gd name="connsiteX6" fmla="*/ 1360699 w 1363008"/>
                  <a:gd name="connsiteY6" fmla="*/ 698086 h 1035663"/>
                  <a:gd name="connsiteX7" fmla="*/ 1352842 w 1363008"/>
                  <a:gd name="connsiteY7" fmla="*/ 916601 h 1035663"/>
                  <a:gd name="connsiteX8" fmla="*/ 1156007 w 1363008"/>
                  <a:gd name="connsiteY8" fmla="*/ 363352 h 1035663"/>
                  <a:gd name="connsiteX9" fmla="*/ 50105 w 1363008"/>
                  <a:gd name="connsiteY9" fmla="*/ 1035663 h 1035663"/>
                  <a:gd name="connsiteX10" fmla="*/ 2760 w 1363008"/>
                  <a:gd name="connsiteY10" fmla="*/ 698366 h 1035663"/>
                  <a:gd name="connsiteX11" fmla="*/ 0 w 1363008"/>
                  <a:gd name="connsiteY11" fmla="*/ 696648 h 1035663"/>
                  <a:gd name="connsiteX12" fmla="*/ 1580 w 1363008"/>
                  <a:gd name="connsiteY12" fmla="*/ 680629 h 1035663"/>
                  <a:gd name="connsiteX13" fmla="*/ 0 w 1363008"/>
                  <a:gd name="connsiteY13" fmla="*/ 656873 h 1035663"/>
                  <a:gd name="connsiteX14" fmla="*/ 4331 w 1363008"/>
                  <a:gd name="connsiteY14" fmla="*/ 652738 h 1035663"/>
                  <a:gd name="connsiteX15" fmla="*/ 13846 w 1363008"/>
                  <a:gd name="connsiteY15" fmla="*/ 556249 h 1035663"/>
                  <a:gd name="connsiteX16" fmla="*/ 681504 w 1363008"/>
                  <a:gd name="connsiteY16" fmla="*/ 0 h 1035663"/>
                  <a:gd name="connsiteX0" fmla="*/ 681504 w 1363008"/>
                  <a:gd name="connsiteY0" fmla="*/ 0 h 1035663"/>
                  <a:gd name="connsiteX1" fmla="*/ 1349162 w 1363008"/>
                  <a:gd name="connsiteY1" fmla="*/ 556249 h 1035663"/>
                  <a:gd name="connsiteX2" fmla="*/ 1358825 w 1363008"/>
                  <a:gd name="connsiteY2" fmla="*/ 654229 h 1035663"/>
                  <a:gd name="connsiteX3" fmla="*/ 1363008 w 1363008"/>
                  <a:gd name="connsiteY3" fmla="*/ 656873 h 1035663"/>
                  <a:gd name="connsiteX4" fmla="*/ 1361587 w 1363008"/>
                  <a:gd name="connsiteY4" fmla="*/ 682238 h 1035663"/>
                  <a:gd name="connsiteX5" fmla="*/ 1363008 w 1363008"/>
                  <a:gd name="connsiteY5" fmla="*/ 696648 h 1035663"/>
                  <a:gd name="connsiteX6" fmla="*/ 1360699 w 1363008"/>
                  <a:gd name="connsiteY6" fmla="*/ 698086 h 1035663"/>
                  <a:gd name="connsiteX7" fmla="*/ 1361309 w 1363008"/>
                  <a:gd name="connsiteY7" fmla="*/ 997034 h 1035663"/>
                  <a:gd name="connsiteX8" fmla="*/ 1156007 w 1363008"/>
                  <a:gd name="connsiteY8" fmla="*/ 363352 h 1035663"/>
                  <a:gd name="connsiteX9" fmla="*/ 50105 w 1363008"/>
                  <a:gd name="connsiteY9" fmla="*/ 1035663 h 1035663"/>
                  <a:gd name="connsiteX10" fmla="*/ 2760 w 1363008"/>
                  <a:gd name="connsiteY10" fmla="*/ 698366 h 1035663"/>
                  <a:gd name="connsiteX11" fmla="*/ 0 w 1363008"/>
                  <a:gd name="connsiteY11" fmla="*/ 696648 h 1035663"/>
                  <a:gd name="connsiteX12" fmla="*/ 1580 w 1363008"/>
                  <a:gd name="connsiteY12" fmla="*/ 680629 h 1035663"/>
                  <a:gd name="connsiteX13" fmla="*/ 0 w 1363008"/>
                  <a:gd name="connsiteY13" fmla="*/ 656873 h 1035663"/>
                  <a:gd name="connsiteX14" fmla="*/ 4331 w 1363008"/>
                  <a:gd name="connsiteY14" fmla="*/ 652738 h 1035663"/>
                  <a:gd name="connsiteX15" fmla="*/ 13846 w 1363008"/>
                  <a:gd name="connsiteY15" fmla="*/ 556249 h 1035663"/>
                  <a:gd name="connsiteX16" fmla="*/ 681504 w 1363008"/>
                  <a:gd name="connsiteY16" fmla="*/ 0 h 1035663"/>
                  <a:gd name="connsiteX0" fmla="*/ 681504 w 1363008"/>
                  <a:gd name="connsiteY0" fmla="*/ 0 h 1035663"/>
                  <a:gd name="connsiteX1" fmla="*/ 1349162 w 1363008"/>
                  <a:gd name="connsiteY1" fmla="*/ 556249 h 1035663"/>
                  <a:gd name="connsiteX2" fmla="*/ 1358825 w 1363008"/>
                  <a:gd name="connsiteY2" fmla="*/ 654229 h 1035663"/>
                  <a:gd name="connsiteX3" fmla="*/ 1363008 w 1363008"/>
                  <a:gd name="connsiteY3" fmla="*/ 656873 h 1035663"/>
                  <a:gd name="connsiteX4" fmla="*/ 1361587 w 1363008"/>
                  <a:gd name="connsiteY4" fmla="*/ 682238 h 1035663"/>
                  <a:gd name="connsiteX5" fmla="*/ 1363008 w 1363008"/>
                  <a:gd name="connsiteY5" fmla="*/ 696648 h 1035663"/>
                  <a:gd name="connsiteX6" fmla="*/ 1360699 w 1363008"/>
                  <a:gd name="connsiteY6" fmla="*/ 698086 h 1035663"/>
                  <a:gd name="connsiteX7" fmla="*/ 1344376 w 1363008"/>
                  <a:gd name="connsiteY7" fmla="*/ 997034 h 1035663"/>
                  <a:gd name="connsiteX8" fmla="*/ 1156007 w 1363008"/>
                  <a:gd name="connsiteY8" fmla="*/ 363352 h 1035663"/>
                  <a:gd name="connsiteX9" fmla="*/ 50105 w 1363008"/>
                  <a:gd name="connsiteY9" fmla="*/ 1035663 h 1035663"/>
                  <a:gd name="connsiteX10" fmla="*/ 2760 w 1363008"/>
                  <a:gd name="connsiteY10" fmla="*/ 698366 h 1035663"/>
                  <a:gd name="connsiteX11" fmla="*/ 0 w 1363008"/>
                  <a:gd name="connsiteY11" fmla="*/ 696648 h 1035663"/>
                  <a:gd name="connsiteX12" fmla="*/ 1580 w 1363008"/>
                  <a:gd name="connsiteY12" fmla="*/ 680629 h 1035663"/>
                  <a:gd name="connsiteX13" fmla="*/ 0 w 1363008"/>
                  <a:gd name="connsiteY13" fmla="*/ 656873 h 1035663"/>
                  <a:gd name="connsiteX14" fmla="*/ 4331 w 1363008"/>
                  <a:gd name="connsiteY14" fmla="*/ 652738 h 1035663"/>
                  <a:gd name="connsiteX15" fmla="*/ 13846 w 1363008"/>
                  <a:gd name="connsiteY15" fmla="*/ 556249 h 1035663"/>
                  <a:gd name="connsiteX16" fmla="*/ 681504 w 1363008"/>
                  <a:gd name="connsiteY16" fmla="*/ 0 h 1035663"/>
                  <a:gd name="connsiteX0" fmla="*/ 681504 w 1363008"/>
                  <a:gd name="connsiteY0" fmla="*/ 0 h 1035663"/>
                  <a:gd name="connsiteX1" fmla="*/ 1349162 w 1363008"/>
                  <a:gd name="connsiteY1" fmla="*/ 556249 h 1035663"/>
                  <a:gd name="connsiteX2" fmla="*/ 1358825 w 1363008"/>
                  <a:gd name="connsiteY2" fmla="*/ 654229 h 1035663"/>
                  <a:gd name="connsiteX3" fmla="*/ 1363008 w 1363008"/>
                  <a:gd name="connsiteY3" fmla="*/ 656873 h 1035663"/>
                  <a:gd name="connsiteX4" fmla="*/ 1361587 w 1363008"/>
                  <a:gd name="connsiteY4" fmla="*/ 682238 h 1035663"/>
                  <a:gd name="connsiteX5" fmla="*/ 1363008 w 1363008"/>
                  <a:gd name="connsiteY5" fmla="*/ 696648 h 1035663"/>
                  <a:gd name="connsiteX6" fmla="*/ 1360699 w 1363008"/>
                  <a:gd name="connsiteY6" fmla="*/ 698086 h 1035663"/>
                  <a:gd name="connsiteX7" fmla="*/ 1344376 w 1363008"/>
                  <a:gd name="connsiteY7" fmla="*/ 997034 h 1035663"/>
                  <a:gd name="connsiteX8" fmla="*/ 1122141 w 1363008"/>
                  <a:gd name="connsiteY8" fmla="*/ 384519 h 1035663"/>
                  <a:gd name="connsiteX9" fmla="*/ 50105 w 1363008"/>
                  <a:gd name="connsiteY9" fmla="*/ 1035663 h 1035663"/>
                  <a:gd name="connsiteX10" fmla="*/ 2760 w 1363008"/>
                  <a:gd name="connsiteY10" fmla="*/ 698366 h 1035663"/>
                  <a:gd name="connsiteX11" fmla="*/ 0 w 1363008"/>
                  <a:gd name="connsiteY11" fmla="*/ 696648 h 1035663"/>
                  <a:gd name="connsiteX12" fmla="*/ 1580 w 1363008"/>
                  <a:gd name="connsiteY12" fmla="*/ 680629 h 1035663"/>
                  <a:gd name="connsiteX13" fmla="*/ 0 w 1363008"/>
                  <a:gd name="connsiteY13" fmla="*/ 656873 h 1035663"/>
                  <a:gd name="connsiteX14" fmla="*/ 4331 w 1363008"/>
                  <a:gd name="connsiteY14" fmla="*/ 652738 h 1035663"/>
                  <a:gd name="connsiteX15" fmla="*/ 13846 w 1363008"/>
                  <a:gd name="connsiteY15" fmla="*/ 556249 h 1035663"/>
                  <a:gd name="connsiteX16" fmla="*/ 681504 w 1363008"/>
                  <a:gd name="connsiteY16" fmla="*/ 0 h 1035663"/>
                  <a:gd name="connsiteX0" fmla="*/ 681504 w 1363008"/>
                  <a:gd name="connsiteY0" fmla="*/ 0 h 1035663"/>
                  <a:gd name="connsiteX1" fmla="*/ 1349162 w 1363008"/>
                  <a:gd name="connsiteY1" fmla="*/ 556249 h 1035663"/>
                  <a:gd name="connsiteX2" fmla="*/ 1358825 w 1363008"/>
                  <a:gd name="connsiteY2" fmla="*/ 654229 h 1035663"/>
                  <a:gd name="connsiteX3" fmla="*/ 1363008 w 1363008"/>
                  <a:gd name="connsiteY3" fmla="*/ 656873 h 1035663"/>
                  <a:gd name="connsiteX4" fmla="*/ 1361587 w 1363008"/>
                  <a:gd name="connsiteY4" fmla="*/ 682238 h 1035663"/>
                  <a:gd name="connsiteX5" fmla="*/ 1363008 w 1363008"/>
                  <a:gd name="connsiteY5" fmla="*/ 696648 h 1035663"/>
                  <a:gd name="connsiteX6" fmla="*/ 1360699 w 1363008"/>
                  <a:gd name="connsiteY6" fmla="*/ 698086 h 1035663"/>
                  <a:gd name="connsiteX7" fmla="*/ 1344376 w 1363008"/>
                  <a:gd name="connsiteY7" fmla="*/ 997034 h 1035663"/>
                  <a:gd name="connsiteX8" fmla="*/ 1147541 w 1363008"/>
                  <a:gd name="connsiteY8" fmla="*/ 392985 h 1035663"/>
                  <a:gd name="connsiteX9" fmla="*/ 50105 w 1363008"/>
                  <a:gd name="connsiteY9" fmla="*/ 1035663 h 1035663"/>
                  <a:gd name="connsiteX10" fmla="*/ 2760 w 1363008"/>
                  <a:gd name="connsiteY10" fmla="*/ 698366 h 1035663"/>
                  <a:gd name="connsiteX11" fmla="*/ 0 w 1363008"/>
                  <a:gd name="connsiteY11" fmla="*/ 696648 h 1035663"/>
                  <a:gd name="connsiteX12" fmla="*/ 1580 w 1363008"/>
                  <a:gd name="connsiteY12" fmla="*/ 680629 h 1035663"/>
                  <a:gd name="connsiteX13" fmla="*/ 0 w 1363008"/>
                  <a:gd name="connsiteY13" fmla="*/ 656873 h 1035663"/>
                  <a:gd name="connsiteX14" fmla="*/ 4331 w 1363008"/>
                  <a:gd name="connsiteY14" fmla="*/ 652738 h 1035663"/>
                  <a:gd name="connsiteX15" fmla="*/ 13846 w 1363008"/>
                  <a:gd name="connsiteY15" fmla="*/ 556249 h 1035663"/>
                  <a:gd name="connsiteX16" fmla="*/ 681504 w 1363008"/>
                  <a:gd name="connsiteY16" fmla="*/ 0 h 1035663"/>
                  <a:gd name="connsiteX0" fmla="*/ 681504 w 1363008"/>
                  <a:gd name="connsiteY0" fmla="*/ 0 h 1035663"/>
                  <a:gd name="connsiteX1" fmla="*/ 1349162 w 1363008"/>
                  <a:gd name="connsiteY1" fmla="*/ 556249 h 1035663"/>
                  <a:gd name="connsiteX2" fmla="*/ 1358825 w 1363008"/>
                  <a:gd name="connsiteY2" fmla="*/ 654229 h 1035663"/>
                  <a:gd name="connsiteX3" fmla="*/ 1363008 w 1363008"/>
                  <a:gd name="connsiteY3" fmla="*/ 656873 h 1035663"/>
                  <a:gd name="connsiteX4" fmla="*/ 1361587 w 1363008"/>
                  <a:gd name="connsiteY4" fmla="*/ 682238 h 1035663"/>
                  <a:gd name="connsiteX5" fmla="*/ 1363008 w 1363008"/>
                  <a:gd name="connsiteY5" fmla="*/ 696648 h 1035663"/>
                  <a:gd name="connsiteX6" fmla="*/ 1360699 w 1363008"/>
                  <a:gd name="connsiteY6" fmla="*/ 698086 h 1035663"/>
                  <a:gd name="connsiteX7" fmla="*/ 1344376 w 1363008"/>
                  <a:gd name="connsiteY7" fmla="*/ 997034 h 1035663"/>
                  <a:gd name="connsiteX8" fmla="*/ 1147541 w 1363008"/>
                  <a:gd name="connsiteY8" fmla="*/ 392985 h 1035663"/>
                  <a:gd name="connsiteX9" fmla="*/ 50105 w 1363008"/>
                  <a:gd name="connsiteY9" fmla="*/ 1035663 h 1035663"/>
                  <a:gd name="connsiteX10" fmla="*/ 2760 w 1363008"/>
                  <a:gd name="connsiteY10" fmla="*/ 698366 h 1035663"/>
                  <a:gd name="connsiteX11" fmla="*/ 0 w 1363008"/>
                  <a:gd name="connsiteY11" fmla="*/ 696648 h 1035663"/>
                  <a:gd name="connsiteX12" fmla="*/ 1580 w 1363008"/>
                  <a:gd name="connsiteY12" fmla="*/ 680629 h 1035663"/>
                  <a:gd name="connsiteX13" fmla="*/ 0 w 1363008"/>
                  <a:gd name="connsiteY13" fmla="*/ 656873 h 1035663"/>
                  <a:gd name="connsiteX14" fmla="*/ 4331 w 1363008"/>
                  <a:gd name="connsiteY14" fmla="*/ 652738 h 1035663"/>
                  <a:gd name="connsiteX15" fmla="*/ 13846 w 1363008"/>
                  <a:gd name="connsiteY15" fmla="*/ 556249 h 1035663"/>
                  <a:gd name="connsiteX16" fmla="*/ 681504 w 1363008"/>
                  <a:gd name="connsiteY16" fmla="*/ 0 h 1035663"/>
                  <a:gd name="connsiteX0" fmla="*/ 681504 w 1363008"/>
                  <a:gd name="connsiteY0" fmla="*/ 0 h 1035663"/>
                  <a:gd name="connsiteX1" fmla="*/ 1349162 w 1363008"/>
                  <a:gd name="connsiteY1" fmla="*/ 556249 h 1035663"/>
                  <a:gd name="connsiteX2" fmla="*/ 1358825 w 1363008"/>
                  <a:gd name="connsiteY2" fmla="*/ 654229 h 1035663"/>
                  <a:gd name="connsiteX3" fmla="*/ 1363008 w 1363008"/>
                  <a:gd name="connsiteY3" fmla="*/ 656873 h 1035663"/>
                  <a:gd name="connsiteX4" fmla="*/ 1361587 w 1363008"/>
                  <a:gd name="connsiteY4" fmla="*/ 682238 h 1035663"/>
                  <a:gd name="connsiteX5" fmla="*/ 1363008 w 1363008"/>
                  <a:gd name="connsiteY5" fmla="*/ 696648 h 1035663"/>
                  <a:gd name="connsiteX6" fmla="*/ 1360699 w 1363008"/>
                  <a:gd name="connsiteY6" fmla="*/ 698086 h 1035663"/>
                  <a:gd name="connsiteX7" fmla="*/ 1344376 w 1363008"/>
                  <a:gd name="connsiteY7" fmla="*/ 997034 h 1035663"/>
                  <a:gd name="connsiteX8" fmla="*/ 1147541 w 1363008"/>
                  <a:gd name="connsiteY8" fmla="*/ 392985 h 1035663"/>
                  <a:gd name="connsiteX9" fmla="*/ 50105 w 1363008"/>
                  <a:gd name="connsiteY9" fmla="*/ 1035663 h 1035663"/>
                  <a:gd name="connsiteX10" fmla="*/ 2760 w 1363008"/>
                  <a:gd name="connsiteY10" fmla="*/ 698366 h 1035663"/>
                  <a:gd name="connsiteX11" fmla="*/ 0 w 1363008"/>
                  <a:gd name="connsiteY11" fmla="*/ 696648 h 1035663"/>
                  <a:gd name="connsiteX12" fmla="*/ 1580 w 1363008"/>
                  <a:gd name="connsiteY12" fmla="*/ 680629 h 1035663"/>
                  <a:gd name="connsiteX13" fmla="*/ 0 w 1363008"/>
                  <a:gd name="connsiteY13" fmla="*/ 656873 h 1035663"/>
                  <a:gd name="connsiteX14" fmla="*/ 4331 w 1363008"/>
                  <a:gd name="connsiteY14" fmla="*/ 652738 h 1035663"/>
                  <a:gd name="connsiteX15" fmla="*/ 13846 w 1363008"/>
                  <a:gd name="connsiteY15" fmla="*/ 556249 h 1035663"/>
                  <a:gd name="connsiteX16" fmla="*/ 681504 w 1363008"/>
                  <a:gd name="connsiteY16" fmla="*/ 0 h 1035663"/>
                  <a:gd name="connsiteX0" fmla="*/ 681504 w 1363008"/>
                  <a:gd name="connsiteY0" fmla="*/ 0 h 1035663"/>
                  <a:gd name="connsiteX1" fmla="*/ 1349162 w 1363008"/>
                  <a:gd name="connsiteY1" fmla="*/ 556249 h 1035663"/>
                  <a:gd name="connsiteX2" fmla="*/ 1358825 w 1363008"/>
                  <a:gd name="connsiteY2" fmla="*/ 654229 h 1035663"/>
                  <a:gd name="connsiteX3" fmla="*/ 1363008 w 1363008"/>
                  <a:gd name="connsiteY3" fmla="*/ 656873 h 1035663"/>
                  <a:gd name="connsiteX4" fmla="*/ 1361587 w 1363008"/>
                  <a:gd name="connsiteY4" fmla="*/ 682238 h 1035663"/>
                  <a:gd name="connsiteX5" fmla="*/ 1363008 w 1363008"/>
                  <a:gd name="connsiteY5" fmla="*/ 696648 h 1035663"/>
                  <a:gd name="connsiteX6" fmla="*/ 1360699 w 1363008"/>
                  <a:gd name="connsiteY6" fmla="*/ 698086 h 1035663"/>
                  <a:gd name="connsiteX7" fmla="*/ 1314743 w 1363008"/>
                  <a:gd name="connsiteY7" fmla="*/ 1001267 h 1035663"/>
                  <a:gd name="connsiteX8" fmla="*/ 1147541 w 1363008"/>
                  <a:gd name="connsiteY8" fmla="*/ 392985 h 1035663"/>
                  <a:gd name="connsiteX9" fmla="*/ 50105 w 1363008"/>
                  <a:gd name="connsiteY9" fmla="*/ 1035663 h 1035663"/>
                  <a:gd name="connsiteX10" fmla="*/ 2760 w 1363008"/>
                  <a:gd name="connsiteY10" fmla="*/ 698366 h 1035663"/>
                  <a:gd name="connsiteX11" fmla="*/ 0 w 1363008"/>
                  <a:gd name="connsiteY11" fmla="*/ 696648 h 1035663"/>
                  <a:gd name="connsiteX12" fmla="*/ 1580 w 1363008"/>
                  <a:gd name="connsiteY12" fmla="*/ 680629 h 1035663"/>
                  <a:gd name="connsiteX13" fmla="*/ 0 w 1363008"/>
                  <a:gd name="connsiteY13" fmla="*/ 656873 h 1035663"/>
                  <a:gd name="connsiteX14" fmla="*/ 4331 w 1363008"/>
                  <a:gd name="connsiteY14" fmla="*/ 652738 h 1035663"/>
                  <a:gd name="connsiteX15" fmla="*/ 13846 w 1363008"/>
                  <a:gd name="connsiteY15" fmla="*/ 556249 h 1035663"/>
                  <a:gd name="connsiteX16" fmla="*/ 681504 w 1363008"/>
                  <a:gd name="connsiteY16" fmla="*/ 0 h 1035663"/>
                  <a:gd name="connsiteX0" fmla="*/ 681504 w 1363008"/>
                  <a:gd name="connsiteY0" fmla="*/ 0 h 1035663"/>
                  <a:gd name="connsiteX1" fmla="*/ 1349162 w 1363008"/>
                  <a:gd name="connsiteY1" fmla="*/ 556249 h 1035663"/>
                  <a:gd name="connsiteX2" fmla="*/ 1358825 w 1363008"/>
                  <a:gd name="connsiteY2" fmla="*/ 654229 h 1035663"/>
                  <a:gd name="connsiteX3" fmla="*/ 1363008 w 1363008"/>
                  <a:gd name="connsiteY3" fmla="*/ 656873 h 1035663"/>
                  <a:gd name="connsiteX4" fmla="*/ 1361587 w 1363008"/>
                  <a:gd name="connsiteY4" fmla="*/ 682238 h 1035663"/>
                  <a:gd name="connsiteX5" fmla="*/ 1363008 w 1363008"/>
                  <a:gd name="connsiteY5" fmla="*/ 696648 h 1035663"/>
                  <a:gd name="connsiteX6" fmla="*/ 1360699 w 1363008"/>
                  <a:gd name="connsiteY6" fmla="*/ 698086 h 1035663"/>
                  <a:gd name="connsiteX7" fmla="*/ 1314743 w 1363008"/>
                  <a:gd name="connsiteY7" fmla="*/ 1001267 h 1035663"/>
                  <a:gd name="connsiteX8" fmla="*/ 1147541 w 1363008"/>
                  <a:gd name="connsiteY8" fmla="*/ 392985 h 1035663"/>
                  <a:gd name="connsiteX9" fmla="*/ 50105 w 1363008"/>
                  <a:gd name="connsiteY9" fmla="*/ 1035663 h 1035663"/>
                  <a:gd name="connsiteX10" fmla="*/ 2760 w 1363008"/>
                  <a:gd name="connsiteY10" fmla="*/ 698366 h 1035663"/>
                  <a:gd name="connsiteX11" fmla="*/ 0 w 1363008"/>
                  <a:gd name="connsiteY11" fmla="*/ 696648 h 1035663"/>
                  <a:gd name="connsiteX12" fmla="*/ 1580 w 1363008"/>
                  <a:gd name="connsiteY12" fmla="*/ 680629 h 1035663"/>
                  <a:gd name="connsiteX13" fmla="*/ 0 w 1363008"/>
                  <a:gd name="connsiteY13" fmla="*/ 656873 h 1035663"/>
                  <a:gd name="connsiteX14" fmla="*/ 4331 w 1363008"/>
                  <a:gd name="connsiteY14" fmla="*/ 652738 h 1035663"/>
                  <a:gd name="connsiteX15" fmla="*/ 13846 w 1363008"/>
                  <a:gd name="connsiteY15" fmla="*/ 556249 h 1035663"/>
                  <a:gd name="connsiteX16" fmla="*/ 681504 w 1363008"/>
                  <a:gd name="connsiteY16" fmla="*/ 0 h 1035663"/>
                  <a:gd name="connsiteX0" fmla="*/ 681504 w 1363008"/>
                  <a:gd name="connsiteY0" fmla="*/ 0 h 1035663"/>
                  <a:gd name="connsiteX1" fmla="*/ 1349162 w 1363008"/>
                  <a:gd name="connsiteY1" fmla="*/ 556249 h 1035663"/>
                  <a:gd name="connsiteX2" fmla="*/ 1358825 w 1363008"/>
                  <a:gd name="connsiteY2" fmla="*/ 654229 h 1035663"/>
                  <a:gd name="connsiteX3" fmla="*/ 1363008 w 1363008"/>
                  <a:gd name="connsiteY3" fmla="*/ 656873 h 1035663"/>
                  <a:gd name="connsiteX4" fmla="*/ 1361587 w 1363008"/>
                  <a:gd name="connsiteY4" fmla="*/ 682238 h 1035663"/>
                  <a:gd name="connsiteX5" fmla="*/ 1363008 w 1363008"/>
                  <a:gd name="connsiteY5" fmla="*/ 696648 h 1035663"/>
                  <a:gd name="connsiteX6" fmla="*/ 1360699 w 1363008"/>
                  <a:gd name="connsiteY6" fmla="*/ 698086 h 1035663"/>
                  <a:gd name="connsiteX7" fmla="*/ 1323209 w 1363008"/>
                  <a:gd name="connsiteY7" fmla="*/ 984334 h 1035663"/>
                  <a:gd name="connsiteX8" fmla="*/ 1147541 w 1363008"/>
                  <a:gd name="connsiteY8" fmla="*/ 392985 h 1035663"/>
                  <a:gd name="connsiteX9" fmla="*/ 50105 w 1363008"/>
                  <a:gd name="connsiteY9" fmla="*/ 1035663 h 1035663"/>
                  <a:gd name="connsiteX10" fmla="*/ 2760 w 1363008"/>
                  <a:gd name="connsiteY10" fmla="*/ 698366 h 1035663"/>
                  <a:gd name="connsiteX11" fmla="*/ 0 w 1363008"/>
                  <a:gd name="connsiteY11" fmla="*/ 696648 h 1035663"/>
                  <a:gd name="connsiteX12" fmla="*/ 1580 w 1363008"/>
                  <a:gd name="connsiteY12" fmla="*/ 680629 h 1035663"/>
                  <a:gd name="connsiteX13" fmla="*/ 0 w 1363008"/>
                  <a:gd name="connsiteY13" fmla="*/ 656873 h 1035663"/>
                  <a:gd name="connsiteX14" fmla="*/ 4331 w 1363008"/>
                  <a:gd name="connsiteY14" fmla="*/ 652738 h 1035663"/>
                  <a:gd name="connsiteX15" fmla="*/ 13846 w 1363008"/>
                  <a:gd name="connsiteY15" fmla="*/ 556249 h 1035663"/>
                  <a:gd name="connsiteX16" fmla="*/ 681504 w 1363008"/>
                  <a:gd name="connsiteY16" fmla="*/ 0 h 1035663"/>
                  <a:gd name="connsiteX0" fmla="*/ 681504 w 1363008"/>
                  <a:gd name="connsiteY0" fmla="*/ 0 h 1035663"/>
                  <a:gd name="connsiteX1" fmla="*/ 1349162 w 1363008"/>
                  <a:gd name="connsiteY1" fmla="*/ 556249 h 1035663"/>
                  <a:gd name="connsiteX2" fmla="*/ 1358825 w 1363008"/>
                  <a:gd name="connsiteY2" fmla="*/ 654229 h 1035663"/>
                  <a:gd name="connsiteX3" fmla="*/ 1363008 w 1363008"/>
                  <a:gd name="connsiteY3" fmla="*/ 656873 h 1035663"/>
                  <a:gd name="connsiteX4" fmla="*/ 1361587 w 1363008"/>
                  <a:gd name="connsiteY4" fmla="*/ 682238 h 1035663"/>
                  <a:gd name="connsiteX5" fmla="*/ 1363008 w 1363008"/>
                  <a:gd name="connsiteY5" fmla="*/ 696648 h 1035663"/>
                  <a:gd name="connsiteX6" fmla="*/ 1360699 w 1363008"/>
                  <a:gd name="connsiteY6" fmla="*/ 698086 h 1035663"/>
                  <a:gd name="connsiteX7" fmla="*/ 1323209 w 1363008"/>
                  <a:gd name="connsiteY7" fmla="*/ 984334 h 1035663"/>
                  <a:gd name="connsiteX8" fmla="*/ 1147541 w 1363008"/>
                  <a:gd name="connsiteY8" fmla="*/ 392985 h 1035663"/>
                  <a:gd name="connsiteX9" fmla="*/ 50105 w 1363008"/>
                  <a:gd name="connsiteY9" fmla="*/ 1035663 h 1035663"/>
                  <a:gd name="connsiteX10" fmla="*/ 2760 w 1363008"/>
                  <a:gd name="connsiteY10" fmla="*/ 698366 h 1035663"/>
                  <a:gd name="connsiteX11" fmla="*/ 0 w 1363008"/>
                  <a:gd name="connsiteY11" fmla="*/ 696648 h 1035663"/>
                  <a:gd name="connsiteX12" fmla="*/ 1580 w 1363008"/>
                  <a:gd name="connsiteY12" fmla="*/ 680629 h 1035663"/>
                  <a:gd name="connsiteX13" fmla="*/ 0 w 1363008"/>
                  <a:gd name="connsiteY13" fmla="*/ 656873 h 1035663"/>
                  <a:gd name="connsiteX14" fmla="*/ 4331 w 1363008"/>
                  <a:gd name="connsiteY14" fmla="*/ 652738 h 1035663"/>
                  <a:gd name="connsiteX15" fmla="*/ 13846 w 1363008"/>
                  <a:gd name="connsiteY15" fmla="*/ 556249 h 1035663"/>
                  <a:gd name="connsiteX16" fmla="*/ 681504 w 1363008"/>
                  <a:gd name="connsiteY16" fmla="*/ 0 h 10356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363008" h="1035663">
                    <a:moveTo>
                      <a:pt x="681504" y="0"/>
                    </a:moveTo>
                    <a:cubicBezTo>
                      <a:pt x="1163240" y="0"/>
                      <a:pt x="1285615" y="238799"/>
                      <a:pt x="1349162" y="556249"/>
                    </a:cubicBezTo>
                    <a:lnTo>
                      <a:pt x="1358825" y="654229"/>
                    </a:lnTo>
                    <a:lnTo>
                      <a:pt x="1363008" y="656873"/>
                    </a:lnTo>
                    <a:cubicBezTo>
                      <a:pt x="1362534" y="665328"/>
                      <a:pt x="1362061" y="673783"/>
                      <a:pt x="1361587" y="682238"/>
                    </a:cubicBezTo>
                    <a:lnTo>
                      <a:pt x="1363008" y="696648"/>
                    </a:lnTo>
                    <a:lnTo>
                      <a:pt x="1360699" y="698086"/>
                    </a:lnTo>
                    <a:cubicBezTo>
                      <a:pt x="1360726" y="724358"/>
                      <a:pt x="1364457" y="831062"/>
                      <a:pt x="1323209" y="984334"/>
                    </a:cubicBezTo>
                    <a:cubicBezTo>
                      <a:pt x="1263695" y="845995"/>
                      <a:pt x="1287759" y="603858"/>
                      <a:pt x="1147541" y="392985"/>
                    </a:cubicBezTo>
                    <a:cubicBezTo>
                      <a:pt x="914190" y="961045"/>
                      <a:pt x="161879" y="215711"/>
                      <a:pt x="50105" y="1035663"/>
                    </a:cubicBezTo>
                    <a:cubicBezTo>
                      <a:pt x="6983" y="867139"/>
                      <a:pt x="7253" y="768465"/>
                      <a:pt x="2760" y="698366"/>
                    </a:cubicBezTo>
                    <a:lnTo>
                      <a:pt x="0" y="696648"/>
                    </a:lnTo>
                    <a:lnTo>
                      <a:pt x="1580" y="680629"/>
                    </a:lnTo>
                    <a:lnTo>
                      <a:pt x="0" y="656873"/>
                    </a:lnTo>
                    <a:lnTo>
                      <a:pt x="4331" y="652738"/>
                    </a:lnTo>
                    <a:lnTo>
                      <a:pt x="13846" y="556249"/>
                    </a:lnTo>
                    <a:cubicBezTo>
                      <a:pt x="77394" y="238799"/>
                      <a:pt x="199768" y="0"/>
                      <a:pt x="681504" y="0"/>
                    </a:cubicBezTo>
                    <a:close/>
                  </a:path>
                </a:pathLst>
              </a:custGeom>
              <a:solidFill>
                <a:sysClr val="windowText" lastClr="000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73" name="Freeform 672"/>
              <p:cNvSpPr/>
              <p:nvPr/>
            </p:nvSpPr>
            <p:spPr>
              <a:xfrm>
                <a:off x="6057455" y="2005675"/>
                <a:ext cx="329463" cy="179551"/>
              </a:xfrm>
              <a:custGeom>
                <a:avLst/>
                <a:gdLst>
                  <a:gd name="connsiteX0" fmla="*/ 164731 w 329463"/>
                  <a:gd name="connsiteY0" fmla="*/ 0 h 179551"/>
                  <a:gd name="connsiteX1" fmla="*/ 287933 w 329463"/>
                  <a:gd name="connsiteY1" fmla="*/ 12060 h 179551"/>
                  <a:gd name="connsiteX2" fmla="*/ 319973 w 329463"/>
                  <a:gd name="connsiteY2" fmla="*/ 22533 h 179551"/>
                  <a:gd name="connsiteX3" fmla="*/ 329463 w 329463"/>
                  <a:gd name="connsiteY3" fmla="*/ 45445 h 179551"/>
                  <a:gd name="connsiteX4" fmla="*/ 329463 w 329463"/>
                  <a:gd name="connsiteY4" fmla="*/ 119711 h 179551"/>
                  <a:gd name="connsiteX5" fmla="*/ 269623 w 329463"/>
                  <a:gd name="connsiteY5" fmla="*/ 179551 h 179551"/>
                  <a:gd name="connsiteX6" fmla="*/ 59840 w 329463"/>
                  <a:gd name="connsiteY6" fmla="*/ 179551 h 179551"/>
                  <a:gd name="connsiteX7" fmla="*/ 0 w 329463"/>
                  <a:gd name="connsiteY7" fmla="*/ 119711 h 179551"/>
                  <a:gd name="connsiteX8" fmla="*/ 0 w 329463"/>
                  <a:gd name="connsiteY8" fmla="*/ 45445 h 179551"/>
                  <a:gd name="connsiteX9" fmla="*/ 9491 w 329463"/>
                  <a:gd name="connsiteY9" fmla="*/ 22533 h 179551"/>
                  <a:gd name="connsiteX10" fmla="*/ 41530 w 329463"/>
                  <a:gd name="connsiteY10" fmla="*/ 12060 h 179551"/>
                  <a:gd name="connsiteX11" fmla="*/ 164731 w 329463"/>
                  <a:gd name="connsiteY11" fmla="*/ 0 h 1795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29463" h="179551">
                    <a:moveTo>
                      <a:pt x="164731" y="0"/>
                    </a:moveTo>
                    <a:cubicBezTo>
                      <a:pt x="208433" y="0"/>
                      <a:pt x="250066" y="4294"/>
                      <a:pt x="287933" y="12060"/>
                    </a:cubicBezTo>
                    <a:lnTo>
                      <a:pt x="319973" y="22533"/>
                    </a:lnTo>
                    <a:lnTo>
                      <a:pt x="329463" y="45445"/>
                    </a:lnTo>
                    <a:lnTo>
                      <a:pt x="329463" y="119711"/>
                    </a:lnTo>
                    <a:cubicBezTo>
                      <a:pt x="329463" y="152760"/>
                      <a:pt x="302672" y="179551"/>
                      <a:pt x="269623" y="179551"/>
                    </a:cubicBezTo>
                    <a:lnTo>
                      <a:pt x="59840" y="179551"/>
                    </a:lnTo>
                    <a:cubicBezTo>
                      <a:pt x="26791" y="179551"/>
                      <a:pt x="0" y="152760"/>
                      <a:pt x="0" y="119711"/>
                    </a:cubicBezTo>
                    <a:lnTo>
                      <a:pt x="0" y="45445"/>
                    </a:lnTo>
                    <a:lnTo>
                      <a:pt x="9491" y="22533"/>
                    </a:lnTo>
                    <a:lnTo>
                      <a:pt x="41530" y="12060"/>
                    </a:lnTo>
                    <a:cubicBezTo>
                      <a:pt x="79397" y="4294"/>
                      <a:pt x="121030" y="0"/>
                      <a:pt x="164731" y="0"/>
                    </a:cubicBezTo>
                    <a:close/>
                  </a:path>
                </a:pathLst>
              </a:custGeom>
              <a:noFill/>
              <a:ln w="28575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74" name="Freeform 673"/>
              <p:cNvSpPr/>
              <p:nvPr/>
            </p:nvSpPr>
            <p:spPr>
              <a:xfrm>
                <a:off x="6609201" y="2005675"/>
                <a:ext cx="329463" cy="179551"/>
              </a:xfrm>
              <a:custGeom>
                <a:avLst/>
                <a:gdLst>
                  <a:gd name="connsiteX0" fmla="*/ 164731 w 329463"/>
                  <a:gd name="connsiteY0" fmla="*/ 0 h 179551"/>
                  <a:gd name="connsiteX1" fmla="*/ 287933 w 329463"/>
                  <a:gd name="connsiteY1" fmla="*/ 12060 h 179551"/>
                  <a:gd name="connsiteX2" fmla="*/ 319973 w 329463"/>
                  <a:gd name="connsiteY2" fmla="*/ 22533 h 179551"/>
                  <a:gd name="connsiteX3" fmla="*/ 329463 w 329463"/>
                  <a:gd name="connsiteY3" fmla="*/ 45445 h 179551"/>
                  <a:gd name="connsiteX4" fmla="*/ 329463 w 329463"/>
                  <a:gd name="connsiteY4" fmla="*/ 119711 h 179551"/>
                  <a:gd name="connsiteX5" fmla="*/ 269623 w 329463"/>
                  <a:gd name="connsiteY5" fmla="*/ 179551 h 179551"/>
                  <a:gd name="connsiteX6" fmla="*/ 59840 w 329463"/>
                  <a:gd name="connsiteY6" fmla="*/ 179551 h 179551"/>
                  <a:gd name="connsiteX7" fmla="*/ 0 w 329463"/>
                  <a:gd name="connsiteY7" fmla="*/ 119711 h 179551"/>
                  <a:gd name="connsiteX8" fmla="*/ 0 w 329463"/>
                  <a:gd name="connsiteY8" fmla="*/ 45445 h 179551"/>
                  <a:gd name="connsiteX9" fmla="*/ 9491 w 329463"/>
                  <a:gd name="connsiteY9" fmla="*/ 22533 h 179551"/>
                  <a:gd name="connsiteX10" fmla="*/ 41530 w 329463"/>
                  <a:gd name="connsiteY10" fmla="*/ 12060 h 179551"/>
                  <a:gd name="connsiteX11" fmla="*/ 164731 w 329463"/>
                  <a:gd name="connsiteY11" fmla="*/ 0 h 1795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29463" h="179551">
                    <a:moveTo>
                      <a:pt x="164731" y="0"/>
                    </a:moveTo>
                    <a:cubicBezTo>
                      <a:pt x="208433" y="0"/>
                      <a:pt x="250066" y="4294"/>
                      <a:pt x="287933" y="12060"/>
                    </a:cubicBezTo>
                    <a:lnTo>
                      <a:pt x="319973" y="22533"/>
                    </a:lnTo>
                    <a:lnTo>
                      <a:pt x="329463" y="45445"/>
                    </a:lnTo>
                    <a:lnTo>
                      <a:pt x="329463" y="119711"/>
                    </a:lnTo>
                    <a:cubicBezTo>
                      <a:pt x="329463" y="152760"/>
                      <a:pt x="302672" y="179551"/>
                      <a:pt x="269623" y="179551"/>
                    </a:cubicBezTo>
                    <a:lnTo>
                      <a:pt x="59840" y="179551"/>
                    </a:lnTo>
                    <a:cubicBezTo>
                      <a:pt x="26791" y="179551"/>
                      <a:pt x="0" y="152760"/>
                      <a:pt x="0" y="119711"/>
                    </a:cubicBezTo>
                    <a:lnTo>
                      <a:pt x="0" y="45445"/>
                    </a:lnTo>
                    <a:lnTo>
                      <a:pt x="9491" y="22533"/>
                    </a:lnTo>
                    <a:lnTo>
                      <a:pt x="41530" y="12060"/>
                    </a:lnTo>
                    <a:cubicBezTo>
                      <a:pt x="79397" y="4294"/>
                      <a:pt x="121030" y="0"/>
                      <a:pt x="164731" y="0"/>
                    </a:cubicBezTo>
                    <a:close/>
                  </a:path>
                </a:pathLst>
              </a:custGeom>
              <a:noFill/>
              <a:ln w="28575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75" name="Arc 674"/>
              <p:cNvSpPr/>
              <p:nvPr/>
            </p:nvSpPr>
            <p:spPr>
              <a:xfrm>
                <a:off x="6311746" y="2056932"/>
                <a:ext cx="382515" cy="286595"/>
              </a:xfrm>
              <a:prstGeom prst="arc">
                <a:avLst>
                  <a:gd name="adj1" fmla="val 13428075"/>
                  <a:gd name="adj2" fmla="val 18757687"/>
                </a:avLst>
              </a:prstGeom>
              <a:noFill/>
              <a:ln w="28575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676" name="Group 675"/>
              <p:cNvGrpSpPr/>
              <p:nvPr/>
            </p:nvGrpSpPr>
            <p:grpSpPr>
              <a:xfrm>
                <a:off x="5503268" y="2986852"/>
                <a:ext cx="1928932" cy="1418761"/>
                <a:chOff x="3420912" y="2988971"/>
                <a:chExt cx="1928932" cy="1418761"/>
              </a:xfrm>
            </p:grpSpPr>
            <p:sp>
              <p:nvSpPr>
                <p:cNvPr id="678" name="Freeform 677"/>
                <p:cNvSpPr/>
                <p:nvPr/>
              </p:nvSpPr>
              <p:spPr>
                <a:xfrm rot="16200000">
                  <a:off x="3675997" y="2733886"/>
                  <a:ext cx="1418761" cy="1928932"/>
                </a:xfrm>
                <a:custGeom>
                  <a:avLst/>
                  <a:gdLst>
                    <a:gd name="connsiteX0" fmla="*/ 1418761 w 1418761"/>
                    <a:gd name="connsiteY0" fmla="*/ 759986 h 1928932"/>
                    <a:gd name="connsiteX1" fmla="*/ 1414643 w 1418761"/>
                    <a:gd name="connsiteY1" fmla="*/ 782806 h 1928932"/>
                    <a:gd name="connsiteX2" fmla="*/ 1402202 w 1418761"/>
                    <a:gd name="connsiteY2" fmla="*/ 995095 h 1928932"/>
                    <a:gd name="connsiteX3" fmla="*/ 1414601 w 1418761"/>
                    <a:gd name="connsiteY3" fmla="*/ 1206666 h 1928932"/>
                    <a:gd name="connsiteX4" fmla="*/ 1339071 w 1418761"/>
                    <a:gd name="connsiteY4" fmla="*/ 1221254 h 1928932"/>
                    <a:gd name="connsiteX5" fmla="*/ 1333436 w 1418761"/>
                    <a:gd name="connsiteY5" fmla="*/ 1277392 h 1928932"/>
                    <a:gd name="connsiteX6" fmla="*/ 1087717 w 1418761"/>
                    <a:gd name="connsiteY6" fmla="*/ 1885121 h 1928932"/>
                    <a:gd name="connsiteX7" fmla="*/ 0 w 1418761"/>
                    <a:gd name="connsiteY7" fmla="*/ 1916866 h 1928932"/>
                    <a:gd name="connsiteX8" fmla="*/ 800 w 1418761"/>
                    <a:gd name="connsiteY8" fmla="*/ 1432730 h 1928932"/>
                    <a:gd name="connsiteX9" fmla="*/ 1493 w 1418761"/>
                    <a:gd name="connsiteY9" fmla="*/ 1013321 h 1928932"/>
                    <a:gd name="connsiteX10" fmla="*/ 24 w 1418761"/>
                    <a:gd name="connsiteY10" fmla="*/ 978836 h 1928932"/>
                    <a:gd name="connsiteX11" fmla="*/ 1552 w 1418761"/>
                    <a:gd name="connsiteY11" fmla="*/ 951167 h 1928932"/>
                    <a:gd name="connsiteX12" fmla="*/ 800 w 1418761"/>
                    <a:gd name="connsiteY12" fmla="*/ 496202 h 1928932"/>
                    <a:gd name="connsiteX13" fmla="*/ 0 w 1418761"/>
                    <a:gd name="connsiteY13" fmla="*/ 12066 h 1928932"/>
                    <a:gd name="connsiteX14" fmla="*/ 1087717 w 1418761"/>
                    <a:gd name="connsiteY14" fmla="*/ 43811 h 1928932"/>
                    <a:gd name="connsiteX15" fmla="*/ 1333436 w 1418761"/>
                    <a:gd name="connsiteY15" fmla="*/ 651540 h 1928932"/>
                    <a:gd name="connsiteX16" fmla="*/ 1342799 w 1418761"/>
                    <a:gd name="connsiteY16" fmla="*/ 744810 h 19289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418761" h="1928932">
                      <a:moveTo>
                        <a:pt x="1418761" y="759986"/>
                      </a:moveTo>
                      <a:lnTo>
                        <a:pt x="1414643" y="782806"/>
                      </a:lnTo>
                      <a:cubicBezTo>
                        <a:pt x="1406485" y="851377"/>
                        <a:pt x="1402202" y="922375"/>
                        <a:pt x="1402202" y="995095"/>
                      </a:cubicBezTo>
                      <a:lnTo>
                        <a:pt x="1414601" y="1206666"/>
                      </a:lnTo>
                      <a:lnTo>
                        <a:pt x="1339071" y="1221254"/>
                      </a:lnTo>
                      <a:lnTo>
                        <a:pt x="1333436" y="1277392"/>
                      </a:lnTo>
                      <a:cubicBezTo>
                        <a:pt x="1287634" y="1716932"/>
                        <a:pt x="1246628" y="1849974"/>
                        <a:pt x="1087717" y="1885121"/>
                      </a:cubicBezTo>
                      <a:cubicBezTo>
                        <a:pt x="850028" y="1910518"/>
                        <a:pt x="307538" y="1948616"/>
                        <a:pt x="0" y="1916866"/>
                      </a:cubicBezTo>
                      <a:cubicBezTo>
                        <a:pt x="267" y="1759722"/>
                        <a:pt x="534" y="1596226"/>
                        <a:pt x="800" y="1432730"/>
                      </a:cubicBezTo>
                      <a:lnTo>
                        <a:pt x="1493" y="1013321"/>
                      </a:lnTo>
                      <a:lnTo>
                        <a:pt x="24" y="978836"/>
                      </a:lnTo>
                      <a:lnTo>
                        <a:pt x="1552" y="951167"/>
                      </a:lnTo>
                      <a:lnTo>
                        <a:pt x="800" y="496202"/>
                      </a:lnTo>
                      <a:cubicBezTo>
                        <a:pt x="534" y="332706"/>
                        <a:pt x="267" y="169211"/>
                        <a:pt x="0" y="12066"/>
                      </a:cubicBezTo>
                      <a:cubicBezTo>
                        <a:pt x="307538" y="-19684"/>
                        <a:pt x="850028" y="18414"/>
                        <a:pt x="1087717" y="43811"/>
                      </a:cubicBezTo>
                      <a:cubicBezTo>
                        <a:pt x="1246628" y="78958"/>
                        <a:pt x="1287634" y="212000"/>
                        <a:pt x="1333436" y="651540"/>
                      </a:cubicBezTo>
                      <a:lnTo>
                        <a:pt x="1342799" y="744810"/>
                      </a:lnTo>
                      <a:close/>
                    </a:path>
                  </a:pathLst>
                </a:custGeom>
                <a:solidFill>
                  <a:sysClr val="window" lastClr="FFFFFF">
                    <a:lumMod val="95000"/>
                  </a:sys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79" name="Freeform 678"/>
                <p:cNvSpPr/>
                <p:nvPr/>
              </p:nvSpPr>
              <p:spPr>
                <a:xfrm rot="16200000">
                  <a:off x="3759948" y="3088519"/>
                  <a:ext cx="1314358" cy="1324067"/>
                </a:xfrm>
                <a:custGeom>
                  <a:avLst/>
                  <a:gdLst>
                    <a:gd name="connsiteX0" fmla="*/ 1314358 w 1314358"/>
                    <a:gd name="connsiteY0" fmla="*/ 180701 h 1324067"/>
                    <a:gd name="connsiteX1" fmla="*/ 1250997 w 1314358"/>
                    <a:gd name="connsiteY1" fmla="*/ 229442 h 1324067"/>
                    <a:gd name="connsiteX2" fmla="*/ 278120 w 1314358"/>
                    <a:gd name="connsiteY2" fmla="*/ 662033 h 1324067"/>
                    <a:gd name="connsiteX3" fmla="*/ 278121 w 1314358"/>
                    <a:gd name="connsiteY3" fmla="*/ 662033 h 1324067"/>
                    <a:gd name="connsiteX4" fmla="*/ 1250998 w 1314358"/>
                    <a:gd name="connsiteY4" fmla="*/ 1094624 h 1324067"/>
                    <a:gd name="connsiteX5" fmla="*/ 1312520 w 1314358"/>
                    <a:gd name="connsiteY5" fmla="*/ 1141950 h 1324067"/>
                    <a:gd name="connsiteX6" fmla="*/ 1297512 w 1314358"/>
                    <a:gd name="connsiteY6" fmla="*/ 1242693 h 1324067"/>
                    <a:gd name="connsiteX7" fmla="*/ 1281314 w 1314358"/>
                    <a:gd name="connsiteY7" fmla="*/ 1324067 h 1324067"/>
                    <a:gd name="connsiteX8" fmla="*/ 1154393 w 1314358"/>
                    <a:gd name="connsiteY8" fmla="*/ 1305620 h 1324067"/>
                    <a:gd name="connsiteX9" fmla="*/ 314965 w 1314358"/>
                    <a:gd name="connsiteY9" fmla="*/ 1260450 h 1324067"/>
                    <a:gd name="connsiteX10" fmla="*/ 12387 w 1314358"/>
                    <a:gd name="connsiteY10" fmla="*/ 1265824 h 1324067"/>
                    <a:gd name="connsiteX11" fmla="*/ 10 w 1314358"/>
                    <a:gd name="connsiteY11" fmla="*/ 1266500 h 1324067"/>
                    <a:gd name="connsiteX12" fmla="*/ 245 w 1314358"/>
                    <a:gd name="connsiteY12" fmla="*/ 1122584 h 1324067"/>
                    <a:gd name="connsiteX13" fmla="*/ 1019 w 1314358"/>
                    <a:gd name="connsiteY13" fmla="*/ 654320 h 1324067"/>
                    <a:gd name="connsiteX14" fmla="*/ 245 w 1314358"/>
                    <a:gd name="connsiteY14" fmla="*/ 186056 h 1324067"/>
                    <a:gd name="connsiteX15" fmla="*/ 0 w 1314358"/>
                    <a:gd name="connsiteY15" fmla="*/ 36169 h 1324067"/>
                    <a:gd name="connsiteX16" fmla="*/ 121594 w 1314358"/>
                    <a:gd name="connsiteY16" fmla="*/ 42818 h 1324067"/>
                    <a:gd name="connsiteX17" fmla="*/ 424171 w 1314358"/>
                    <a:gd name="connsiteY17" fmla="*/ 48191 h 1324067"/>
                    <a:gd name="connsiteX18" fmla="*/ 1263599 w 1314358"/>
                    <a:gd name="connsiteY18" fmla="*/ 3022 h 1324067"/>
                    <a:gd name="connsiteX19" fmla="*/ 1284385 w 1314358"/>
                    <a:gd name="connsiteY19" fmla="*/ 0 h 1324067"/>
                    <a:gd name="connsiteX20" fmla="*/ 1297512 w 1314358"/>
                    <a:gd name="connsiteY20" fmla="*/ 65948 h 1324067"/>
                    <a:gd name="connsiteX21" fmla="*/ 1313188 w 1314358"/>
                    <a:gd name="connsiteY21" fmla="*/ 171177 h 13240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1314358" h="1324067">
                      <a:moveTo>
                        <a:pt x="1314358" y="180701"/>
                      </a:moveTo>
                      <a:lnTo>
                        <a:pt x="1250997" y="229442"/>
                      </a:lnTo>
                      <a:cubicBezTo>
                        <a:pt x="842232" y="535899"/>
                        <a:pt x="613656" y="592889"/>
                        <a:pt x="278120" y="662033"/>
                      </a:cubicBezTo>
                      <a:lnTo>
                        <a:pt x="278121" y="662033"/>
                      </a:lnTo>
                      <a:cubicBezTo>
                        <a:pt x="613657" y="731178"/>
                        <a:pt x="842233" y="788167"/>
                        <a:pt x="1250998" y="1094624"/>
                      </a:cubicBezTo>
                      <a:lnTo>
                        <a:pt x="1312520" y="1141950"/>
                      </a:lnTo>
                      <a:lnTo>
                        <a:pt x="1297512" y="1242693"/>
                      </a:lnTo>
                      <a:lnTo>
                        <a:pt x="1281314" y="1324067"/>
                      </a:lnTo>
                      <a:lnTo>
                        <a:pt x="1154393" y="1305620"/>
                      </a:lnTo>
                      <a:cubicBezTo>
                        <a:pt x="914774" y="1277102"/>
                        <a:pt x="625908" y="1260450"/>
                        <a:pt x="314965" y="1260450"/>
                      </a:cubicBezTo>
                      <a:cubicBezTo>
                        <a:pt x="211318" y="1260450"/>
                        <a:pt x="110123" y="1262300"/>
                        <a:pt x="12387" y="1265824"/>
                      </a:cubicBezTo>
                      <a:lnTo>
                        <a:pt x="10" y="1266500"/>
                      </a:lnTo>
                      <a:lnTo>
                        <a:pt x="245" y="1122584"/>
                      </a:lnTo>
                      <a:lnTo>
                        <a:pt x="1019" y="654320"/>
                      </a:lnTo>
                      <a:lnTo>
                        <a:pt x="245" y="186056"/>
                      </a:lnTo>
                      <a:lnTo>
                        <a:pt x="0" y="36169"/>
                      </a:lnTo>
                      <a:lnTo>
                        <a:pt x="121594" y="42818"/>
                      </a:lnTo>
                      <a:cubicBezTo>
                        <a:pt x="219329" y="46341"/>
                        <a:pt x="320524" y="48191"/>
                        <a:pt x="424171" y="48191"/>
                      </a:cubicBezTo>
                      <a:cubicBezTo>
                        <a:pt x="735114" y="48191"/>
                        <a:pt x="1023980" y="31539"/>
                        <a:pt x="1263599" y="3022"/>
                      </a:cubicBezTo>
                      <a:lnTo>
                        <a:pt x="1284385" y="0"/>
                      </a:lnTo>
                      <a:lnTo>
                        <a:pt x="1297512" y="65948"/>
                      </a:lnTo>
                      <a:cubicBezTo>
                        <a:pt x="1302984" y="98019"/>
                        <a:pt x="1308159" y="133010"/>
                        <a:pt x="1313188" y="171177"/>
                      </a:cubicBezTo>
                      <a:close/>
                    </a:path>
                  </a:pathLst>
                </a:custGeom>
                <a:solidFill>
                  <a:sysClr val="windowText" lastClr="000000">
                    <a:lumMod val="50000"/>
                    <a:lumOff val="50000"/>
                  </a:sys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677" name="Freeform 676"/>
              <p:cNvSpPr/>
              <p:nvPr/>
            </p:nvSpPr>
            <p:spPr>
              <a:xfrm flipH="1">
                <a:off x="6498099" y="1157004"/>
                <a:ext cx="934101" cy="3250726"/>
              </a:xfrm>
              <a:custGeom>
                <a:avLst/>
                <a:gdLst>
                  <a:gd name="connsiteX0" fmla="*/ 934101 w 934101"/>
                  <a:gd name="connsiteY0" fmla="*/ 0 h 3250726"/>
                  <a:gd name="connsiteX1" fmla="*/ 778607 w 934101"/>
                  <a:gd name="connsiteY1" fmla="*/ 10292 h 3250726"/>
                  <a:gd name="connsiteX2" fmla="*/ 275342 w 934101"/>
                  <a:gd name="connsiteY2" fmla="*/ 555660 h 3250726"/>
                  <a:gd name="connsiteX3" fmla="*/ 265679 w 934101"/>
                  <a:gd name="connsiteY3" fmla="*/ 653640 h 3250726"/>
                  <a:gd name="connsiteX4" fmla="*/ 261496 w 934101"/>
                  <a:gd name="connsiteY4" fmla="*/ 656284 h 3250726"/>
                  <a:gd name="connsiteX5" fmla="*/ 262917 w 934101"/>
                  <a:gd name="connsiteY5" fmla="*/ 681649 h 3250726"/>
                  <a:gd name="connsiteX6" fmla="*/ 261496 w 934101"/>
                  <a:gd name="connsiteY6" fmla="*/ 696059 h 3250726"/>
                  <a:gd name="connsiteX7" fmla="*/ 263805 w 934101"/>
                  <a:gd name="connsiteY7" fmla="*/ 697497 h 3250726"/>
                  <a:gd name="connsiteX8" fmla="*/ 260399 w 934101"/>
                  <a:gd name="connsiteY8" fmla="*/ 734656 h 3250726"/>
                  <a:gd name="connsiteX9" fmla="*/ 252544 w 934101"/>
                  <a:gd name="connsiteY9" fmla="*/ 738266 h 3250726"/>
                  <a:gd name="connsiteX10" fmla="*/ 153834 w 934101"/>
                  <a:gd name="connsiteY10" fmla="*/ 929537 h 3250726"/>
                  <a:gd name="connsiteX11" fmla="*/ 265680 w 934101"/>
                  <a:gd name="connsiteY11" fmla="*/ 1113141 h 3250726"/>
                  <a:gd name="connsiteX12" fmla="*/ 313488 w 934101"/>
                  <a:gd name="connsiteY12" fmla="*/ 1131461 h 3250726"/>
                  <a:gd name="connsiteX13" fmla="*/ 343481 w 934101"/>
                  <a:gd name="connsiteY13" fmla="*/ 1243958 h 3250726"/>
                  <a:gd name="connsiteX14" fmla="*/ 402611 w 934101"/>
                  <a:gd name="connsiteY14" fmla="*/ 1394142 h 3250726"/>
                  <a:gd name="connsiteX15" fmla="*/ 413244 w 934101"/>
                  <a:gd name="connsiteY15" fmla="*/ 1413158 h 3250726"/>
                  <a:gd name="connsiteX16" fmla="*/ 414054 w 934101"/>
                  <a:gd name="connsiteY16" fmla="*/ 1415164 h 3250726"/>
                  <a:gd name="connsiteX17" fmla="*/ 418179 w 934101"/>
                  <a:gd name="connsiteY17" fmla="*/ 1421983 h 3250726"/>
                  <a:gd name="connsiteX18" fmla="*/ 479660 w 934101"/>
                  <a:gd name="connsiteY18" fmla="*/ 1531935 h 3250726"/>
                  <a:gd name="connsiteX19" fmla="*/ 498939 w 934101"/>
                  <a:gd name="connsiteY19" fmla="*/ 1555514 h 3250726"/>
                  <a:gd name="connsiteX20" fmla="*/ 506691 w 934101"/>
                  <a:gd name="connsiteY20" fmla="*/ 1568331 h 3250726"/>
                  <a:gd name="connsiteX21" fmla="*/ 525918 w 934101"/>
                  <a:gd name="connsiteY21" fmla="*/ 1588512 h 3250726"/>
                  <a:gd name="connsiteX22" fmla="*/ 575800 w 934101"/>
                  <a:gd name="connsiteY22" fmla="*/ 1649519 h 3250726"/>
                  <a:gd name="connsiteX23" fmla="*/ 606692 w 934101"/>
                  <a:gd name="connsiteY23" fmla="*/ 1673288 h 3250726"/>
                  <a:gd name="connsiteX24" fmla="*/ 624697 w 934101"/>
                  <a:gd name="connsiteY24" fmla="*/ 1692185 h 3250726"/>
                  <a:gd name="connsiteX25" fmla="*/ 684258 w 934101"/>
                  <a:gd name="connsiteY25" fmla="*/ 1732967 h 3250726"/>
                  <a:gd name="connsiteX26" fmla="*/ 692198 w 934101"/>
                  <a:gd name="connsiteY26" fmla="*/ 1739076 h 3250726"/>
                  <a:gd name="connsiteX27" fmla="*/ 736965 w 934101"/>
                  <a:gd name="connsiteY27" fmla="*/ 1760020 h 3250726"/>
                  <a:gd name="connsiteX28" fmla="*/ 707678 w 934101"/>
                  <a:gd name="connsiteY28" fmla="*/ 1911655 h 3250726"/>
                  <a:gd name="connsiteX29" fmla="*/ 651539 w 934101"/>
                  <a:gd name="connsiteY29" fmla="*/ 1917290 h 3250726"/>
                  <a:gd name="connsiteX30" fmla="*/ 43811 w 934101"/>
                  <a:gd name="connsiteY30" fmla="*/ 2163009 h 3250726"/>
                  <a:gd name="connsiteX31" fmla="*/ 12066 w 934101"/>
                  <a:gd name="connsiteY31" fmla="*/ 3250726 h 3250726"/>
                  <a:gd name="connsiteX32" fmla="*/ 496202 w 934101"/>
                  <a:gd name="connsiteY32" fmla="*/ 3249926 h 3250726"/>
                  <a:gd name="connsiteX33" fmla="*/ 915600 w 934101"/>
                  <a:gd name="connsiteY33" fmla="*/ 3249233 h 3250726"/>
                  <a:gd name="connsiteX34" fmla="*/ 934101 w 934101"/>
                  <a:gd name="connsiteY34" fmla="*/ 3250021 h 32507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934101" h="3250726">
                    <a:moveTo>
                      <a:pt x="934101" y="0"/>
                    </a:moveTo>
                    <a:lnTo>
                      <a:pt x="778607" y="10292"/>
                    </a:lnTo>
                    <a:cubicBezTo>
                      <a:pt x="431590" y="60340"/>
                      <a:pt x="330946" y="277891"/>
                      <a:pt x="275342" y="555660"/>
                    </a:cubicBezTo>
                    <a:lnTo>
                      <a:pt x="265679" y="653640"/>
                    </a:lnTo>
                    <a:lnTo>
                      <a:pt x="261496" y="656284"/>
                    </a:lnTo>
                    <a:cubicBezTo>
                      <a:pt x="261970" y="664739"/>
                      <a:pt x="262443" y="673194"/>
                      <a:pt x="262917" y="681649"/>
                    </a:cubicBezTo>
                    <a:lnTo>
                      <a:pt x="261496" y="696059"/>
                    </a:lnTo>
                    <a:lnTo>
                      <a:pt x="263805" y="697497"/>
                    </a:lnTo>
                    <a:lnTo>
                      <a:pt x="260399" y="734656"/>
                    </a:lnTo>
                    <a:lnTo>
                      <a:pt x="252544" y="738266"/>
                    </a:lnTo>
                    <a:cubicBezTo>
                      <a:pt x="189532" y="781006"/>
                      <a:pt x="150971" y="852241"/>
                      <a:pt x="153834" y="929537"/>
                    </a:cubicBezTo>
                    <a:cubicBezTo>
                      <a:pt x="156685" y="1006509"/>
                      <a:pt x="200073" y="1074716"/>
                      <a:pt x="265680" y="1113141"/>
                    </a:cubicBezTo>
                    <a:lnTo>
                      <a:pt x="313488" y="1131461"/>
                    </a:lnTo>
                    <a:lnTo>
                      <a:pt x="343481" y="1243958"/>
                    </a:lnTo>
                    <a:cubicBezTo>
                      <a:pt x="360334" y="1295216"/>
                      <a:pt x="379979" y="1345712"/>
                      <a:pt x="402611" y="1394142"/>
                    </a:cubicBezTo>
                    <a:lnTo>
                      <a:pt x="413244" y="1413158"/>
                    </a:lnTo>
                    <a:lnTo>
                      <a:pt x="414054" y="1415164"/>
                    </a:lnTo>
                    <a:lnTo>
                      <a:pt x="418179" y="1421983"/>
                    </a:lnTo>
                    <a:lnTo>
                      <a:pt x="479660" y="1531935"/>
                    </a:lnTo>
                    <a:lnTo>
                      <a:pt x="498939" y="1555514"/>
                    </a:lnTo>
                    <a:lnTo>
                      <a:pt x="506691" y="1568331"/>
                    </a:lnTo>
                    <a:lnTo>
                      <a:pt x="525918" y="1588512"/>
                    </a:lnTo>
                    <a:lnTo>
                      <a:pt x="575800" y="1649519"/>
                    </a:lnTo>
                    <a:lnTo>
                      <a:pt x="606692" y="1673288"/>
                    </a:lnTo>
                    <a:lnTo>
                      <a:pt x="624697" y="1692185"/>
                    </a:lnTo>
                    <a:lnTo>
                      <a:pt x="684258" y="1732967"/>
                    </a:lnTo>
                    <a:lnTo>
                      <a:pt x="692198" y="1739076"/>
                    </a:lnTo>
                    <a:lnTo>
                      <a:pt x="736965" y="1760020"/>
                    </a:lnTo>
                    <a:lnTo>
                      <a:pt x="707678" y="1911655"/>
                    </a:lnTo>
                    <a:lnTo>
                      <a:pt x="651539" y="1917290"/>
                    </a:lnTo>
                    <a:cubicBezTo>
                      <a:pt x="212000" y="1963092"/>
                      <a:pt x="78958" y="2004098"/>
                      <a:pt x="43811" y="2163009"/>
                    </a:cubicBezTo>
                    <a:cubicBezTo>
                      <a:pt x="18414" y="2400698"/>
                      <a:pt x="-19684" y="2943188"/>
                      <a:pt x="12066" y="3250726"/>
                    </a:cubicBezTo>
                    <a:cubicBezTo>
                      <a:pt x="169210" y="3250459"/>
                      <a:pt x="332706" y="3250192"/>
                      <a:pt x="496202" y="3249926"/>
                    </a:cubicBezTo>
                    <a:lnTo>
                      <a:pt x="915600" y="3249233"/>
                    </a:lnTo>
                    <a:lnTo>
                      <a:pt x="934101" y="3250021"/>
                    </a:lnTo>
                    <a:close/>
                  </a:path>
                </a:pathLst>
              </a:custGeom>
              <a:solidFill>
                <a:sysClr val="windowText" lastClr="000000">
                  <a:alpha val="15000"/>
                </a:sys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593" name="Group 592"/>
            <p:cNvGrpSpPr/>
            <p:nvPr/>
          </p:nvGrpSpPr>
          <p:grpSpPr>
            <a:xfrm>
              <a:off x="3435801" y="1226450"/>
              <a:ext cx="1988449" cy="1091501"/>
              <a:chOff x="1809291" y="3181017"/>
              <a:chExt cx="1988449" cy="1091501"/>
            </a:xfrm>
          </p:grpSpPr>
          <p:grpSp>
            <p:nvGrpSpPr>
              <p:cNvPr id="594" name="Group 593"/>
              <p:cNvGrpSpPr/>
              <p:nvPr/>
            </p:nvGrpSpPr>
            <p:grpSpPr>
              <a:xfrm>
                <a:off x="2631409" y="3861046"/>
                <a:ext cx="365765" cy="374232"/>
                <a:chOff x="1197111" y="1389960"/>
                <a:chExt cx="1676237" cy="1715038"/>
              </a:xfrm>
            </p:grpSpPr>
            <p:grpSp>
              <p:nvGrpSpPr>
                <p:cNvPr id="660" name="Group 659"/>
                <p:cNvGrpSpPr/>
                <p:nvPr/>
              </p:nvGrpSpPr>
              <p:grpSpPr>
                <a:xfrm>
                  <a:off x="1197111" y="1671679"/>
                  <a:ext cx="1676237" cy="1433319"/>
                  <a:chOff x="1197111" y="1671679"/>
                  <a:chExt cx="1676237" cy="1433319"/>
                </a:xfrm>
              </p:grpSpPr>
              <p:sp>
                <p:nvSpPr>
                  <p:cNvPr id="664" name="Freeform 663"/>
                  <p:cNvSpPr/>
                  <p:nvPr/>
                </p:nvSpPr>
                <p:spPr>
                  <a:xfrm>
                    <a:off x="1197111" y="1671680"/>
                    <a:ext cx="1676237" cy="1433318"/>
                  </a:xfrm>
                  <a:custGeom>
                    <a:avLst/>
                    <a:gdLst>
                      <a:gd name="connsiteX0" fmla="*/ 498074 w 1676237"/>
                      <a:gd name="connsiteY0" fmla="*/ 1125 h 1433318"/>
                      <a:gd name="connsiteX1" fmla="*/ 783533 w 1676237"/>
                      <a:gd name="connsiteY1" fmla="*/ 104183 h 1433318"/>
                      <a:gd name="connsiteX2" fmla="*/ 838119 w 1676237"/>
                      <a:gd name="connsiteY2" fmla="*/ 165022 h 1433318"/>
                      <a:gd name="connsiteX3" fmla="*/ 892704 w 1676237"/>
                      <a:gd name="connsiteY3" fmla="*/ 104183 h 1433318"/>
                      <a:gd name="connsiteX4" fmla="*/ 1672906 w 1676237"/>
                      <a:gd name="connsiteY4" fmla="*/ 639163 h 1433318"/>
                      <a:gd name="connsiteX5" fmla="*/ 911018 w 1676237"/>
                      <a:gd name="connsiteY5" fmla="*/ 1387935 h 1433318"/>
                      <a:gd name="connsiteX6" fmla="*/ 838119 w 1676237"/>
                      <a:gd name="connsiteY6" fmla="*/ 1332444 h 1433318"/>
                      <a:gd name="connsiteX7" fmla="*/ 765219 w 1676237"/>
                      <a:gd name="connsiteY7" fmla="*/ 1387935 h 1433318"/>
                      <a:gd name="connsiteX8" fmla="*/ 3331 w 1676237"/>
                      <a:gd name="connsiteY8" fmla="*/ 639163 h 1433318"/>
                      <a:gd name="connsiteX9" fmla="*/ 498074 w 1676237"/>
                      <a:gd name="connsiteY9" fmla="*/ 1125 h 14333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676237" h="1433318">
                        <a:moveTo>
                          <a:pt x="498074" y="1125"/>
                        </a:moveTo>
                        <a:cubicBezTo>
                          <a:pt x="596437" y="-6421"/>
                          <a:pt x="696169" y="23527"/>
                          <a:pt x="783533" y="104183"/>
                        </a:cubicBezTo>
                        <a:lnTo>
                          <a:pt x="838119" y="165022"/>
                        </a:lnTo>
                        <a:lnTo>
                          <a:pt x="892704" y="104183"/>
                        </a:lnTo>
                        <a:cubicBezTo>
                          <a:pt x="1220320" y="-198276"/>
                          <a:pt x="1721855" y="212347"/>
                          <a:pt x="1672906" y="639163"/>
                        </a:cubicBezTo>
                        <a:cubicBezTo>
                          <a:pt x="1647770" y="954853"/>
                          <a:pt x="1283595" y="1611150"/>
                          <a:pt x="911018" y="1387935"/>
                        </a:cubicBezTo>
                        <a:lnTo>
                          <a:pt x="838119" y="1332444"/>
                        </a:lnTo>
                        <a:lnTo>
                          <a:pt x="765219" y="1387935"/>
                        </a:lnTo>
                        <a:cubicBezTo>
                          <a:pt x="392642" y="1611150"/>
                          <a:pt x="28467" y="954853"/>
                          <a:pt x="3331" y="639163"/>
                        </a:cubicBezTo>
                        <a:cubicBezTo>
                          <a:pt x="-32565" y="326165"/>
                          <a:pt x="227577" y="21875"/>
                          <a:pt x="498074" y="1125"/>
                        </a:cubicBezTo>
                        <a:close/>
                      </a:path>
                    </a:pathLst>
                  </a:custGeom>
                  <a:solidFill>
                    <a:srgbClr val="EC7064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665" name="Freeform 664"/>
                  <p:cNvSpPr/>
                  <p:nvPr/>
                </p:nvSpPr>
                <p:spPr>
                  <a:xfrm>
                    <a:off x="2035229" y="1671679"/>
                    <a:ext cx="838119" cy="1433319"/>
                  </a:xfrm>
                  <a:custGeom>
                    <a:avLst/>
                    <a:gdLst>
                      <a:gd name="connsiteX0" fmla="*/ 321589 w 838119"/>
                      <a:gd name="connsiteY0" fmla="*/ 154 h 1433319"/>
                      <a:gd name="connsiteX1" fmla="*/ 834788 w 838119"/>
                      <a:gd name="connsiteY1" fmla="*/ 639164 h 1433319"/>
                      <a:gd name="connsiteX2" fmla="*/ 72900 w 838119"/>
                      <a:gd name="connsiteY2" fmla="*/ 1387936 h 1433319"/>
                      <a:gd name="connsiteX3" fmla="*/ 1 w 838119"/>
                      <a:gd name="connsiteY3" fmla="*/ 1332445 h 1433319"/>
                      <a:gd name="connsiteX4" fmla="*/ 0 w 838119"/>
                      <a:gd name="connsiteY4" fmla="*/ 1332446 h 1433319"/>
                      <a:gd name="connsiteX5" fmla="*/ 0 w 838119"/>
                      <a:gd name="connsiteY5" fmla="*/ 165022 h 1433319"/>
                      <a:gd name="connsiteX6" fmla="*/ 1 w 838119"/>
                      <a:gd name="connsiteY6" fmla="*/ 165023 h 1433319"/>
                      <a:gd name="connsiteX7" fmla="*/ 54586 w 838119"/>
                      <a:gd name="connsiteY7" fmla="*/ 104184 h 1433319"/>
                      <a:gd name="connsiteX8" fmla="*/ 321589 w 838119"/>
                      <a:gd name="connsiteY8" fmla="*/ 154 h 14333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838119" h="1433319">
                        <a:moveTo>
                          <a:pt x="321589" y="154"/>
                        </a:moveTo>
                        <a:cubicBezTo>
                          <a:pt x="598565" y="8049"/>
                          <a:pt x="871500" y="319052"/>
                          <a:pt x="834788" y="639164"/>
                        </a:cubicBezTo>
                        <a:cubicBezTo>
                          <a:pt x="809652" y="954854"/>
                          <a:pt x="445477" y="1611151"/>
                          <a:pt x="72900" y="1387936"/>
                        </a:cubicBezTo>
                        <a:lnTo>
                          <a:pt x="1" y="1332445"/>
                        </a:lnTo>
                        <a:lnTo>
                          <a:pt x="0" y="1332446"/>
                        </a:lnTo>
                        <a:lnTo>
                          <a:pt x="0" y="165022"/>
                        </a:lnTo>
                        <a:lnTo>
                          <a:pt x="1" y="165023"/>
                        </a:lnTo>
                        <a:lnTo>
                          <a:pt x="54586" y="104184"/>
                        </a:lnTo>
                        <a:cubicBezTo>
                          <a:pt x="136490" y="28569"/>
                          <a:pt x="229264" y="-2478"/>
                          <a:pt x="321589" y="154"/>
                        </a:cubicBezTo>
                        <a:close/>
                      </a:path>
                    </a:pathLst>
                  </a:custGeom>
                  <a:solidFill>
                    <a:srgbClr val="E84C3D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661" name="Group 660"/>
                <p:cNvGrpSpPr/>
                <p:nvPr/>
              </p:nvGrpSpPr>
              <p:grpSpPr>
                <a:xfrm rot="2700000">
                  <a:off x="2122165" y="1174441"/>
                  <a:ext cx="426826" cy="857864"/>
                  <a:chOff x="4898239" y="1582532"/>
                  <a:chExt cx="309771" cy="622599"/>
                </a:xfrm>
              </p:grpSpPr>
              <p:sp>
                <p:nvSpPr>
                  <p:cNvPr id="662" name="Freeform 661"/>
                  <p:cNvSpPr/>
                  <p:nvPr/>
                </p:nvSpPr>
                <p:spPr>
                  <a:xfrm rot="16200000">
                    <a:off x="4741825" y="1738946"/>
                    <a:ext cx="622599" cy="309771"/>
                  </a:xfrm>
                  <a:custGeom>
                    <a:avLst/>
                    <a:gdLst>
                      <a:gd name="connsiteX0" fmla="*/ 311022 w 622599"/>
                      <a:gd name="connsiteY0" fmla="*/ 1 h 309771"/>
                      <a:gd name="connsiteX1" fmla="*/ 554886 w 622599"/>
                      <a:gd name="connsiteY1" fmla="*/ 87690 h 309771"/>
                      <a:gd name="connsiteX2" fmla="*/ 620070 w 622599"/>
                      <a:gd name="connsiteY2" fmla="*/ 153608 h 309771"/>
                      <a:gd name="connsiteX3" fmla="*/ 620481 w 622599"/>
                      <a:gd name="connsiteY3" fmla="*/ 153605 h 309771"/>
                      <a:gd name="connsiteX4" fmla="*/ 620274 w 622599"/>
                      <a:gd name="connsiteY4" fmla="*/ 153815 h 309771"/>
                      <a:gd name="connsiteX5" fmla="*/ 622599 w 622599"/>
                      <a:gd name="connsiteY5" fmla="*/ 156166 h 309771"/>
                      <a:gd name="connsiteX6" fmla="*/ 617944 w 622599"/>
                      <a:gd name="connsiteY6" fmla="*/ 156177 h 309771"/>
                      <a:gd name="connsiteX7" fmla="*/ 553568 w 622599"/>
                      <a:gd name="connsiteY7" fmla="*/ 221424 h 309771"/>
                      <a:gd name="connsiteX8" fmla="*/ 2658 w 622599"/>
                      <a:gd name="connsiteY8" fmla="*/ 158149 h 309771"/>
                      <a:gd name="connsiteX9" fmla="*/ 118479 w 622599"/>
                      <a:gd name="connsiteY9" fmla="*/ 157297 h 309771"/>
                      <a:gd name="connsiteX10" fmla="*/ 0 w 622599"/>
                      <a:gd name="connsiteY10" fmla="*/ 157563 h 309771"/>
                      <a:gd name="connsiteX11" fmla="*/ 311022 w 622599"/>
                      <a:gd name="connsiteY11" fmla="*/ 1 h 3097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622599" h="309771">
                        <a:moveTo>
                          <a:pt x="311022" y="1"/>
                        </a:moveTo>
                        <a:cubicBezTo>
                          <a:pt x="396643" y="-192"/>
                          <a:pt x="482317" y="29028"/>
                          <a:pt x="554886" y="87690"/>
                        </a:cubicBezTo>
                        <a:lnTo>
                          <a:pt x="620070" y="153608"/>
                        </a:lnTo>
                        <a:lnTo>
                          <a:pt x="620481" y="153605"/>
                        </a:lnTo>
                        <a:lnTo>
                          <a:pt x="620274" y="153815"/>
                        </a:lnTo>
                        <a:lnTo>
                          <a:pt x="622599" y="156166"/>
                        </a:lnTo>
                        <a:lnTo>
                          <a:pt x="617944" y="156177"/>
                        </a:lnTo>
                        <a:lnTo>
                          <a:pt x="553568" y="221424"/>
                        </a:lnTo>
                        <a:cubicBezTo>
                          <a:pt x="386280" y="357309"/>
                          <a:pt x="148614" y="336615"/>
                          <a:pt x="2658" y="158149"/>
                        </a:cubicBezTo>
                        <a:lnTo>
                          <a:pt x="118479" y="157297"/>
                        </a:lnTo>
                        <a:lnTo>
                          <a:pt x="0" y="157563"/>
                        </a:lnTo>
                        <a:cubicBezTo>
                          <a:pt x="82792" y="52801"/>
                          <a:pt x="196861" y="257"/>
                          <a:pt x="311022" y="1"/>
                        </a:cubicBezTo>
                        <a:close/>
                      </a:path>
                    </a:pathLst>
                  </a:custGeom>
                  <a:solidFill>
                    <a:srgbClr val="58D68F"/>
                  </a:solidFill>
                  <a:ln w="635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663" name="Freeform 662"/>
                  <p:cNvSpPr/>
                  <p:nvPr/>
                </p:nvSpPr>
                <p:spPr>
                  <a:xfrm>
                    <a:off x="5053124" y="1582532"/>
                    <a:ext cx="154886" cy="622599"/>
                  </a:xfrm>
                  <a:custGeom>
                    <a:avLst/>
                    <a:gdLst>
                      <a:gd name="connsiteX0" fmla="*/ 1281 w 154886"/>
                      <a:gd name="connsiteY0" fmla="*/ 0 h 622599"/>
                      <a:gd name="connsiteX1" fmla="*/ 1292 w 154886"/>
                      <a:gd name="connsiteY1" fmla="*/ 4655 h 622599"/>
                      <a:gd name="connsiteX2" fmla="*/ 66539 w 154886"/>
                      <a:gd name="connsiteY2" fmla="*/ 69031 h 622599"/>
                      <a:gd name="connsiteX3" fmla="*/ 3264 w 154886"/>
                      <a:gd name="connsiteY3" fmla="*/ 619941 h 622599"/>
                      <a:gd name="connsiteX4" fmla="*/ 2412 w 154886"/>
                      <a:gd name="connsiteY4" fmla="*/ 504120 h 622599"/>
                      <a:gd name="connsiteX5" fmla="*/ 2678 w 154886"/>
                      <a:gd name="connsiteY5" fmla="*/ 622599 h 622599"/>
                      <a:gd name="connsiteX6" fmla="*/ 0 w 154886"/>
                      <a:gd name="connsiteY6" fmla="*/ 619972 h 622599"/>
                      <a:gd name="connsiteX7" fmla="*/ 0 w 154886"/>
                      <a:gd name="connsiteY7" fmla="*/ 1267 h 62259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54886" h="622599">
                        <a:moveTo>
                          <a:pt x="1281" y="0"/>
                        </a:moveTo>
                        <a:lnTo>
                          <a:pt x="1292" y="4655"/>
                        </a:lnTo>
                        <a:lnTo>
                          <a:pt x="66539" y="69031"/>
                        </a:lnTo>
                        <a:cubicBezTo>
                          <a:pt x="202424" y="236319"/>
                          <a:pt x="181730" y="473985"/>
                          <a:pt x="3264" y="619941"/>
                        </a:cubicBezTo>
                        <a:lnTo>
                          <a:pt x="2412" y="504120"/>
                        </a:lnTo>
                        <a:lnTo>
                          <a:pt x="2678" y="622599"/>
                        </a:lnTo>
                        <a:lnTo>
                          <a:pt x="0" y="619972"/>
                        </a:lnTo>
                        <a:lnTo>
                          <a:pt x="0" y="1267"/>
                        </a:lnTo>
                        <a:close/>
                      </a:path>
                    </a:pathLst>
                  </a:custGeom>
                  <a:solidFill>
                    <a:srgbClr val="27AE60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595" name="Group 594"/>
              <p:cNvGrpSpPr/>
              <p:nvPr/>
            </p:nvGrpSpPr>
            <p:grpSpPr>
              <a:xfrm>
                <a:off x="2174247" y="3832677"/>
                <a:ext cx="355746" cy="430969"/>
                <a:chOff x="3467357" y="1386489"/>
                <a:chExt cx="1630321" cy="1975053"/>
              </a:xfrm>
            </p:grpSpPr>
            <p:sp>
              <p:nvSpPr>
                <p:cNvPr id="655" name="Oval 654"/>
                <p:cNvSpPr/>
                <p:nvPr/>
              </p:nvSpPr>
              <p:spPr>
                <a:xfrm>
                  <a:off x="3467357" y="1731220"/>
                  <a:ext cx="1630321" cy="1630321"/>
                </a:xfrm>
                <a:prstGeom prst="ellipse">
                  <a:avLst/>
                </a:prstGeom>
                <a:solidFill>
                  <a:srgbClr val="F8B61A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56" name="Freeform 655"/>
                <p:cNvSpPr/>
                <p:nvPr/>
              </p:nvSpPr>
              <p:spPr>
                <a:xfrm>
                  <a:off x="4267611" y="1731220"/>
                  <a:ext cx="830067" cy="1630322"/>
                </a:xfrm>
                <a:custGeom>
                  <a:avLst/>
                  <a:gdLst>
                    <a:gd name="connsiteX0" fmla="*/ 14906 w 830067"/>
                    <a:gd name="connsiteY0" fmla="*/ 0 h 1630322"/>
                    <a:gd name="connsiteX1" fmla="*/ 830067 w 830067"/>
                    <a:gd name="connsiteY1" fmla="*/ 815161 h 1630322"/>
                    <a:gd name="connsiteX2" fmla="*/ 14906 w 830067"/>
                    <a:gd name="connsiteY2" fmla="*/ 1630322 h 1630322"/>
                    <a:gd name="connsiteX3" fmla="*/ 0 w 830067"/>
                    <a:gd name="connsiteY3" fmla="*/ 1628819 h 1630322"/>
                    <a:gd name="connsiteX4" fmla="*/ 0 w 830067"/>
                    <a:gd name="connsiteY4" fmla="*/ 1503 h 16303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30067" h="1630322">
                      <a:moveTo>
                        <a:pt x="14906" y="0"/>
                      </a:moveTo>
                      <a:cubicBezTo>
                        <a:pt x="465107" y="0"/>
                        <a:pt x="830067" y="364960"/>
                        <a:pt x="830067" y="815161"/>
                      </a:cubicBezTo>
                      <a:cubicBezTo>
                        <a:pt x="830067" y="1265362"/>
                        <a:pt x="465107" y="1630322"/>
                        <a:pt x="14906" y="1630322"/>
                      </a:cubicBezTo>
                      <a:lnTo>
                        <a:pt x="0" y="1628819"/>
                      </a:lnTo>
                      <a:lnTo>
                        <a:pt x="0" y="1503"/>
                      </a:lnTo>
                      <a:close/>
                    </a:path>
                  </a:pathLst>
                </a:custGeom>
                <a:solidFill>
                  <a:srgbClr val="F19E12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grpSp>
              <p:nvGrpSpPr>
                <p:cNvPr id="657" name="Group 656"/>
                <p:cNvGrpSpPr/>
                <p:nvPr/>
              </p:nvGrpSpPr>
              <p:grpSpPr>
                <a:xfrm rot="2700000">
                  <a:off x="4357498" y="1170969"/>
                  <a:ext cx="426826" cy="857866"/>
                  <a:chOff x="4910359" y="1566848"/>
                  <a:chExt cx="309771" cy="622600"/>
                </a:xfrm>
              </p:grpSpPr>
              <p:sp>
                <p:nvSpPr>
                  <p:cNvPr id="658" name="Freeform 657"/>
                  <p:cNvSpPr/>
                  <p:nvPr/>
                </p:nvSpPr>
                <p:spPr>
                  <a:xfrm rot="16200000">
                    <a:off x="4753945" y="1723262"/>
                    <a:ext cx="622599" cy="309771"/>
                  </a:xfrm>
                  <a:custGeom>
                    <a:avLst/>
                    <a:gdLst>
                      <a:gd name="connsiteX0" fmla="*/ 311022 w 622599"/>
                      <a:gd name="connsiteY0" fmla="*/ 1 h 309771"/>
                      <a:gd name="connsiteX1" fmla="*/ 554886 w 622599"/>
                      <a:gd name="connsiteY1" fmla="*/ 87690 h 309771"/>
                      <a:gd name="connsiteX2" fmla="*/ 620070 w 622599"/>
                      <a:gd name="connsiteY2" fmla="*/ 153608 h 309771"/>
                      <a:gd name="connsiteX3" fmla="*/ 620481 w 622599"/>
                      <a:gd name="connsiteY3" fmla="*/ 153605 h 309771"/>
                      <a:gd name="connsiteX4" fmla="*/ 620274 w 622599"/>
                      <a:gd name="connsiteY4" fmla="*/ 153815 h 309771"/>
                      <a:gd name="connsiteX5" fmla="*/ 622599 w 622599"/>
                      <a:gd name="connsiteY5" fmla="*/ 156166 h 309771"/>
                      <a:gd name="connsiteX6" fmla="*/ 617944 w 622599"/>
                      <a:gd name="connsiteY6" fmla="*/ 156177 h 309771"/>
                      <a:gd name="connsiteX7" fmla="*/ 553568 w 622599"/>
                      <a:gd name="connsiteY7" fmla="*/ 221424 h 309771"/>
                      <a:gd name="connsiteX8" fmla="*/ 2658 w 622599"/>
                      <a:gd name="connsiteY8" fmla="*/ 158149 h 309771"/>
                      <a:gd name="connsiteX9" fmla="*/ 118479 w 622599"/>
                      <a:gd name="connsiteY9" fmla="*/ 157297 h 309771"/>
                      <a:gd name="connsiteX10" fmla="*/ 0 w 622599"/>
                      <a:gd name="connsiteY10" fmla="*/ 157563 h 309771"/>
                      <a:gd name="connsiteX11" fmla="*/ 311022 w 622599"/>
                      <a:gd name="connsiteY11" fmla="*/ 1 h 3097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622599" h="309771">
                        <a:moveTo>
                          <a:pt x="311022" y="1"/>
                        </a:moveTo>
                        <a:cubicBezTo>
                          <a:pt x="396643" y="-192"/>
                          <a:pt x="482317" y="29028"/>
                          <a:pt x="554886" y="87690"/>
                        </a:cubicBezTo>
                        <a:lnTo>
                          <a:pt x="620070" y="153608"/>
                        </a:lnTo>
                        <a:lnTo>
                          <a:pt x="620481" y="153605"/>
                        </a:lnTo>
                        <a:lnTo>
                          <a:pt x="620274" y="153815"/>
                        </a:lnTo>
                        <a:lnTo>
                          <a:pt x="622599" y="156166"/>
                        </a:lnTo>
                        <a:lnTo>
                          <a:pt x="617944" y="156177"/>
                        </a:lnTo>
                        <a:lnTo>
                          <a:pt x="553568" y="221424"/>
                        </a:lnTo>
                        <a:cubicBezTo>
                          <a:pt x="386280" y="357309"/>
                          <a:pt x="148614" y="336615"/>
                          <a:pt x="2658" y="158149"/>
                        </a:cubicBezTo>
                        <a:lnTo>
                          <a:pt x="118479" y="157297"/>
                        </a:lnTo>
                        <a:lnTo>
                          <a:pt x="0" y="157563"/>
                        </a:lnTo>
                        <a:cubicBezTo>
                          <a:pt x="82792" y="52801"/>
                          <a:pt x="196861" y="257"/>
                          <a:pt x="311022" y="1"/>
                        </a:cubicBezTo>
                        <a:close/>
                      </a:path>
                    </a:pathLst>
                  </a:custGeom>
                  <a:solidFill>
                    <a:srgbClr val="58D68F"/>
                  </a:solidFill>
                  <a:ln w="635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659" name="Freeform 658"/>
                  <p:cNvSpPr/>
                  <p:nvPr/>
                </p:nvSpPr>
                <p:spPr>
                  <a:xfrm>
                    <a:off x="5065243" y="1566849"/>
                    <a:ext cx="154886" cy="622599"/>
                  </a:xfrm>
                  <a:custGeom>
                    <a:avLst/>
                    <a:gdLst>
                      <a:gd name="connsiteX0" fmla="*/ 1281 w 154886"/>
                      <a:gd name="connsiteY0" fmla="*/ 0 h 622599"/>
                      <a:gd name="connsiteX1" fmla="*/ 1292 w 154886"/>
                      <a:gd name="connsiteY1" fmla="*/ 4655 h 622599"/>
                      <a:gd name="connsiteX2" fmla="*/ 66539 w 154886"/>
                      <a:gd name="connsiteY2" fmla="*/ 69031 h 622599"/>
                      <a:gd name="connsiteX3" fmla="*/ 3264 w 154886"/>
                      <a:gd name="connsiteY3" fmla="*/ 619941 h 622599"/>
                      <a:gd name="connsiteX4" fmla="*/ 2412 w 154886"/>
                      <a:gd name="connsiteY4" fmla="*/ 504120 h 622599"/>
                      <a:gd name="connsiteX5" fmla="*/ 2678 w 154886"/>
                      <a:gd name="connsiteY5" fmla="*/ 622599 h 622599"/>
                      <a:gd name="connsiteX6" fmla="*/ 0 w 154886"/>
                      <a:gd name="connsiteY6" fmla="*/ 619972 h 622599"/>
                      <a:gd name="connsiteX7" fmla="*/ 0 w 154886"/>
                      <a:gd name="connsiteY7" fmla="*/ 1267 h 62259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54886" h="622599">
                        <a:moveTo>
                          <a:pt x="1281" y="0"/>
                        </a:moveTo>
                        <a:lnTo>
                          <a:pt x="1292" y="4655"/>
                        </a:lnTo>
                        <a:lnTo>
                          <a:pt x="66539" y="69031"/>
                        </a:lnTo>
                        <a:cubicBezTo>
                          <a:pt x="202424" y="236319"/>
                          <a:pt x="181730" y="473985"/>
                          <a:pt x="3264" y="619941"/>
                        </a:cubicBezTo>
                        <a:lnTo>
                          <a:pt x="2412" y="504120"/>
                        </a:lnTo>
                        <a:lnTo>
                          <a:pt x="2678" y="622599"/>
                        </a:lnTo>
                        <a:lnTo>
                          <a:pt x="0" y="619972"/>
                        </a:lnTo>
                        <a:lnTo>
                          <a:pt x="0" y="1267"/>
                        </a:lnTo>
                        <a:close/>
                      </a:path>
                    </a:pathLst>
                  </a:custGeom>
                  <a:solidFill>
                    <a:srgbClr val="27AE60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596" name="Group 595"/>
              <p:cNvGrpSpPr/>
              <p:nvPr/>
            </p:nvGrpSpPr>
            <p:grpSpPr>
              <a:xfrm>
                <a:off x="3404978" y="3852683"/>
                <a:ext cx="392762" cy="419835"/>
                <a:chOff x="3589257" y="1246862"/>
                <a:chExt cx="1485489" cy="1587885"/>
              </a:xfrm>
            </p:grpSpPr>
            <p:cxnSp>
              <p:nvCxnSpPr>
                <p:cNvPr id="644" name="Straight Connector 643"/>
                <p:cNvCxnSpPr/>
                <p:nvPr/>
              </p:nvCxnSpPr>
              <p:spPr>
                <a:xfrm flipV="1">
                  <a:off x="3896226" y="1557868"/>
                  <a:ext cx="335757" cy="789942"/>
                </a:xfrm>
                <a:prstGeom prst="line">
                  <a:avLst/>
                </a:prstGeom>
                <a:noFill/>
                <a:ln w="101600" cap="flat" cmpd="sng" algn="ctr">
                  <a:solidFill>
                    <a:srgbClr val="58D68F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645" name="Straight Connector 644"/>
                <p:cNvCxnSpPr/>
                <p:nvPr/>
              </p:nvCxnSpPr>
              <p:spPr>
                <a:xfrm flipH="1" flipV="1">
                  <a:off x="4246378" y="1557868"/>
                  <a:ext cx="335757" cy="789942"/>
                </a:xfrm>
                <a:prstGeom prst="line">
                  <a:avLst/>
                </a:prstGeom>
                <a:noFill/>
                <a:ln w="101600" cap="flat" cmpd="sng" algn="ctr">
                  <a:solidFill>
                    <a:srgbClr val="27AE60"/>
                  </a:solidFill>
                  <a:prstDash val="solid"/>
                  <a:miter lim="800000"/>
                </a:ln>
                <a:effectLst/>
              </p:spPr>
            </p:cxnSp>
            <p:grpSp>
              <p:nvGrpSpPr>
                <p:cNvPr id="646" name="Group 645"/>
                <p:cNvGrpSpPr/>
                <p:nvPr/>
              </p:nvGrpSpPr>
              <p:grpSpPr>
                <a:xfrm>
                  <a:off x="3589257" y="2220809"/>
                  <a:ext cx="613937" cy="613938"/>
                  <a:chOff x="4607481" y="4365751"/>
                  <a:chExt cx="739649" cy="739650"/>
                </a:xfrm>
              </p:grpSpPr>
              <p:sp>
                <p:nvSpPr>
                  <p:cNvPr id="653" name="Oval 652"/>
                  <p:cNvSpPr/>
                  <p:nvPr/>
                </p:nvSpPr>
                <p:spPr>
                  <a:xfrm>
                    <a:off x="4607481" y="4365751"/>
                    <a:ext cx="739649" cy="739649"/>
                  </a:xfrm>
                  <a:prstGeom prst="ellipse">
                    <a:avLst/>
                  </a:prstGeom>
                  <a:solidFill>
                    <a:srgbClr val="C6495E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654" name="Freeform 653"/>
                  <p:cNvSpPr/>
                  <p:nvPr/>
                </p:nvSpPr>
                <p:spPr>
                  <a:xfrm>
                    <a:off x="4977304" y="4365751"/>
                    <a:ext cx="369826" cy="739650"/>
                  </a:xfrm>
                  <a:custGeom>
                    <a:avLst/>
                    <a:gdLst>
                      <a:gd name="connsiteX0" fmla="*/ 1 w 369826"/>
                      <a:gd name="connsiteY0" fmla="*/ 0 h 739650"/>
                      <a:gd name="connsiteX1" fmla="*/ 369826 w 369826"/>
                      <a:gd name="connsiteY1" fmla="*/ 369825 h 739650"/>
                      <a:gd name="connsiteX2" fmla="*/ 1 w 369826"/>
                      <a:gd name="connsiteY2" fmla="*/ 739650 h 739650"/>
                      <a:gd name="connsiteX3" fmla="*/ 0 w 369826"/>
                      <a:gd name="connsiteY3" fmla="*/ 739650 h 739650"/>
                      <a:gd name="connsiteX4" fmla="*/ 0 w 369826"/>
                      <a:gd name="connsiteY4" fmla="*/ 0 h 7396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69826" h="739650">
                        <a:moveTo>
                          <a:pt x="1" y="0"/>
                        </a:moveTo>
                        <a:cubicBezTo>
                          <a:pt x="204250" y="0"/>
                          <a:pt x="369826" y="165576"/>
                          <a:pt x="369826" y="369825"/>
                        </a:cubicBezTo>
                        <a:cubicBezTo>
                          <a:pt x="369826" y="574074"/>
                          <a:pt x="204250" y="739650"/>
                          <a:pt x="1" y="739650"/>
                        </a:cubicBezTo>
                        <a:lnTo>
                          <a:pt x="0" y="73965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B52B42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647" name="Group 646"/>
                <p:cNvGrpSpPr/>
                <p:nvPr/>
              </p:nvGrpSpPr>
              <p:grpSpPr>
                <a:xfrm>
                  <a:off x="4260773" y="2220809"/>
                  <a:ext cx="613937" cy="613938"/>
                  <a:chOff x="4607481" y="4365751"/>
                  <a:chExt cx="739649" cy="739650"/>
                </a:xfrm>
              </p:grpSpPr>
              <p:sp>
                <p:nvSpPr>
                  <p:cNvPr id="651" name="Oval 650"/>
                  <p:cNvSpPr/>
                  <p:nvPr/>
                </p:nvSpPr>
                <p:spPr>
                  <a:xfrm>
                    <a:off x="4607481" y="4365751"/>
                    <a:ext cx="739649" cy="739649"/>
                  </a:xfrm>
                  <a:prstGeom prst="ellipse">
                    <a:avLst/>
                  </a:prstGeom>
                  <a:solidFill>
                    <a:srgbClr val="C6495E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652" name="Freeform 651"/>
                  <p:cNvSpPr/>
                  <p:nvPr/>
                </p:nvSpPr>
                <p:spPr>
                  <a:xfrm>
                    <a:off x="4977304" y="4365751"/>
                    <a:ext cx="369826" cy="739650"/>
                  </a:xfrm>
                  <a:custGeom>
                    <a:avLst/>
                    <a:gdLst>
                      <a:gd name="connsiteX0" fmla="*/ 1 w 369826"/>
                      <a:gd name="connsiteY0" fmla="*/ 0 h 739650"/>
                      <a:gd name="connsiteX1" fmla="*/ 369826 w 369826"/>
                      <a:gd name="connsiteY1" fmla="*/ 369825 h 739650"/>
                      <a:gd name="connsiteX2" fmla="*/ 1 w 369826"/>
                      <a:gd name="connsiteY2" fmla="*/ 739650 h 739650"/>
                      <a:gd name="connsiteX3" fmla="*/ 0 w 369826"/>
                      <a:gd name="connsiteY3" fmla="*/ 739650 h 739650"/>
                      <a:gd name="connsiteX4" fmla="*/ 0 w 369826"/>
                      <a:gd name="connsiteY4" fmla="*/ 0 h 7396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69826" h="739650">
                        <a:moveTo>
                          <a:pt x="1" y="0"/>
                        </a:moveTo>
                        <a:cubicBezTo>
                          <a:pt x="204250" y="0"/>
                          <a:pt x="369826" y="165576"/>
                          <a:pt x="369826" y="369825"/>
                        </a:cubicBezTo>
                        <a:cubicBezTo>
                          <a:pt x="369826" y="574074"/>
                          <a:pt x="204250" y="739650"/>
                          <a:pt x="1" y="739650"/>
                        </a:cubicBezTo>
                        <a:lnTo>
                          <a:pt x="0" y="73965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B52B42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648" name="Group 647"/>
                <p:cNvGrpSpPr/>
                <p:nvPr/>
              </p:nvGrpSpPr>
              <p:grpSpPr>
                <a:xfrm>
                  <a:off x="4189264" y="1246862"/>
                  <a:ext cx="885482" cy="428318"/>
                  <a:chOff x="4063354" y="1112562"/>
                  <a:chExt cx="885482" cy="428318"/>
                </a:xfrm>
              </p:grpSpPr>
              <p:sp>
                <p:nvSpPr>
                  <p:cNvPr id="649" name="Freeform 648"/>
                  <p:cNvSpPr/>
                  <p:nvPr/>
                </p:nvSpPr>
                <p:spPr>
                  <a:xfrm rot="20700000">
                    <a:off x="4063354" y="1112562"/>
                    <a:ext cx="857864" cy="426826"/>
                  </a:xfrm>
                  <a:custGeom>
                    <a:avLst/>
                    <a:gdLst>
                      <a:gd name="connsiteX0" fmla="*/ 311022 w 622599"/>
                      <a:gd name="connsiteY0" fmla="*/ 1 h 309771"/>
                      <a:gd name="connsiteX1" fmla="*/ 554886 w 622599"/>
                      <a:gd name="connsiteY1" fmla="*/ 87690 h 309771"/>
                      <a:gd name="connsiteX2" fmla="*/ 620070 w 622599"/>
                      <a:gd name="connsiteY2" fmla="*/ 153608 h 309771"/>
                      <a:gd name="connsiteX3" fmla="*/ 620481 w 622599"/>
                      <a:gd name="connsiteY3" fmla="*/ 153605 h 309771"/>
                      <a:gd name="connsiteX4" fmla="*/ 620274 w 622599"/>
                      <a:gd name="connsiteY4" fmla="*/ 153815 h 309771"/>
                      <a:gd name="connsiteX5" fmla="*/ 622599 w 622599"/>
                      <a:gd name="connsiteY5" fmla="*/ 156166 h 309771"/>
                      <a:gd name="connsiteX6" fmla="*/ 617944 w 622599"/>
                      <a:gd name="connsiteY6" fmla="*/ 156177 h 309771"/>
                      <a:gd name="connsiteX7" fmla="*/ 553568 w 622599"/>
                      <a:gd name="connsiteY7" fmla="*/ 221424 h 309771"/>
                      <a:gd name="connsiteX8" fmla="*/ 2658 w 622599"/>
                      <a:gd name="connsiteY8" fmla="*/ 158149 h 309771"/>
                      <a:gd name="connsiteX9" fmla="*/ 118479 w 622599"/>
                      <a:gd name="connsiteY9" fmla="*/ 157297 h 309771"/>
                      <a:gd name="connsiteX10" fmla="*/ 0 w 622599"/>
                      <a:gd name="connsiteY10" fmla="*/ 157563 h 309771"/>
                      <a:gd name="connsiteX11" fmla="*/ 311022 w 622599"/>
                      <a:gd name="connsiteY11" fmla="*/ 1 h 3097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622599" h="309771">
                        <a:moveTo>
                          <a:pt x="311022" y="1"/>
                        </a:moveTo>
                        <a:cubicBezTo>
                          <a:pt x="396643" y="-192"/>
                          <a:pt x="482317" y="29028"/>
                          <a:pt x="554886" y="87690"/>
                        </a:cubicBezTo>
                        <a:lnTo>
                          <a:pt x="620070" y="153608"/>
                        </a:lnTo>
                        <a:lnTo>
                          <a:pt x="620481" y="153605"/>
                        </a:lnTo>
                        <a:lnTo>
                          <a:pt x="620274" y="153815"/>
                        </a:lnTo>
                        <a:lnTo>
                          <a:pt x="622599" y="156166"/>
                        </a:lnTo>
                        <a:lnTo>
                          <a:pt x="617944" y="156177"/>
                        </a:lnTo>
                        <a:lnTo>
                          <a:pt x="553568" y="221424"/>
                        </a:lnTo>
                        <a:cubicBezTo>
                          <a:pt x="386280" y="357309"/>
                          <a:pt x="148614" y="336615"/>
                          <a:pt x="2658" y="158149"/>
                        </a:cubicBezTo>
                        <a:lnTo>
                          <a:pt x="118479" y="157297"/>
                        </a:lnTo>
                        <a:lnTo>
                          <a:pt x="0" y="157563"/>
                        </a:lnTo>
                        <a:cubicBezTo>
                          <a:pt x="82792" y="52801"/>
                          <a:pt x="196861" y="257"/>
                          <a:pt x="311022" y="1"/>
                        </a:cubicBezTo>
                        <a:close/>
                      </a:path>
                    </a:pathLst>
                  </a:custGeom>
                  <a:solidFill>
                    <a:srgbClr val="58D68F"/>
                  </a:solidFill>
                  <a:ln w="635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650" name="Freeform 649"/>
                  <p:cNvSpPr/>
                  <p:nvPr/>
                </p:nvSpPr>
                <p:spPr>
                  <a:xfrm rot="4500000">
                    <a:off x="4413197" y="1005241"/>
                    <a:ext cx="213414" cy="857864"/>
                  </a:xfrm>
                  <a:custGeom>
                    <a:avLst/>
                    <a:gdLst>
                      <a:gd name="connsiteX0" fmla="*/ 1281 w 154886"/>
                      <a:gd name="connsiteY0" fmla="*/ 0 h 622599"/>
                      <a:gd name="connsiteX1" fmla="*/ 1292 w 154886"/>
                      <a:gd name="connsiteY1" fmla="*/ 4655 h 622599"/>
                      <a:gd name="connsiteX2" fmla="*/ 66539 w 154886"/>
                      <a:gd name="connsiteY2" fmla="*/ 69031 h 622599"/>
                      <a:gd name="connsiteX3" fmla="*/ 3264 w 154886"/>
                      <a:gd name="connsiteY3" fmla="*/ 619941 h 622599"/>
                      <a:gd name="connsiteX4" fmla="*/ 2412 w 154886"/>
                      <a:gd name="connsiteY4" fmla="*/ 504120 h 622599"/>
                      <a:gd name="connsiteX5" fmla="*/ 2678 w 154886"/>
                      <a:gd name="connsiteY5" fmla="*/ 622599 h 622599"/>
                      <a:gd name="connsiteX6" fmla="*/ 0 w 154886"/>
                      <a:gd name="connsiteY6" fmla="*/ 619972 h 622599"/>
                      <a:gd name="connsiteX7" fmla="*/ 0 w 154886"/>
                      <a:gd name="connsiteY7" fmla="*/ 1267 h 62259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54886" h="622599">
                        <a:moveTo>
                          <a:pt x="1281" y="0"/>
                        </a:moveTo>
                        <a:lnTo>
                          <a:pt x="1292" y="4655"/>
                        </a:lnTo>
                        <a:lnTo>
                          <a:pt x="66539" y="69031"/>
                        </a:lnTo>
                        <a:cubicBezTo>
                          <a:pt x="202424" y="236319"/>
                          <a:pt x="181730" y="473985"/>
                          <a:pt x="3264" y="619941"/>
                        </a:cubicBezTo>
                        <a:lnTo>
                          <a:pt x="2412" y="504120"/>
                        </a:lnTo>
                        <a:lnTo>
                          <a:pt x="2678" y="622599"/>
                        </a:lnTo>
                        <a:lnTo>
                          <a:pt x="0" y="619972"/>
                        </a:lnTo>
                        <a:lnTo>
                          <a:pt x="0" y="1267"/>
                        </a:lnTo>
                        <a:close/>
                      </a:path>
                    </a:pathLst>
                  </a:custGeom>
                  <a:solidFill>
                    <a:srgbClr val="27AE60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597" name="Group 596"/>
              <p:cNvGrpSpPr/>
              <p:nvPr/>
            </p:nvGrpSpPr>
            <p:grpSpPr>
              <a:xfrm>
                <a:off x="1809291" y="3852683"/>
                <a:ext cx="293425" cy="406095"/>
                <a:chOff x="1633488" y="334932"/>
                <a:chExt cx="1344715" cy="1861064"/>
              </a:xfrm>
            </p:grpSpPr>
            <p:grpSp>
              <p:nvGrpSpPr>
                <p:cNvPr id="620" name="Group 619"/>
                <p:cNvGrpSpPr/>
                <p:nvPr/>
              </p:nvGrpSpPr>
              <p:grpSpPr>
                <a:xfrm>
                  <a:off x="1633488" y="684696"/>
                  <a:ext cx="1344715" cy="1511300"/>
                  <a:chOff x="1633488" y="684696"/>
                  <a:chExt cx="1344715" cy="1511300"/>
                </a:xfrm>
              </p:grpSpPr>
              <p:sp>
                <p:nvSpPr>
                  <p:cNvPr id="642" name="Freeform 641"/>
                  <p:cNvSpPr/>
                  <p:nvPr/>
                </p:nvSpPr>
                <p:spPr>
                  <a:xfrm flipH="1">
                    <a:off x="1633488" y="684696"/>
                    <a:ext cx="1344715" cy="1511300"/>
                  </a:xfrm>
                  <a:custGeom>
                    <a:avLst/>
                    <a:gdLst>
                      <a:gd name="connsiteX0" fmla="*/ 695217 w 1344715"/>
                      <a:gd name="connsiteY0" fmla="*/ 0 h 1511300"/>
                      <a:gd name="connsiteX1" fmla="*/ 685058 w 1344715"/>
                      <a:gd name="connsiteY1" fmla="*/ 0 h 1511300"/>
                      <a:gd name="connsiteX2" fmla="*/ 659657 w 1344715"/>
                      <a:gd name="connsiteY2" fmla="*/ 0 h 1511300"/>
                      <a:gd name="connsiteX3" fmla="*/ 649498 w 1344715"/>
                      <a:gd name="connsiteY3" fmla="*/ 0 h 1511300"/>
                      <a:gd name="connsiteX4" fmla="*/ 649498 w 1344715"/>
                      <a:gd name="connsiteY4" fmla="*/ 424 h 1511300"/>
                      <a:gd name="connsiteX5" fmla="*/ 556042 w 1344715"/>
                      <a:gd name="connsiteY5" fmla="*/ 4323 h 1511300"/>
                      <a:gd name="connsiteX6" fmla="*/ 619492 w 1344715"/>
                      <a:gd name="connsiteY6" fmla="*/ 1506592 h 1511300"/>
                      <a:gd name="connsiteX7" fmla="*/ 649498 w 1344715"/>
                      <a:gd name="connsiteY7" fmla="*/ 1509264 h 1511300"/>
                      <a:gd name="connsiteX8" fmla="*/ 649498 w 1344715"/>
                      <a:gd name="connsiteY8" fmla="*/ 1511300 h 1511300"/>
                      <a:gd name="connsiteX9" fmla="*/ 672357 w 1344715"/>
                      <a:gd name="connsiteY9" fmla="*/ 1511300 h 1511300"/>
                      <a:gd name="connsiteX10" fmla="*/ 672358 w 1344715"/>
                      <a:gd name="connsiteY10" fmla="*/ 1511300 h 1511300"/>
                      <a:gd name="connsiteX11" fmla="*/ 695217 w 1344715"/>
                      <a:gd name="connsiteY11" fmla="*/ 1511300 h 1511300"/>
                      <a:gd name="connsiteX12" fmla="*/ 695217 w 1344715"/>
                      <a:gd name="connsiteY12" fmla="*/ 1507477 h 1511300"/>
                      <a:gd name="connsiteX13" fmla="*/ 778028 w 1344715"/>
                      <a:gd name="connsiteY13" fmla="*/ 1493630 h 1511300"/>
                      <a:gd name="connsiteX14" fmla="*/ 788673 w 1344715"/>
                      <a:gd name="connsiteY14" fmla="*/ 4323 h 1511300"/>
                      <a:gd name="connsiteX15" fmla="*/ 695217 w 1344715"/>
                      <a:gd name="connsiteY15" fmla="*/ 424 h 15113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1344715" h="1511300">
                        <a:moveTo>
                          <a:pt x="695217" y="0"/>
                        </a:moveTo>
                        <a:lnTo>
                          <a:pt x="685058" y="0"/>
                        </a:lnTo>
                        <a:lnTo>
                          <a:pt x="659657" y="0"/>
                        </a:lnTo>
                        <a:lnTo>
                          <a:pt x="649498" y="0"/>
                        </a:lnTo>
                        <a:lnTo>
                          <a:pt x="649498" y="424"/>
                        </a:lnTo>
                        <a:lnTo>
                          <a:pt x="556042" y="4323"/>
                        </a:lnTo>
                        <a:cubicBezTo>
                          <a:pt x="-429374" y="89872"/>
                          <a:pt x="90582" y="1417322"/>
                          <a:pt x="619492" y="1506592"/>
                        </a:cubicBezTo>
                        <a:lnTo>
                          <a:pt x="649498" y="1509264"/>
                        </a:lnTo>
                        <a:lnTo>
                          <a:pt x="649498" y="1511300"/>
                        </a:lnTo>
                        <a:lnTo>
                          <a:pt x="672357" y="1511300"/>
                        </a:lnTo>
                        <a:lnTo>
                          <a:pt x="672358" y="1511300"/>
                        </a:lnTo>
                        <a:lnTo>
                          <a:pt x="695217" y="1511300"/>
                        </a:lnTo>
                        <a:lnTo>
                          <a:pt x="695217" y="1507477"/>
                        </a:lnTo>
                        <a:lnTo>
                          <a:pt x="778028" y="1493630"/>
                        </a:lnTo>
                        <a:cubicBezTo>
                          <a:pt x="1287124" y="1330205"/>
                          <a:pt x="1741242" y="87020"/>
                          <a:pt x="788673" y="4323"/>
                        </a:cubicBezTo>
                        <a:lnTo>
                          <a:pt x="695217" y="424"/>
                        </a:lnTo>
                        <a:close/>
                      </a:path>
                    </a:pathLst>
                  </a:custGeom>
                  <a:solidFill>
                    <a:srgbClr val="E35443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643" name="Freeform 642"/>
                  <p:cNvSpPr/>
                  <p:nvPr/>
                </p:nvSpPr>
                <p:spPr>
                  <a:xfrm flipH="1">
                    <a:off x="2305845" y="684696"/>
                    <a:ext cx="672358" cy="1511300"/>
                  </a:xfrm>
                  <a:custGeom>
                    <a:avLst/>
                    <a:gdLst>
                      <a:gd name="connsiteX0" fmla="*/ 672358 w 672358"/>
                      <a:gd name="connsiteY0" fmla="*/ 0 h 1511300"/>
                      <a:gd name="connsiteX1" fmla="*/ 659657 w 672358"/>
                      <a:gd name="connsiteY1" fmla="*/ 0 h 1511300"/>
                      <a:gd name="connsiteX2" fmla="*/ 649498 w 672358"/>
                      <a:gd name="connsiteY2" fmla="*/ 0 h 1511300"/>
                      <a:gd name="connsiteX3" fmla="*/ 649498 w 672358"/>
                      <a:gd name="connsiteY3" fmla="*/ 424 h 1511300"/>
                      <a:gd name="connsiteX4" fmla="*/ 556042 w 672358"/>
                      <a:gd name="connsiteY4" fmla="*/ 4323 h 1511300"/>
                      <a:gd name="connsiteX5" fmla="*/ 619492 w 672358"/>
                      <a:gd name="connsiteY5" fmla="*/ 1506592 h 1511300"/>
                      <a:gd name="connsiteX6" fmla="*/ 649498 w 672358"/>
                      <a:gd name="connsiteY6" fmla="*/ 1509264 h 1511300"/>
                      <a:gd name="connsiteX7" fmla="*/ 649498 w 672358"/>
                      <a:gd name="connsiteY7" fmla="*/ 1511300 h 1511300"/>
                      <a:gd name="connsiteX8" fmla="*/ 672357 w 672358"/>
                      <a:gd name="connsiteY8" fmla="*/ 1511300 h 1511300"/>
                      <a:gd name="connsiteX9" fmla="*/ 672358 w 672358"/>
                      <a:gd name="connsiteY9" fmla="*/ 1511300 h 15113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672358" h="1511300">
                        <a:moveTo>
                          <a:pt x="672358" y="0"/>
                        </a:moveTo>
                        <a:lnTo>
                          <a:pt x="659657" y="0"/>
                        </a:lnTo>
                        <a:lnTo>
                          <a:pt x="649498" y="0"/>
                        </a:lnTo>
                        <a:lnTo>
                          <a:pt x="649498" y="424"/>
                        </a:lnTo>
                        <a:lnTo>
                          <a:pt x="556042" y="4323"/>
                        </a:lnTo>
                        <a:cubicBezTo>
                          <a:pt x="-429374" y="89872"/>
                          <a:pt x="90582" y="1417322"/>
                          <a:pt x="619492" y="1506592"/>
                        </a:cubicBezTo>
                        <a:lnTo>
                          <a:pt x="649498" y="1509264"/>
                        </a:lnTo>
                        <a:lnTo>
                          <a:pt x="649498" y="1511300"/>
                        </a:lnTo>
                        <a:lnTo>
                          <a:pt x="672357" y="1511300"/>
                        </a:lnTo>
                        <a:lnTo>
                          <a:pt x="672358" y="1511300"/>
                        </a:lnTo>
                        <a:close/>
                      </a:path>
                    </a:pathLst>
                  </a:custGeom>
                  <a:solidFill>
                    <a:srgbClr val="D63120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621" name="Group 620"/>
                <p:cNvGrpSpPr/>
                <p:nvPr/>
              </p:nvGrpSpPr>
              <p:grpSpPr>
                <a:xfrm>
                  <a:off x="1985367" y="334932"/>
                  <a:ext cx="643040" cy="505060"/>
                  <a:chOff x="2362639" y="273524"/>
                  <a:chExt cx="643040" cy="505060"/>
                </a:xfrm>
              </p:grpSpPr>
              <p:sp>
                <p:nvSpPr>
                  <p:cNvPr id="640" name="Freeform 639"/>
                  <p:cNvSpPr/>
                  <p:nvPr/>
                </p:nvSpPr>
                <p:spPr>
                  <a:xfrm rot="10800000" flipH="1">
                    <a:off x="2362639" y="273524"/>
                    <a:ext cx="643040" cy="499054"/>
                  </a:xfrm>
                  <a:custGeom>
                    <a:avLst/>
                    <a:gdLst>
                      <a:gd name="connsiteX0" fmla="*/ 643040 w 643040"/>
                      <a:gd name="connsiteY0" fmla="*/ 499054 h 499054"/>
                      <a:gd name="connsiteX1" fmla="*/ 562786 w 643040"/>
                      <a:gd name="connsiteY1" fmla="*/ 129158 h 499054"/>
                      <a:gd name="connsiteX2" fmla="*/ 509870 w 643040"/>
                      <a:gd name="connsiteY2" fmla="*/ 68037 h 499054"/>
                      <a:gd name="connsiteX3" fmla="*/ 320349 w 643040"/>
                      <a:gd name="connsiteY3" fmla="*/ 0 h 499054"/>
                      <a:gd name="connsiteX4" fmla="*/ 130829 w 643040"/>
                      <a:gd name="connsiteY4" fmla="*/ 68037 h 499054"/>
                      <a:gd name="connsiteX5" fmla="*/ 80828 w 643040"/>
                      <a:gd name="connsiteY5" fmla="*/ 125790 h 499054"/>
                      <a:gd name="connsiteX6" fmla="*/ 0 w 643040"/>
                      <a:gd name="connsiteY6" fmla="*/ 498332 h 499054"/>
                      <a:gd name="connsiteX7" fmla="*/ 204341 w 643040"/>
                      <a:gd name="connsiteY7" fmla="*/ 335747 h 499054"/>
                      <a:gd name="connsiteX8" fmla="*/ 321520 w 643040"/>
                      <a:gd name="connsiteY8" fmla="*/ 483020 h 499054"/>
                      <a:gd name="connsiteX9" fmla="*/ 321520 w 643040"/>
                      <a:gd name="connsiteY9" fmla="*/ 483742 h 499054"/>
                      <a:gd name="connsiteX10" fmla="*/ 438699 w 643040"/>
                      <a:gd name="connsiteY10" fmla="*/ 336469 h 4990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643040" h="499054">
                        <a:moveTo>
                          <a:pt x="643040" y="499054"/>
                        </a:moveTo>
                        <a:lnTo>
                          <a:pt x="562786" y="129158"/>
                        </a:lnTo>
                        <a:lnTo>
                          <a:pt x="509870" y="68037"/>
                        </a:lnTo>
                        <a:cubicBezTo>
                          <a:pt x="458367" y="25533"/>
                          <a:pt x="392340" y="0"/>
                          <a:pt x="320349" y="0"/>
                        </a:cubicBezTo>
                        <a:cubicBezTo>
                          <a:pt x="248359" y="0"/>
                          <a:pt x="182331" y="25533"/>
                          <a:pt x="130829" y="68037"/>
                        </a:cubicBezTo>
                        <a:lnTo>
                          <a:pt x="80828" y="125790"/>
                        </a:lnTo>
                        <a:lnTo>
                          <a:pt x="0" y="498332"/>
                        </a:lnTo>
                        <a:lnTo>
                          <a:pt x="204341" y="335747"/>
                        </a:lnTo>
                        <a:lnTo>
                          <a:pt x="321520" y="483020"/>
                        </a:lnTo>
                        <a:lnTo>
                          <a:pt x="321520" y="483742"/>
                        </a:lnTo>
                        <a:lnTo>
                          <a:pt x="438699" y="336469"/>
                        </a:lnTo>
                        <a:close/>
                      </a:path>
                    </a:pathLst>
                  </a:custGeom>
                  <a:solidFill>
                    <a:srgbClr val="58D68F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641" name="Freeform 640"/>
                  <p:cNvSpPr/>
                  <p:nvPr/>
                </p:nvSpPr>
                <p:spPr>
                  <a:xfrm rot="10800000" flipH="1">
                    <a:off x="2684159" y="279737"/>
                    <a:ext cx="321520" cy="498847"/>
                  </a:xfrm>
                  <a:custGeom>
                    <a:avLst/>
                    <a:gdLst>
                      <a:gd name="connsiteX0" fmla="*/ 321520 w 321520"/>
                      <a:gd name="connsiteY0" fmla="*/ 498847 h 498847"/>
                      <a:gd name="connsiteX1" fmla="*/ 241266 w 321520"/>
                      <a:gd name="connsiteY1" fmla="*/ 128951 h 498847"/>
                      <a:gd name="connsiteX2" fmla="*/ 188350 w 321520"/>
                      <a:gd name="connsiteY2" fmla="*/ 67830 h 498847"/>
                      <a:gd name="connsiteX3" fmla="*/ 101273 w 321520"/>
                      <a:gd name="connsiteY3" fmla="*/ 17873 h 498847"/>
                      <a:gd name="connsiteX4" fmla="*/ 0 w 321520"/>
                      <a:gd name="connsiteY4" fmla="*/ 0 h 498847"/>
                      <a:gd name="connsiteX5" fmla="*/ 0 w 321520"/>
                      <a:gd name="connsiteY5" fmla="*/ 482813 h 498847"/>
                      <a:gd name="connsiteX6" fmla="*/ 0 w 321520"/>
                      <a:gd name="connsiteY6" fmla="*/ 483535 h 498847"/>
                      <a:gd name="connsiteX7" fmla="*/ 117179 w 321520"/>
                      <a:gd name="connsiteY7" fmla="*/ 336262 h 4988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321520" h="498847">
                        <a:moveTo>
                          <a:pt x="321520" y="498847"/>
                        </a:moveTo>
                        <a:lnTo>
                          <a:pt x="241266" y="128951"/>
                        </a:lnTo>
                        <a:lnTo>
                          <a:pt x="188350" y="67830"/>
                        </a:lnTo>
                        <a:cubicBezTo>
                          <a:pt x="162599" y="46578"/>
                          <a:pt x="133216" y="29569"/>
                          <a:pt x="101273" y="17873"/>
                        </a:cubicBezTo>
                        <a:lnTo>
                          <a:pt x="0" y="0"/>
                        </a:lnTo>
                        <a:lnTo>
                          <a:pt x="0" y="482813"/>
                        </a:lnTo>
                        <a:lnTo>
                          <a:pt x="0" y="483535"/>
                        </a:lnTo>
                        <a:lnTo>
                          <a:pt x="117179" y="336262"/>
                        </a:lnTo>
                        <a:close/>
                      </a:path>
                    </a:pathLst>
                  </a:custGeom>
                  <a:solidFill>
                    <a:srgbClr val="27AE60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622" name="Oval 621"/>
                <p:cNvSpPr/>
                <p:nvPr/>
              </p:nvSpPr>
              <p:spPr>
                <a:xfrm>
                  <a:off x="1844114" y="919903"/>
                  <a:ext cx="72000" cy="72000"/>
                </a:xfrm>
                <a:prstGeom prst="ellipse">
                  <a:avLst/>
                </a:prstGeom>
                <a:solidFill>
                  <a:srgbClr val="F8B61A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23" name="Oval 622"/>
                <p:cNvSpPr/>
                <p:nvPr/>
              </p:nvSpPr>
              <p:spPr>
                <a:xfrm>
                  <a:off x="2120370" y="919903"/>
                  <a:ext cx="72000" cy="72000"/>
                </a:xfrm>
                <a:prstGeom prst="ellipse">
                  <a:avLst/>
                </a:prstGeom>
                <a:solidFill>
                  <a:srgbClr val="F8B61A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24" name="Oval 623"/>
                <p:cNvSpPr/>
                <p:nvPr/>
              </p:nvSpPr>
              <p:spPr>
                <a:xfrm>
                  <a:off x="2415056" y="919903"/>
                  <a:ext cx="72000" cy="72000"/>
                </a:xfrm>
                <a:prstGeom prst="ellipse">
                  <a:avLst/>
                </a:prstGeom>
                <a:solidFill>
                  <a:srgbClr val="F19E12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25" name="Oval 624"/>
                <p:cNvSpPr/>
                <p:nvPr/>
              </p:nvSpPr>
              <p:spPr>
                <a:xfrm>
                  <a:off x="2700852" y="919903"/>
                  <a:ext cx="72000" cy="72000"/>
                </a:xfrm>
                <a:prstGeom prst="ellipse">
                  <a:avLst/>
                </a:prstGeom>
                <a:solidFill>
                  <a:srgbClr val="F19E12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26" name="Oval 625"/>
                <p:cNvSpPr/>
                <p:nvPr/>
              </p:nvSpPr>
              <p:spPr>
                <a:xfrm>
                  <a:off x="1707805" y="1168657"/>
                  <a:ext cx="72000" cy="72000"/>
                </a:xfrm>
                <a:prstGeom prst="ellipse">
                  <a:avLst/>
                </a:prstGeom>
                <a:solidFill>
                  <a:srgbClr val="F8B61A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27" name="Oval 626"/>
                <p:cNvSpPr/>
                <p:nvPr/>
              </p:nvSpPr>
              <p:spPr>
                <a:xfrm>
                  <a:off x="1982315" y="1168657"/>
                  <a:ext cx="72000" cy="72000"/>
                </a:xfrm>
                <a:prstGeom prst="ellipse">
                  <a:avLst/>
                </a:prstGeom>
                <a:solidFill>
                  <a:srgbClr val="F8B61A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28" name="Oval 627"/>
                <p:cNvSpPr/>
                <p:nvPr/>
              </p:nvSpPr>
              <p:spPr>
                <a:xfrm>
                  <a:off x="2270655" y="1168657"/>
                  <a:ext cx="72000" cy="72000"/>
                </a:xfrm>
                <a:prstGeom prst="ellipse">
                  <a:avLst/>
                </a:prstGeom>
                <a:solidFill>
                  <a:srgbClr val="F8B61A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29" name="Oval 628"/>
                <p:cNvSpPr/>
                <p:nvPr/>
              </p:nvSpPr>
              <p:spPr>
                <a:xfrm>
                  <a:off x="2561179" y="1158779"/>
                  <a:ext cx="72000" cy="72000"/>
                </a:xfrm>
                <a:prstGeom prst="ellipse">
                  <a:avLst/>
                </a:prstGeom>
                <a:solidFill>
                  <a:srgbClr val="F19E12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30" name="Oval 629"/>
                <p:cNvSpPr/>
                <p:nvPr/>
              </p:nvSpPr>
              <p:spPr>
                <a:xfrm>
                  <a:off x="2833510" y="1158779"/>
                  <a:ext cx="72000" cy="72000"/>
                </a:xfrm>
                <a:prstGeom prst="ellipse">
                  <a:avLst/>
                </a:prstGeom>
                <a:solidFill>
                  <a:srgbClr val="F19E12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31" name="Oval 630"/>
                <p:cNvSpPr/>
                <p:nvPr/>
              </p:nvSpPr>
              <p:spPr>
                <a:xfrm>
                  <a:off x="1844114" y="1437922"/>
                  <a:ext cx="72000" cy="72000"/>
                </a:xfrm>
                <a:prstGeom prst="ellipse">
                  <a:avLst/>
                </a:prstGeom>
                <a:solidFill>
                  <a:srgbClr val="F8B61A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32" name="Oval 631"/>
                <p:cNvSpPr/>
                <p:nvPr/>
              </p:nvSpPr>
              <p:spPr>
                <a:xfrm>
                  <a:off x="2120370" y="1437922"/>
                  <a:ext cx="72000" cy="72000"/>
                </a:xfrm>
                <a:prstGeom prst="ellipse">
                  <a:avLst/>
                </a:prstGeom>
                <a:solidFill>
                  <a:srgbClr val="F8B61A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33" name="Oval 632"/>
                <p:cNvSpPr/>
                <p:nvPr/>
              </p:nvSpPr>
              <p:spPr>
                <a:xfrm>
                  <a:off x="2417471" y="1437922"/>
                  <a:ext cx="72000" cy="72000"/>
                </a:xfrm>
                <a:prstGeom prst="ellipse">
                  <a:avLst/>
                </a:prstGeom>
                <a:solidFill>
                  <a:srgbClr val="F19E12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34" name="Oval 633"/>
                <p:cNvSpPr/>
                <p:nvPr/>
              </p:nvSpPr>
              <p:spPr>
                <a:xfrm>
                  <a:off x="2703365" y="1437922"/>
                  <a:ext cx="72000" cy="72000"/>
                </a:xfrm>
                <a:prstGeom prst="ellipse">
                  <a:avLst/>
                </a:prstGeom>
                <a:solidFill>
                  <a:srgbClr val="F19E12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35" name="Oval 634"/>
                <p:cNvSpPr/>
                <p:nvPr/>
              </p:nvSpPr>
              <p:spPr>
                <a:xfrm>
                  <a:off x="1983481" y="1707816"/>
                  <a:ext cx="72000" cy="72000"/>
                </a:xfrm>
                <a:prstGeom prst="ellipse">
                  <a:avLst/>
                </a:prstGeom>
                <a:solidFill>
                  <a:srgbClr val="F8B61A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36" name="Oval 635"/>
                <p:cNvSpPr/>
                <p:nvPr/>
              </p:nvSpPr>
              <p:spPr>
                <a:xfrm>
                  <a:off x="2270655" y="1707816"/>
                  <a:ext cx="72000" cy="72000"/>
                </a:xfrm>
                <a:prstGeom prst="ellipse">
                  <a:avLst/>
                </a:prstGeom>
                <a:solidFill>
                  <a:srgbClr val="F8B61A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37" name="Oval 636"/>
                <p:cNvSpPr/>
                <p:nvPr/>
              </p:nvSpPr>
              <p:spPr>
                <a:xfrm>
                  <a:off x="2561179" y="1693893"/>
                  <a:ext cx="72000" cy="72000"/>
                </a:xfrm>
                <a:prstGeom prst="ellipse">
                  <a:avLst/>
                </a:prstGeom>
                <a:solidFill>
                  <a:srgbClr val="F19E12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38" name="Oval 637"/>
                <p:cNvSpPr/>
                <p:nvPr/>
              </p:nvSpPr>
              <p:spPr>
                <a:xfrm>
                  <a:off x="2120370" y="2004471"/>
                  <a:ext cx="72000" cy="72000"/>
                </a:xfrm>
                <a:prstGeom prst="ellipse">
                  <a:avLst/>
                </a:prstGeom>
                <a:solidFill>
                  <a:srgbClr val="F8B61A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39" name="Oval 638"/>
                <p:cNvSpPr/>
                <p:nvPr/>
              </p:nvSpPr>
              <p:spPr>
                <a:xfrm>
                  <a:off x="2417471" y="1997687"/>
                  <a:ext cx="72000" cy="72000"/>
                </a:xfrm>
                <a:prstGeom prst="ellipse">
                  <a:avLst/>
                </a:prstGeom>
                <a:solidFill>
                  <a:srgbClr val="F19E12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598" name="Group 597"/>
              <p:cNvGrpSpPr/>
              <p:nvPr/>
            </p:nvGrpSpPr>
            <p:grpSpPr>
              <a:xfrm>
                <a:off x="3057105" y="3768221"/>
                <a:ext cx="343148" cy="477007"/>
                <a:chOff x="5216848" y="2546882"/>
                <a:chExt cx="1572587" cy="2186039"/>
              </a:xfrm>
            </p:grpSpPr>
            <p:grpSp>
              <p:nvGrpSpPr>
                <p:cNvPr id="603" name="Group 602"/>
                <p:cNvGrpSpPr/>
                <p:nvPr/>
              </p:nvGrpSpPr>
              <p:grpSpPr>
                <a:xfrm>
                  <a:off x="5216848" y="2546882"/>
                  <a:ext cx="1572587" cy="2186039"/>
                  <a:chOff x="4589405" y="1579240"/>
                  <a:chExt cx="1572587" cy="2186039"/>
                </a:xfrm>
              </p:grpSpPr>
              <p:grpSp>
                <p:nvGrpSpPr>
                  <p:cNvPr id="605" name="Group 604"/>
                  <p:cNvGrpSpPr/>
                  <p:nvPr/>
                </p:nvGrpSpPr>
                <p:grpSpPr>
                  <a:xfrm rot="2641257">
                    <a:off x="5178361" y="1579240"/>
                    <a:ext cx="983631" cy="742452"/>
                    <a:chOff x="3510643" y="3553204"/>
                    <a:chExt cx="2496364" cy="1884275"/>
                  </a:xfrm>
                </p:grpSpPr>
                <p:sp>
                  <p:nvSpPr>
                    <p:cNvPr id="618" name="Freeform 617"/>
                    <p:cNvSpPr/>
                    <p:nvPr/>
                  </p:nvSpPr>
                  <p:spPr>
                    <a:xfrm>
                      <a:off x="3510643" y="3553204"/>
                      <a:ext cx="1248182" cy="1884275"/>
                    </a:xfrm>
                    <a:custGeom>
                      <a:avLst/>
                      <a:gdLst>
                        <a:gd name="connsiteX0" fmla="*/ 330200 w 330200"/>
                        <a:gd name="connsiteY0" fmla="*/ 463550 h 498475"/>
                        <a:gd name="connsiteX1" fmla="*/ 330200 w 330200"/>
                        <a:gd name="connsiteY1" fmla="*/ 0 h 498475"/>
                        <a:gd name="connsiteX2" fmla="*/ 155575 w 330200"/>
                        <a:gd name="connsiteY2" fmla="*/ 180975 h 498475"/>
                        <a:gd name="connsiteX3" fmla="*/ 231775 w 330200"/>
                        <a:gd name="connsiteY3" fmla="*/ 311150 h 498475"/>
                        <a:gd name="connsiteX4" fmla="*/ 0 w 330200"/>
                        <a:gd name="connsiteY4" fmla="*/ 311150 h 498475"/>
                        <a:gd name="connsiteX5" fmla="*/ 209550 w 330200"/>
                        <a:gd name="connsiteY5" fmla="*/ 498475 h 498475"/>
                        <a:gd name="connsiteX6" fmla="*/ 330200 w 330200"/>
                        <a:gd name="connsiteY6" fmla="*/ 463550 h 49847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330200" h="498475">
                          <a:moveTo>
                            <a:pt x="330200" y="463550"/>
                          </a:moveTo>
                          <a:lnTo>
                            <a:pt x="330200" y="0"/>
                          </a:lnTo>
                          <a:lnTo>
                            <a:pt x="155575" y="180975"/>
                          </a:lnTo>
                          <a:lnTo>
                            <a:pt x="231775" y="311150"/>
                          </a:lnTo>
                          <a:lnTo>
                            <a:pt x="0" y="311150"/>
                          </a:lnTo>
                          <a:lnTo>
                            <a:pt x="209550" y="498475"/>
                          </a:lnTo>
                          <a:lnTo>
                            <a:pt x="330200" y="463550"/>
                          </a:lnTo>
                          <a:close/>
                        </a:path>
                      </a:pathLst>
                    </a:custGeom>
                    <a:solidFill>
                      <a:srgbClr val="58D68F"/>
                    </a:solidFill>
                    <a:ln w="12700" cap="flat" cmpd="sng" algn="ctr">
                      <a:noFill/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619" name="Freeform 618"/>
                    <p:cNvSpPr/>
                    <p:nvPr/>
                  </p:nvSpPr>
                  <p:spPr>
                    <a:xfrm flipH="1">
                      <a:off x="4758825" y="3553204"/>
                      <a:ext cx="1248182" cy="1884275"/>
                    </a:xfrm>
                    <a:custGeom>
                      <a:avLst/>
                      <a:gdLst>
                        <a:gd name="connsiteX0" fmla="*/ 330200 w 330200"/>
                        <a:gd name="connsiteY0" fmla="*/ 463550 h 498475"/>
                        <a:gd name="connsiteX1" fmla="*/ 330200 w 330200"/>
                        <a:gd name="connsiteY1" fmla="*/ 0 h 498475"/>
                        <a:gd name="connsiteX2" fmla="*/ 155575 w 330200"/>
                        <a:gd name="connsiteY2" fmla="*/ 180975 h 498475"/>
                        <a:gd name="connsiteX3" fmla="*/ 231775 w 330200"/>
                        <a:gd name="connsiteY3" fmla="*/ 311150 h 498475"/>
                        <a:gd name="connsiteX4" fmla="*/ 0 w 330200"/>
                        <a:gd name="connsiteY4" fmla="*/ 311150 h 498475"/>
                        <a:gd name="connsiteX5" fmla="*/ 209550 w 330200"/>
                        <a:gd name="connsiteY5" fmla="*/ 498475 h 498475"/>
                        <a:gd name="connsiteX6" fmla="*/ 330200 w 330200"/>
                        <a:gd name="connsiteY6" fmla="*/ 463550 h 49847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330200" h="498475">
                          <a:moveTo>
                            <a:pt x="330200" y="463550"/>
                          </a:moveTo>
                          <a:lnTo>
                            <a:pt x="330200" y="0"/>
                          </a:lnTo>
                          <a:lnTo>
                            <a:pt x="155575" y="180975"/>
                          </a:lnTo>
                          <a:lnTo>
                            <a:pt x="231775" y="311150"/>
                          </a:lnTo>
                          <a:lnTo>
                            <a:pt x="0" y="311150"/>
                          </a:lnTo>
                          <a:lnTo>
                            <a:pt x="209550" y="498475"/>
                          </a:lnTo>
                          <a:lnTo>
                            <a:pt x="330200" y="463550"/>
                          </a:lnTo>
                          <a:close/>
                        </a:path>
                      </a:pathLst>
                    </a:custGeom>
                    <a:solidFill>
                      <a:srgbClr val="27AE60"/>
                    </a:solidFill>
                    <a:ln w="12700" cap="flat" cmpd="sng" algn="ctr">
                      <a:noFill/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</p:grpSp>
              <p:sp>
                <p:nvSpPr>
                  <p:cNvPr id="606" name="Arc 605"/>
                  <p:cNvSpPr/>
                  <p:nvPr/>
                </p:nvSpPr>
                <p:spPr>
                  <a:xfrm flipH="1">
                    <a:off x="5370938" y="2162494"/>
                    <a:ext cx="356589" cy="733443"/>
                  </a:xfrm>
                  <a:prstGeom prst="arc">
                    <a:avLst>
                      <a:gd name="adj1" fmla="val 16200000"/>
                      <a:gd name="adj2" fmla="val 374751"/>
                    </a:avLst>
                  </a:prstGeom>
                  <a:noFill/>
                  <a:ln w="76200" cap="flat" cmpd="sng" algn="ctr">
                    <a:solidFill>
                      <a:srgbClr val="27AE60"/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grpSp>
                <p:nvGrpSpPr>
                  <p:cNvPr id="607" name="Group 606"/>
                  <p:cNvGrpSpPr/>
                  <p:nvPr/>
                </p:nvGrpSpPr>
                <p:grpSpPr>
                  <a:xfrm>
                    <a:off x="4589405" y="2363348"/>
                    <a:ext cx="1566675" cy="1401931"/>
                    <a:chOff x="4589405" y="2363348"/>
                    <a:chExt cx="1566675" cy="1401931"/>
                  </a:xfrm>
                </p:grpSpPr>
                <p:sp>
                  <p:nvSpPr>
                    <p:cNvPr id="608" name="Oval 607"/>
                    <p:cNvSpPr/>
                    <p:nvPr/>
                  </p:nvSpPr>
                  <p:spPr>
                    <a:xfrm>
                      <a:off x="4589405" y="2363348"/>
                      <a:ext cx="391669" cy="391669"/>
                    </a:xfrm>
                    <a:prstGeom prst="ellipse">
                      <a:avLst/>
                    </a:prstGeom>
                    <a:solidFill>
                      <a:srgbClr val="415B76"/>
                    </a:solidFill>
                    <a:ln w="12700" cap="flat" cmpd="sng" algn="ctr">
                      <a:noFill/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609" name="Oval 608"/>
                    <p:cNvSpPr/>
                    <p:nvPr/>
                  </p:nvSpPr>
                  <p:spPr>
                    <a:xfrm>
                      <a:off x="4981074" y="2363348"/>
                      <a:ext cx="391669" cy="391669"/>
                    </a:xfrm>
                    <a:prstGeom prst="ellipse">
                      <a:avLst/>
                    </a:prstGeom>
                    <a:solidFill>
                      <a:srgbClr val="415B76"/>
                    </a:solidFill>
                    <a:ln w="12700" cap="flat" cmpd="sng" algn="ctr">
                      <a:noFill/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610" name="Oval 609"/>
                    <p:cNvSpPr/>
                    <p:nvPr/>
                  </p:nvSpPr>
                  <p:spPr>
                    <a:xfrm>
                      <a:off x="5372743" y="2363348"/>
                      <a:ext cx="391669" cy="391669"/>
                    </a:xfrm>
                    <a:prstGeom prst="ellipse">
                      <a:avLst/>
                    </a:prstGeom>
                    <a:solidFill>
                      <a:srgbClr val="415B76"/>
                    </a:solidFill>
                    <a:ln w="12700" cap="flat" cmpd="sng" algn="ctr">
                      <a:noFill/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611" name="Oval 610"/>
                    <p:cNvSpPr/>
                    <p:nvPr/>
                  </p:nvSpPr>
                  <p:spPr>
                    <a:xfrm>
                      <a:off x="4785239" y="2700102"/>
                      <a:ext cx="391669" cy="391669"/>
                    </a:xfrm>
                    <a:prstGeom prst="ellipse">
                      <a:avLst/>
                    </a:prstGeom>
                    <a:solidFill>
                      <a:srgbClr val="415B76"/>
                    </a:solidFill>
                    <a:ln w="12700" cap="flat" cmpd="sng" algn="ctr">
                      <a:noFill/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612" name="Oval 611"/>
                    <p:cNvSpPr/>
                    <p:nvPr/>
                  </p:nvSpPr>
                  <p:spPr>
                    <a:xfrm>
                      <a:off x="5176908" y="2700102"/>
                      <a:ext cx="391669" cy="391669"/>
                    </a:xfrm>
                    <a:prstGeom prst="ellipse">
                      <a:avLst/>
                    </a:prstGeom>
                    <a:solidFill>
                      <a:srgbClr val="415B76"/>
                    </a:solidFill>
                    <a:ln w="12700" cap="flat" cmpd="sng" algn="ctr">
                      <a:noFill/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613" name="Oval 612"/>
                    <p:cNvSpPr/>
                    <p:nvPr/>
                  </p:nvSpPr>
                  <p:spPr>
                    <a:xfrm>
                      <a:off x="4981073" y="3036856"/>
                      <a:ext cx="391669" cy="391669"/>
                    </a:xfrm>
                    <a:prstGeom prst="ellipse">
                      <a:avLst/>
                    </a:prstGeom>
                    <a:solidFill>
                      <a:srgbClr val="415B76"/>
                    </a:solidFill>
                    <a:ln w="12700" cap="flat" cmpd="sng" algn="ctr">
                      <a:noFill/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614" name="Oval 613"/>
                    <p:cNvSpPr/>
                    <p:nvPr/>
                  </p:nvSpPr>
                  <p:spPr>
                    <a:xfrm>
                      <a:off x="5764411" y="2363348"/>
                      <a:ext cx="391669" cy="391669"/>
                    </a:xfrm>
                    <a:prstGeom prst="ellipse">
                      <a:avLst/>
                    </a:prstGeom>
                    <a:solidFill>
                      <a:srgbClr val="415B76"/>
                    </a:solidFill>
                    <a:ln w="12700" cap="flat" cmpd="sng" algn="ctr">
                      <a:noFill/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615" name="Oval 614"/>
                    <p:cNvSpPr/>
                    <p:nvPr/>
                  </p:nvSpPr>
                  <p:spPr>
                    <a:xfrm>
                      <a:off x="5568576" y="2700102"/>
                      <a:ext cx="391669" cy="391669"/>
                    </a:xfrm>
                    <a:prstGeom prst="ellipse">
                      <a:avLst/>
                    </a:prstGeom>
                    <a:solidFill>
                      <a:srgbClr val="415B76"/>
                    </a:solidFill>
                    <a:ln w="12700" cap="flat" cmpd="sng" algn="ctr">
                      <a:noFill/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616" name="Oval 615"/>
                    <p:cNvSpPr/>
                    <p:nvPr/>
                  </p:nvSpPr>
                  <p:spPr>
                    <a:xfrm>
                      <a:off x="5372741" y="3036856"/>
                      <a:ext cx="391669" cy="391669"/>
                    </a:xfrm>
                    <a:prstGeom prst="ellipse">
                      <a:avLst/>
                    </a:prstGeom>
                    <a:solidFill>
                      <a:srgbClr val="415B76"/>
                    </a:solidFill>
                    <a:ln w="12700" cap="flat" cmpd="sng" algn="ctr">
                      <a:noFill/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617" name="Oval 616"/>
                    <p:cNvSpPr/>
                    <p:nvPr/>
                  </p:nvSpPr>
                  <p:spPr>
                    <a:xfrm>
                      <a:off x="5176905" y="3373610"/>
                      <a:ext cx="391669" cy="391669"/>
                    </a:xfrm>
                    <a:prstGeom prst="ellipse">
                      <a:avLst/>
                    </a:prstGeom>
                    <a:solidFill>
                      <a:srgbClr val="415B76"/>
                    </a:solidFill>
                    <a:ln w="12700" cap="flat" cmpd="sng" algn="ctr">
                      <a:noFill/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</p:grpSp>
            </p:grpSp>
            <p:sp>
              <p:nvSpPr>
                <p:cNvPr id="604" name="Freeform 603"/>
                <p:cNvSpPr/>
                <p:nvPr/>
              </p:nvSpPr>
              <p:spPr>
                <a:xfrm>
                  <a:off x="5998687" y="3330989"/>
                  <a:ext cx="786324" cy="1401932"/>
                </a:xfrm>
                <a:custGeom>
                  <a:avLst/>
                  <a:gdLst>
                    <a:gd name="connsiteX0" fmla="*/ 2983 w 786324"/>
                    <a:gd name="connsiteY0" fmla="*/ 1010262 h 1401932"/>
                    <a:gd name="connsiteX1" fmla="*/ 198818 w 786324"/>
                    <a:gd name="connsiteY1" fmla="*/ 1206097 h 1401932"/>
                    <a:gd name="connsiteX2" fmla="*/ 2983 w 786324"/>
                    <a:gd name="connsiteY2" fmla="*/ 1401932 h 1401932"/>
                    <a:gd name="connsiteX3" fmla="*/ 0 w 786324"/>
                    <a:gd name="connsiteY3" fmla="*/ 1401632 h 1401932"/>
                    <a:gd name="connsiteX4" fmla="*/ 0 w 786324"/>
                    <a:gd name="connsiteY4" fmla="*/ 1010563 h 1401932"/>
                    <a:gd name="connsiteX5" fmla="*/ 198819 w 786324"/>
                    <a:gd name="connsiteY5" fmla="*/ 673508 h 1401932"/>
                    <a:gd name="connsiteX6" fmla="*/ 394654 w 786324"/>
                    <a:gd name="connsiteY6" fmla="*/ 869343 h 1401932"/>
                    <a:gd name="connsiteX7" fmla="*/ 198819 w 786324"/>
                    <a:gd name="connsiteY7" fmla="*/ 1065178 h 1401932"/>
                    <a:gd name="connsiteX8" fmla="*/ 18374 w 786324"/>
                    <a:gd name="connsiteY8" fmla="*/ 945571 h 1401932"/>
                    <a:gd name="connsiteX9" fmla="*/ 2985 w 786324"/>
                    <a:gd name="connsiteY9" fmla="*/ 869348 h 1401932"/>
                    <a:gd name="connsiteX10" fmla="*/ 0 w 786324"/>
                    <a:gd name="connsiteY10" fmla="*/ 884133 h 1401932"/>
                    <a:gd name="connsiteX11" fmla="*/ 0 w 786324"/>
                    <a:gd name="connsiteY11" fmla="*/ 854553 h 1401932"/>
                    <a:gd name="connsiteX12" fmla="*/ 2985 w 786324"/>
                    <a:gd name="connsiteY12" fmla="*/ 869338 h 1401932"/>
                    <a:gd name="connsiteX13" fmla="*/ 18374 w 786324"/>
                    <a:gd name="connsiteY13" fmla="*/ 793115 h 1401932"/>
                    <a:gd name="connsiteX14" fmla="*/ 198819 w 786324"/>
                    <a:gd name="connsiteY14" fmla="*/ 673508 h 1401932"/>
                    <a:gd name="connsiteX15" fmla="*/ 2986 w 786324"/>
                    <a:gd name="connsiteY15" fmla="*/ 336754 h 1401932"/>
                    <a:gd name="connsiteX16" fmla="*/ 183431 w 786324"/>
                    <a:gd name="connsiteY16" fmla="*/ 456361 h 1401932"/>
                    <a:gd name="connsiteX17" fmla="*/ 198820 w 786324"/>
                    <a:gd name="connsiteY17" fmla="*/ 532584 h 1401932"/>
                    <a:gd name="connsiteX18" fmla="*/ 214209 w 786324"/>
                    <a:gd name="connsiteY18" fmla="*/ 456361 h 1401932"/>
                    <a:gd name="connsiteX19" fmla="*/ 394654 w 786324"/>
                    <a:gd name="connsiteY19" fmla="*/ 336754 h 1401932"/>
                    <a:gd name="connsiteX20" fmla="*/ 590489 w 786324"/>
                    <a:gd name="connsiteY20" fmla="*/ 532589 h 1401932"/>
                    <a:gd name="connsiteX21" fmla="*/ 394654 w 786324"/>
                    <a:gd name="connsiteY21" fmla="*/ 728424 h 1401932"/>
                    <a:gd name="connsiteX22" fmla="*/ 214209 w 786324"/>
                    <a:gd name="connsiteY22" fmla="*/ 608817 h 1401932"/>
                    <a:gd name="connsiteX23" fmla="*/ 198820 w 786324"/>
                    <a:gd name="connsiteY23" fmla="*/ 532594 h 1401932"/>
                    <a:gd name="connsiteX24" fmla="*/ 183431 w 786324"/>
                    <a:gd name="connsiteY24" fmla="*/ 608817 h 1401932"/>
                    <a:gd name="connsiteX25" fmla="*/ 2986 w 786324"/>
                    <a:gd name="connsiteY25" fmla="*/ 728424 h 1401932"/>
                    <a:gd name="connsiteX26" fmla="*/ 0 w 786324"/>
                    <a:gd name="connsiteY26" fmla="*/ 727897 h 1401932"/>
                    <a:gd name="connsiteX27" fmla="*/ 0 w 786324"/>
                    <a:gd name="connsiteY27" fmla="*/ 337281 h 1401932"/>
                    <a:gd name="connsiteX28" fmla="*/ 198821 w 786324"/>
                    <a:gd name="connsiteY28" fmla="*/ 0 h 1401932"/>
                    <a:gd name="connsiteX29" fmla="*/ 379266 w 786324"/>
                    <a:gd name="connsiteY29" fmla="*/ 119607 h 1401932"/>
                    <a:gd name="connsiteX30" fmla="*/ 394655 w 786324"/>
                    <a:gd name="connsiteY30" fmla="*/ 195830 h 1401932"/>
                    <a:gd name="connsiteX31" fmla="*/ 410044 w 786324"/>
                    <a:gd name="connsiteY31" fmla="*/ 119607 h 1401932"/>
                    <a:gd name="connsiteX32" fmla="*/ 590489 w 786324"/>
                    <a:gd name="connsiteY32" fmla="*/ 0 h 1401932"/>
                    <a:gd name="connsiteX33" fmla="*/ 786324 w 786324"/>
                    <a:gd name="connsiteY33" fmla="*/ 195835 h 1401932"/>
                    <a:gd name="connsiteX34" fmla="*/ 590489 w 786324"/>
                    <a:gd name="connsiteY34" fmla="*/ 391670 h 1401932"/>
                    <a:gd name="connsiteX35" fmla="*/ 410044 w 786324"/>
                    <a:gd name="connsiteY35" fmla="*/ 272063 h 1401932"/>
                    <a:gd name="connsiteX36" fmla="*/ 394655 w 786324"/>
                    <a:gd name="connsiteY36" fmla="*/ 195840 h 1401932"/>
                    <a:gd name="connsiteX37" fmla="*/ 379266 w 786324"/>
                    <a:gd name="connsiteY37" fmla="*/ 272063 h 1401932"/>
                    <a:gd name="connsiteX38" fmla="*/ 198821 w 786324"/>
                    <a:gd name="connsiteY38" fmla="*/ 391670 h 1401932"/>
                    <a:gd name="connsiteX39" fmla="*/ 6965 w 786324"/>
                    <a:gd name="connsiteY39" fmla="*/ 235303 h 1401932"/>
                    <a:gd name="connsiteX40" fmla="*/ 2987 w 786324"/>
                    <a:gd name="connsiteY40" fmla="*/ 195840 h 1401932"/>
                    <a:gd name="connsiteX41" fmla="*/ 0 w 786324"/>
                    <a:gd name="connsiteY41" fmla="*/ 225464 h 1401932"/>
                    <a:gd name="connsiteX42" fmla="*/ 0 w 786324"/>
                    <a:gd name="connsiteY42" fmla="*/ 166206 h 1401932"/>
                    <a:gd name="connsiteX43" fmla="*/ 2987 w 786324"/>
                    <a:gd name="connsiteY43" fmla="*/ 195830 h 1401932"/>
                    <a:gd name="connsiteX44" fmla="*/ 6965 w 786324"/>
                    <a:gd name="connsiteY44" fmla="*/ 156367 h 1401932"/>
                    <a:gd name="connsiteX45" fmla="*/ 198821 w 786324"/>
                    <a:gd name="connsiteY45" fmla="*/ 0 h 14019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</a:cxnLst>
                  <a:rect l="l" t="t" r="r" b="b"/>
                  <a:pathLst>
                    <a:path w="786324" h="1401932">
                      <a:moveTo>
                        <a:pt x="2983" y="1010262"/>
                      </a:moveTo>
                      <a:cubicBezTo>
                        <a:pt x="111140" y="1010262"/>
                        <a:pt x="198818" y="1097940"/>
                        <a:pt x="198818" y="1206097"/>
                      </a:cubicBezTo>
                      <a:cubicBezTo>
                        <a:pt x="198818" y="1314254"/>
                        <a:pt x="111140" y="1401932"/>
                        <a:pt x="2983" y="1401932"/>
                      </a:cubicBezTo>
                      <a:lnTo>
                        <a:pt x="0" y="1401632"/>
                      </a:lnTo>
                      <a:lnTo>
                        <a:pt x="0" y="1010563"/>
                      </a:lnTo>
                      <a:close/>
                      <a:moveTo>
                        <a:pt x="198819" y="673508"/>
                      </a:moveTo>
                      <a:cubicBezTo>
                        <a:pt x="306976" y="673508"/>
                        <a:pt x="394654" y="761186"/>
                        <a:pt x="394654" y="869343"/>
                      </a:cubicBezTo>
                      <a:cubicBezTo>
                        <a:pt x="394654" y="977500"/>
                        <a:pt x="306976" y="1065178"/>
                        <a:pt x="198819" y="1065178"/>
                      </a:cubicBezTo>
                      <a:cubicBezTo>
                        <a:pt x="117701" y="1065178"/>
                        <a:pt x="48103" y="1015859"/>
                        <a:pt x="18374" y="945571"/>
                      </a:cubicBezTo>
                      <a:lnTo>
                        <a:pt x="2985" y="869348"/>
                      </a:lnTo>
                      <a:lnTo>
                        <a:pt x="0" y="884133"/>
                      </a:lnTo>
                      <a:lnTo>
                        <a:pt x="0" y="854553"/>
                      </a:lnTo>
                      <a:lnTo>
                        <a:pt x="2985" y="869338"/>
                      </a:lnTo>
                      <a:lnTo>
                        <a:pt x="18374" y="793115"/>
                      </a:lnTo>
                      <a:cubicBezTo>
                        <a:pt x="48103" y="722827"/>
                        <a:pt x="117701" y="673508"/>
                        <a:pt x="198819" y="673508"/>
                      </a:cubicBezTo>
                      <a:close/>
                      <a:moveTo>
                        <a:pt x="2986" y="336754"/>
                      </a:moveTo>
                      <a:cubicBezTo>
                        <a:pt x="84104" y="336754"/>
                        <a:pt x="153702" y="386073"/>
                        <a:pt x="183431" y="456361"/>
                      </a:cubicBezTo>
                      <a:lnTo>
                        <a:pt x="198820" y="532584"/>
                      </a:lnTo>
                      <a:lnTo>
                        <a:pt x="214209" y="456361"/>
                      </a:lnTo>
                      <a:cubicBezTo>
                        <a:pt x="243938" y="386073"/>
                        <a:pt x="313536" y="336754"/>
                        <a:pt x="394654" y="336754"/>
                      </a:cubicBezTo>
                      <a:cubicBezTo>
                        <a:pt x="502811" y="336754"/>
                        <a:pt x="590489" y="424432"/>
                        <a:pt x="590489" y="532589"/>
                      </a:cubicBezTo>
                      <a:cubicBezTo>
                        <a:pt x="590489" y="640746"/>
                        <a:pt x="502811" y="728424"/>
                        <a:pt x="394654" y="728424"/>
                      </a:cubicBezTo>
                      <a:cubicBezTo>
                        <a:pt x="313536" y="728424"/>
                        <a:pt x="243938" y="679105"/>
                        <a:pt x="214209" y="608817"/>
                      </a:cubicBezTo>
                      <a:lnTo>
                        <a:pt x="198820" y="532594"/>
                      </a:lnTo>
                      <a:lnTo>
                        <a:pt x="183431" y="608817"/>
                      </a:lnTo>
                      <a:cubicBezTo>
                        <a:pt x="153702" y="679105"/>
                        <a:pt x="84104" y="728424"/>
                        <a:pt x="2986" y="728424"/>
                      </a:cubicBezTo>
                      <a:lnTo>
                        <a:pt x="0" y="727897"/>
                      </a:lnTo>
                      <a:lnTo>
                        <a:pt x="0" y="337281"/>
                      </a:lnTo>
                      <a:close/>
                      <a:moveTo>
                        <a:pt x="198821" y="0"/>
                      </a:moveTo>
                      <a:cubicBezTo>
                        <a:pt x="279939" y="0"/>
                        <a:pt x="349537" y="49319"/>
                        <a:pt x="379266" y="119607"/>
                      </a:cubicBezTo>
                      <a:lnTo>
                        <a:pt x="394655" y="195830"/>
                      </a:lnTo>
                      <a:lnTo>
                        <a:pt x="410044" y="119607"/>
                      </a:lnTo>
                      <a:cubicBezTo>
                        <a:pt x="439773" y="49319"/>
                        <a:pt x="509372" y="0"/>
                        <a:pt x="590489" y="0"/>
                      </a:cubicBezTo>
                      <a:cubicBezTo>
                        <a:pt x="698646" y="0"/>
                        <a:pt x="786324" y="87678"/>
                        <a:pt x="786324" y="195835"/>
                      </a:cubicBezTo>
                      <a:cubicBezTo>
                        <a:pt x="786324" y="303992"/>
                        <a:pt x="698646" y="391670"/>
                        <a:pt x="590489" y="391670"/>
                      </a:cubicBezTo>
                      <a:cubicBezTo>
                        <a:pt x="509372" y="391670"/>
                        <a:pt x="439773" y="342351"/>
                        <a:pt x="410044" y="272063"/>
                      </a:cubicBezTo>
                      <a:lnTo>
                        <a:pt x="394655" y="195840"/>
                      </a:lnTo>
                      <a:lnTo>
                        <a:pt x="379266" y="272063"/>
                      </a:lnTo>
                      <a:cubicBezTo>
                        <a:pt x="349537" y="342351"/>
                        <a:pt x="279939" y="391670"/>
                        <a:pt x="198821" y="391670"/>
                      </a:cubicBezTo>
                      <a:cubicBezTo>
                        <a:pt x="104184" y="391670"/>
                        <a:pt x="25226" y="324541"/>
                        <a:pt x="6965" y="235303"/>
                      </a:cubicBezTo>
                      <a:lnTo>
                        <a:pt x="2987" y="195840"/>
                      </a:lnTo>
                      <a:lnTo>
                        <a:pt x="0" y="225464"/>
                      </a:lnTo>
                      <a:lnTo>
                        <a:pt x="0" y="166206"/>
                      </a:lnTo>
                      <a:lnTo>
                        <a:pt x="2987" y="195830"/>
                      </a:lnTo>
                      <a:lnTo>
                        <a:pt x="6965" y="156367"/>
                      </a:lnTo>
                      <a:cubicBezTo>
                        <a:pt x="25226" y="67128"/>
                        <a:pt x="104184" y="0"/>
                        <a:pt x="198821" y="0"/>
                      </a:cubicBezTo>
                      <a:close/>
                    </a:path>
                  </a:pathLst>
                </a:custGeom>
                <a:solidFill>
                  <a:sysClr val="windowText" lastClr="000000">
                    <a:alpha val="15000"/>
                  </a:sys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599" name="Rectangle 598"/>
              <p:cNvSpPr/>
              <p:nvPr/>
            </p:nvSpPr>
            <p:spPr>
              <a:xfrm>
                <a:off x="1879878" y="3181017"/>
                <a:ext cx="162318" cy="598865"/>
              </a:xfrm>
              <a:prstGeom prst="rect">
                <a:avLst/>
              </a:prstGeom>
              <a:solidFill>
                <a:srgbClr val="9B59B6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00" name="Rectangle 599"/>
              <p:cNvSpPr/>
              <p:nvPr/>
            </p:nvSpPr>
            <p:spPr>
              <a:xfrm>
                <a:off x="2266142" y="3181017"/>
                <a:ext cx="162318" cy="598865"/>
              </a:xfrm>
              <a:prstGeom prst="rect">
                <a:avLst/>
              </a:prstGeom>
              <a:solidFill>
                <a:srgbClr val="9B59B6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01" name="Rectangle 600"/>
              <p:cNvSpPr/>
              <p:nvPr/>
            </p:nvSpPr>
            <p:spPr>
              <a:xfrm>
                <a:off x="3504642" y="3181017"/>
                <a:ext cx="162318" cy="598865"/>
              </a:xfrm>
              <a:prstGeom prst="rect">
                <a:avLst/>
              </a:prstGeom>
              <a:solidFill>
                <a:srgbClr val="9B59B6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cxnSp>
            <p:nvCxnSpPr>
              <p:cNvPr id="602" name="Straight Connector 601"/>
              <p:cNvCxnSpPr/>
              <p:nvPr/>
            </p:nvCxnSpPr>
            <p:spPr>
              <a:xfrm>
                <a:off x="1809549" y="3789256"/>
                <a:ext cx="1982805" cy="0"/>
              </a:xfrm>
              <a:prstGeom prst="line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</p:grpSp>
      </p:grpSp>
      <p:grpSp>
        <p:nvGrpSpPr>
          <p:cNvPr id="680" name="Group 679"/>
          <p:cNvGrpSpPr/>
          <p:nvPr/>
        </p:nvGrpSpPr>
        <p:grpSpPr>
          <a:xfrm>
            <a:off x="7764312" y="1111624"/>
            <a:ext cx="3172730" cy="2088554"/>
            <a:chOff x="8185552" y="463931"/>
            <a:chExt cx="3172730" cy="2088554"/>
          </a:xfrm>
        </p:grpSpPr>
        <p:grpSp>
          <p:nvGrpSpPr>
            <p:cNvPr id="681" name="Group 680"/>
            <p:cNvGrpSpPr/>
            <p:nvPr/>
          </p:nvGrpSpPr>
          <p:grpSpPr>
            <a:xfrm>
              <a:off x="8185552" y="463931"/>
              <a:ext cx="1440262" cy="2061264"/>
              <a:chOff x="7452407" y="-468521"/>
              <a:chExt cx="3568475" cy="5107104"/>
            </a:xfrm>
          </p:grpSpPr>
          <p:sp>
            <p:nvSpPr>
              <p:cNvPr id="755" name="Freeform 754"/>
              <p:cNvSpPr/>
              <p:nvPr/>
            </p:nvSpPr>
            <p:spPr>
              <a:xfrm>
                <a:off x="8467284" y="1942698"/>
                <a:ext cx="1543614" cy="1026873"/>
              </a:xfrm>
              <a:custGeom>
                <a:avLst/>
                <a:gdLst>
                  <a:gd name="connsiteX0" fmla="*/ 122766 w 1566333"/>
                  <a:gd name="connsiteY0" fmla="*/ 0 h 2307166"/>
                  <a:gd name="connsiteX1" fmla="*/ 0 w 1566333"/>
                  <a:gd name="connsiteY1" fmla="*/ 2307166 h 2307166"/>
                  <a:gd name="connsiteX2" fmla="*/ 1566333 w 1566333"/>
                  <a:gd name="connsiteY2" fmla="*/ 2298700 h 2307166"/>
                  <a:gd name="connsiteX3" fmla="*/ 1473200 w 1566333"/>
                  <a:gd name="connsiteY3" fmla="*/ 16933 h 2307166"/>
                  <a:gd name="connsiteX4" fmla="*/ 122766 w 1566333"/>
                  <a:gd name="connsiteY4" fmla="*/ 0 h 2307166"/>
                  <a:gd name="connsiteX0" fmla="*/ 42463 w 1486030"/>
                  <a:gd name="connsiteY0" fmla="*/ 0 h 2298700"/>
                  <a:gd name="connsiteX1" fmla="*/ 0 w 1486030"/>
                  <a:gd name="connsiteY1" fmla="*/ 788120 h 2298700"/>
                  <a:gd name="connsiteX2" fmla="*/ 1486030 w 1486030"/>
                  <a:gd name="connsiteY2" fmla="*/ 2298700 h 2298700"/>
                  <a:gd name="connsiteX3" fmla="*/ 1392897 w 1486030"/>
                  <a:gd name="connsiteY3" fmla="*/ 16933 h 2298700"/>
                  <a:gd name="connsiteX4" fmla="*/ 42463 w 1486030"/>
                  <a:gd name="connsiteY4" fmla="*/ 0 h 2298700"/>
                  <a:gd name="connsiteX0" fmla="*/ 42463 w 1425000"/>
                  <a:gd name="connsiteY0" fmla="*/ 0 h 812290"/>
                  <a:gd name="connsiteX1" fmla="*/ 0 w 1425000"/>
                  <a:gd name="connsiteY1" fmla="*/ 788120 h 812290"/>
                  <a:gd name="connsiteX2" fmla="*/ 1425000 w 1425000"/>
                  <a:gd name="connsiteY2" fmla="*/ 812290 h 812290"/>
                  <a:gd name="connsiteX3" fmla="*/ 1392897 w 1425000"/>
                  <a:gd name="connsiteY3" fmla="*/ 16933 h 812290"/>
                  <a:gd name="connsiteX4" fmla="*/ 42463 w 1425000"/>
                  <a:gd name="connsiteY4" fmla="*/ 0 h 812290"/>
                  <a:gd name="connsiteX0" fmla="*/ 45675 w 1428212"/>
                  <a:gd name="connsiteY0" fmla="*/ 0 h 853392"/>
                  <a:gd name="connsiteX1" fmla="*/ 0 w 1428212"/>
                  <a:gd name="connsiteY1" fmla="*/ 853392 h 853392"/>
                  <a:gd name="connsiteX2" fmla="*/ 1428212 w 1428212"/>
                  <a:gd name="connsiteY2" fmla="*/ 812290 h 853392"/>
                  <a:gd name="connsiteX3" fmla="*/ 1396109 w 1428212"/>
                  <a:gd name="connsiteY3" fmla="*/ 16933 h 853392"/>
                  <a:gd name="connsiteX4" fmla="*/ 45675 w 1428212"/>
                  <a:gd name="connsiteY4" fmla="*/ 0 h 853392"/>
                  <a:gd name="connsiteX0" fmla="*/ 45675 w 1441061"/>
                  <a:gd name="connsiteY0" fmla="*/ 0 h 853392"/>
                  <a:gd name="connsiteX1" fmla="*/ 0 w 1441061"/>
                  <a:gd name="connsiteY1" fmla="*/ 853392 h 853392"/>
                  <a:gd name="connsiteX2" fmla="*/ 1441061 w 1441061"/>
                  <a:gd name="connsiteY2" fmla="*/ 847893 h 853392"/>
                  <a:gd name="connsiteX3" fmla="*/ 1396109 w 1441061"/>
                  <a:gd name="connsiteY3" fmla="*/ 16933 h 853392"/>
                  <a:gd name="connsiteX4" fmla="*/ 45675 w 1441061"/>
                  <a:gd name="connsiteY4" fmla="*/ 0 h 853392"/>
                  <a:gd name="connsiteX0" fmla="*/ 45675 w 1434637"/>
                  <a:gd name="connsiteY0" fmla="*/ 0 h 853392"/>
                  <a:gd name="connsiteX1" fmla="*/ 0 w 1434637"/>
                  <a:gd name="connsiteY1" fmla="*/ 853392 h 853392"/>
                  <a:gd name="connsiteX2" fmla="*/ 1434637 w 1434637"/>
                  <a:gd name="connsiteY2" fmla="*/ 850860 h 853392"/>
                  <a:gd name="connsiteX3" fmla="*/ 1396109 w 1434637"/>
                  <a:gd name="connsiteY3" fmla="*/ 16933 h 853392"/>
                  <a:gd name="connsiteX4" fmla="*/ 45675 w 1434637"/>
                  <a:gd name="connsiteY4" fmla="*/ 0 h 853392"/>
                  <a:gd name="connsiteX0" fmla="*/ 45675 w 1431425"/>
                  <a:gd name="connsiteY0" fmla="*/ 0 h 853827"/>
                  <a:gd name="connsiteX1" fmla="*/ 0 w 1431425"/>
                  <a:gd name="connsiteY1" fmla="*/ 853392 h 853827"/>
                  <a:gd name="connsiteX2" fmla="*/ 1431425 w 1431425"/>
                  <a:gd name="connsiteY2" fmla="*/ 853827 h 853827"/>
                  <a:gd name="connsiteX3" fmla="*/ 1396109 w 1431425"/>
                  <a:gd name="connsiteY3" fmla="*/ 16933 h 853827"/>
                  <a:gd name="connsiteX4" fmla="*/ 45675 w 1431425"/>
                  <a:gd name="connsiteY4" fmla="*/ 0 h 853827"/>
                  <a:gd name="connsiteX0" fmla="*/ 198318 w 1584068"/>
                  <a:gd name="connsiteY0" fmla="*/ 0 h 959253"/>
                  <a:gd name="connsiteX1" fmla="*/ 152643 w 1584068"/>
                  <a:gd name="connsiteY1" fmla="*/ 853392 h 959253"/>
                  <a:gd name="connsiteX2" fmla="*/ 1584068 w 1584068"/>
                  <a:gd name="connsiteY2" fmla="*/ 853827 h 959253"/>
                  <a:gd name="connsiteX3" fmla="*/ 1548752 w 1584068"/>
                  <a:gd name="connsiteY3" fmla="*/ 16933 h 959253"/>
                  <a:gd name="connsiteX4" fmla="*/ 198318 w 1584068"/>
                  <a:gd name="connsiteY4" fmla="*/ 0 h 959253"/>
                  <a:gd name="connsiteX0" fmla="*/ 118425 w 1504175"/>
                  <a:gd name="connsiteY0" fmla="*/ 0 h 982522"/>
                  <a:gd name="connsiteX1" fmla="*/ 72750 w 1504175"/>
                  <a:gd name="connsiteY1" fmla="*/ 853392 h 982522"/>
                  <a:gd name="connsiteX2" fmla="*/ 1504175 w 1504175"/>
                  <a:gd name="connsiteY2" fmla="*/ 853827 h 982522"/>
                  <a:gd name="connsiteX3" fmla="*/ 1468859 w 1504175"/>
                  <a:gd name="connsiteY3" fmla="*/ 16933 h 982522"/>
                  <a:gd name="connsiteX4" fmla="*/ 118425 w 1504175"/>
                  <a:gd name="connsiteY4" fmla="*/ 0 h 982522"/>
                  <a:gd name="connsiteX0" fmla="*/ 47728 w 1433478"/>
                  <a:gd name="connsiteY0" fmla="*/ 0 h 982522"/>
                  <a:gd name="connsiteX1" fmla="*/ 2053 w 1433478"/>
                  <a:gd name="connsiteY1" fmla="*/ 853392 h 982522"/>
                  <a:gd name="connsiteX2" fmla="*/ 1433478 w 1433478"/>
                  <a:gd name="connsiteY2" fmla="*/ 853827 h 982522"/>
                  <a:gd name="connsiteX3" fmla="*/ 1398162 w 1433478"/>
                  <a:gd name="connsiteY3" fmla="*/ 16933 h 982522"/>
                  <a:gd name="connsiteX4" fmla="*/ 47728 w 1433478"/>
                  <a:gd name="connsiteY4" fmla="*/ 0 h 982522"/>
                  <a:gd name="connsiteX0" fmla="*/ 54458 w 1440208"/>
                  <a:gd name="connsiteY0" fmla="*/ 0 h 962628"/>
                  <a:gd name="connsiteX1" fmla="*/ 8783 w 1440208"/>
                  <a:gd name="connsiteY1" fmla="*/ 853392 h 962628"/>
                  <a:gd name="connsiteX2" fmla="*/ 1440208 w 1440208"/>
                  <a:gd name="connsiteY2" fmla="*/ 853827 h 962628"/>
                  <a:gd name="connsiteX3" fmla="*/ 1404892 w 1440208"/>
                  <a:gd name="connsiteY3" fmla="*/ 16933 h 962628"/>
                  <a:gd name="connsiteX4" fmla="*/ 54458 w 1440208"/>
                  <a:gd name="connsiteY4" fmla="*/ 0 h 962628"/>
                  <a:gd name="connsiteX0" fmla="*/ 129792 w 1541239"/>
                  <a:gd name="connsiteY0" fmla="*/ 0 h 1047597"/>
                  <a:gd name="connsiteX1" fmla="*/ 109814 w 1541239"/>
                  <a:gd name="connsiteY1" fmla="*/ 936465 h 1047597"/>
                  <a:gd name="connsiteX2" fmla="*/ 1541239 w 1541239"/>
                  <a:gd name="connsiteY2" fmla="*/ 936900 h 1047597"/>
                  <a:gd name="connsiteX3" fmla="*/ 1505923 w 1541239"/>
                  <a:gd name="connsiteY3" fmla="*/ 100006 h 1047597"/>
                  <a:gd name="connsiteX4" fmla="*/ 129792 w 1541239"/>
                  <a:gd name="connsiteY4" fmla="*/ 0 h 1047597"/>
                  <a:gd name="connsiteX0" fmla="*/ 146859 w 1532609"/>
                  <a:gd name="connsiteY0" fmla="*/ 0 h 1053912"/>
                  <a:gd name="connsiteX1" fmla="*/ 101184 w 1532609"/>
                  <a:gd name="connsiteY1" fmla="*/ 942399 h 1053912"/>
                  <a:gd name="connsiteX2" fmla="*/ 1532609 w 1532609"/>
                  <a:gd name="connsiteY2" fmla="*/ 942834 h 1053912"/>
                  <a:gd name="connsiteX3" fmla="*/ 1497293 w 1532609"/>
                  <a:gd name="connsiteY3" fmla="*/ 105940 h 1053912"/>
                  <a:gd name="connsiteX4" fmla="*/ 146859 w 1532609"/>
                  <a:gd name="connsiteY4" fmla="*/ 0 h 1053912"/>
                  <a:gd name="connsiteX0" fmla="*/ 162747 w 1548497"/>
                  <a:gd name="connsiteY0" fmla="*/ 0 h 1053912"/>
                  <a:gd name="connsiteX1" fmla="*/ 117072 w 1548497"/>
                  <a:gd name="connsiteY1" fmla="*/ 942399 h 1053912"/>
                  <a:gd name="connsiteX2" fmla="*/ 1548497 w 1548497"/>
                  <a:gd name="connsiteY2" fmla="*/ 942834 h 1053912"/>
                  <a:gd name="connsiteX3" fmla="*/ 1513181 w 1548497"/>
                  <a:gd name="connsiteY3" fmla="*/ 105940 h 1053912"/>
                  <a:gd name="connsiteX4" fmla="*/ 162747 w 1548497"/>
                  <a:gd name="connsiteY4" fmla="*/ 0 h 1053912"/>
                  <a:gd name="connsiteX0" fmla="*/ 172823 w 1542512"/>
                  <a:gd name="connsiteY0" fmla="*/ 0 h 1047597"/>
                  <a:gd name="connsiteX1" fmla="*/ 111087 w 1542512"/>
                  <a:gd name="connsiteY1" fmla="*/ 936465 h 1047597"/>
                  <a:gd name="connsiteX2" fmla="*/ 1542512 w 1542512"/>
                  <a:gd name="connsiteY2" fmla="*/ 936900 h 1047597"/>
                  <a:gd name="connsiteX3" fmla="*/ 1507196 w 1542512"/>
                  <a:gd name="connsiteY3" fmla="*/ 100006 h 1047597"/>
                  <a:gd name="connsiteX4" fmla="*/ 172823 w 1542512"/>
                  <a:gd name="connsiteY4" fmla="*/ 0 h 1047597"/>
                  <a:gd name="connsiteX0" fmla="*/ 167517 w 1537206"/>
                  <a:gd name="connsiteY0" fmla="*/ 0 h 1047597"/>
                  <a:gd name="connsiteX1" fmla="*/ 105781 w 1537206"/>
                  <a:gd name="connsiteY1" fmla="*/ 936465 h 1047597"/>
                  <a:gd name="connsiteX2" fmla="*/ 1537206 w 1537206"/>
                  <a:gd name="connsiteY2" fmla="*/ 936900 h 1047597"/>
                  <a:gd name="connsiteX3" fmla="*/ 1501890 w 1537206"/>
                  <a:gd name="connsiteY3" fmla="*/ 100006 h 1047597"/>
                  <a:gd name="connsiteX4" fmla="*/ 167517 w 1537206"/>
                  <a:gd name="connsiteY4" fmla="*/ 0 h 1047597"/>
                  <a:gd name="connsiteX0" fmla="*/ 102008 w 1471697"/>
                  <a:gd name="connsiteY0" fmla="*/ 0 h 1078831"/>
                  <a:gd name="connsiteX1" fmla="*/ 139848 w 1471697"/>
                  <a:gd name="connsiteY1" fmla="*/ 989869 h 1078831"/>
                  <a:gd name="connsiteX2" fmla="*/ 1471697 w 1471697"/>
                  <a:gd name="connsiteY2" fmla="*/ 936900 h 1078831"/>
                  <a:gd name="connsiteX3" fmla="*/ 1436381 w 1471697"/>
                  <a:gd name="connsiteY3" fmla="*/ 100006 h 1078831"/>
                  <a:gd name="connsiteX4" fmla="*/ 102008 w 1471697"/>
                  <a:gd name="connsiteY4" fmla="*/ 0 h 1078831"/>
                  <a:gd name="connsiteX0" fmla="*/ 113866 w 1483555"/>
                  <a:gd name="connsiteY0" fmla="*/ 0 h 1064836"/>
                  <a:gd name="connsiteX1" fmla="*/ 151706 w 1483555"/>
                  <a:gd name="connsiteY1" fmla="*/ 989869 h 1064836"/>
                  <a:gd name="connsiteX2" fmla="*/ 1483555 w 1483555"/>
                  <a:gd name="connsiteY2" fmla="*/ 936900 h 1064836"/>
                  <a:gd name="connsiteX3" fmla="*/ 1448239 w 1483555"/>
                  <a:gd name="connsiteY3" fmla="*/ 100006 h 1064836"/>
                  <a:gd name="connsiteX4" fmla="*/ 113866 w 1483555"/>
                  <a:gd name="connsiteY4" fmla="*/ 0 h 1064836"/>
                  <a:gd name="connsiteX0" fmla="*/ 113866 w 1483555"/>
                  <a:gd name="connsiteY0" fmla="*/ 0 h 1064836"/>
                  <a:gd name="connsiteX1" fmla="*/ 151706 w 1483555"/>
                  <a:gd name="connsiteY1" fmla="*/ 989869 h 1064836"/>
                  <a:gd name="connsiteX2" fmla="*/ 1483555 w 1483555"/>
                  <a:gd name="connsiteY2" fmla="*/ 936900 h 1064836"/>
                  <a:gd name="connsiteX3" fmla="*/ 1448239 w 1483555"/>
                  <a:gd name="connsiteY3" fmla="*/ 100006 h 1064836"/>
                  <a:gd name="connsiteX4" fmla="*/ 113866 w 1483555"/>
                  <a:gd name="connsiteY4" fmla="*/ 0 h 1064836"/>
                  <a:gd name="connsiteX0" fmla="*/ 110414 w 1480103"/>
                  <a:gd name="connsiteY0" fmla="*/ 0 h 1073720"/>
                  <a:gd name="connsiteX1" fmla="*/ 148254 w 1480103"/>
                  <a:gd name="connsiteY1" fmla="*/ 989869 h 1073720"/>
                  <a:gd name="connsiteX2" fmla="*/ 1480103 w 1480103"/>
                  <a:gd name="connsiteY2" fmla="*/ 936900 h 1073720"/>
                  <a:gd name="connsiteX3" fmla="*/ 1444787 w 1480103"/>
                  <a:gd name="connsiteY3" fmla="*/ 100006 h 1073720"/>
                  <a:gd name="connsiteX4" fmla="*/ 110414 w 1480103"/>
                  <a:gd name="connsiteY4" fmla="*/ 0 h 1073720"/>
                  <a:gd name="connsiteX0" fmla="*/ 80084 w 1449773"/>
                  <a:gd name="connsiteY0" fmla="*/ 0 h 1095559"/>
                  <a:gd name="connsiteX1" fmla="*/ 117924 w 1449773"/>
                  <a:gd name="connsiteY1" fmla="*/ 989869 h 1095559"/>
                  <a:gd name="connsiteX2" fmla="*/ 1449773 w 1449773"/>
                  <a:gd name="connsiteY2" fmla="*/ 936900 h 1095559"/>
                  <a:gd name="connsiteX3" fmla="*/ 1414457 w 1449773"/>
                  <a:gd name="connsiteY3" fmla="*/ 100006 h 1095559"/>
                  <a:gd name="connsiteX4" fmla="*/ 80084 w 1449773"/>
                  <a:gd name="connsiteY4" fmla="*/ 0 h 1095559"/>
                  <a:gd name="connsiteX0" fmla="*/ 35757 w 1405446"/>
                  <a:gd name="connsiteY0" fmla="*/ 0 h 1095559"/>
                  <a:gd name="connsiteX1" fmla="*/ 73597 w 1405446"/>
                  <a:gd name="connsiteY1" fmla="*/ 989869 h 1095559"/>
                  <a:gd name="connsiteX2" fmla="*/ 1405446 w 1405446"/>
                  <a:gd name="connsiteY2" fmla="*/ 936900 h 1095559"/>
                  <a:gd name="connsiteX3" fmla="*/ 1370130 w 1405446"/>
                  <a:gd name="connsiteY3" fmla="*/ 100006 h 1095559"/>
                  <a:gd name="connsiteX4" fmla="*/ 35757 w 1405446"/>
                  <a:gd name="connsiteY4" fmla="*/ 0 h 1095559"/>
                  <a:gd name="connsiteX0" fmla="*/ 64035 w 1433724"/>
                  <a:gd name="connsiteY0" fmla="*/ 0 h 1095559"/>
                  <a:gd name="connsiteX1" fmla="*/ 101875 w 1433724"/>
                  <a:gd name="connsiteY1" fmla="*/ 989869 h 1095559"/>
                  <a:gd name="connsiteX2" fmla="*/ 1433724 w 1433724"/>
                  <a:gd name="connsiteY2" fmla="*/ 936900 h 1095559"/>
                  <a:gd name="connsiteX3" fmla="*/ 1398408 w 1433724"/>
                  <a:gd name="connsiteY3" fmla="*/ 100006 h 1095559"/>
                  <a:gd name="connsiteX4" fmla="*/ 64035 w 1433724"/>
                  <a:gd name="connsiteY4" fmla="*/ 0 h 1095559"/>
                  <a:gd name="connsiteX0" fmla="*/ 65444 w 1435133"/>
                  <a:gd name="connsiteY0" fmla="*/ 0 h 1062801"/>
                  <a:gd name="connsiteX1" fmla="*/ 100071 w 1435133"/>
                  <a:gd name="connsiteY1" fmla="*/ 936465 h 1062801"/>
                  <a:gd name="connsiteX2" fmla="*/ 1435133 w 1435133"/>
                  <a:gd name="connsiteY2" fmla="*/ 936900 h 1062801"/>
                  <a:gd name="connsiteX3" fmla="*/ 1399817 w 1435133"/>
                  <a:gd name="connsiteY3" fmla="*/ 100006 h 1062801"/>
                  <a:gd name="connsiteX4" fmla="*/ 65444 w 1435133"/>
                  <a:gd name="connsiteY4" fmla="*/ 0 h 1062801"/>
                  <a:gd name="connsiteX0" fmla="*/ 92732 w 1462421"/>
                  <a:gd name="connsiteY0" fmla="*/ 0 h 1026212"/>
                  <a:gd name="connsiteX1" fmla="*/ 75965 w 1462421"/>
                  <a:gd name="connsiteY1" fmla="*/ 859326 h 1026212"/>
                  <a:gd name="connsiteX2" fmla="*/ 1462421 w 1462421"/>
                  <a:gd name="connsiteY2" fmla="*/ 936900 h 1026212"/>
                  <a:gd name="connsiteX3" fmla="*/ 1427105 w 1462421"/>
                  <a:gd name="connsiteY3" fmla="*/ 100006 h 1026212"/>
                  <a:gd name="connsiteX4" fmla="*/ 92732 w 1462421"/>
                  <a:gd name="connsiteY4" fmla="*/ 0 h 1026212"/>
                  <a:gd name="connsiteX0" fmla="*/ 79368 w 1449057"/>
                  <a:gd name="connsiteY0" fmla="*/ 0 h 1026212"/>
                  <a:gd name="connsiteX1" fmla="*/ 62601 w 1449057"/>
                  <a:gd name="connsiteY1" fmla="*/ 859326 h 1026212"/>
                  <a:gd name="connsiteX2" fmla="*/ 1449057 w 1449057"/>
                  <a:gd name="connsiteY2" fmla="*/ 936900 h 1026212"/>
                  <a:gd name="connsiteX3" fmla="*/ 1413741 w 1449057"/>
                  <a:gd name="connsiteY3" fmla="*/ 100006 h 1026212"/>
                  <a:gd name="connsiteX4" fmla="*/ 79368 w 1449057"/>
                  <a:gd name="connsiteY4" fmla="*/ 0 h 1026212"/>
                  <a:gd name="connsiteX0" fmla="*/ 67855 w 1437544"/>
                  <a:gd name="connsiteY0" fmla="*/ 0 h 1026212"/>
                  <a:gd name="connsiteX1" fmla="*/ 51088 w 1437544"/>
                  <a:gd name="connsiteY1" fmla="*/ 859326 h 1026212"/>
                  <a:gd name="connsiteX2" fmla="*/ 1437544 w 1437544"/>
                  <a:gd name="connsiteY2" fmla="*/ 936900 h 1026212"/>
                  <a:gd name="connsiteX3" fmla="*/ 1402228 w 1437544"/>
                  <a:gd name="connsiteY3" fmla="*/ 100006 h 1026212"/>
                  <a:gd name="connsiteX4" fmla="*/ 67855 w 1437544"/>
                  <a:gd name="connsiteY4" fmla="*/ 0 h 1026212"/>
                  <a:gd name="connsiteX0" fmla="*/ 76755 w 1446444"/>
                  <a:gd name="connsiteY0" fmla="*/ 0 h 1026212"/>
                  <a:gd name="connsiteX1" fmla="*/ 59988 w 1446444"/>
                  <a:gd name="connsiteY1" fmla="*/ 859326 h 1026212"/>
                  <a:gd name="connsiteX2" fmla="*/ 1446444 w 1446444"/>
                  <a:gd name="connsiteY2" fmla="*/ 936900 h 1026212"/>
                  <a:gd name="connsiteX3" fmla="*/ 1411128 w 1446444"/>
                  <a:gd name="connsiteY3" fmla="*/ 100006 h 1026212"/>
                  <a:gd name="connsiteX4" fmla="*/ 76755 w 1446444"/>
                  <a:gd name="connsiteY4" fmla="*/ 0 h 1026212"/>
                  <a:gd name="connsiteX0" fmla="*/ 90708 w 1460397"/>
                  <a:gd name="connsiteY0" fmla="*/ 0 h 1026212"/>
                  <a:gd name="connsiteX1" fmla="*/ 73941 w 1460397"/>
                  <a:gd name="connsiteY1" fmla="*/ 859326 h 1026212"/>
                  <a:gd name="connsiteX2" fmla="*/ 1460397 w 1460397"/>
                  <a:gd name="connsiteY2" fmla="*/ 936900 h 1026212"/>
                  <a:gd name="connsiteX3" fmla="*/ 1425081 w 1460397"/>
                  <a:gd name="connsiteY3" fmla="*/ 100006 h 1026212"/>
                  <a:gd name="connsiteX4" fmla="*/ 90708 w 1460397"/>
                  <a:gd name="connsiteY4" fmla="*/ 0 h 1026212"/>
                  <a:gd name="connsiteX0" fmla="*/ 81227 w 1450916"/>
                  <a:gd name="connsiteY0" fmla="*/ 0 h 1026212"/>
                  <a:gd name="connsiteX1" fmla="*/ 64460 w 1450916"/>
                  <a:gd name="connsiteY1" fmla="*/ 859326 h 1026212"/>
                  <a:gd name="connsiteX2" fmla="*/ 1450916 w 1450916"/>
                  <a:gd name="connsiteY2" fmla="*/ 936900 h 1026212"/>
                  <a:gd name="connsiteX3" fmla="*/ 1415600 w 1450916"/>
                  <a:gd name="connsiteY3" fmla="*/ 100006 h 1026212"/>
                  <a:gd name="connsiteX4" fmla="*/ 81227 w 1450916"/>
                  <a:gd name="connsiteY4" fmla="*/ 0 h 1026212"/>
                  <a:gd name="connsiteX0" fmla="*/ 81227 w 1450916"/>
                  <a:gd name="connsiteY0" fmla="*/ 0 h 1026212"/>
                  <a:gd name="connsiteX1" fmla="*/ 64460 w 1450916"/>
                  <a:gd name="connsiteY1" fmla="*/ 859326 h 1026212"/>
                  <a:gd name="connsiteX2" fmla="*/ 1450916 w 1450916"/>
                  <a:gd name="connsiteY2" fmla="*/ 936900 h 1026212"/>
                  <a:gd name="connsiteX3" fmla="*/ 1415600 w 1450916"/>
                  <a:gd name="connsiteY3" fmla="*/ 100006 h 1026212"/>
                  <a:gd name="connsiteX4" fmla="*/ 81227 w 1450916"/>
                  <a:gd name="connsiteY4" fmla="*/ 0 h 1026212"/>
                  <a:gd name="connsiteX0" fmla="*/ 81227 w 1450916"/>
                  <a:gd name="connsiteY0" fmla="*/ 0 h 1026212"/>
                  <a:gd name="connsiteX1" fmla="*/ 64460 w 1450916"/>
                  <a:gd name="connsiteY1" fmla="*/ 859326 h 1026212"/>
                  <a:gd name="connsiteX2" fmla="*/ 1450916 w 1450916"/>
                  <a:gd name="connsiteY2" fmla="*/ 936900 h 1026212"/>
                  <a:gd name="connsiteX3" fmla="*/ 1415600 w 1450916"/>
                  <a:gd name="connsiteY3" fmla="*/ 100006 h 1026212"/>
                  <a:gd name="connsiteX4" fmla="*/ 81227 w 1450916"/>
                  <a:gd name="connsiteY4" fmla="*/ 0 h 1026212"/>
                  <a:gd name="connsiteX0" fmla="*/ 94164 w 1463853"/>
                  <a:gd name="connsiteY0" fmla="*/ 0 h 1026212"/>
                  <a:gd name="connsiteX1" fmla="*/ 77397 w 1463853"/>
                  <a:gd name="connsiteY1" fmla="*/ 859326 h 1026212"/>
                  <a:gd name="connsiteX2" fmla="*/ 1463853 w 1463853"/>
                  <a:gd name="connsiteY2" fmla="*/ 936900 h 1026212"/>
                  <a:gd name="connsiteX3" fmla="*/ 1428537 w 1463853"/>
                  <a:gd name="connsiteY3" fmla="*/ 100006 h 1026212"/>
                  <a:gd name="connsiteX4" fmla="*/ 94164 w 1463853"/>
                  <a:gd name="connsiteY4" fmla="*/ 0 h 1026212"/>
                  <a:gd name="connsiteX0" fmla="*/ 112245 w 1481934"/>
                  <a:gd name="connsiteY0" fmla="*/ 0 h 1005105"/>
                  <a:gd name="connsiteX1" fmla="*/ 66568 w 1481934"/>
                  <a:gd name="connsiteY1" fmla="*/ 794055 h 1005105"/>
                  <a:gd name="connsiteX2" fmla="*/ 1481934 w 1481934"/>
                  <a:gd name="connsiteY2" fmla="*/ 936900 h 1005105"/>
                  <a:gd name="connsiteX3" fmla="*/ 1446618 w 1481934"/>
                  <a:gd name="connsiteY3" fmla="*/ 100006 h 1005105"/>
                  <a:gd name="connsiteX4" fmla="*/ 112245 w 1481934"/>
                  <a:gd name="connsiteY4" fmla="*/ 0 h 1005105"/>
                  <a:gd name="connsiteX0" fmla="*/ 123753 w 1493442"/>
                  <a:gd name="connsiteY0" fmla="*/ 0 h 1005105"/>
                  <a:gd name="connsiteX1" fmla="*/ 78076 w 1493442"/>
                  <a:gd name="connsiteY1" fmla="*/ 794055 h 1005105"/>
                  <a:gd name="connsiteX2" fmla="*/ 1493442 w 1493442"/>
                  <a:gd name="connsiteY2" fmla="*/ 936900 h 1005105"/>
                  <a:gd name="connsiteX3" fmla="*/ 1458126 w 1493442"/>
                  <a:gd name="connsiteY3" fmla="*/ 100006 h 1005105"/>
                  <a:gd name="connsiteX4" fmla="*/ 123753 w 1493442"/>
                  <a:gd name="connsiteY4" fmla="*/ 0 h 1005105"/>
                  <a:gd name="connsiteX0" fmla="*/ 120720 w 1490409"/>
                  <a:gd name="connsiteY0" fmla="*/ 0 h 1005105"/>
                  <a:gd name="connsiteX1" fmla="*/ 75043 w 1490409"/>
                  <a:gd name="connsiteY1" fmla="*/ 794055 h 1005105"/>
                  <a:gd name="connsiteX2" fmla="*/ 1490409 w 1490409"/>
                  <a:gd name="connsiteY2" fmla="*/ 936900 h 1005105"/>
                  <a:gd name="connsiteX3" fmla="*/ 1455093 w 1490409"/>
                  <a:gd name="connsiteY3" fmla="*/ 100006 h 1005105"/>
                  <a:gd name="connsiteX4" fmla="*/ 120720 w 1490409"/>
                  <a:gd name="connsiteY4" fmla="*/ 0 h 1005105"/>
                  <a:gd name="connsiteX0" fmla="*/ 118112 w 1492083"/>
                  <a:gd name="connsiteY0" fmla="*/ 0 h 1007082"/>
                  <a:gd name="connsiteX1" fmla="*/ 76717 w 1492083"/>
                  <a:gd name="connsiteY1" fmla="*/ 796032 h 1007082"/>
                  <a:gd name="connsiteX2" fmla="*/ 1492083 w 1492083"/>
                  <a:gd name="connsiteY2" fmla="*/ 938877 h 1007082"/>
                  <a:gd name="connsiteX3" fmla="*/ 1456767 w 1492083"/>
                  <a:gd name="connsiteY3" fmla="*/ 101983 h 1007082"/>
                  <a:gd name="connsiteX4" fmla="*/ 118112 w 1492083"/>
                  <a:gd name="connsiteY4" fmla="*/ 0 h 1007082"/>
                  <a:gd name="connsiteX0" fmla="*/ 134486 w 1482760"/>
                  <a:gd name="connsiteY0" fmla="*/ 0 h 1076309"/>
                  <a:gd name="connsiteX1" fmla="*/ 67394 w 1482760"/>
                  <a:gd name="connsiteY1" fmla="*/ 865259 h 1076309"/>
                  <a:gd name="connsiteX2" fmla="*/ 1482760 w 1482760"/>
                  <a:gd name="connsiteY2" fmla="*/ 1008104 h 1076309"/>
                  <a:gd name="connsiteX3" fmla="*/ 1447444 w 1482760"/>
                  <a:gd name="connsiteY3" fmla="*/ 171210 h 1076309"/>
                  <a:gd name="connsiteX4" fmla="*/ 134486 w 1482760"/>
                  <a:gd name="connsiteY4" fmla="*/ 0 h 1076309"/>
                  <a:gd name="connsiteX0" fmla="*/ 128838 w 1485678"/>
                  <a:gd name="connsiteY0" fmla="*/ 0 h 1076309"/>
                  <a:gd name="connsiteX1" fmla="*/ 70312 w 1485678"/>
                  <a:gd name="connsiteY1" fmla="*/ 865259 h 1076309"/>
                  <a:gd name="connsiteX2" fmla="*/ 1485678 w 1485678"/>
                  <a:gd name="connsiteY2" fmla="*/ 1008104 h 1076309"/>
                  <a:gd name="connsiteX3" fmla="*/ 1450362 w 1485678"/>
                  <a:gd name="connsiteY3" fmla="*/ 171210 h 1076309"/>
                  <a:gd name="connsiteX4" fmla="*/ 128838 w 1485678"/>
                  <a:gd name="connsiteY4" fmla="*/ 0 h 1076309"/>
                  <a:gd name="connsiteX0" fmla="*/ 119409 w 1491239"/>
                  <a:gd name="connsiteY0" fmla="*/ 0 h 1018949"/>
                  <a:gd name="connsiteX1" fmla="*/ 75873 w 1491239"/>
                  <a:gd name="connsiteY1" fmla="*/ 807899 h 1018949"/>
                  <a:gd name="connsiteX2" fmla="*/ 1491239 w 1491239"/>
                  <a:gd name="connsiteY2" fmla="*/ 950744 h 1018949"/>
                  <a:gd name="connsiteX3" fmla="*/ 1455923 w 1491239"/>
                  <a:gd name="connsiteY3" fmla="*/ 113850 h 1018949"/>
                  <a:gd name="connsiteX4" fmla="*/ 119409 w 1491239"/>
                  <a:gd name="connsiteY4" fmla="*/ 0 h 1018949"/>
                  <a:gd name="connsiteX0" fmla="*/ 119409 w 1480531"/>
                  <a:gd name="connsiteY0" fmla="*/ 0 h 937785"/>
                  <a:gd name="connsiteX1" fmla="*/ 75873 w 1480531"/>
                  <a:gd name="connsiteY1" fmla="*/ 807899 h 937785"/>
                  <a:gd name="connsiteX2" fmla="*/ 1480531 w 1480531"/>
                  <a:gd name="connsiteY2" fmla="*/ 816246 h 937785"/>
                  <a:gd name="connsiteX3" fmla="*/ 1455923 w 1480531"/>
                  <a:gd name="connsiteY3" fmla="*/ 113850 h 937785"/>
                  <a:gd name="connsiteX4" fmla="*/ 119409 w 1480531"/>
                  <a:gd name="connsiteY4" fmla="*/ 0 h 937785"/>
                  <a:gd name="connsiteX0" fmla="*/ 119409 w 1544962"/>
                  <a:gd name="connsiteY0" fmla="*/ 0 h 937785"/>
                  <a:gd name="connsiteX1" fmla="*/ 75873 w 1544962"/>
                  <a:gd name="connsiteY1" fmla="*/ 807899 h 937785"/>
                  <a:gd name="connsiteX2" fmla="*/ 1480531 w 1544962"/>
                  <a:gd name="connsiteY2" fmla="*/ 816246 h 937785"/>
                  <a:gd name="connsiteX3" fmla="*/ 1455923 w 1544962"/>
                  <a:gd name="connsiteY3" fmla="*/ 113850 h 937785"/>
                  <a:gd name="connsiteX4" fmla="*/ 119409 w 1544962"/>
                  <a:gd name="connsiteY4" fmla="*/ 0 h 937785"/>
                  <a:gd name="connsiteX0" fmla="*/ 119409 w 1540852"/>
                  <a:gd name="connsiteY0" fmla="*/ 869 h 938654"/>
                  <a:gd name="connsiteX1" fmla="*/ 75873 w 1540852"/>
                  <a:gd name="connsiteY1" fmla="*/ 808768 h 938654"/>
                  <a:gd name="connsiteX2" fmla="*/ 1480531 w 1540852"/>
                  <a:gd name="connsiteY2" fmla="*/ 817115 h 938654"/>
                  <a:gd name="connsiteX3" fmla="*/ 1436650 w 1540852"/>
                  <a:gd name="connsiteY3" fmla="*/ 0 h 938654"/>
                  <a:gd name="connsiteX4" fmla="*/ 119409 w 1540852"/>
                  <a:gd name="connsiteY4" fmla="*/ 869 h 938654"/>
                  <a:gd name="connsiteX0" fmla="*/ 119409 w 1564485"/>
                  <a:gd name="connsiteY0" fmla="*/ 869 h 938654"/>
                  <a:gd name="connsiteX1" fmla="*/ 75873 w 1564485"/>
                  <a:gd name="connsiteY1" fmla="*/ 808768 h 938654"/>
                  <a:gd name="connsiteX2" fmla="*/ 1480531 w 1564485"/>
                  <a:gd name="connsiteY2" fmla="*/ 817115 h 938654"/>
                  <a:gd name="connsiteX3" fmla="*/ 1436650 w 1564485"/>
                  <a:gd name="connsiteY3" fmla="*/ 0 h 938654"/>
                  <a:gd name="connsiteX4" fmla="*/ 119409 w 1564485"/>
                  <a:gd name="connsiteY4" fmla="*/ 869 h 938654"/>
                  <a:gd name="connsiteX0" fmla="*/ 119409 w 1565911"/>
                  <a:gd name="connsiteY0" fmla="*/ 869 h 952164"/>
                  <a:gd name="connsiteX1" fmla="*/ 75873 w 1565911"/>
                  <a:gd name="connsiteY1" fmla="*/ 808768 h 952164"/>
                  <a:gd name="connsiteX2" fmla="*/ 1482672 w 1565911"/>
                  <a:gd name="connsiteY2" fmla="*/ 844806 h 952164"/>
                  <a:gd name="connsiteX3" fmla="*/ 1436650 w 1565911"/>
                  <a:gd name="connsiteY3" fmla="*/ 0 h 952164"/>
                  <a:gd name="connsiteX4" fmla="*/ 119409 w 1565911"/>
                  <a:gd name="connsiteY4" fmla="*/ 869 h 952164"/>
                  <a:gd name="connsiteX0" fmla="*/ 119409 w 1548180"/>
                  <a:gd name="connsiteY0" fmla="*/ 869 h 961758"/>
                  <a:gd name="connsiteX1" fmla="*/ 75873 w 1548180"/>
                  <a:gd name="connsiteY1" fmla="*/ 808768 h 961758"/>
                  <a:gd name="connsiteX2" fmla="*/ 1454833 w 1548180"/>
                  <a:gd name="connsiteY2" fmla="*/ 862607 h 961758"/>
                  <a:gd name="connsiteX3" fmla="*/ 1436650 w 1548180"/>
                  <a:gd name="connsiteY3" fmla="*/ 0 h 961758"/>
                  <a:gd name="connsiteX4" fmla="*/ 119409 w 1548180"/>
                  <a:gd name="connsiteY4" fmla="*/ 869 h 961758"/>
                  <a:gd name="connsiteX0" fmla="*/ 119409 w 1554786"/>
                  <a:gd name="connsiteY0" fmla="*/ 869 h 960657"/>
                  <a:gd name="connsiteX1" fmla="*/ 75873 w 1554786"/>
                  <a:gd name="connsiteY1" fmla="*/ 808768 h 960657"/>
                  <a:gd name="connsiteX2" fmla="*/ 1465540 w 1554786"/>
                  <a:gd name="connsiteY2" fmla="*/ 860629 h 960657"/>
                  <a:gd name="connsiteX3" fmla="*/ 1436650 w 1554786"/>
                  <a:gd name="connsiteY3" fmla="*/ 0 h 960657"/>
                  <a:gd name="connsiteX4" fmla="*/ 119409 w 1554786"/>
                  <a:gd name="connsiteY4" fmla="*/ 869 h 960657"/>
                  <a:gd name="connsiteX0" fmla="*/ 119409 w 1561663"/>
                  <a:gd name="connsiteY0" fmla="*/ 869 h 959564"/>
                  <a:gd name="connsiteX1" fmla="*/ 75873 w 1561663"/>
                  <a:gd name="connsiteY1" fmla="*/ 808768 h 959564"/>
                  <a:gd name="connsiteX2" fmla="*/ 1476248 w 1561663"/>
                  <a:gd name="connsiteY2" fmla="*/ 858651 h 959564"/>
                  <a:gd name="connsiteX3" fmla="*/ 1436650 w 1561663"/>
                  <a:gd name="connsiteY3" fmla="*/ 0 h 959564"/>
                  <a:gd name="connsiteX4" fmla="*/ 119409 w 1561663"/>
                  <a:gd name="connsiteY4" fmla="*/ 869 h 959564"/>
                  <a:gd name="connsiteX0" fmla="*/ 119409 w 1561663"/>
                  <a:gd name="connsiteY0" fmla="*/ 869 h 959564"/>
                  <a:gd name="connsiteX1" fmla="*/ 75873 w 1561663"/>
                  <a:gd name="connsiteY1" fmla="*/ 808768 h 959564"/>
                  <a:gd name="connsiteX2" fmla="*/ 1476248 w 1561663"/>
                  <a:gd name="connsiteY2" fmla="*/ 858651 h 959564"/>
                  <a:gd name="connsiteX3" fmla="*/ 1436650 w 1561663"/>
                  <a:gd name="connsiteY3" fmla="*/ 0 h 959564"/>
                  <a:gd name="connsiteX4" fmla="*/ 119409 w 1561663"/>
                  <a:gd name="connsiteY4" fmla="*/ 869 h 9595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61663" h="959564">
                    <a:moveTo>
                      <a:pt x="119409" y="869"/>
                    </a:moveTo>
                    <a:cubicBezTo>
                      <a:pt x="-13698" y="419168"/>
                      <a:pt x="-45836" y="643158"/>
                      <a:pt x="75873" y="808768"/>
                    </a:cubicBezTo>
                    <a:cubicBezTo>
                      <a:pt x="223851" y="1003487"/>
                      <a:pt x="1243563" y="998061"/>
                      <a:pt x="1476248" y="858651"/>
                    </a:cubicBezTo>
                    <a:cubicBezTo>
                      <a:pt x="1630792" y="778797"/>
                      <a:pt x="1549782" y="305337"/>
                      <a:pt x="1436650" y="0"/>
                    </a:cubicBezTo>
                    <a:lnTo>
                      <a:pt x="119409" y="869"/>
                    </a:lnTo>
                    <a:close/>
                  </a:path>
                </a:pathLst>
              </a:custGeom>
              <a:solidFill>
                <a:srgbClr val="4623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56" name="Pie 755"/>
              <p:cNvSpPr/>
              <p:nvPr/>
            </p:nvSpPr>
            <p:spPr>
              <a:xfrm flipH="1">
                <a:off x="9557985" y="2084983"/>
                <a:ext cx="419611" cy="448679"/>
              </a:xfrm>
              <a:prstGeom prst="pie">
                <a:avLst>
                  <a:gd name="adj1" fmla="val 6159202"/>
                  <a:gd name="adj2" fmla="val 15205937"/>
                </a:avLst>
              </a:prstGeom>
              <a:solidFill>
                <a:srgbClr val="E5BC7E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57" name="Freeform 756"/>
              <p:cNvSpPr/>
              <p:nvPr/>
            </p:nvSpPr>
            <p:spPr>
              <a:xfrm rot="16200000">
                <a:off x="8553887" y="3075023"/>
                <a:ext cx="1365515" cy="1761414"/>
              </a:xfrm>
              <a:custGeom>
                <a:avLst/>
                <a:gdLst>
                  <a:gd name="connsiteX0" fmla="*/ 1365515 w 1365515"/>
                  <a:gd name="connsiteY0" fmla="*/ 942241 h 1928932"/>
                  <a:gd name="connsiteX1" fmla="*/ 1363457 w 1365515"/>
                  <a:gd name="connsiteY1" fmla="*/ 964466 h 1928932"/>
                  <a:gd name="connsiteX2" fmla="*/ 1365515 w 1365515"/>
                  <a:gd name="connsiteY2" fmla="*/ 986691 h 1928932"/>
                  <a:gd name="connsiteX3" fmla="*/ 1361401 w 1365515"/>
                  <a:gd name="connsiteY3" fmla="*/ 986672 h 1928932"/>
                  <a:gd name="connsiteX4" fmla="*/ 1353717 w 1365515"/>
                  <a:gd name="connsiteY4" fmla="*/ 1069645 h 1928932"/>
                  <a:gd name="connsiteX5" fmla="*/ 1087717 w 1365515"/>
                  <a:gd name="connsiteY5" fmla="*/ 1885121 h 1928932"/>
                  <a:gd name="connsiteX6" fmla="*/ 0 w 1365515"/>
                  <a:gd name="connsiteY6" fmla="*/ 1916866 h 1928932"/>
                  <a:gd name="connsiteX7" fmla="*/ 800 w 1365515"/>
                  <a:gd name="connsiteY7" fmla="*/ 1432730 h 1928932"/>
                  <a:gd name="connsiteX8" fmla="*/ 1574 w 1365515"/>
                  <a:gd name="connsiteY8" fmla="*/ 964466 h 1928932"/>
                  <a:gd name="connsiteX9" fmla="*/ 800 w 1365515"/>
                  <a:gd name="connsiteY9" fmla="*/ 496202 h 1928932"/>
                  <a:gd name="connsiteX10" fmla="*/ 0 w 1365515"/>
                  <a:gd name="connsiteY10" fmla="*/ 12066 h 1928932"/>
                  <a:gd name="connsiteX11" fmla="*/ 1087717 w 1365515"/>
                  <a:gd name="connsiteY11" fmla="*/ 43811 h 1928932"/>
                  <a:gd name="connsiteX12" fmla="*/ 1353717 w 1365515"/>
                  <a:gd name="connsiteY12" fmla="*/ 859287 h 1928932"/>
                  <a:gd name="connsiteX13" fmla="*/ 1361401 w 1365515"/>
                  <a:gd name="connsiteY13" fmla="*/ 942260 h 19289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365515" h="1928932">
                    <a:moveTo>
                      <a:pt x="1365515" y="942241"/>
                    </a:moveTo>
                    <a:lnTo>
                      <a:pt x="1363457" y="964466"/>
                    </a:lnTo>
                    <a:lnTo>
                      <a:pt x="1365515" y="986691"/>
                    </a:lnTo>
                    <a:lnTo>
                      <a:pt x="1361401" y="986672"/>
                    </a:lnTo>
                    <a:lnTo>
                      <a:pt x="1353717" y="1069645"/>
                    </a:lnTo>
                    <a:cubicBezTo>
                      <a:pt x="1296944" y="1676922"/>
                      <a:pt x="1269329" y="1844953"/>
                      <a:pt x="1087717" y="1885121"/>
                    </a:cubicBezTo>
                    <a:cubicBezTo>
                      <a:pt x="850028" y="1910518"/>
                      <a:pt x="307538" y="1948616"/>
                      <a:pt x="0" y="1916866"/>
                    </a:cubicBezTo>
                    <a:cubicBezTo>
                      <a:pt x="267" y="1759722"/>
                      <a:pt x="534" y="1596226"/>
                      <a:pt x="800" y="1432730"/>
                    </a:cubicBezTo>
                    <a:lnTo>
                      <a:pt x="1574" y="964466"/>
                    </a:lnTo>
                    <a:lnTo>
                      <a:pt x="800" y="496202"/>
                    </a:lnTo>
                    <a:cubicBezTo>
                      <a:pt x="534" y="332706"/>
                      <a:pt x="267" y="169211"/>
                      <a:pt x="0" y="12066"/>
                    </a:cubicBezTo>
                    <a:cubicBezTo>
                      <a:pt x="307538" y="-19684"/>
                      <a:pt x="850028" y="18414"/>
                      <a:pt x="1087717" y="43811"/>
                    </a:cubicBezTo>
                    <a:cubicBezTo>
                      <a:pt x="1269329" y="83979"/>
                      <a:pt x="1296944" y="252010"/>
                      <a:pt x="1353717" y="859287"/>
                    </a:cubicBezTo>
                    <a:lnTo>
                      <a:pt x="1361401" y="942260"/>
                    </a:lnTo>
                    <a:close/>
                  </a:path>
                </a:pathLst>
              </a:custGeom>
              <a:solidFill>
                <a:srgbClr val="E5BC7E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58" name="Pie 757"/>
              <p:cNvSpPr/>
              <p:nvPr/>
            </p:nvSpPr>
            <p:spPr>
              <a:xfrm rot="10800000" flipH="1">
                <a:off x="7452407" y="-468521"/>
                <a:ext cx="3568475" cy="5107009"/>
              </a:xfrm>
              <a:prstGeom prst="pie">
                <a:avLst>
                  <a:gd name="adj1" fmla="val 15522115"/>
                  <a:gd name="adj2" fmla="val 16855910"/>
                </a:avLst>
              </a:prstGeom>
              <a:solidFill>
                <a:srgbClr val="E5BC7E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59" name="Pie 758"/>
              <p:cNvSpPr/>
              <p:nvPr/>
            </p:nvSpPr>
            <p:spPr>
              <a:xfrm>
                <a:off x="8495604" y="2084983"/>
                <a:ext cx="419611" cy="448679"/>
              </a:xfrm>
              <a:prstGeom prst="pie">
                <a:avLst>
                  <a:gd name="adj1" fmla="val 6159202"/>
                  <a:gd name="adj2" fmla="val 15205937"/>
                </a:avLst>
              </a:prstGeom>
              <a:solidFill>
                <a:srgbClr val="E5BC7E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60" name="Freeform 759"/>
              <p:cNvSpPr/>
              <p:nvPr/>
            </p:nvSpPr>
            <p:spPr>
              <a:xfrm>
                <a:off x="8555140" y="1473260"/>
                <a:ext cx="1359543" cy="1719377"/>
              </a:xfrm>
              <a:custGeom>
                <a:avLst/>
                <a:gdLst>
                  <a:gd name="connsiteX0" fmla="*/ 681504 w 1363008"/>
                  <a:gd name="connsiteY0" fmla="*/ 0 h 1719377"/>
                  <a:gd name="connsiteX1" fmla="*/ 1349162 w 1363008"/>
                  <a:gd name="connsiteY1" fmla="*/ 556249 h 1719377"/>
                  <a:gd name="connsiteX2" fmla="*/ 1358825 w 1363008"/>
                  <a:gd name="connsiteY2" fmla="*/ 654229 h 1719377"/>
                  <a:gd name="connsiteX3" fmla="*/ 1363008 w 1363008"/>
                  <a:gd name="connsiteY3" fmla="*/ 656873 h 1719377"/>
                  <a:gd name="connsiteX4" fmla="*/ 1361587 w 1363008"/>
                  <a:gd name="connsiteY4" fmla="*/ 682238 h 1719377"/>
                  <a:gd name="connsiteX5" fmla="*/ 1363008 w 1363008"/>
                  <a:gd name="connsiteY5" fmla="*/ 696648 h 1719377"/>
                  <a:gd name="connsiteX6" fmla="*/ 1360699 w 1363008"/>
                  <a:gd name="connsiteY6" fmla="*/ 698086 h 1719377"/>
                  <a:gd name="connsiteX7" fmla="*/ 1354396 w 1363008"/>
                  <a:gd name="connsiteY7" fmla="*/ 810591 h 1719377"/>
                  <a:gd name="connsiteX8" fmla="*/ 681504 w 1363008"/>
                  <a:gd name="connsiteY8" fmla="*/ 1719377 h 1719377"/>
                  <a:gd name="connsiteX9" fmla="*/ 10641 w 1363008"/>
                  <a:gd name="connsiteY9" fmla="*/ 816876 h 1719377"/>
                  <a:gd name="connsiteX10" fmla="*/ 2760 w 1363008"/>
                  <a:gd name="connsiteY10" fmla="*/ 698366 h 1719377"/>
                  <a:gd name="connsiteX11" fmla="*/ 0 w 1363008"/>
                  <a:gd name="connsiteY11" fmla="*/ 696648 h 1719377"/>
                  <a:gd name="connsiteX12" fmla="*/ 1580 w 1363008"/>
                  <a:gd name="connsiteY12" fmla="*/ 680628 h 1719377"/>
                  <a:gd name="connsiteX13" fmla="*/ 0 w 1363008"/>
                  <a:gd name="connsiteY13" fmla="*/ 656873 h 1719377"/>
                  <a:gd name="connsiteX14" fmla="*/ 4330 w 1363008"/>
                  <a:gd name="connsiteY14" fmla="*/ 652738 h 1719377"/>
                  <a:gd name="connsiteX15" fmla="*/ 13846 w 1363008"/>
                  <a:gd name="connsiteY15" fmla="*/ 556249 h 1719377"/>
                  <a:gd name="connsiteX16" fmla="*/ 681504 w 1363008"/>
                  <a:gd name="connsiteY16" fmla="*/ 0 h 17193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363008" h="1719377">
                    <a:moveTo>
                      <a:pt x="681504" y="0"/>
                    </a:moveTo>
                    <a:cubicBezTo>
                      <a:pt x="1010840" y="0"/>
                      <a:pt x="1285615" y="238799"/>
                      <a:pt x="1349162" y="556249"/>
                    </a:cubicBezTo>
                    <a:lnTo>
                      <a:pt x="1358825" y="654229"/>
                    </a:lnTo>
                    <a:lnTo>
                      <a:pt x="1363008" y="656873"/>
                    </a:lnTo>
                    <a:lnTo>
                      <a:pt x="1361587" y="682238"/>
                    </a:lnTo>
                    <a:lnTo>
                      <a:pt x="1363008" y="696648"/>
                    </a:lnTo>
                    <a:lnTo>
                      <a:pt x="1360699" y="698086"/>
                    </a:lnTo>
                    <a:lnTo>
                      <a:pt x="1354396" y="810591"/>
                    </a:lnTo>
                    <a:cubicBezTo>
                      <a:pt x="1313528" y="1194067"/>
                      <a:pt x="1122492" y="1719376"/>
                      <a:pt x="681504" y="1719377"/>
                    </a:cubicBezTo>
                    <a:cubicBezTo>
                      <a:pt x="240517" y="1719378"/>
                      <a:pt x="54891" y="1210826"/>
                      <a:pt x="10641" y="816876"/>
                    </a:cubicBezTo>
                    <a:lnTo>
                      <a:pt x="2760" y="698366"/>
                    </a:lnTo>
                    <a:lnTo>
                      <a:pt x="0" y="696648"/>
                    </a:lnTo>
                    <a:lnTo>
                      <a:pt x="1580" y="680628"/>
                    </a:lnTo>
                    <a:lnTo>
                      <a:pt x="0" y="656873"/>
                    </a:lnTo>
                    <a:lnTo>
                      <a:pt x="4330" y="652738"/>
                    </a:lnTo>
                    <a:lnTo>
                      <a:pt x="13846" y="556249"/>
                    </a:lnTo>
                    <a:cubicBezTo>
                      <a:pt x="77394" y="238799"/>
                      <a:pt x="352168" y="0"/>
                      <a:pt x="681504" y="0"/>
                    </a:cubicBezTo>
                    <a:close/>
                  </a:path>
                </a:pathLst>
              </a:custGeom>
              <a:solidFill>
                <a:srgbClr val="EFCF9E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61" name="Freeform 760"/>
              <p:cNvSpPr/>
              <p:nvPr/>
            </p:nvSpPr>
            <p:spPr>
              <a:xfrm>
                <a:off x="8554239" y="1470559"/>
                <a:ext cx="1360444" cy="805515"/>
              </a:xfrm>
              <a:custGeom>
                <a:avLst/>
                <a:gdLst>
                  <a:gd name="connsiteX0" fmla="*/ 676139 w 1352278"/>
                  <a:gd name="connsiteY0" fmla="*/ 0 h 642243"/>
                  <a:gd name="connsiteX1" fmla="*/ 1343797 w 1352278"/>
                  <a:gd name="connsiteY1" fmla="*/ 556249 h 642243"/>
                  <a:gd name="connsiteX2" fmla="*/ 1352278 w 1352278"/>
                  <a:gd name="connsiteY2" fmla="*/ 642243 h 642243"/>
                  <a:gd name="connsiteX3" fmla="*/ 0 w 1352278"/>
                  <a:gd name="connsiteY3" fmla="*/ 642243 h 642243"/>
                  <a:gd name="connsiteX4" fmla="*/ 8481 w 1352278"/>
                  <a:gd name="connsiteY4" fmla="*/ 556249 h 642243"/>
                  <a:gd name="connsiteX5" fmla="*/ 676139 w 1352278"/>
                  <a:gd name="connsiteY5" fmla="*/ 0 h 642243"/>
                  <a:gd name="connsiteX0" fmla="*/ 676139 w 1343797"/>
                  <a:gd name="connsiteY0" fmla="*/ 0 h 1241683"/>
                  <a:gd name="connsiteX1" fmla="*/ 1343797 w 1343797"/>
                  <a:gd name="connsiteY1" fmla="*/ 556249 h 1241683"/>
                  <a:gd name="connsiteX2" fmla="*/ 1260838 w 1343797"/>
                  <a:gd name="connsiteY2" fmla="*/ 1241683 h 1241683"/>
                  <a:gd name="connsiteX3" fmla="*/ 0 w 1343797"/>
                  <a:gd name="connsiteY3" fmla="*/ 642243 h 1241683"/>
                  <a:gd name="connsiteX4" fmla="*/ 8481 w 1343797"/>
                  <a:gd name="connsiteY4" fmla="*/ 556249 h 1241683"/>
                  <a:gd name="connsiteX5" fmla="*/ 676139 w 1343797"/>
                  <a:gd name="connsiteY5" fmla="*/ 0 h 1241683"/>
                  <a:gd name="connsiteX0" fmla="*/ 676139 w 1343797"/>
                  <a:gd name="connsiteY0" fmla="*/ 0 h 1241683"/>
                  <a:gd name="connsiteX1" fmla="*/ 1343797 w 1343797"/>
                  <a:gd name="connsiteY1" fmla="*/ 556249 h 1241683"/>
                  <a:gd name="connsiteX2" fmla="*/ 1260838 w 1343797"/>
                  <a:gd name="connsiteY2" fmla="*/ 1241683 h 1241683"/>
                  <a:gd name="connsiteX3" fmla="*/ 415160 w 1343797"/>
                  <a:gd name="connsiteY3" fmla="*/ 460950 h 1241683"/>
                  <a:gd name="connsiteX4" fmla="*/ 0 w 1343797"/>
                  <a:gd name="connsiteY4" fmla="*/ 642243 h 1241683"/>
                  <a:gd name="connsiteX5" fmla="*/ 8481 w 1343797"/>
                  <a:gd name="connsiteY5" fmla="*/ 556249 h 1241683"/>
                  <a:gd name="connsiteX6" fmla="*/ 676139 w 1343797"/>
                  <a:gd name="connsiteY6" fmla="*/ 0 h 1241683"/>
                  <a:gd name="connsiteX0" fmla="*/ 676139 w 1346623"/>
                  <a:gd name="connsiteY0" fmla="*/ 0 h 1241683"/>
                  <a:gd name="connsiteX1" fmla="*/ 1343797 w 1346623"/>
                  <a:gd name="connsiteY1" fmla="*/ 556249 h 1241683"/>
                  <a:gd name="connsiteX2" fmla="*/ 1260838 w 1346623"/>
                  <a:gd name="connsiteY2" fmla="*/ 1241683 h 1241683"/>
                  <a:gd name="connsiteX3" fmla="*/ 415160 w 1346623"/>
                  <a:gd name="connsiteY3" fmla="*/ 460950 h 1241683"/>
                  <a:gd name="connsiteX4" fmla="*/ 0 w 1346623"/>
                  <a:gd name="connsiteY4" fmla="*/ 642243 h 1241683"/>
                  <a:gd name="connsiteX5" fmla="*/ 8481 w 1346623"/>
                  <a:gd name="connsiteY5" fmla="*/ 556249 h 1241683"/>
                  <a:gd name="connsiteX6" fmla="*/ 676139 w 1346623"/>
                  <a:gd name="connsiteY6" fmla="*/ 0 h 1241683"/>
                  <a:gd name="connsiteX0" fmla="*/ 676139 w 1348316"/>
                  <a:gd name="connsiteY0" fmla="*/ 0 h 1241683"/>
                  <a:gd name="connsiteX1" fmla="*/ 1343797 w 1348316"/>
                  <a:gd name="connsiteY1" fmla="*/ 556249 h 1241683"/>
                  <a:gd name="connsiteX2" fmla="*/ 1260838 w 1348316"/>
                  <a:gd name="connsiteY2" fmla="*/ 1241683 h 1241683"/>
                  <a:gd name="connsiteX3" fmla="*/ 415160 w 1348316"/>
                  <a:gd name="connsiteY3" fmla="*/ 460950 h 1241683"/>
                  <a:gd name="connsiteX4" fmla="*/ 0 w 1348316"/>
                  <a:gd name="connsiteY4" fmla="*/ 642243 h 1241683"/>
                  <a:gd name="connsiteX5" fmla="*/ 8481 w 1348316"/>
                  <a:gd name="connsiteY5" fmla="*/ 556249 h 1241683"/>
                  <a:gd name="connsiteX6" fmla="*/ 676139 w 1348316"/>
                  <a:gd name="connsiteY6" fmla="*/ 0 h 1241683"/>
                  <a:gd name="connsiteX0" fmla="*/ 676139 w 1348316"/>
                  <a:gd name="connsiteY0" fmla="*/ 0 h 1241683"/>
                  <a:gd name="connsiteX1" fmla="*/ 1343797 w 1348316"/>
                  <a:gd name="connsiteY1" fmla="*/ 556249 h 1241683"/>
                  <a:gd name="connsiteX2" fmla="*/ 1260838 w 1348316"/>
                  <a:gd name="connsiteY2" fmla="*/ 1241683 h 1241683"/>
                  <a:gd name="connsiteX3" fmla="*/ 415160 w 1348316"/>
                  <a:gd name="connsiteY3" fmla="*/ 460950 h 1241683"/>
                  <a:gd name="connsiteX4" fmla="*/ 0 w 1348316"/>
                  <a:gd name="connsiteY4" fmla="*/ 642243 h 1241683"/>
                  <a:gd name="connsiteX5" fmla="*/ 8481 w 1348316"/>
                  <a:gd name="connsiteY5" fmla="*/ 556249 h 1241683"/>
                  <a:gd name="connsiteX6" fmla="*/ 676139 w 1348316"/>
                  <a:gd name="connsiteY6" fmla="*/ 0 h 1241683"/>
                  <a:gd name="connsiteX0" fmla="*/ 667658 w 1339835"/>
                  <a:gd name="connsiteY0" fmla="*/ 0 h 1241683"/>
                  <a:gd name="connsiteX1" fmla="*/ 1335316 w 1339835"/>
                  <a:gd name="connsiteY1" fmla="*/ 556249 h 1241683"/>
                  <a:gd name="connsiteX2" fmla="*/ 1252357 w 1339835"/>
                  <a:gd name="connsiteY2" fmla="*/ 1241683 h 1241683"/>
                  <a:gd name="connsiteX3" fmla="*/ 406679 w 1339835"/>
                  <a:gd name="connsiteY3" fmla="*/ 460950 h 1241683"/>
                  <a:gd name="connsiteX4" fmla="*/ 27079 w 1339835"/>
                  <a:gd name="connsiteY4" fmla="*/ 1008003 h 1241683"/>
                  <a:gd name="connsiteX5" fmla="*/ 0 w 1339835"/>
                  <a:gd name="connsiteY5" fmla="*/ 556249 h 1241683"/>
                  <a:gd name="connsiteX6" fmla="*/ 667658 w 1339835"/>
                  <a:gd name="connsiteY6" fmla="*/ 0 h 1241683"/>
                  <a:gd name="connsiteX0" fmla="*/ 667658 w 1339835"/>
                  <a:gd name="connsiteY0" fmla="*/ 77 h 1241760"/>
                  <a:gd name="connsiteX1" fmla="*/ 1335316 w 1339835"/>
                  <a:gd name="connsiteY1" fmla="*/ 556326 h 1241760"/>
                  <a:gd name="connsiteX2" fmla="*/ 1252357 w 1339835"/>
                  <a:gd name="connsiteY2" fmla="*/ 1241760 h 1241760"/>
                  <a:gd name="connsiteX3" fmla="*/ 406679 w 1339835"/>
                  <a:gd name="connsiteY3" fmla="*/ 461027 h 1241760"/>
                  <a:gd name="connsiteX4" fmla="*/ 27079 w 1339835"/>
                  <a:gd name="connsiteY4" fmla="*/ 1008080 h 1241760"/>
                  <a:gd name="connsiteX5" fmla="*/ 0 w 1339835"/>
                  <a:gd name="connsiteY5" fmla="*/ 556326 h 1241760"/>
                  <a:gd name="connsiteX6" fmla="*/ 667658 w 1339835"/>
                  <a:gd name="connsiteY6" fmla="*/ 77 h 1241760"/>
                  <a:gd name="connsiteX0" fmla="*/ 667658 w 1339835"/>
                  <a:gd name="connsiteY0" fmla="*/ 77 h 1241760"/>
                  <a:gd name="connsiteX1" fmla="*/ 1335316 w 1339835"/>
                  <a:gd name="connsiteY1" fmla="*/ 556326 h 1241760"/>
                  <a:gd name="connsiteX2" fmla="*/ 1252357 w 1339835"/>
                  <a:gd name="connsiteY2" fmla="*/ 1241760 h 1241760"/>
                  <a:gd name="connsiteX3" fmla="*/ 406679 w 1339835"/>
                  <a:gd name="connsiteY3" fmla="*/ 461027 h 1241760"/>
                  <a:gd name="connsiteX4" fmla="*/ 27079 w 1339835"/>
                  <a:gd name="connsiteY4" fmla="*/ 1008080 h 1241760"/>
                  <a:gd name="connsiteX5" fmla="*/ 0 w 1339835"/>
                  <a:gd name="connsiteY5" fmla="*/ 556326 h 1241760"/>
                  <a:gd name="connsiteX6" fmla="*/ 667658 w 1339835"/>
                  <a:gd name="connsiteY6" fmla="*/ 77 h 1241760"/>
                  <a:gd name="connsiteX0" fmla="*/ 667658 w 1339835"/>
                  <a:gd name="connsiteY0" fmla="*/ 77 h 1241760"/>
                  <a:gd name="connsiteX1" fmla="*/ 1335316 w 1339835"/>
                  <a:gd name="connsiteY1" fmla="*/ 556326 h 1241760"/>
                  <a:gd name="connsiteX2" fmla="*/ 1252357 w 1339835"/>
                  <a:gd name="connsiteY2" fmla="*/ 1241760 h 1241760"/>
                  <a:gd name="connsiteX3" fmla="*/ 406679 w 1339835"/>
                  <a:gd name="connsiteY3" fmla="*/ 461027 h 1241760"/>
                  <a:gd name="connsiteX4" fmla="*/ 1679 w 1339835"/>
                  <a:gd name="connsiteY4" fmla="*/ 1018240 h 1241760"/>
                  <a:gd name="connsiteX5" fmla="*/ 0 w 1339835"/>
                  <a:gd name="connsiteY5" fmla="*/ 556326 h 1241760"/>
                  <a:gd name="connsiteX6" fmla="*/ 667658 w 1339835"/>
                  <a:gd name="connsiteY6" fmla="*/ 77 h 1241760"/>
                  <a:gd name="connsiteX0" fmla="*/ 675581 w 1347758"/>
                  <a:gd name="connsiteY0" fmla="*/ 77 h 1241760"/>
                  <a:gd name="connsiteX1" fmla="*/ 1343239 w 1347758"/>
                  <a:gd name="connsiteY1" fmla="*/ 556326 h 1241760"/>
                  <a:gd name="connsiteX2" fmla="*/ 1260280 w 1347758"/>
                  <a:gd name="connsiteY2" fmla="*/ 1241760 h 1241760"/>
                  <a:gd name="connsiteX3" fmla="*/ 414602 w 1347758"/>
                  <a:gd name="connsiteY3" fmla="*/ 461027 h 1241760"/>
                  <a:gd name="connsiteX4" fmla="*/ 9602 w 1347758"/>
                  <a:gd name="connsiteY4" fmla="*/ 1018240 h 1241760"/>
                  <a:gd name="connsiteX5" fmla="*/ 7923 w 1347758"/>
                  <a:gd name="connsiteY5" fmla="*/ 556326 h 1241760"/>
                  <a:gd name="connsiteX6" fmla="*/ 675581 w 1347758"/>
                  <a:gd name="connsiteY6" fmla="*/ 77 h 1241760"/>
                  <a:gd name="connsiteX0" fmla="*/ 684072 w 1356249"/>
                  <a:gd name="connsiteY0" fmla="*/ 77 h 1241760"/>
                  <a:gd name="connsiteX1" fmla="*/ 1351730 w 1356249"/>
                  <a:gd name="connsiteY1" fmla="*/ 556326 h 1241760"/>
                  <a:gd name="connsiteX2" fmla="*/ 1268771 w 1356249"/>
                  <a:gd name="connsiteY2" fmla="*/ 1241760 h 1241760"/>
                  <a:gd name="connsiteX3" fmla="*/ 423093 w 1356249"/>
                  <a:gd name="connsiteY3" fmla="*/ 461027 h 1241760"/>
                  <a:gd name="connsiteX4" fmla="*/ 18093 w 1356249"/>
                  <a:gd name="connsiteY4" fmla="*/ 1018240 h 1241760"/>
                  <a:gd name="connsiteX5" fmla="*/ 16414 w 1356249"/>
                  <a:gd name="connsiteY5" fmla="*/ 556326 h 1241760"/>
                  <a:gd name="connsiteX6" fmla="*/ 684072 w 1356249"/>
                  <a:gd name="connsiteY6" fmla="*/ 77 h 1241760"/>
                  <a:gd name="connsiteX0" fmla="*/ 676598 w 1348775"/>
                  <a:gd name="connsiteY0" fmla="*/ 77 h 1241760"/>
                  <a:gd name="connsiteX1" fmla="*/ 1344256 w 1348775"/>
                  <a:gd name="connsiteY1" fmla="*/ 556326 h 1241760"/>
                  <a:gd name="connsiteX2" fmla="*/ 1261297 w 1348775"/>
                  <a:gd name="connsiteY2" fmla="*/ 1241760 h 1241760"/>
                  <a:gd name="connsiteX3" fmla="*/ 415619 w 1348775"/>
                  <a:gd name="connsiteY3" fmla="*/ 461027 h 1241760"/>
                  <a:gd name="connsiteX4" fmla="*/ 37607 w 1348775"/>
                  <a:gd name="connsiteY4" fmla="*/ 992840 h 1241760"/>
                  <a:gd name="connsiteX5" fmla="*/ 8940 w 1348775"/>
                  <a:gd name="connsiteY5" fmla="*/ 556326 h 1241760"/>
                  <a:gd name="connsiteX6" fmla="*/ 676598 w 1348775"/>
                  <a:gd name="connsiteY6" fmla="*/ 77 h 1241760"/>
                  <a:gd name="connsiteX0" fmla="*/ 678432 w 1350609"/>
                  <a:gd name="connsiteY0" fmla="*/ 77 h 1241760"/>
                  <a:gd name="connsiteX1" fmla="*/ 1346090 w 1350609"/>
                  <a:gd name="connsiteY1" fmla="*/ 556326 h 1241760"/>
                  <a:gd name="connsiteX2" fmla="*/ 1263131 w 1350609"/>
                  <a:gd name="connsiteY2" fmla="*/ 1241760 h 1241760"/>
                  <a:gd name="connsiteX3" fmla="*/ 417453 w 1350609"/>
                  <a:gd name="connsiteY3" fmla="*/ 461027 h 1241760"/>
                  <a:gd name="connsiteX4" fmla="*/ 29916 w 1350609"/>
                  <a:gd name="connsiteY4" fmla="*/ 969028 h 1241760"/>
                  <a:gd name="connsiteX5" fmla="*/ 10774 w 1350609"/>
                  <a:gd name="connsiteY5" fmla="*/ 556326 h 1241760"/>
                  <a:gd name="connsiteX6" fmla="*/ 678432 w 1350609"/>
                  <a:gd name="connsiteY6" fmla="*/ 77 h 1241760"/>
                  <a:gd name="connsiteX0" fmla="*/ 678432 w 1350609"/>
                  <a:gd name="connsiteY0" fmla="*/ 77 h 1241760"/>
                  <a:gd name="connsiteX1" fmla="*/ 1346090 w 1350609"/>
                  <a:gd name="connsiteY1" fmla="*/ 556326 h 1241760"/>
                  <a:gd name="connsiteX2" fmla="*/ 1263131 w 1350609"/>
                  <a:gd name="connsiteY2" fmla="*/ 1241760 h 1241760"/>
                  <a:gd name="connsiteX3" fmla="*/ 417453 w 1350609"/>
                  <a:gd name="connsiteY3" fmla="*/ 461027 h 1241760"/>
                  <a:gd name="connsiteX4" fmla="*/ 29916 w 1350609"/>
                  <a:gd name="connsiteY4" fmla="*/ 969028 h 1241760"/>
                  <a:gd name="connsiteX5" fmla="*/ 10774 w 1350609"/>
                  <a:gd name="connsiteY5" fmla="*/ 556326 h 1241760"/>
                  <a:gd name="connsiteX6" fmla="*/ 678432 w 1350609"/>
                  <a:gd name="connsiteY6" fmla="*/ 77 h 1241760"/>
                  <a:gd name="connsiteX0" fmla="*/ 678432 w 1349798"/>
                  <a:gd name="connsiteY0" fmla="*/ 77 h 1243347"/>
                  <a:gd name="connsiteX1" fmla="*/ 1346090 w 1349798"/>
                  <a:gd name="connsiteY1" fmla="*/ 556326 h 1243347"/>
                  <a:gd name="connsiteX2" fmla="*/ 1250431 w 1349798"/>
                  <a:gd name="connsiteY2" fmla="*/ 1243347 h 1243347"/>
                  <a:gd name="connsiteX3" fmla="*/ 417453 w 1349798"/>
                  <a:gd name="connsiteY3" fmla="*/ 461027 h 1243347"/>
                  <a:gd name="connsiteX4" fmla="*/ 29916 w 1349798"/>
                  <a:gd name="connsiteY4" fmla="*/ 969028 h 1243347"/>
                  <a:gd name="connsiteX5" fmla="*/ 10774 w 1349798"/>
                  <a:gd name="connsiteY5" fmla="*/ 556326 h 1243347"/>
                  <a:gd name="connsiteX6" fmla="*/ 678432 w 1349798"/>
                  <a:gd name="connsiteY6" fmla="*/ 77 h 1243347"/>
                  <a:gd name="connsiteX0" fmla="*/ 678432 w 1349798"/>
                  <a:gd name="connsiteY0" fmla="*/ 77 h 1243347"/>
                  <a:gd name="connsiteX1" fmla="*/ 1346090 w 1349798"/>
                  <a:gd name="connsiteY1" fmla="*/ 556326 h 1243347"/>
                  <a:gd name="connsiteX2" fmla="*/ 1250431 w 1349798"/>
                  <a:gd name="connsiteY2" fmla="*/ 1243347 h 1243347"/>
                  <a:gd name="connsiteX3" fmla="*/ 417453 w 1349798"/>
                  <a:gd name="connsiteY3" fmla="*/ 461027 h 1243347"/>
                  <a:gd name="connsiteX4" fmla="*/ 29916 w 1349798"/>
                  <a:gd name="connsiteY4" fmla="*/ 969028 h 1243347"/>
                  <a:gd name="connsiteX5" fmla="*/ 10774 w 1349798"/>
                  <a:gd name="connsiteY5" fmla="*/ 556326 h 1243347"/>
                  <a:gd name="connsiteX6" fmla="*/ 678432 w 1349798"/>
                  <a:gd name="connsiteY6" fmla="*/ 77 h 1243347"/>
                  <a:gd name="connsiteX0" fmla="*/ 678432 w 1349798"/>
                  <a:gd name="connsiteY0" fmla="*/ 77 h 1243347"/>
                  <a:gd name="connsiteX1" fmla="*/ 1346090 w 1349798"/>
                  <a:gd name="connsiteY1" fmla="*/ 556326 h 1243347"/>
                  <a:gd name="connsiteX2" fmla="*/ 1250431 w 1349798"/>
                  <a:gd name="connsiteY2" fmla="*/ 1243347 h 1243347"/>
                  <a:gd name="connsiteX3" fmla="*/ 417453 w 1349798"/>
                  <a:gd name="connsiteY3" fmla="*/ 461027 h 1243347"/>
                  <a:gd name="connsiteX4" fmla="*/ 29916 w 1349798"/>
                  <a:gd name="connsiteY4" fmla="*/ 969028 h 1243347"/>
                  <a:gd name="connsiteX5" fmla="*/ 10774 w 1349798"/>
                  <a:gd name="connsiteY5" fmla="*/ 556326 h 1243347"/>
                  <a:gd name="connsiteX6" fmla="*/ 678432 w 1349798"/>
                  <a:gd name="connsiteY6" fmla="*/ 77 h 1243347"/>
                  <a:gd name="connsiteX0" fmla="*/ 678432 w 1356472"/>
                  <a:gd name="connsiteY0" fmla="*/ 77 h 1243347"/>
                  <a:gd name="connsiteX1" fmla="*/ 1346090 w 1356472"/>
                  <a:gd name="connsiteY1" fmla="*/ 556326 h 1243347"/>
                  <a:gd name="connsiteX2" fmla="*/ 1250431 w 1356472"/>
                  <a:gd name="connsiteY2" fmla="*/ 1243347 h 1243347"/>
                  <a:gd name="connsiteX3" fmla="*/ 417453 w 1356472"/>
                  <a:gd name="connsiteY3" fmla="*/ 461027 h 1243347"/>
                  <a:gd name="connsiteX4" fmla="*/ 29916 w 1356472"/>
                  <a:gd name="connsiteY4" fmla="*/ 969028 h 1243347"/>
                  <a:gd name="connsiteX5" fmla="*/ 10774 w 1356472"/>
                  <a:gd name="connsiteY5" fmla="*/ 556326 h 1243347"/>
                  <a:gd name="connsiteX6" fmla="*/ 678432 w 1356472"/>
                  <a:gd name="connsiteY6" fmla="*/ 77 h 1243347"/>
                  <a:gd name="connsiteX0" fmla="*/ 678432 w 1356472"/>
                  <a:gd name="connsiteY0" fmla="*/ 77 h 1243347"/>
                  <a:gd name="connsiteX1" fmla="*/ 1346090 w 1356472"/>
                  <a:gd name="connsiteY1" fmla="*/ 556326 h 1243347"/>
                  <a:gd name="connsiteX2" fmla="*/ 1250431 w 1356472"/>
                  <a:gd name="connsiteY2" fmla="*/ 1243347 h 1243347"/>
                  <a:gd name="connsiteX3" fmla="*/ 696853 w 1356472"/>
                  <a:gd name="connsiteY3" fmla="*/ 480077 h 1243347"/>
                  <a:gd name="connsiteX4" fmla="*/ 29916 w 1356472"/>
                  <a:gd name="connsiteY4" fmla="*/ 969028 h 1243347"/>
                  <a:gd name="connsiteX5" fmla="*/ 10774 w 1356472"/>
                  <a:gd name="connsiteY5" fmla="*/ 556326 h 1243347"/>
                  <a:gd name="connsiteX6" fmla="*/ 678432 w 1356472"/>
                  <a:gd name="connsiteY6" fmla="*/ 77 h 1243347"/>
                  <a:gd name="connsiteX0" fmla="*/ 678432 w 1366884"/>
                  <a:gd name="connsiteY0" fmla="*/ 77 h 969028"/>
                  <a:gd name="connsiteX1" fmla="*/ 1346090 w 1366884"/>
                  <a:gd name="connsiteY1" fmla="*/ 556326 h 969028"/>
                  <a:gd name="connsiteX2" fmla="*/ 1307581 w 1366884"/>
                  <a:gd name="connsiteY2" fmla="*/ 900447 h 969028"/>
                  <a:gd name="connsiteX3" fmla="*/ 696853 w 1366884"/>
                  <a:gd name="connsiteY3" fmla="*/ 480077 h 969028"/>
                  <a:gd name="connsiteX4" fmla="*/ 29916 w 1366884"/>
                  <a:gd name="connsiteY4" fmla="*/ 969028 h 969028"/>
                  <a:gd name="connsiteX5" fmla="*/ 10774 w 1366884"/>
                  <a:gd name="connsiteY5" fmla="*/ 556326 h 969028"/>
                  <a:gd name="connsiteX6" fmla="*/ 678432 w 1366884"/>
                  <a:gd name="connsiteY6" fmla="*/ 77 h 969028"/>
                  <a:gd name="connsiteX0" fmla="*/ 678432 w 1366884"/>
                  <a:gd name="connsiteY0" fmla="*/ 77 h 969028"/>
                  <a:gd name="connsiteX1" fmla="*/ 1346090 w 1366884"/>
                  <a:gd name="connsiteY1" fmla="*/ 556326 h 969028"/>
                  <a:gd name="connsiteX2" fmla="*/ 1307581 w 1366884"/>
                  <a:gd name="connsiteY2" fmla="*/ 900447 h 969028"/>
                  <a:gd name="connsiteX3" fmla="*/ 696853 w 1366884"/>
                  <a:gd name="connsiteY3" fmla="*/ 480077 h 969028"/>
                  <a:gd name="connsiteX4" fmla="*/ 29916 w 1366884"/>
                  <a:gd name="connsiteY4" fmla="*/ 969028 h 969028"/>
                  <a:gd name="connsiteX5" fmla="*/ 10774 w 1366884"/>
                  <a:gd name="connsiteY5" fmla="*/ 556326 h 969028"/>
                  <a:gd name="connsiteX6" fmla="*/ 678432 w 1366884"/>
                  <a:gd name="connsiteY6" fmla="*/ 77 h 969028"/>
                  <a:gd name="connsiteX0" fmla="*/ 678432 w 1366884"/>
                  <a:gd name="connsiteY0" fmla="*/ 77 h 969028"/>
                  <a:gd name="connsiteX1" fmla="*/ 1346090 w 1366884"/>
                  <a:gd name="connsiteY1" fmla="*/ 556326 h 969028"/>
                  <a:gd name="connsiteX2" fmla="*/ 1307581 w 1366884"/>
                  <a:gd name="connsiteY2" fmla="*/ 900447 h 969028"/>
                  <a:gd name="connsiteX3" fmla="*/ 696853 w 1366884"/>
                  <a:gd name="connsiteY3" fmla="*/ 480077 h 969028"/>
                  <a:gd name="connsiteX4" fmla="*/ 29916 w 1366884"/>
                  <a:gd name="connsiteY4" fmla="*/ 969028 h 969028"/>
                  <a:gd name="connsiteX5" fmla="*/ 10774 w 1366884"/>
                  <a:gd name="connsiteY5" fmla="*/ 556326 h 969028"/>
                  <a:gd name="connsiteX6" fmla="*/ 678432 w 1366884"/>
                  <a:gd name="connsiteY6" fmla="*/ 77 h 969028"/>
                  <a:gd name="connsiteX0" fmla="*/ 678432 w 1366884"/>
                  <a:gd name="connsiteY0" fmla="*/ 77 h 969028"/>
                  <a:gd name="connsiteX1" fmla="*/ 1346090 w 1366884"/>
                  <a:gd name="connsiteY1" fmla="*/ 556326 h 969028"/>
                  <a:gd name="connsiteX2" fmla="*/ 1307581 w 1366884"/>
                  <a:gd name="connsiteY2" fmla="*/ 900447 h 969028"/>
                  <a:gd name="connsiteX3" fmla="*/ 696853 w 1366884"/>
                  <a:gd name="connsiteY3" fmla="*/ 480077 h 969028"/>
                  <a:gd name="connsiteX4" fmla="*/ 29916 w 1366884"/>
                  <a:gd name="connsiteY4" fmla="*/ 969028 h 969028"/>
                  <a:gd name="connsiteX5" fmla="*/ 10774 w 1366884"/>
                  <a:gd name="connsiteY5" fmla="*/ 556326 h 969028"/>
                  <a:gd name="connsiteX6" fmla="*/ 678432 w 1366884"/>
                  <a:gd name="connsiteY6" fmla="*/ 77 h 969028"/>
                  <a:gd name="connsiteX0" fmla="*/ 678432 w 1366884"/>
                  <a:gd name="connsiteY0" fmla="*/ 77 h 969028"/>
                  <a:gd name="connsiteX1" fmla="*/ 1346090 w 1366884"/>
                  <a:gd name="connsiteY1" fmla="*/ 556326 h 969028"/>
                  <a:gd name="connsiteX2" fmla="*/ 1307581 w 1366884"/>
                  <a:gd name="connsiteY2" fmla="*/ 900447 h 969028"/>
                  <a:gd name="connsiteX3" fmla="*/ 696853 w 1366884"/>
                  <a:gd name="connsiteY3" fmla="*/ 480077 h 969028"/>
                  <a:gd name="connsiteX4" fmla="*/ 29916 w 1366884"/>
                  <a:gd name="connsiteY4" fmla="*/ 969028 h 969028"/>
                  <a:gd name="connsiteX5" fmla="*/ 10774 w 1366884"/>
                  <a:gd name="connsiteY5" fmla="*/ 556326 h 969028"/>
                  <a:gd name="connsiteX6" fmla="*/ 678432 w 1366884"/>
                  <a:gd name="connsiteY6" fmla="*/ 77 h 969028"/>
                  <a:gd name="connsiteX0" fmla="*/ 678432 w 1366884"/>
                  <a:gd name="connsiteY0" fmla="*/ 77 h 969028"/>
                  <a:gd name="connsiteX1" fmla="*/ 1346090 w 1366884"/>
                  <a:gd name="connsiteY1" fmla="*/ 556326 h 969028"/>
                  <a:gd name="connsiteX2" fmla="*/ 1307581 w 1366884"/>
                  <a:gd name="connsiteY2" fmla="*/ 900447 h 969028"/>
                  <a:gd name="connsiteX3" fmla="*/ 675686 w 1366884"/>
                  <a:gd name="connsiteY3" fmla="*/ 480077 h 969028"/>
                  <a:gd name="connsiteX4" fmla="*/ 29916 w 1366884"/>
                  <a:gd name="connsiteY4" fmla="*/ 969028 h 969028"/>
                  <a:gd name="connsiteX5" fmla="*/ 10774 w 1366884"/>
                  <a:gd name="connsiteY5" fmla="*/ 556326 h 969028"/>
                  <a:gd name="connsiteX6" fmla="*/ 678432 w 1366884"/>
                  <a:gd name="connsiteY6" fmla="*/ 77 h 969028"/>
                  <a:gd name="connsiteX0" fmla="*/ 678432 w 1366884"/>
                  <a:gd name="connsiteY0" fmla="*/ 77 h 905528"/>
                  <a:gd name="connsiteX1" fmla="*/ 1346090 w 1366884"/>
                  <a:gd name="connsiteY1" fmla="*/ 556326 h 905528"/>
                  <a:gd name="connsiteX2" fmla="*/ 1307581 w 1366884"/>
                  <a:gd name="connsiteY2" fmla="*/ 900447 h 905528"/>
                  <a:gd name="connsiteX3" fmla="*/ 675686 w 1366884"/>
                  <a:gd name="connsiteY3" fmla="*/ 480077 h 905528"/>
                  <a:gd name="connsiteX4" fmla="*/ 29916 w 1366884"/>
                  <a:gd name="connsiteY4" fmla="*/ 905528 h 905528"/>
                  <a:gd name="connsiteX5" fmla="*/ 10774 w 1366884"/>
                  <a:gd name="connsiteY5" fmla="*/ 556326 h 905528"/>
                  <a:gd name="connsiteX6" fmla="*/ 678432 w 1366884"/>
                  <a:gd name="connsiteY6" fmla="*/ 77 h 905528"/>
                  <a:gd name="connsiteX0" fmla="*/ 679475 w 1367927"/>
                  <a:gd name="connsiteY0" fmla="*/ 77 h 905528"/>
                  <a:gd name="connsiteX1" fmla="*/ 1347133 w 1367927"/>
                  <a:gd name="connsiteY1" fmla="*/ 556326 h 905528"/>
                  <a:gd name="connsiteX2" fmla="*/ 1308624 w 1367927"/>
                  <a:gd name="connsiteY2" fmla="*/ 900447 h 905528"/>
                  <a:gd name="connsiteX3" fmla="*/ 676729 w 1367927"/>
                  <a:gd name="connsiteY3" fmla="*/ 480077 h 905528"/>
                  <a:gd name="connsiteX4" fmla="*/ 26726 w 1367927"/>
                  <a:gd name="connsiteY4" fmla="*/ 905528 h 905528"/>
                  <a:gd name="connsiteX5" fmla="*/ 11817 w 1367927"/>
                  <a:gd name="connsiteY5" fmla="*/ 556326 h 905528"/>
                  <a:gd name="connsiteX6" fmla="*/ 679475 w 1367927"/>
                  <a:gd name="connsiteY6" fmla="*/ 77 h 905528"/>
                  <a:gd name="connsiteX0" fmla="*/ 679475 w 1378202"/>
                  <a:gd name="connsiteY0" fmla="*/ 77 h 905528"/>
                  <a:gd name="connsiteX1" fmla="*/ 1347133 w 1378202"/>
                  <a:gd name="connsiteY1" fmla="*/ 556326 h 905528"/>
                  <a:gd name="connsiteX2" fmla="*/ 1334024 w 1378202"/>
                  <a:gd name="connsiteY2" fmla="*/ 883514 h 905528"/>
                  <a:gd name="connsiteX3" fmla="*/ 676729 w 1378202"/>
                  <a:gd name="connsiteY3" fmla="*/ 480077 h 905528"/>
                  <a:gd name="connsiteX4" fmla="*/ 26726 w 1378202"/>
                  <a:gd name="connsiteY4" fmla="*/ 905528 h 905528"/>
                  <a:gd name="connsiteX5" fmla="*/ 11817 w 1378202"/>
                  <a:gd name="connsiteY5" fmla="*/ 556326 h 905528"/>
                  <a:gd name="connsiteX6" fmla="*/ 679475 w 1378202"/>
                  <a:gd name="connsiteY6" fmla="*/ 77 h 905528"/>
                  <a:gd name="connsiteX0" fmla="*/ 679475 w 1360625"/>
                  <a:gd name="connsiteY0" fmla="*/ 77 h 905528"/>
                  <a:gd name="connsiteX1" fmla="*/ 1347133 w 1360625"/>
                  <a:gd name="connsiteY1" fmla="*/ 556326 h 905528"/>
                  <a:gd name="connsiteX2" fmla="*/ 1334024 w 1360625"/>
                  <a:gd name="connsiteY2" fmla="*/ 883514 h 905528"/>
                  <a:gd name="connsiteX3" fmla="*/ 676729 w 1360625"/>
                  <a:gd name="connsiteY3" fmla="*/ 480077 h 905528"/>
                  <a:gd name="connsiteX4" fmla="*/ 26726 w 1360625"/>
                  <a:gd name="connsiteY4" fmla="*/ 905528 h 905528"/>
                  <a:gd name="connsiteX5" fmla="*/ 11817 w 1360625"/>
                  <a:gd name="connsiteY5" fmla="*/ 556326 h 905528"/>
                  <a:gd name="connsiteX6" fmla="*/ 679475 w 1360625"/>
                  <a:gd name="connsiteY6" fmla="*/ 77 h 905528"/>
                  <a:gd name="connsiteX0" fmla="*/ 679475 w 1347133"/>
                  <a:gd name="connsiteY0" fmla="*/ 77 h 1068545"/>
                  <a:gd name="connsiteX1" fmla="*/ 1347133 w 1347133"/>
                  <a:gd name="connsiteY1" fmla="*/ 556326 h 1068545"/>
                  <a:gd name="connsiteX2" fmla="*/ 1334024 w 1347133"/>
                  <a:gd name="connsiteY2" fmla="*/ 883514 h 1068545"/>
                  <a:gd name="connsiteX3" fmla="*/ 676729 w 1347133"/>
                  <a:gd name="connsiteY3" fmla="*/ 480077 h 1068545"/>
                  <a:gd name="connsiteX4" fmla="*/ 26726 w 1347133"/>
                  <a:gd name="connsiteY4" fmla="*/ 905528 h 1068545"/>
                  <a:gd name="connsiteX5" fmla="*/ 11817 w 1347133"/>
                  <a:gd name="connsiteY5" fmla="*/ 556326 h 1068545"/>
                  <a:gd name="connsiteX6" fmla="*/ 679475 w 1347133"/>
                  <a:gd name="connsiteY6" fmla="*/ 77 h 1068545"/>
                  <a:gd name="connsiteX0" fmla="*/ 679475 w 1520525"/>
                  <a:gd name="connsiteY0" fmla="*/ 77 h 905528"/>
                  <a:gd name="connsiteX1" fmla="*/ 1347133 w 1520525"/>
                  <a:gd name="connsiteY1" fmla="*/ 556326 h 905528"/>
                  <a:gd name="connsiteX2" fmla="*/ 1334024 w 1520525"/>
                  <a:gd name="connsiteY2" fmla="*/ 883514 h 905528"/>
                  <a:gd name="connsiteX3" fmla="*/ 676729 w 1520525"/>
                  <a:gd name="connsiteY3" fmla="*/ 480077 h 905528"/>
                  <a:gd name="connsiteX4" fmla="*/ 26726 w 1520525"/>
                  <a:gd name="connsiteY4" fmla="*/ 905528 h 905528"/>
                  <a:gd name="connsiteX5" fmla="*/ 11817 w 1520525"/>
                  <a:gd name="connsiteY5" fmla="*/ 556326 h 905528"/>
                  <a:gd name="connsiteX6" fmla="*/ 679475 w 1520525"/>
                  <a:gd name="connsiteY6" fmla="*/ 77 h 905528"/>
                  <a:gd name="connsiteX0" fmla="*/ 679475 w 1481195"/>
                  <a:gd name="connsiteY0" fmla="*/ 77 h 905528"/>
                  <a:gd name="connsiteX1" fmla="*/ 1347133 w 1481195"/>
                  <a:gd name="connsiteY1" fmla="*/ 556326 h 905528"/>
                  <a:gd name="connsiteX2" fmla="*/ 1334024 w 1481195"/>
                  <a:gd name="connsiteY2" fmla="*/ 883514 h 905528"/>
                  <a:gd name="connsiteX3" fmla="*/ 676729 w 1481195"/>
                  <a:gd name="connsiteY3" fmla="*/ 480077 h 905528"/>
                  <a:gd name="connsiteX4" fmla="*/ 26726 w 1481195"/>
                  <a:gd name="connsiteY4" fmla="*/ 905528 h 905528"/>
                  <a:gd name="connsiteX5" fmla="*/ 11817 w 1481195"/>
                  <a:gd name="connsiteY5" fmla="*/ 556326 h 905528"/>
                  <a:gd name="connsiteX6" fmla="*/ 679475 w 1481195"/>
                  <a:gd name="connsiteY6" fmla="*/ 77 h 905528"/>
                  <a:gd name="connsiteX0" fmla="*/ 679475 w 1458924"/>
                  <a:gd name="connsiteY0" fmla="*/ 77 h 905528"/>
                  <a:gd name="connsiteX1" fmla="*/ 1347133 w 1458924"/>
                  <a:gd name="connsiteY1" fmla="*/ 556326 h 905528"/>
                  <a:gd name="connsiteX2" fmla="*/ 1334024 w 1458924"/>
                  <a:gd name="connsiteY2" fmla="*/ 883514 h 905528"/>
                  <a:gd name="connsiteX3" fmla="*/ 676729 w 1458924"/>
                  <a:gd name="connsiteY3" fmla="*/ 480077 h 905528"/>
                  <a:gd name="connsiteX4" fmla="*/ 26726 w 1458924"/>
                  <a:gd name="connsiteY4" fmla="*/ 905528 h 905528"/>
                  <a:gd name="connsiteX5" fmla="*/ 11817 w 1458924"/>
                  <a:gd name="connsiteY5" fmla="*/ 556326 h 905528"/>
                  <a:gd name="connsiteX6" fmla="*/ 679475 w 1458924"/>
                  <a:gd name="connsiteY6" fmla="*/ 77 h 905528"/>
                  <a:gd name="connsiteX0" fmla="*/ 679475 w 1531224"/>
                  <a:gd name="connsiteY0" fmla="*/ 77 h 905528"/>
                  <a:gd name="connsiteX1" fmla="*/ 1347133 w 1531224"/>
                  <a:gd name="connsiteY1" fmla="*/ 556326 h 905528"/>
                  <a:gd name="connsiteX2" fmla="*/ 1334024 w 1531224"/>
                  <a:gd name="connsiteY2" fmla="*/ 883514 h 905528"/>
                  <a:gd name="connsiteX3" fmla="*/ 676729 w 1531224"/>
                  <a:gd name="connsiteY3" fmla="*/ 480077 h 905528"/>
                  <a:gd name="connsiteX4" fmla="*/ 26726 w 1531224"/>
                  <a:gd name="connsiteY4" fmla="*/ 905528 h 905528"/>
                  <a:gd name="connsiteX5" fmla="*/ 11817 w 1531224"/>
                  <a:gd name="connsiteY5" fmla="*/ 556326 h 905528"/>
                  <a:gd name="connsiteX6" fmla="*/ 679475 w 1531224"/>
                  <a:gd name="connsiteY6" fmla="*/ 77 h 905528"/>
                  <a:gd name="connsiteX0" fmla="*/ 679475 w 1359260"/>
                  <a:gd name="connsiteY0" fmla="*/ 77 h 905528"/>
                  <a:gd name="connsiteX1" fmla="*/ 1347133 w 1359260"/>
                  <a:gd name="connsiteY1" fmla="*/ 556326 h 905528"/>
                  <a:gd name="connsiteX2" fmla="*/ 1334024 w 1359260"/>
                  <a:gd name="connsiteY2" fmla="*/ 883514 h 905528"/>
                  <a:gd name="connsiteX3" fmla="*/ 676729 w 1359260"/>
                  <a:gd name="connsiteY3" fmla="*/ 480077 h 905528"/>
                  <a:gd name="connsiteX4" fmla="*/ 26726 w 1359260"/>
                  <a:gd name="connsiteY4" fmla="*/ 905528 h 905528"/>
                  <a:gd name="connsiteX5" fmla="*/ 11817 w 1359260"/>
                  <a:gd name="connsiteY5" fmla="*/ 556326 h 905528"/>
                  <a:gd name="connsiteX6" fmla="*/ 679475 w 1359260"/>
                  <a:gd name="connsiteY6" fmla="*/ 77 h 905528"/>
                  <a:gd name="connsiteX0" fmla="*/ 679475 w 1360578"/>
                  <a:gd name="connsiteY0" fmla="*/ 77 h 905528"/>
                  <a:gd name="connsiteX1" fmla="*/ 1347133 w 1360578"/>
                  <a:gd name="connsiteY1" fmla="*/ 556326 h 905528"/>
                  <a:gd name="connsiteX2" fmla="*/ 1338258 w 1360578"/>
                  <a:gd name="connsiteY2" fmla="*/ 870814 h 905528"/>
                  <a:gd name="connsiteX3" fmla="*/ 676729 w 1360578"/>
                  <a:gd name="connsiteY3" fmla="*/ 480077 h 905528"/>
                  <a:gd name="connsiteX4" fmla="*/ 26726 w 1360578"/>
                  <a:gd name="connsiteY4" fmla="*/ 905528 h 905528"/>
                  <a:gd name="connsiteX5" fmla="*/ 11817 w 1360578"/>
                  <a:gd name="connsiteY5" fmla="*/ 556326 h 905528"/>
                  <a:gd name="connsiteX6" fmla="*/ 679475 w 1360578"/>
                  <a:gd name="connsiteY6" fmla="*/ 77 h 905528"/>
                  <a:gd name="connsiteX0" fmla="*/ 679475 w 1358741"/>
                  <a:gd name="connsiteY0" fmla="*/ 77 h 905528"/>
                  <a:gd name="connsiteX1" fmla="*/ 1347133 w 1358741"/>
                  <a:gd name="connsiteY1" fmla="*/ 556326 h 905528"/>
                  <a:gd name="connsiteX2" fmla="*/ 1338258 w 1358741"/>
                  <a:gd name="connsiteY2" fmla="*/ 870814 h 905528"/>
                  <a:gd name="connsiteX3" fmla="*/ 676729 w 1358741"/>
                  <a:gd name="connsiteY3" fmla="*/ 480077 h 905528"/>
                  <a:gd name="connsiteX4" fmla="*/ 26726 w 1358741"/>
                  <a:gd name="connsiteY4" fmla="*/ 905528 h 905528"/>
                  <a:gd name="connsiteX5" fmla="*/ 11817 w 1358741"/>
                  <a:gd name="connsiteY5" fmla="*/ 556326 h 905528"/>
                  <a:gd name="connsiteX6" fmla="*/ 679475 w 1358741"/>
                  <a:gd name="connsiteY6" fmla="*/ 77 h 905528"/>
                  <a:gd name="connsiteX0" fmla="*/ 679475 w 1364602"/>
                  <a:gd name="connsiteY0" fmla="*/ 77 h 905528"/>
                  <a:gd name="connsiteX1" fmla="*/ 1347133 w 1364602"/>
                  <a:gd name="connsiteY1" fmla="*/ 556326 h 905528"/>
                  <a:gd name="connsiteX2" fmla="*/ 1350958 w 1364602"/>
                  <a:gd name="connsiteY2" fmla="*/ 870814 h 905528"/>
                  <a:gd name="connsiteX3" fmla="*/ 676729 w 1364602"/>
                  <a:gd name="connsiteY3" fmla="*/ 480077 h 905528"/>
                  <a:gd name="connsiteX4" fmla="*/ 26726 w 1364602"/>
                  <a:gd name="connsiteY4" fmla="*/ 905528 h 905528"/>
                  <a:gd name="connsiteX5" fmla="*/ 11817 w 1364602"/>
                  <a:gd name="connsiteY5" fmla="*/ 556326 h 905528"/>
                  <a:gd name="connsiteX6" fmla="*/ 679475 w 1364602"/>
                  <a:gd name="connsiteY6" fmla="*/ 77 h 905528"/>
                  <a:gd name="connsiteX0" fmla="*/ 679475 w 1360876"/>
                  <a:gd name="connsiteY0" fmla="*/ 77 h 905528"/>
                  <a:gd name="connsiteX1" fmla="*/ 1347133 w 1360876"/>
                  <a:gd name="connsiteY1" fmla="*/ 556326 h 905528"/>
                  <a:gd name="connsiteX2" fmla="*/ 1350958 w 1360876"/>
                  <a:gd name="connsiteY2" fmla="*/ 870814 h 905528"/>
                  <a:gd name="connsiteX3" fmla="*/ 676729 w 1360876"/>
                  <a:gd name="connsiteY3" fmla="*/ 480077 h 905528"/>
                  <a:gd name="connsiteX4" fmla="*/ 26726 w 1360876"/>
                  <a:gd name="connsiteY4" fmla="*/ 905528 h 905528"/>
                  <a:gd name="connsiteX5" fmla="*/ 11817 w 1360876"/>
                  <a:gd name="connsiteY5" fmla="*/ 556326 h 905528"/>
                  <a:gd name="connsiteX6" fmla="*/ 679475 w 1360876"/>
                  <a:gd name="connsiteY6" fmla="*/ 77 h 905528"/>
                  <a:gd name="connsiteX0" fmla="*/ 683840 w 1365241"/>
                  <a:gd name="connsiteY0" fmla="*/ 77 h 870814"/>
                  <a:gd name="connsiteX1" fmla="*/ 1351498 w 1365241"/>
                  <a:gd name="connsiteY1" fmla="*/ 556326 h 870814"/>
                  <a:gd name="connsiteX2" fmla="*/ 1355323 w 1365241"/>
                  <a:gd name="connsiteY2" fmla="*/ 870814 h 870814"/>
                  <a:gd name="connsiteX3" fmla="*/ 681094 w 1365241"/>
                  <a:gd name="connsiteY3" fmla="*/ 480077 h 870814"/>
                  <a:gd name="connsiteX4" fmla="*/ 18391 w 1365241"/>
                  <a:gd name="connsiteY4" fmla="*/ 861078 h 870814"/>
                  <a:gd name="connsiteX5" fmla="*/ 16182 w 1365241"/>
                  <a:gd name="connsiteY5" fmla="*/ 556326 h 870814"/>
                  <a:gd name="connsiteX6" fmla="*/ 683840 w 1365241"/>
                  <a:gd name="connsiteY6" fmla="*/ 77 h 870814"/>
                  <a:gd name="connsiteX0" fmla="*/ 679635 w 1361036"/>
                  <a:gd name="connsiteY0" fmla="*/ 77 h 870814"/>
                  <a:gd name="connsiteX1" fmla="*/ 1347293 w 1361036"/>
                  <a:gd name="connsiteY1" fmla="*/ 556326 h 870814"/>
                  <a:gd name="connsiteX2" fmla="*/ 1351118 w 1361036"/>
                  <a:gd name="connsiteY2" fmla="*/ 870814 h 870814"/>
                  <a:gd name="connsiteX3" fmla="*/ 676889 w 1361036"/>
                  <a:gd name="connsiteY3" fmla="*/ 480077 h 870814"/>
                  <a:gd name="connsiteX4" fmla="*/ 14186 w 1361036"/>
                  <a:gd name="connsiteY4" fmla="*/ 861078 h 870814"/>
                  <a:gd name="connsiteX5" fmla="*/ 11977 w 1361036"/>
                  <a:gd name="connsiteY5" fmla="*/ 556326 h 870814"/>
                  <a:gd name="connsiteX6" fmla="*/ 679635 w 1361036"/>
                  <a:gd name="connsiteY6" fmla="*/ 77 h 870814"/>
                  <a:gd name="connsiteX0" fmla="*/ 679635 w 1361036"/>
                  <a:gd name="connsiteY0" fmla="*/ 77 h 870814"/>
                  <a:gd name="connsiteX1" fmla="*/ 1347293 w 1361036"/>
                  <a:gd name="connsiteY1" fmla="*/ 556326 h 870814"/>
                  <a:gd name="connsiteX2" fmla="*/ 1351118 w 1361036"/>
                  <a:gd name="connsiteY2" fmla="*/ 870814 h 870814"/>
                  <a:gd name="connsiteX3" fmla="*/ 676889 w 1361036"/>
                  <a:gd name="connsiteY3" fmla="*/ 480077 h 870814"/>
                  <a:gd name="connsiteX4" fmla="*/ 14186 w 1361036"/>
                  <a:gd name="connsiteY4" fmla="*/ 861078 h 870814"/>
                  <a:gd name="connsiteX5" fmla="*/ 11977 w 1361036"/>
                  <a:gd name="connsiteY5" fmla="*/ 556326 h 870814"/>
                  <a:gd name="connsiteX6" fmla="*/ 679635 w 1361036"/>
                  <a:gd name="connsiteY6" fmla="*/ 77 h 870814"/>
                  <a:gd name="connsiteX0" fmla="*/ 679635 w 1361036"/>
                  <a:gd name="connsiteY0" fmla="*/ 77 h 861078"/>
                  <a:gd name="connsiteX1" fmla="*/ 1347293 w 1361036"/>
                  <a:gd name="connsiteY1" fmla="*/ 556326 h 861078"/>
                  <a:gd name="connsiteX2" fmla="*/ 1351118 w 1361036"/>
                  <a:gd name="connsiteY2" fmla="*/ 835889 h 861078"/>
                  <a:gd name="connsiteX3" fmla="*/ 676889 w 1361036"/>
                  <a:gd name="connsiteY3" fmla="*/ 480077 h 861078"/>
                  <a:gd name="connsiteX4" fmla="*/ 14186 w 1361036"/>
                  <a:gd name="connsiteY4" fmla="*/ 861078 h 861078"/>
                  <a:gd name="connsiteX5" fmla="*/ 11977 w 1361036"/>
                  <a:gd name="connsiteY5" fmla="*/ 556326 h 861078"/>
                  <a:gd name="connsiteX6" fmla="*/ 679635 w 1361036"/>
                  <a:gd name="connsiteY6" fmla="*/ 77 h 861078"/>
                  <a:gd name="connsiteX0" fmla="*/ 679635 w 1361036"/>
                  <a:gd name="connsiteY0" fmla="*/ 77 h 861078"/>
                  <a:gd name="connsiteX1" fmla="*/ 1347293 w 1361036"/>
                  <a:gd name="connsiteY1" fmla="*/ 556326 h 861078"/>
                  <a:gd name="connsiteX2" fmla="*/ 1351118 w 1361036"/>
                  <a:gd name="connsiteY2" fmla="*/ 835889 h 861078"/>
                  <a:gd name="connsiteX3" fmla="*/ 676889 w 1361036"/>
                  <a:gd name="connsiteY3" fmla="*/ 480077 h 861078"/>
                  <a:gd name="connsiteX4" fmla="*/ 14186 w 1361036"/>
                  <a:gd name="connsiteY4" fmla="*/ 861078 h 861078"/>
                  <a:gd name="connsiteX5" fmla="*/ 11977 w 1361036"/>
                  <a:gd name="connsiteY5" fmla="*/ 556326 h 861078"/>
                  <a:gd name="connsiteX6" fmla="*/ 679635 w 1361036"/>
                  <a:gd name="connsiteY6" fmla="*/ 77 h 861078"/>
                  <a:gd name="connsiteX0" fmla="*/ 679635 w 1361036"/>
                  <a:gd name="connsiteY0" fmla="*/ 77 h 861078"/>
                  <a:gd name="connsiteX1" fmla="*/ 1347293 w 1361036"/>
                  <a:gd name="connsiteY1" fmla="*/ 556326 h 861078"/>
                  <a:gd name="connsiteX2" fmla="*/ 1351118 w 1361036"/>
                  <a:gd name="connsiteY2" fmla="*/ 835889 h 861078"/>
                  <a:gd name="connsiteX3" fmla="*/ 676889 w 1361036"/>
                  <a:gd name="connsiteY3" fmla="*/ 480077 h 861078"/>
                  <a:gd name="connsiteX4" fmla="*/ 14186 w 1361036"/>
                  <a:gd name="connsiteY4" fmla="*/ 861078 h 861078"/>
                  <a:gd name="connsiteX5" fmla="*/ 11977 w 1361036"/>
                  <a:gd name="connsiteY5" fmla="*/ 556326 h 861078"/>
                  <a:gd name="connsiteX6" fmla="*/ 679635 w 1361036"/>
                  <a:gd name="connsiteY6" fmla="*/ 77 h 861078"/>
                  <a:gd name="connsiteX0" fmla="*/ 682440 w 1363841"/>
                  <a:gd name="connsiteY0" fmla="*/ 77 h 835889"/>
                  <a:gd name="connsiteX1" fmla="*/ 1350098 w 1363841"/>
                  <a:gd name="connsiteY1" fmla="*/ 556326 h 835889"/>
                  <a:gd name="connsiteX2" fmla="*/ 1353923 w 1363841"/>
                  <a:gd name="connsiteY2" fmla="*/ 835889 h 835889"/>
                  <a:gd name="connsiteX3" fmla="*/ 679694 w 1363841"/>
                  <a:gd name="connsiteY3" fmla="*/ 480077 h 835889"/>
                  <a:gd name="connsiteX4" fmla="*/ 9054 w 1363841"/>
                  <a:gd name="connsiteY4" fmla="*/ 813453 h 835889"/>
                  <a:gd name="connsiteX5" fmla="*/ 14782 w 1363841"/>
                  <a:gd name="connsiteY5" fmla="*/ 556326 h 835889"/>
                  <a:gd name="connsiteX6" fmla="*/ 682440 w 1363841"/>
                  <a:gd name="connsiteY6" fmla="*/ 77 h 835889"/>
                  <a:gd name="connsiteX0" fmla="*/ 682440 w 1363841"/>
                  <a:gd name="connsiteY0" fmla="*/ 77 h 835889"/>
                  <a:gd name="connsiteX1" fmla="*/ 1350098 w 1363841"/>
                  <a:gd name="connsiteY1" fmla="*/ 556326 h 835889"/>
                  <a:gd name="connsiteX2" fmla="*/ 1353923 w 1363841"/>
                  <a:gd name="connsiteY2" fmla="*/ 835889 h 835889"/>
                  <a:gd name="connsiteX3" fmla="*/ 679694 w 1363841"/>
                  <a:gd name="connsiteY3" fmla="*/ 480077 h 835889"/>
                  <a:gd name="connsiteX4" fmla="*/ 9054 w 1363841"/>
                  <a:gd name="connsiteY4" fmla="*/ 813453 h 835889"/>
                  <a:gd name="connsiteX5" fmla="*/ 14782 w 1363841"/>
                  <a:gd name="connsiteY5" fmla="*/ 556326 h 835889"/>
                  <a:gd name="connsiteX6" fmla="*/ 682440 w 1363841"/>
                  <a:gd name="connsiteY6" fmla="*/ 77 h 835889"/>
                  <a:gd name="connsiteX0" fmla="*/ 681191 w 1362592"/>
                  <a:gd name="connsiteY0" fmla="*/ 77 h 835889"/>
                  <a:gd name="connsiteX1" fmla="*/ 1348849 w 1362592"/>
                  <a:gd name="connsiteY1" fmla="*/ 556326 h 835889"/>
                  <a:gd name="connsiteX2" fmla="*/ 1352674 w 1362592"/>
                  <a:gd name="connsiteY2" fmla="*/ 835889 h 835889"/>
                  <a:gd name="connsiteX3" fmla="*/ 678445 w 1362592"/>
                  <a:gd name="connsiteY3" fmla="*/ 480077 h 835889"/>
                  <a:gd name="connsiteX4" fmla="*/ 10980 w 1362592"/>
                  <a:gd name="connsiteY4" fmla="*/ 805516 h 835889"/>
                  <a:gd name="connsiteX5" fmla="*/ 13533 w 1362592"/>
                  <a:gd name="connsiteY5" fmla="*/ 556326 h 835889"/>
                  <a:gd name="connsiteX6" fmla="*/ 681191 w 1362592"/>
                  <a:gd name="connsiteY6" fmla="*/ 77 h 835889"/>
                  <a:gd name="connsiteX0" fmla="*/ 681191 w 1366162"/>
                  <a:gd name="connsiteY0" fmla="*/ 77 h 805516"/>
                  <a:gd name="connsiteX1" fmla="*/ 1348849 w 1366162"/>
                  <a:gd name="connsiteY1" fmla="*/ 556326 h 805516"/>
                  <a:gd name="connsiteX2" fmla="*/ 1359024 w 1366162"/>
                  <a:gd name="connsiteY2" fmla="*/ 778739 h 805516"/>
                  <a:gd name="connsiteX3" fmla="*/ 678445 w 1366162"/>
                  <a:gd name="connsiteY3" fmla="*/ 480077 h 805516"/>
                  <a:gd name="connsiteX4" fmla="*/ 10980 w 1366162"/>
                  <a:gd name="connsiteY4" fmla="*/ 805516 h 805516"/>
                  <a:gd name="connsiteX5" fmla="*/ 13533 w 1366162"/>
                  <a:gd name="connsiteY5" fmla="*/ 556326 h 805516"/>
                  <a:gd name="connsiteX6" fmla="*/ 681191 w 1366162"/>
                  <a:gd name="connsiteY6" fmla="*/ 77 h 805516"/>
                  <a:gd name="connsiteX0" fmla="*/ 681191 w 1366162"/>
                  <a:gd name="connsiteY0" fmla="*/ 77 h 805516"/>
                  <a:gd name="connsiteX1" fmla="*/ 1348849 w 1366162"/>
                  <a:gd name="connsiteY1" fmla="*/ 556326 h 805516"/>
                  <a:gd name="connsiteX2" fmla="*/ 1359024 w 1366162"/>
                  <a:gd name="connsiteY2" fmla="*/ 778739 h 805516"/>
                  <a:gd name="connsiteX3" fmla="*/ 678445 w 1366162"/>
                  <a:gd name="connsiteY3" fmla="*/ 480077 h 805516"/>
                  <a:gd name="connsiteX4" fmla="*/ 10980 w 1366162"/>
                  <a:gd name="connsiteY4" fmla="*/ 805516 h 805516"/>
                  <a:gd name="connsiteX5" fmla="*/ 13533 w 1366162"/>
                  <a:gd name="connsiteY5" fmla="*/ 556326 h 805516"/>
                  <a:gd name="connsiteX6" fmla="*/ 681191 w 1366162"/>
                  <a:gd name="connsiteY6" fmla="*/ 77 h 805516"/>
                  <a:gd name="connsiteX0" fmla="*/ 681191 w 1366162"/>
                  <a:gd name="connsiteY0" fmla="*/ 77 h 805516"/>
                  <a:gd name="connsiteX1" fmla="*/ 1348849 w 1366162"/>
                  <a:gd name="connsiteY1" fmla="*/ 556326 h 805516"/>
                  <a:gd name="connsiteX2" fmla="*/ 1359024 w 1366162"/>
                  <a:gd name="connsiteY2" fmla="*/ 778739 h 805516"/>
                  <a:gd name="connsiteX3" fmla="*/ 678445 w 1366162"/>
                  <a:gd name="connsiteY3" fmla="*/ 480077 h 805516"/>
                  <a:gd name="connsiteX4" fmla="*/ 10980 w 1366162"/>
                  <a:gd name="connsiteY4" fmla="*/ 805516 h 805516"/>
                  <a:gd name="connsiteX5" fmla="*/ 13533 w 1366162"/>
                  <a:gd name="connsiteY5" fmla="*/ 556326 h 805516"/>
                  <a:gd name="connsiteX6" fmla="*/ 681191 w 1366162"/>
                  <a:gd name="connsiteY6" fmla="*/ 77 h 805516"/>
                  <a:gd name="connsiteX0" fmla="*/ 681191 w 1366162"/>
                  <a:gd name="connsiteY0" fmla="*/ 77 h 805516"/>
                  <a:gd name="connsiteX1" fmla="*/ 1348849 w 1366162"/>
                  <a:gd name="connsiteY1" fmla="*/ 556326 h 805516"/>
                  <a:gd name="connsiteX2" fmla="*/ 1359024 w 1366162"/>
                  <a:gd name="connsiteY2" fmla="*/ 767626 h 805516"/>
                  <a:gd name="connsiteX3" fmla="*/ 678445 w 1366162"/>
                  <a:gd name="connsiteY3" fmla="*/ 480077 h 805516"/>
                  <a:gd name="connsiteX4" fmla="*/ 10980 w 1366162"/>
                  <a:gd name="connsiteY4" fmla="*/ 805516 h 805516"/>
                  <a:gd name="connsiteX5" fmla="*/ 13533 w 1366162"/>
                  <a:gd name="connsiteY5" fmla="*/ 556326 h 805516"/>
                  <a:gd name="connsiteX6" fmla="*/ 681191 w 1366162"/>
                  <a:gd name="connsiteY6" fmla="*/ 77 h 805516"/>
                  <a:gd name="connsiteX0" fmla="*/ 681191 w 1366162"/>
                  <a:gd name="connsiteY0" fmla="*/ 77 h 805516"/>
                  <a:gd name="connsiteX1" fmla="*/ 1348849 w 1366162"/>
                  <a:gd name="connsiteY1" fmla="*/ 556326 h 805516"/>
                  <a:gd name="connsiteX2" fmla="*/ 1359024 w 1366162"/>
                  <a:gd name="connsiteY2" fmla="*/ 767626 h 805516"/>
                  <a:gd name="connsiteX3" fmla="*/ 678445 w 1366162"/>
                  <a:gd name="connsiteY3" fmla="*/ 480077 h 805516"/>
                  <a:gd name="connsiteX4" fmla="*/ 10980 w 1366162"/>
                  <a:gd name="connsiteY4" fmla="*/ 805516 h 805516"/>
                  <a:gd name="connsiteX5" fmla="*/ 13533 w 1366162"/>
                  <a:gd name="connsiteY5" fmla="*/ 556326 h 805516"/>
                  <a:gd name="connsiteX6" fmla="*/ 681191 w 1366162"/>
                  <a:gd name="connsiteY6" fmla="*/ 77 h 805516"/>
                  <a:gd name="connsiteX0" fmla="*/ 681191 w 1366162"/>
                  <a:gd name="connsiteY0" fmla="*/ 77 h 805516"/>
                  <a:gd name="connsiteX1" fmla="*/ 1348849 w 1366162"/>
                  <a:gd name="connsiteY1" fmla="*/ 556326 h 805516"/>
                  <a:gd name="connsiteX2" fmla="*/ 1359024 w 1366162"/>
                  <a:gd name="connsiteY2" fmla="*/ 767626 h 805516"/>
                  <a:gd name="connsiteX3" fmla="*/ 678445 w 1366162"/>
                  <a:gd name="connsiteY3" fmla="*/ 480077 h 805516"/>
                  <a:gd name="connsiteX4" fmla="*/ 10980 w 1366162"/>
                  <a:gd name="connsiteY4" fmla="*/ 805516 h 805516"/>
                  <a:gd name="connsiteX5" fmla="*/ 13533 w 1366162"/>
                  <a:gd name="connsiteY5" fmla="*/ 556326 h 805516"/>
                  <a:gd name="connsiteX6" fmla="*/ 681191 w 1366162"/>
                  <a:gd name="connsiteY6" fmla="*/ 77 h 805516"/>
                  <a:gd name="connsiteX0" fmla="*/ 681191 w 1366162"/>
                  <a:gd name="connsiteY0" fmla="*/ 77 h 805516"/>
                  <a:gd name="connsiteX1" fmla="*/ 1348849 w 1366162"/>
                  <a:gd name="connsiteY1" fmla="*/ 556326 h 805516"/>
                  <a:gd name="connsiteX2" fmla="*/ 1359024 w 1366162"/>
                  <a:gd name="connsiteY2" fmla="*/ 767626 h 805516"/>
                  <a:gd name="connsiteX3" fmla="*/ 678445 w 1366162"/>
                  <a:gd name="connsiteY3" fmla="*/ 480077 h 805516"/>
                  <a:gd name="connsiteX4" fmla="*/ 10980 w 1366162"/>
                  <a:gd name="connsiteY4" fmla="*/ 805516 h 805516"/>
                  <a:gd name="connsiteX5" fmla="*/ 13533 w 1366162"/>
                  <a:gd name="connsiteY5" fmla="*/ 556326 h 805516"/>
                  <a:gd name="connsiteX6" fmla="*/ 681191 w 1366162"/>
                  <a:gd name="connsiteY6" fmla="*/ 77 h 805516"/>
                  <a:gd name="connsiteX0" fmla="*/ 681191 w 1366162"/>
                  <a:gd name="connsiteY0" fmla="*/ 77 h 805516"/>
                  <a:gd name="connsiteX1" fmla="*/ 1348849 w 1366162"/>
                  <a:gd name="connsiteY1" fmla="*/ 556326 h 805516"/>
                  <a:gd name="connsiteX2" fmla="*/ 1359024 w 1366162"/>
                  <a:gd name="connsiteY2" fmla="*/ 767626 h 805516"/>
                  <a:gd name="connsiteX3" fmla="*/ 678445 w 1366162"/>
                  <a:gd name="connsiteY3" fmla="*/ 480077 h 805516"/>
                  <a:gd name="connsiteX4" fmla="*/ 10980 w 1366162"/>
                  <a:gd name="connsiteY4" fmla="*/ 805516 h 805516"/>
                  <a:gd name="connsiteX5" fmla="*/ 13533 w 1366162"/>
                  <a:gd name="connsiteY5" fmla="*/ 556326 h 805516"/>
                  <a:gd name="connsiteX6" fmla="*/ 681191 w 1366162"/>
                  <a:gd name="connsiteY6" fmla="*/ 77 h 805516"/>
                  <a:gd name="connsiteX0" fmla="*/ 681191 w 1366162"/>
                  <a:gd name="connsiteY0" fmla="*/ 77 h 805516"/>
                  <a:gd name="connsiteX1" fmla="*/ 1348849 w 1366162"/>
                  <a:gd name="connsiteY1" fmla="*/ 556326 h 805516"/>
                  <a:gd name="connsiteX2" fmla="*/ 1359024 w 1366162"/>
                  <a:gd name="connsiteY2" fmla="*/ 767626 h 805516"/>
                  <a:gd name="connsiteX3" fmla="*/ 678445 w 1366162"/>
                  <a:gd name="connsiteY3" fmla="*/ 480077 h 805516"/>
                  <a:gd name="connsiteX4" fmla="*/ 10980 w 1366162"/>
                  <a:gd name="connsiteY4" fmla="*/ 805516 h 805516"/>
                  <a:gd name="connsiteX5" fmla="*/ 13533 w 1366162"/>
                  <a:gd name="connsiteY5" fmla="*/ 556326 h 805516"/>
                  <a:gd name="connsiteX6" fmla="*/ 681191 w 1366162"/>
                  <a:gd name="connsiteY6" fmla="*/ 77 h 805516"/>
                  <a:gd name="connsiteX0" fmla="*/ 681191 w 1362840"/>
                  <a:gd name="connsiteY0" fmla="*/ 77 h 805516"/>
                  <a:gd name="connsiteX1" fmla="*/ 1348849 w 1362840"/>
                  <a:gd name="connsiteY1" fmla="*/ 556326 h 805516"/>
                  <a:gd name="connsiteX2" fmla="*/ 1359024 w 1362840"/>
                  <a:gd name="connsiteY2" fmla="*/ 767626 h 805516"/>
                  <a:gd name="connsiteX3" fmla="*/ 678445 w 1362840"/>
                  <a:gd name="connsiteY3" fmla="*/ 480077 h 805516"/>
                  <a:gd name="connsiteX4" fmla="*/ 10980 w 1362840"/>
                  <a:gd name="connsiteY4" fmla="*/ 805516 h 805516"/>
                  <a:gd name="connsiteX5" fmla="*/ 13533 w 1362840"/>
                  <a:gd name="connsiteY5" fmla="*/ 556326 h 805516"/>
                  <a:gd name="connsiteX6" fmla="*/ 681191 w 1362840"/>
                  <a:gd name="connsiteY6" fmla="*/ 77 h 805516"/>
                  <a:gd name="connsiteX0" fmla="*/ 681191 w 1361597"/>
                  <a:gd name="connsiteY0" fmla="*/ 77 h 805516"/>
                  <a:gd name="connsiteX1" fmla="*/ 1348849 w 1361597"/>
                  <a:gd name="connsiteY1" fmla="*/ 556326 h 805516"/>
                  <a:gd name="connsiteX2" fmla="*/ 1359024 w 1361597"/>
                  <a:gd name="connsiteY2" fmla="*/ 767626 h 805516"/>
                  <a:gd name="connsiteX3" fmla="*/ 678445 w 1361597"/>
                  <a:gd name="connsiteY3" fmla="*/ 480077 h 805516"/>
                  <a:gd name="connsiteX4" fmla="*/ 10980 w 1361597"/>
                  <a:gd name="connsiteY4" fmla="*/ 805516 h 805516"/>
                  <a:gd name="connsiteX5" fmla="*/ 13533 w 1361597"/>
                  <a:gd name="connsiteY5" fmla="*/ 556326 h 805516"/>
                  <a:gd name="connsiteX6" fmla="*/ 681191 w 1361597"/>
                  <a:gd name="connsiteY6" fmla="*/ 77 h 805516"/>
                  <a:gd name="connsiteX0" fmla="*/ 681191 w 1360444"/>
                  <a:gd name="connsiteY0" fmla="*/ 77 h 805516"/>
                  <a:gd name="connsiteX1" fmla="*/ 1348849 w 1360444"/>
                  <a:gd name="connsiteY1" fmla="*/ 556326 h 805516"/>
                  <a:gd name="connsiteX2" fmla="*/ 1359024 w 1360444"/>
                  <a:gd name="connsiteY2" fmla="*/ 767626 h 805516"/>
                  <a:gd name="connsiteX3" fmla="*/ 678445 w 1360444"/>
                  <a:gd name="connsiteY3" fmla="*/ 480077 h 805516"/>
                  <a:gd name="connsiteX4" fmla="*/ 10980 w 1360444"/>
                  <a:gd name="connsiteY4" fmla="*/ 805516 h 805516"/>
                  <a:gd name="connsiteX5" fmla="*/ 13533 w 1360444"/>
                  <a:gd name="connsiteY5" fmla="*/ 556326 h 805516"/>
                  <a:gd name="connsiteX6" fmla="*/ 681191 w 1360444"/>
                  <a:gd name="connsiteY6" fmla="*/ 77 h 805516"/>
                  <a:gd name="connsiteX0" fmla="*/ 681191 w 1360444"/>
                  <a:gd name="connsiteY0" fmla="*/ 6 h 805445"/>
                  <a:gd name="connsiteX1" fmla="*/ 1348849 w 1360444"/>
                  <a:gd name="connsiteY1" fmla="*/ 556255 h 805445"/>
                  <a:gd name="connsiteX2" fmla="*/ 1359024 w 1360444"/>
                  <a:gd name="connsiteY2" fmla="*/ 767555 h 805445"/>
                  <a:gd name="connsiteX3" fmla="*/ 678445 w 1360444"/>
                  <a:gd name="connsiteY3" fmla="*/ 480006 h 805445"/>
                  <a:gd name="connsiteX4" fmla="*/ 10980 w 1360444"/>
                  <a:gd name="connsiteY4" fmla="*/ 805445 h 805445"/>
                  <a:gd name="connsiteX5" fmla="*/ 13533 w 1360444"/>
                  <a:gd name="connsiteY5" fmla="*/ 548317 h 805445"/>
                  <a:gd name="connsiteX6" fmla="*/ 681191 w 1360444"/>
                  <a:gd name="connsiteY6" fmla="*/ 6 h 805445"/>
                  <a:gd name="connsiteX0" fmla="*/ 681191 w 1360444"/>
                  <a:gd name="connsiteY0" fmla="*/ 6 h 805445"/>
                  <a:gd name="connsiteX1" fmla="*/ 1348849 w 1360444"/>
                  <a:gd name="connsiteY1" fmla="*/ 556255 h 805445"/>
                  <a:gd name="connsiteX2" fmla="*/ 1359024 w 1360444"/>
                  <a:gd name="connsiteY2" fmla="*/ 767555 h 805445"/>
                  <a:gd name="connsiteX3" fmla="*/ 678445 w 1360444"/>
                  <a:gd name="connsiteY3" fmla="*/ 480006 h 805445"/>
                  <a:gd name="connsiteX4" fmla="*/ 10980 w 1360444"/>
                  <a:gd name="connsiteY4" fmla="*/ 805445 h 805445"/>
                  <a:gd name="connsiteX5" fmla="*/ 13533 w 1360444"/>
                  <a:gd name="connsiteY5" fmla="*/ 548317 h 805445"/>
                  <a:gd name="connsiteX6" fmla="*/ 681191 w 1360444"/>
                  <a:gd name="connsiteY6" fmla="*/ 6 h 805445"/>
                  <a:gd name="connsiteX0" fmla="*/ 681191 w 1360444"/>
                  <a:gd name="connsiteY0" fmla="*/ 1 h 805440"/>
                  <a:gd name="connsiteX1" fmla="*/ 1348849 w 1360444"/>
                  <a:gd name="connsiteY1" fmla="*/ 556250 h 805440"/>
                  <a:gd name="connsiteX2" fmla="*/ 1359024 w 1360444"/>
                  <a:gd name="connsiteY2" fmla="*/ 767550 h 805440"/>
                  <a:gd name="connsiteX3" fmla="*/ 678445 w 1360444"/>
                  <a:gd name="connsiteY3" fmla="*/ 480001 h 805440"/>
                  <a:gd name="connsiteX4" fmla="*/ 10980 w 1360444"/>
                  <a:gd name="connsiteY4" fmla="*/ 805440 h 805440"/>
                  <a:gd name="connsiteX5" fmla="*/ 13533 w 1360444"/>
                  <a:gd name="connsiteY5" fmla="*/ 548312 h 805440"/>
                  <a:gd name="connsiteX6" fmla="*/ 681191 w 1360444"/>
                  <a:gd name="connsiteY6" fmla="*/ 1 h 805440"/>
                  <a:gd name="connsiteX0" fmla="*/ 681191 w 1360444"/>
                  <a:gd name="connsiteY0" fmla="*/ 76 h 805515"/>
                  <a:gd name="connsiteX1" fmla="*/ 1348849 w 1360444"/>
                  <a:gd name="connsiteY1" fmla="*/ 556325 h 805515"/>
                  <a:gd name="connsiteX2" fmla="*/ 1359024 w 1360444"/>
                  <a:gd name="connsiteY2" fmla="*/ 767625 h 805515"/>
                  <a:gd name="connsiteX3" fmla="*/ 678445 w 1360444"/>
                  <a:gd name="connsiteY3" fmla="*/ 480076 h 805515"/>
                  <a:gd name="connsiteX4" fmla="*/ 10980 w 1360444"/>
                  <a:gd name="connsiteY4" fmla="*/ 805515 h 805515"/>
                  <a:gd name="connsiteX5" fmla="*/ 13533 w 1360444"/>
                  <a:gd name="connsiteY5" fmla="*/ 548387 h 805515"/>
                  <a:gd name="connsiteX6" fmla="*/ 681191 w 1360444"/>
                  <a:gd name="connsiteY6" fmla="*/ 76 h 8055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360444" h="805515">
                    <a:moveTo>
                      <a:pt x="681191" y="76"/>
                    </a:moveTo>
                    <a:cubicBezTo>
                      <a:pt x="1062494" y="-4951"/>
                      <a:pt x="1285302" y="238875"/>
                      <a:pt x="1348849" y="556325"/>
                    </a:cubicBezTo>
                    <a:cubicBezTo>
                      <a:pt x="1369033" y="708602"/>
                      <a:pt x="1356092" y="668371"/>
                      <a:pt x="1359024" y="767625"/>
                    </a:cubicBezTo>
                    <a:cubicBezTo>
                      <a:pt x="1022945" y="741273"/>
                      <a:pt x="757031" y="634699"/>
                      <a:pt x="678445" y="480076"/>
                    </a:cubicBezTo>
                    <a:cubicBezTo>
                      <a:pt x="604829" y="646235"/>
                      <a:pt x="340183" y="734606"/>
                      <a:pt x="10980" y="805515"/>
                    </a:cubicBezTo>
                    <a:cubicBezTo>
                      <a:pt x="4387" y="772194"/>
                      <a:pt x="-11307" y="737918"/>
                      <a:pt x="13533" y="548387"/>
                    </a:cubicBezTo>
                    <a:cubicBezTo>
                      <a:pt x="77081" y="230937"/>
                      <a:pt x="299888" y="5103"/>
                      <a:pt x="681191" y="76"/>
                    </a:cubicBezTo>
                    <a:close/>
                  </a:path>
                </a:pathLst>
              </a:custGeom>
              <a:solidFill>
                <a:srgbClr val="4623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762" name="Group 761"/>
              <p:cNvGrpSpPr/>
              <p:nvPr/>
            </p:nvGrpSpPr>
            <p:grpSpPr>
              <a:xfrm>
                <a:off x="8353754" y="3323868"/>
                <a:ext cx="1761414" cy="1314715"/>
                <a:chOff x="8355938" y="3332469"/>
                <a:chExt cx="1761414" cy="1314715"/>
              </a:xfrm>
            </p:grpSpPr>
            <p:sp>
              <p:nvSpPr>
                <p:cNvPr id="764" name="Freeform 763"/>
                <p:cNvSpPr/>
                <p:nvPr/>
              </p:nvSpPr>
              <p:spPr>
                <a:xfrm rot="16200000">
                  <a:off x="8579287" y="3109120"/>
                  <a:ext cx="1314715" cy="1761414"/>
                </a:xfrm>
                <a:custGeom>
                  <a:avLst/>
                  <a:gdLst>
                    <a:gd name="connsiteX0" fmla="*/ 1314715 w 1314715"/>
                    <a:gd name="connsiteY0" fmla="*/ 1314668 h 1761414"/>
                    <a:gd name="connsiteX1" fmla="*/ 1313743 w 1314715"/>
                    <a:gd name="connsiteY1" fmla="*/ 1321892 h 1761414"/>
                    <a:gd name="connsiteX2" fmla="*/ 1087717 w 1314715"/>
                    <a:gd name="connsiteY2" fmla="*/ 1721408 h 1761414"/>
                    <a:gd name="connsiteX3" fmla="*/ 0 w 1314715"/>
                    <a:gd name="connsiteY3" fmla="*/ 1750396 h 1761414"/>
                    <a:gd name="connsiteX4" fmla="*/ 800 w 1314715"/>
                    <a:gd name="connsiteY4" fmla="*/ 1308305 h 1761414"/>
                    <a:gd name="connsiteX5" fmla="*/ 1574 w 1314715"/>
                    <a:gd name="connsiteY5" fmla="*/ 880708 h 1761414"/>
                    <a:gd name="connsiteX6" fmla="*/ 800 w 1314715"/>
                    <a:gd name="connsiteY6" fmla="*/ 453110 h 1761414"/>
                    <a:gd name="connsiteX7" fmla="*/ 0 w 1314715"/>
                    <a:gd name="connsiteY7" fmla="*/ 11019 h 1761414"/>
                    <a:gd name="connsiteX8" fmla="*/ 1087717 w 1314715"/>
                    <a:gd name="connsiteY8" fmla="*/ 40007 h 1761414"/>
                    <a:gd name="connsiteX9" fmla="*/ 1313743 w 1314715"/>
                    <a:gd name="connsiteY9" fmla="*/ 439523 h 1761414"/>
                    <a:gd name="connsiteX10" fmla="*/ 1314057 w 1314715"/>
                    <a:gd name="connsiteY10" fmla="*/ 441858 h 1761414"/>
                    <a:gd name="connsiteX11" fmla="*/ 1247846 w 1314715"/>
                    <a:gd name="connsiteY11" fmla="*/ 454442 h 1761414"/>
                    <a:gd name="connsiteX12" fmla="*/ 652353 w 1314715"/>
                    <a:gd name="connsiteY12" fmla="*/ 805728 h 1761414"/>
                    <a:gd name="connsiteX13" fmla="*/ 585117 w 1314715"/>
                    <a:gd name="connsiteY13" fmla="*/ 875840 h 1761414"/>
                    <a:gd name="connsiteX14" fmla="*/ 580589 w 1314715"/>
                    <a:gd name="connsiteY14" fmla="*/ 875840 h 1761414"/>
                    <a:gd name="connsiteX15" fmla="*/ 582853 w 1314715"/>
                    <a:gd name="connsiteY15" fmla="*/ 878201 h 1761414"/>
                    <a:gd name="connsiteX16" fmla="*/ 580589 w 1314715"/>
                    <a:gd name="connsiteY16" fmla="*/ 880561 h 1761414"/>
                    <a:gd name="connsiteX17" fmla="*/ 585117 w 1314715"/>
                    <a:gd name="connsiteY17" fmla="*/ 880561 h 1761414"/>
                    <a:gd name="connsiteX18" fmla="*/ 652353 w 1314715"/>
                    <a:gd name="connsiteY18" fmla="*/ 950673 h 1761414"/>
                    <a:gd name="connsiteX19" fmla="*/ 1247846 w 1314715"/>
                    <a:gd name="connsiteY19" fmla="*/ 1301959 h 17614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1314715" h="1761414">
                      <a:moveTo>
                        <a:pt x="1314715" y="1314668"/>
                      </a:moveTo>
                      <a:lnTo>
                        <a:pt x="1313743" y="1321892"/>
                      </a:lnTo>
                      <a:cubicBezTo>
                        <a:pt x="1273512" y="1600712"/>
                        <a:pt x="1223926" y="1693899"/>
                        <a:pt x="1087717" y="1721408"/>
                      </a:cubicBezTo>
                      <a:cubicBezTo>
                        <a:pt x="850028" y="1744600"/>
                        <a:pt x="307538" y="1779389"/>
                        <a:pt x="0" y="1750396"/>
                      </a:cubicBezTo>
                      <a:cubicBezTo>
                        <a:pt x="267" y="1606900"/>
                        <a:pt x="534" y="1457602"/>
                        <a:pt x="800" y="1308305"/>
                      </a:cubicBezTo>
                      <a:lnTo>
                        <a:pt x="1574" y="880708"/>
                      </a:lnTo>
                      <a:lnTo>
                        <a:pt x="800" y="453110"/>
                      </a:lnTo>
                      <a:cubicBezTo>
                        <a:pt x="534" y="303813"/>
                        <a:pt x="267" y="154516"/>
                        <a:pt x="0" y="11019"/>
                      </a:cubicBezTo>
                      <a:cubicBezTo>
                        <a:pt x="307538" y="-17975"/>
                        <a:pt x="850028" y="16815"/>
                        <a:pt x="1087717" y="40007"/>
                      </a:cubicBezTo>
                      <a:cubicBezTo>
                        <a:pt x="1223926" y="67516"/>
                        <a:pt x="1273512" y="160703"/>
                        <a:pt x="1313743" y="439523"/>
                      </a:cubicBezTo>
                      <a:lnTo>
                        <a:pt x="1314057" y="441858"/>
                      </a:lnTo>
                      <a:lnTo>
                        <a:pt x="1247846" y="454442"/>
                      </a:lnTo>
                      <a:cubicBezTo>
                        <a:pt x="1048131" y="505158"/>
                        <a:pt x="852170" y="609312"/>
                        <a:pt x="652353" y="805728"/>
                      </a:cubicBezTo>
                      <a:lnTo>
                        <a:pt x="585117" y="875840"/>
                      </a:lnTo>
                      <a:lnTo>
                        <a:pt x="580589" y="875840"/>
                      </a:lnTo>
                      <a:lnTo>
                        <a:pt x="582853" y="878201"/>
                      </a:lnTo>
                      <a:lnTo>
                        <a:pt x="580589" y="880561"/>
                      </a:lnTo>
                      <a:lnTo>
                        <a:pt x="585117" y="880561"/>
                      </a:lnTo>
                      <a:lnTo>
                        <a:pt x="652353" y="950673"/>
                      </a:lnTo>
                      <a:cubicBezTo>
                        <a:pt x="852170" y="1147089"/>
                        <a:pt x="1048131" y="1251243"/>
                        <a:pt x="1247846" y="1301959"/>
                      </a:cubicBezTo>
                      <a:close/>
                    </a:path>
                  </a:pathLst>
                </a:custGeom>
                <a:solidFill>
                  <a:srgbClr val="7AB75E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65" name="Freeform 764"/>
                <p:cNvSpPr/>
                <p:nvPr/>
              </p:nvSpPr>
              <p:spPr>
                <a:xfrm>
                  <a:off x="8629602" y="3332469"/>
                  <a:ext cx="1209718" cy="733791"/>
                </a:xfrm>
                <a:custGeom>
                  <a:avLst/>
                  <a:gdLst>
                    <a:gd name="connsiteX0" fmla="*/ 1038355 w 1209718"/>
                    <a:gd name="connsiteY0" fmla="*/ 1904 h 733791"/>
                    <a:gd name="connsiteX1" fmla="*/ 1060809 w 1209718"/>
                    <a:gd name="connsiteY1" fmla="*/ 20526 h 733791"/>
                    <a:gd name="connsiteX2" fmla="*/ 962575 w 1209718"/>
                    <a:gd name="connsiteY2" fmla="*/ 450157 h 733791"/>
                    <a:gd name="connsiteX3" fmla="*/ 604859 w 1209718"/>
                    <a:gd name="connsiteY3" fmla="*/ 733791 h 733791"/>
                    <a:gd name="connsiteX4" fmla="*/ 609262 w 1209718"/>
                    <a:gd name="connsiteY4" fmla="*/ 724689 h 733791"/>
                    <a:gd name="connsiteX5" fmla="*/ 674826 w 1209718"/>
                    <a:gd name="connsiteY5" fmla="*/ 661814 h 733791"/>
                    <a:gd name="connsiteX6" fmla="*/ 1026112 w 1209718"/>
                    <a:gd name="connsiteY6" fmla="*/ 66320 h 733791"/>
                    <a:gd name="connsiteX7" fmla="*/ 171364 w 1209718"/>
                    <a:gd name="connsiteY7" fmla="*/ 0 h 733791"/>
                    <a:gd name="connsiteX8" fmla="*/ 183607 w 1209718"/>
                    <a:gd name="connsiteY8" fmla="*/ 64416 h 733791"/>
                    <a:gd name="connsiteX9" fmla="*/ 534893 w 1209718"/>
                    <a:gd name="connsiteY9" fmla="*/ 659910 h 733791"/>
                    <a:gd name="connsiteX10" fmla="*/ 600457 w 1209718"/>
                    <a:gd name="connsiteY10" fmla="*/ 722785 h 733791"/>
                    <a:gd name="connsiteX11" fmla="*/ 604860 w 1209718"/>
                    <a:gd name="connsiteY11" fmla="*/ 731887 h 733791"/>
                    <a:gd name="connsiteX12" fmla="*/ 247144 w 1209718"/>
                    <a:gd name="connsiteY12" fmla="*/ 448253 h 733791"/>
                    <a:gd name="connsiteX13" fmla="*/ 148910 w 1209718"/>
                    <a:gd name="connsiteY13" fmla="*/ 18622 h 7337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209718" h="733791">
                      <a:moveTo>
                        <a:pt x="1038355" y="1904"/>
                      </a:moveTo>
                      <a:lnTo>
                        <a:pt x="1060809" y="20526"/>
                      </a:lnTo>
                      <a:cubicBezTo>
                        <a:pt x="1408274" y="329773"/>
                        <a:pt x="1050549" y="360197"/>
                        <a:pt x="962575" y="450157"/>
                      </a:cubicBezTo>
                      <a:cubicBezTo>
                        <a:pt x="1137553" y="661118"/>
                        <a:pt x="677531" y="726030"/>
                        <a:pt x="604859" y="733791"/>
                      </a:cubicBezTo>
                      <a:lnTo>
                        <a:pt x="609262" y="724689"/>
                      </a:lnTo>
                      <a:lnTo>
                        <a:pt x="674826" y="661814"/>
                      </a:lnTo>
                      <a:cubicBezTo>
                        <a:pt x="871242" y="461997"/>
                        <a:pt x="975396" y="266036"/>
                        <a:pt x="1026112" y="66320"/>
                      </a:cubicBezTo>
                      <a:close/>
                      <a:moveTo>
                        <a:pt x="171364" y="0"/>
                      </a:moveTo>
                      <a:lnTo>
                        <a:pt x="183607" y="64416"/>
                      </a:lnTo>
                      <a:cubicBezTo>
                        <a:pt x="234323" y="264132"/>
                        <a:pt x="338477" y="460093"/>
                        <a:pt x="534893" y="659910"/>
                      </a:cubicBezTo>
                      <a:lnTo>
                        <a:pt x="600457" y="722785"/>
                      </a:lnTo>
                      <a:lnTo>
                        <a:pt x="604860" y="731887"/>
                      </a:lnTo>
                      <a:cubicBezTo>
                        <a:pt x="532188" y="724126"/>
                        <a:pt x="72166" y="659214"/>
                        <a:pt x="247144" y="448253"/>
                      </a:cubicBezTo>
                      <a:cubicBezTo>
                        <a:pt x="159170" y="358293"/>
                        <a:pt x="-198555" y="327869"/>
                        <a:pt x="148910" y="18622"/>
                      </a:cubicBezTo>
                      <a:close/>
                    </a:path>
                  </a:pathLst>
                </a:custGeom>
                <a:solidFill>
                  <a:srgbClr val="F1C40F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763" name="Freeform 762"/>
              <p:cNvSpPr/>
              <p:nvPr/>
            </p:nvSpPr>
            <p:spPr>
              <a:xfrm>
                <a:off x="9226567" y="1470462"/>
                <a:ext cx="888601" cy="3168026"/>
              </a:xfrm>
              <a:custGeom>
                <a:avLst/>
                <a:gdLst>
                  <a:gd name="connsiteX0" fmla="*/ 6679 w 888601"/>
                  <a:gd name="connsiteY0" fmla="*/ 77 h 3168026"/>
                  <a:gd name="connsiteX1" fmla="*/ 643043 w 888601"/>
                  <a:gd name="connsiteY1" fmla="*/ 441076 h 3168026"/>
                  <a:gd name="connsiteX2" fmla="*/ 651480 w 888601"/>
                  <a:gd name="connsiteY2" fmla="*/ 472145 h 3168026"/>
                  <a:gd name="connsiteX3" fmla="*/ 658579 w 888601"/>
                  <a:gd name="connsiteY3" fmla="*/ 472140 h 3168026"/>
                  <a:gd name="connsiteX4" fmla="*/ 733352 w 888601"/>
                  <a:gd name="connsiteY4" fmla="*/ 741548 h 3168026"/>
                  <a:gd name="connsiteX5" fmla="*/ 739140 w 888601"/>
                  <a:gd name="connsiteY5" fmla="*/ 772036 h 3168026"/>
                  <a:gd name="connsiteX6" fmla="*/ 739752 w 888601"/>
                  <a:gd name="connsiteY6" fmla="*/ 773370 h 3168026"/>
                  <a:gd name="connsiteX7" fmla="*/ 740425 w 888601"/>
                  <a:gd name="connsiteY7" fmla="*/ 778805 h 3168026"/>
                  <a:gd name="connsiteX8" fmla="*/ 760383 w 888601"/>
                  <a:gd name="connsiteY8" fmla="*/ 883941 h 3168026"/>
                  <a:gd name="connsiteX9" fmla="*/ 697719 w 888601"/>
                  <a:gd name="connsiteY9" fmla="*/ 1391021 h 3168026"/>
                  <a:gd name="connsiteX10" fmla="*/ 497107 w 888601"/>
                  <a:gd name="connsiteY10" fmla="*/ 1459351 h 3168026"/>
                  <a:gd name="connsiteX11" fmla="*/ 451439 w 888601"/>
                  <a:gd name="connsiteY11" fmla="*/ 1466431 h 3168026"/>
                  <a:gd name="connsiteX12" fmla="*/ 401079 w 888601"/>
                  <a:gd name="connsiteY12" fmla="*/ 1535645 h 3168026"/>
                  <a:gd name="connsiteX13" fmla="*/ 290869 w 888601"/>
                  <a:gd name="connsiteY13" fmla="*/ 1634007 h 3168026"/>
                  <a:gd name="connsiteX14" fmla="*/ 212308 w 888601"/>
                  <a:gd name="connsiteY14" fmla="*/ 1672764 h 3168026"/>
                  <a:gd name="connsiteX15" fmla="*/ 242459 w 888601"/>
                  <a:gd name="connsiteY15" fmla="*/ 1828867 h 3168026"/>
                  <a:gd name="connsiteX16" fmla="*/ 293644 w 888601"/>
                  <a:gd name="connsiteY16" fmla="*/ 1834493 h 3168026"/>
                  <a:gd name="connsiteX17" fmla="*/ 637154 w 888601"/>
                  <a:gd name="connsiteY17" fmla="*/ 1890468 h 3168026"/>
                  <a:gd name="connsiteX18" fmla="*/ 679490 w 888601"/>
                  <a:gd name="connsiteY18" fmla="*/ 1904768 h 3168026"/>
                  <a:gd name="connsiteX19" fmla="*/ 688579 w 888601"/>
                  <a:gd name="connsiteY19" fmla="*/ 1907564 h 3168026"/>
                  <a:gd name="connsiteX20" fmla="*/ 690945 w 888601"/>
                  <a:gd name="connsiteY20" fmla="*/ 1908637 h 3168026"/>
                  <a:gd name="connsiteX21" fmla="*/ 709597 w 888601"/>
                  <a:gd name="connsiteY21" fmla="*/ 1914937 h 3168026"/>
                  <a:gd name="connsiteX22" fmla="*/ 734701 w 888601"/>
                  <a:gd name="connsiteY22" fmla="*/ 1928493 h 3168026"/>
                  <a:gd name="connsiteX23" fmla="*/ 740894 w 888601"/>
                  <a:gd name="connsiteY23" fmla="*/ 1931304 h 3168026"/>
                  <a:gd name="connsiteX24" fmla="*/ 744302 w 888601"/>
                  <a:gd name="connsiteY24" fmla="*/ 1933678 h 3168026"/>
                  <a:gd name="connsiteX25" fmla="*/ 764730 w 888601"/>
                  <a:gd name="connsiteY25" fmla="*/ 1944709 h 3168026"/>
                  <a:gd name="connsiteX26" fmla="*/ 779626 w 888601"/>
                  <a:gd name="connsiteY26" fmla="*/ 1958287 h 3168026"/>
                  <a:gd name="connsiteX27" fmla="*/ 781429 w 888601"/>
                  <a:gd name="connsiteY27" fmla="*/ 1959543 h 3168026"/>
                  <a:gd name="connsiteX28" fmla="*/ 783329 w 888601"/>
                  <a:gd name="connsiteY28" fmla="*/ 1961661 h 3168026"/>
                  <a:gd name="connsiteX29" fmla="*/ 804786 w 888601"/>
                  <a:gd name="connsiteY29" fmla="*/ 1981220 h 3168026"/>
                  <a:gd name="connsiteX30" fmla="*/ 848594 w 888601"/>
                  <a:gd name="connsiteY30" fmla="*/ 2080213 h 3168026"/>
                  <a:gd name="connsiteX31" fmla="*/ 877583 w 888601"/>
                  <a:gd name="connsiteY31" fmla="*/ 3167930 h 3168026"/>
                  <a:gd name="connsiteX32" fmla="*/ 875405 w 888601"/>
                  <a:gd name="connsiteY32" fmla="*/ 3167926 h 3168026"/>
                  <a:gd name="connsiteX33" fmla="*/ 875399 w 888601"/>
                  <a:gd name="connsiteY33" fmla="*/ 3168026 h 3168026"/>
                  <a:gd name="connsiteX34" fmla="*/ 433308 w 888601"/>
                  <a:gd name="connsiteY34" fmla="*/ 3167226 h 3168026"/>
                  <a:gd name="connsiteX35" fmla="*/ 33005 w 888601"/>
                  <a:gd name="connsiteY35" fmla="*/ 3166501 h 3168026"/>
                  <a:gd name="connsiteX36" fmla="*/ 38 w 888601"/>
                  <a:gd name="connsiteY36" fmla="*/ 3167905 h 3168026"/>
                  <a:gd name="connsiteX37" fmla="*/ 0 w 888601"/>
                  <a:gd name="connsiteY37" fmla="*/ 3167903 h 3168026"/>
                  <a:gd name="connsiteX38" fmla="*/ 0 w 888601"/>
                  <a:gd name="connsiteY38" fmla="*/ 603 h 31680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888601" h="3168026">
                    <a:moveTo>
                      <a:pt x="6679" y="77"/>
                    </a:moveTo>
                    <a:cubicBezTo>
                      <a:pt x="340319" y="-4322"/>
                      <a:pt x="552612" y="181808"/>
                      <a:pt x="643043" y="441076"/>
                    </a:cubicBezTo>
                    <a:lnTo>
                      <a:pt x="651480" y="472145"/>
                    </a:lnTo>
                    <a:lnTo>
                      <a:pt x="658579" y="472140"/>
                    </a:lnTo>
                    <a:cubicBezTo>
                      <a:pt x="686535" y="553829"/>
                      <a:pt x="712507" y="646762"/>
                      <a:pt x="733352" y="741548"/>
                    </a:cubicBezTo>
                    <a:lnTo>
                      <a:pt x="739140" y="772036"/>
                    </a:lnTo>
                    <a:lnTo>
                      <a:pt x="739752" y="773370"/>
                    </a:lnTo>
                    <a:lnTo>
                      <a:pt x="740425" y="778805"/>
                    </a:lnTo>
                    <a:lnTo>
                      <a:pt x="760383" y="883941"/>
                    </a:lnTo>
                    <a:cubicBezTo>
                      <a:pt x="797717" y="1119665"/>
                      <a:pt x="793193" y="1337612"/>
                      <a:pt x="697719" y="1391021"/>
                    </a:cubicBezTo>
                    <a:cubicBezTo>
                      <a:pt x="654595" y="1418994"/>
                      <a:pt x="584122" y="1441927"/>
                      <a:pt x="497107" y="1459351"/>
                    </a:cubicBezTo>
                    <a:lnTo>
                      <a:pt x="451439" y="1466431"/>
                    </a:lnTo>
                    <a:lnTo>
                      <a:pt x="401079" y="1535645"/>
                    </a:lnTo>
                    <a:cubicBezTo>
                      <a:pt x="367720" y="1573165"/>
                      <a:pt x="331048" y="1606387"/>
                      <a:pt x="290869" y="1634007"/>
                    </a:cubicBezTo>
                    <a:lnTo>
                      <a:pt x="212308" y="1672764"/>
                    </a:lnTo>
                    <a:lnTo>
                      <a:pt x="242459" y="1828867"/>
                    </a:lnTo>
                    <a:lnTo>
                      <a:pt x="293644" y="1834493"/>
                    </a:lnTo>
                    <a:cubicBezTo>
                      <a:pt x="444157" y="1851669"/>
                      <a:pt x="555312" y="1868171"/>
                      <a:pt x="637154" y="1890468"/>
                    </a:cubicBezTo>
                    <a:lnTo>
                      <a:pt x="679490" y="1904768"/>
                    </a:lnTo>
                    <a:lnTo>
                      <a:pt x="688579" y="1907564"/>
                    </a:lnTo>
                    <a:lnTo>
                      <a:pt x="690945" y="1908637"/>
                    </a:lnTo>
                    <a:lnTo>
                      <a:pt x="709597" y="1914937"/>
                    </a:lnTo>
                    <a:lnTo>
                      <a:pt x="734701" y="1928493"/>
                    </a:lnTo>
                    <a:lnTo>
                      <a:pt x="740894" y="1931304"/>
                    </a:lnTo>
                    <a:lnTo>
                      <a:pt x="744302" y="1933678"/>
                    </a:lnTo>
                    <a:lnTo>
                      <a:pt x="764730" y="1944709"/>
                    </a:lnTo>
                    <a:lnTo>
                      <a:pt x="779626" y="1958287"/>
                    </a:lnTo>
                    <a:lnTo>
                      <a:pt x="781429" y="1959543"/>
                    </a:lnTo>
                    <a:lnTo>
                      <a:pt x="783329" y="1961661"/>
                    </a:lnTo>
                    <a:lnTo>
                      <a:pt x="804786" y="1981220"/>
                    </a:lnTo>
                    <a:cubicBezTo>
                      <a:pt x="826960" y="2008126"/>
                      <a:pt x="840571" y="2040485"/>
                      <a:pt x="848594" y="2080213"/>
                    </a:cubicBezTo>
                    <a:cubicBezTo>
                      <a:pt x="871786" y="2317902"/>
                      <a:pt x="906575" y="2860392"/>
                      <a:pt x="877583" y="3167930"/>
                    </a:cubicBezTo>
                    <a:lnTo>
                      <a:pt x="875405" y="3167926"/>
                    </a:lnTo>
                    <a:lnTo>
                      <a:pt x="875399" y="3168026"/>
                    </a:lnTo>
                    <a:cubicBezTo>
                      <a:pt x="731903" y="3167759"/>
                      <a:pt x="582605" y="3167492"/>
                      <a:pt x="433308" y="3167226"/>
                    </a:cubicBezTo>
                    <a:lnTo>
                      <a:pt x="33005" y="3166501"/>
                    </a:lnTo>
                    <a:lnTo>
                      <a:pt x="38" y="3167905"/>
                    </a:lnTo>
                    <a:lnTo>
                      <a:pt x="0" y="3167903"/>
                    </a:lnTo>
                    <a:lnTo>
                      <a:pt x="0" y="603"/>
                    </a:lnTo>
                    <a:close/>
                  </a:path>
                </a:pathLst>
              </a:custGeom>
              <a:solidFill>
                <a:sysClr val="windowText" lastClr="000000">
                  <a:alpha val="15000"/>
                </a:sys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82" name="Group 681"/>
            <p:cNvGrpSpPr/>
            <p:nvPr/>
          </p:nvGrpSpPr>
          <p:grpSpPr>
            <a:xfrm>
              <a:off x="9369833" y="1460984"/>
              <a:ext cx="1988449" cy="1091501"/>
              <a:chOff x="1809291" y="3181017"/>
              <a:chExt cx="1988449" cy="1091501"/>
            </a:xfrm>
          </p:grpSpPr>
          <p:grpSp>
            <p:nvGrpSpPr>
              <p:cNvPr id="683" name="Group 682"/>
              <p:cNvGrpSpPr/>
              <p:nvPr/>
            </p:nvGrpSpPr>
            <p:grpSpPr>
              <a:xfrm>
                <a:off x="2631409" y="3861046"/>
                <a:ext cx="365765" cy="374232"/>
                <a:chOff x="1197111" y="1389960"/>
                <a:chExt cx="1676237" cy="1715038"/>
              </a:xfrm>
            </p:grpSpPr>
            <p:grpSp>
              <p:nvGrpSpPr>
                <p:cNvPr id="749" name="Group 748"/>
                <p:cNvGrpSpPr/>
                <p:nvPr/>
              </p:nvGrpSpPr>
              <p:grpSpPr>
                <a:xfrm>
                  <a:off x="1197111" y="1671679"/>
                  <a:ext cx="1676237" cy="1433319"/>
                  <a:chOff x="1197111" y="1671679"/>
                  <a:chExt cx="1676237" cy="1433319"/>
                </a:xfrm>
              </p:grpSpPr>
              <p:sp>
                <p:nvSpPr>
                  <p:cNvPr id="753" name="Freeform 752"/>
                  <p:cNvSpPr/>
                  <p:nvPr/>
                </p:nvSpPr>
                <p:spPr>
                  <a:xfrm>
                    <a:off x="1197111" y="1671680"/>
                    <a:ext cx="1676237" cy="1433318"/>
                  </a:xfrm>
                  <a:custGeom>
                    <a:avLst/>
                    <a:gdLst>
                      <a:gd name="connsiteX0" fmla="*/ 498074 w 1676237"/>
                      <a:gd name="connsiteY0" fmla="*/ 1125 h 1433318"/>
                      <a:gd name="connsiteX1" fmla="*/ 783533 w 1676237"/>
                      <a:gd name="connsiteY1" fmla="*/ 104183 h 1433318"/>
                      <a:gd name="connsiteX2" fmla="*/ 838119 w 1676237"/>
                      <a:gd name="connsiteY2" fmla="*/ 165022 h 1433318"/>
                      <a:gd name="connsiteX3" fmla="*/ 892704 w 1676237"/>
                      <a:gd name="connsiteY3" fmla="*/ 104183 h 1433318"/>
                      <a:gd name="connsiteX4" fmla="*/ 1672906 w 1676237"/>
                      <a:gd name="connsiteY4" fmla="*/ 639163 h 1433318"/>
                      <a:gd name="connsiteX5" fmla="*/ 911018 w 1676237"/>
                      <a:gd name="connsiteY5" fmla="*/ 1387935 h 1433318"/>
                      <a:gd name="connsiteX6" fmla="*/ 838119 w 1676237"/>
                      <a:gd name="connsiteY6" fmla="*/ 1332444 h 1433318"/>
                      <a:gd name="connsiteX7" fmla="*/ 765219 w 1676237"/>
                      <a:gd name="connsiteY7" fmla="*/ 1387935 h 1433318"/>
                      <a:gd name="connsiteX8" fmla="*/ 3331 w 1676237"/>
                      <a:gd name="connsiteY8" fmla="*/ 639163 h 1433318"/>
                      <a:gd name="connsiteX9" fmla="*/ 498074 w 1676237"/>
                      <a:gd name="connsiteY9" fmla="*/ 1125 h 14333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676237" h="1433318">
                        <a:moveTo>
                          <a:pt x="498074" y="1125"/>
                        </a:moveTo>
                        <a:cubicBezTo>
                          <a:pt x="596437" y="-6421"/>
                          <a:pt x="696169" y="23527"/>
                          <a:pt x="783533" y="104183"/>
                        </a:cubicBezTo>
                        <a:lnTo>
                          <a:pt x="838119" y="165022"/>
                        </a:lnTo>
                        <a:lnTo>
                          <a:pt x="892704" y="104183"/>
                        </a:lnTo>
                        <a:cubicBezTo>
                          <a:pt x="1220320" y="-198276"/>
                          <a:pt x="1721855" y="212347"/>
                          <a:pt x="1672906" y="639163"/>
                        </a:cubicBezTo>
                        <a:cubicBezTo>
                          <a:pt x="1647770" y="954853"/>
                          <a:pt x="1283595" y="1611150"/>
                          <a:pt x="911018" y="1387935"/>
                        </a:cubicBezTo>
                        <a:lnTo>
                          <a:pt x="838119" y="1332444"/>
                        </a:lnTo>
                        <a:lnTo>
                          <a:pt x="765219" y="1387935"/>
                        </a:lnTo>
                        <a:cubicBezTo>
                          <a:pt x="392642" y="1611150"/>
                          <a:pt x="28467" y="954853"/>
                          <a:pt x="3331" y="639163"/>
                        </a:cubicBezTo>
                        <a:cubicBezTo>
                          <a:pt x="-32565" y="326165"/>
                          <a:pt x="227577" y="21875"/>
                          <a:pt x="498074" y="1125"/>
                        </a:cubicBezTo>
                        <a:close/>
                      </a:path>
                    </a:pathLst>
                  </a:custGeom>
                  <a:solidFill>
                    <a:srgbClr val="EC7064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754" name="Freeform 753"/>
                  <p:cNvSpPr/>
                  <p:nvPr/>
                </p:nvSpPr>
                <p:spPr>
                  <a:xfrm>
                    <a:off x="2035229" y="1671679"/>
                    <a:ext cx="838119" cy="1433319"/>
                  </a:xfrm>
                  <a:custGeom>
                    <a:avLst/>
                    <a:gdLst>
                      <a:gd name="connsiteX0" fmla="*/ 321589 w 838119"/>
                      <a:gd name="connsiteY0" fmla="*/ 154 h 1433319"/>
                      <a:gd name="connsiteX1" fmla="*/ 834788 w 838119"/>
                      <a:gd name="connsiteY1" fmla="*/ 639164 h 1433319"/>
                      <a:gd name="connsiteX2" fmla="*/ 72900 w 838119"/>
                      <a:gd name="connsiteY2" fmla="*/ 1387936 h 1433319"/>
                      <a:gd name="connsiteX3" fmla="*/ 1 w 838119"/>
                      <a:gd name="connsiteY3" fmla="*/ 1332445 h 1433319"/>
                      <a:gd name="connsiteX4" fmla="*/ 0 w 838119"/>
                      <a:gd name="connsiteY4" fmla="*/ 1332446 h 1433319"/>
                      <a:gd name="connsiteX5" fmla="*/ 0 w 838119"/>
                      <a:gd name="connsiteY5" fmla="*/ 165022 h 1433319"/>
                      <a:gd name="connsiteX6" fmla="*/ 1 w 838119"/>
                      <a:gd name="connsiteY6" fmla="*/ 165023 h 1433319"/>
                      <a:gd name="connsiteX7" fmla="*/ 54586 w 838119"/>
                      <a:gd name="connsiteY7" fmla="*/ 104184 h 1433319"/>
                      <a:gd name="connsiteX8" fmla="*/ 321589 w 838119"/>
                      <a:gd name="connsiteY8" fmla="*/ 154 h 14333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838119" h="1433319">
                        <a:moveTo>
                          <a:pt x="321589" y="154"/>
                        </a:moveTo>
                        <a:cubicBezTo>
                          <a:pt x="598565" y="8049"/>
                          <a:pt x="871500" y="319052"/>
                          <a:pt x="834788" y="639164"/>
                        </a:cubicBezTo>
                        <a:cubicBezTo>
                          <a:pt x="809652" y="954854"/>
                          <a:pt x="445477" y="1611151"/>
                          <a:pt x="72900" y="1387936"/>
                        </a:cubicBezTo>
                        <a:lnTo>
                          <a:pt x="1" y="1332445"/>
                        </a:lnTo>
                        <a:lnTo>
                          <a:pt x="0" y="1332446"/>
                        </a:lnTo>
                        <a:lnTo>
                          <a:pt x="0" y="165022"/>
                        </a:lnTo>
                        <a:lnTo>
                          <a:pt x="1" y="165023"/>
                        </a:lnTo>
                        <a:lnTo>
                          <a:pt x="54586" y="104184"/>
                        </a:lnTo>
                        <a:cubicBezTo>
                          <a:pt x="136490" y="28569"/>
                          <a:pt x="229264" y="-2478"/>
                          <a:pt x="321589" y="154"/>
                        </a:cubicBezTo>
                        <a:close/>
                      </a:path>
                    </a:pathLst>
                  </a:custGeom>
                  <a:solidFill>
                    <a:srgbClr val="E84C3D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750" name="Group 749"/>
                <p:cNvGrpSpPr/>
                <p:nvPr/>
              </p:nvGrpSpPr>
              <p:grpSpPr>
                <a:xfrm rot="2700000">
                  <a:off x="2122165" y="1174441"/>
                  <a:ext cx="426826" cy="857864"/>
                  <a:chOff x="4898239" y="1582532"/>
                  <a:chExt cx="309771" cy="622599"/>
                </a:xfrm>
              </p:grpSpPr>
              <p:sp>
                <p:nvSpPr>
                  <p:cNvPr id="751" name="Freeform 750"/>
                  <p:cNvSpPr/>
                  <p:nvPr/>
                </p:nvSpPr>
                <p:spPr>
                  <a:xfrm rot="16200000">
                    <a:off x="4741825" y="1738946"/>
                    <a:ext cx="622599" cy="309771"/>
                  </a:xfrm>
                  <a:custGeom>
                    <a:avLst/>
                    <a:gdLst>
                      <a:gd name="connsiteX0" fmla="*/ 311022 w 622599"/>
                      <a:gd name="connsiteY0" fmla="*/ 1 h 309771"/>
                      <a:gd name="connsiteX1" fmla="*/ 554886 w 622599"/>
                      <a:gd name="connsiteY1" fmla="*/ 87690 h 309771"/>
                      <a:gd name="connsiteX2" fmla="*/ 620070 w 622599"/>
                      <a:gd name="connsiteY2" fmla="*/ 153608 h 309771"/>
                      <a:gd name="connsiteX3" fmla="*/ 620481 w 622599"/>
                      <a:gd name="connsiteY3" fmla="*/ 153605 h 309771"/>
                      <a:gd name="connsiteX4" fmla="*/ 620274 w 622599"/>
                      <a:gd name="connsiteY4" fmla="*/ 153815 h 309771"/>
                      <a:gd name="connsiteX5" fmla="*/ 622599 w 622599"/>
                      <a:gd name="connsiteY5" fmla="*/ 156166 h 309771"/>
                      <a:gd name="connsiteX6" fmla="*/ 617944 w 622599"/>
                      <a:gd name="connsiteY6" fmla="*/ 156177 h 309771"/>
                      <a:gd name="connsiteX7" fmla="*/ 553568 w 622599"/>
                      <a:gd name="connsiteY7" fmla="*/ 221424 h 309771"/>
                      <a:gd name="connsiteX8" fmla="*/ 2658 w 622599"/>
                      <a:gd name="connsiteY8" fmla="*/ 158149 h 309771"/>
                      <a:gd name="connsiteX9" fmla="*/ 118479 w 622599"/>
                      <a:gd name="connsiteY9" fmla="*/ 157297 h 309771"/>
                      <a:gd name="connsiteX10" fmla="*/ 0 w 622599"/>
                      <a:gd name="connsiteY10" fmla="*/ 157563 h 309771"/>
                      <a:gd name="connsiteX11" fmla="*/ 311022 w 622599"/>
                      <a:gd name="connsiteY11" fmla="*/ 1 h 3097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622599" h="309771">
                        <a:moveTo>
                          <a:pt x="311022" y="1"/>
                        </a:moveTo>
                        <a:cubicBezTo>
                          <a:pt x="396643" y="-192"/>
                          <a:pt x="482317" y="29028"/>
                          <a:pt x="554886" y="87690"/>
                        </a:cubicBezTo>
                        <a:lnTo>
                          <a:pt x="620070" y="153608"/>
                        </a:lnTo>
                        <a:lnTo>
                          <a:pt x="620481" y="153605"/>
                        </a:lnTo>
                        <a:lnTo>
                          <a:pt x="620274" y="153815"/>
                        </a:lnTo>
                        <a:lnTo>
                          <a:pt x="622599" y="156166"/>
                        </a:lnTo>
                        <a:lnTo>
                          <a:pt x="617944" y="156177"/>
                        </a:lnTo>
                        <a:lnTo>
                          <a:pt x="553568" y="221424"/>
                        </a:lnTo>
                        <a:cubicBezTo>
                          <a:pt x="386280" y="357309"/>
                          <a:pt x="148614" y="336615"/>
                          <a:pt x="2658" y="158149"/>
                        </a:cubicBezTo>
                        <a:lnTo>
                          <a:pt x="118479" y="157297"/>
                        </a:lnTo>
                        <a:lnTo>
                          <a:pt x="0" y="157563"/>
                        </a:lnTo>
                        <a:cubicBezTo>
                          <a:pt x="82792" y="52801"/>
                          <a:pt x="196861" y="257"/>
                          <a:pt x="311022" y="1"/>
                        </a:cubicBezTo>
                        <a:close/>
                      </a:path>
                    </a:pathLst>
                  </a:custGeom>
                  <a:solidFill>
                    <a:srgbClr val="58D68F"/>
                  </a:solidFill>
                  <a:ln w="635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752" name="Freeform 751"/>
                  <p:cNvSpPr/>
                  <p:nvPr/>
                </p:nvSpPr>
                <p:spPr>
                  <a:xfrm>
                    <a:off x="5053124" y="1582532"/>
                    <a:ext cx="154886" cy="622599"/>
                  </a:xfrm>
                  <a:custGeom>
                    <a:avLst/>
                    <a:gdLst>
                      <a:gd name="connsiteX0" fmla="*/ 1281 w 154886"/>
                      <a:gd name="connsiteY0" fmla="*/ 0 h 622599"/>
                      <a:gd name="connsiteX1" fmla="*/ 1292 w 154886"/>
                      <a:gd name="connsiteY1" fmla="*/ 4655 h 622599"/>
                      <a:gd name="connsiteX2" fmla="*/ 66539 w 154886"/>
                      <a:gd name="connsiteY2" fmla="*/ 69031 h 622599"/>
                      <a:gd name="connsiteX3" fmla="*/ 3264 w 154886"/>
                      <a:gd name="connsiteY3" fmla="*/ 619941 h 622599"/>
                      <a:gd name="connsiteX4" fmla="*/ 2412 w 154886"/>
                      <a:gd name="connsiteY4" fmla="*/ 504120 h 622599"/>
                      <a:gd name="connsiteX5" fmla="*/ 2678 w 154886"/>
                      <a:gd name="connsiteY5" fmla="*/ 622599 h 622599"/>
                      <a:gd name="connsiteX6" fmla="*/ 0 w 154886"/>
                      <a:gd name="connsiteY6" fmla="*/ 619972 h 622599"/>
                      <a:gd name="connsiteX7" fmla="*/ 0 w 154886"/>
                      <a:gd name="connsiteY7" fmla="*/ 1267 h 62259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54886" h="622599">
                        <a:moveTo>
                          <a:pt x="1281" y="0"/>
                        </a:moveTo>
                        <a:lnTo>
                          <a:pt x="1292" y="4655"/>
                        </a:lnTo>
                        <a:lnTo>
                          <a:pt x="66539" y="69031"/>
                        </a:lnTo>
                        <a:cubicBezTo>
                          <a:pt x="202424" y="236319"/>
                          <a:pt x="181730" y="473985"/>
                          <a:pt x="3264" y="619941"/>
                        </a:cubicBezTo>
                        <a:lnTo>
                          <a:pt x="2412" y="504120"/>
                        </a:lnTo>
                        <a:lnTo>
                          <a:pt x="2678" y="622599"/>
                        </a:lnTo>
                        <a:lnTo>
                          <a:pt x="0" y="619972"/>
                        </a:lnTo>
                        <a:lnTo>
                          <a:pt x="0" y="1267"/>
                        </a:lnTo>
                        <a:close/>
                      </a:path>
                    </a:pathLst>
                  </a:custGeom>
                  <a:solidFill>
                    <a:srgbClr val="27AE60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684" name="Group 683"/>
              <p:cNvGrpSpPr/>
              <p:nvPr/>
            </p:nvGrpSpPr>
            <p:grpSpPr>
              <a:xfrm>
                <a:off x="2174247" y="3832677"/>
                <a:ext cx="355746" cy="430969"/>
                <a:chOff x="3467357" y="1386489"/>
                <a:chExt cx="1630321" cy="1975053"/>
              </a:xfrm>
            </p:grpSpPr>
            <p:sp>
              <p:nvSpPr>
                <p:cNvPr id="744" name="Oval 743"/>
                <p:cNvSpPr/>
                <p:nvPr/>
              </p:nvSpPr>
              <p:spPr>
                <a:xfrm>
                  <a:off x="3467357" y="1731220"/>
                  <a:ext cx="1630321" cy="1630321"/>
                </a:xfrm>
                <a:prstGeom prst="ellipse">
                  <a:avLst/>
                </a:prstGeom>
                <a:solidFill>
                  <a:srgbClr val="F8B61A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45" name="Freeform 744"/>
                <p:cNvSpPr/>
                <p:nvPr/>
              </p:nvSpPr>
              <p:spPr>
                <a:xfrm>
                  <a:off x="4267611" y="1731220"/>
                  <a:ext cx="830067" cy="1630322"/>
                </a:xfrm>
                <a:custGeom>
                  <a:avLst/>
                  <a:gdLst>
                    <a:gd name="connsiteX0" fmla="*/ 14906 w 830067"/>
                    <a:gd name="connsiteY0" fmla="*/ 0 h 1630322"/>
                    <a:gd name="connsiteX1" fmla="*/ 830067 w 830067"/>
                    <a:gd name="connsiteY1" fmla="*/ 815161 h 1630322"/>
                    <a:gd name="connsiteX2" fmla="*/ 14906 w 830067"/>
                    <a:gd name="connsiteY2" fmla="*/ 1630322 h 1630322"/>
                    <a:gd name="connsiteX3" fmla="*/ 0 w 830067"/>
                    <a:gd name="connsiteY3" fmla="*/ 1628819 h 1630322"/>
                    <a:gd name="connsiteX4" fmla="*/ 0 w 830067"/>
                    <a:gd name="connsiteY4" fmla="*/ 1503 h 16303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30067" h="1630322">
                      <a:moveTo>
                        <a:pt x="14906" y="0"/>
                      </a:moveTo>
                      <a:cubicBezTo>
                        <a:pt x="465107" y="0"/>
                        <a:pt x="830067" y="364960"/>
                        <a:pt x="830067" y="815161"/>
                      </a:cubicBezTo>
                      <a:cubicBezTo>
                        <a:pt x="830067" y="1265362"/>
                        <a:pt x="465107" y="1630322"/>
                        <a:pt x="14906" y="1630322"/>
                      </a:cubicBezTo>
                      <a:lnTo>
                        <a:pt x="0" y="1628819"/>
                      </a:lnTo>
                      <a:lnTo>
                        <a:pt x="0" y="1503"/>
                      </a:lnTo>
                      <a:close/>
                    </a:path>
                  </a:pathLst>
                </a:custGeom>
                <a:solidFill>
                  <a:srgbClr val="F19E12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grpSp>
              <p:nvGrpSpPr>
                <p:cNvPr id="746" name="Group 745"/>
                <p:cNvGrpSpPr/>
                <p:nvPr/>
              </p:nvGrpSpPr>
              <p:grpSpPr>
                <a:xfrm rot="2700000">
                  <a:off x="4357498" y="1170969"/>
                  <a:ext cx="426826" cy="857866"/>
                  <a:chOff x="4910359" y="1566848"/>
                  <a:chExt cx="309771" cy="622600"/>
                </a:xfrm>
              </p:grpSpPr>
              <p:sp>
                <p:nvSpPr>
                  <p:cNvPr id="747" name="Freeform 746"/>
                  <p:cNvSpPr/>
                  <p:nvPr/>
                </p:nvSpPr>
                <p:spPr>
                  <a:xfrm rot="16200000">
                    <a:off x="4753945" y="1723262"/>
                    <a:ext cx="622599" cy="309771"/>
                  </a:xfrm>
                  <a:custGeom>
                    <a:avLst/>
                    <a:gdLst>
                      <a:gd name="connsiteX0" fmla="*/ 311022 w 622599"/>
                      <a:gd name="connsiteY0" fmla="*/ 1 h 309771"/>
                      <a:gd name="connsiteX1" fmla="*/ 554886 w 622599"/>
                      <a:gd name="connsiteY1" fmla="*/ 87690 h 309771"/>
                      <a:gd name="connsiteX2" fmla="*/ 620070 w 622599"/>
                      <a:gd name="connsiteY2" fmla="*/ 153608 h 309771"/>
                      <a:gd name="connsiteX3" fmla="*/ 620481 w 622599"/>
                      <a:gd name="connsiteY3" fmla="*/ 153605 h 309771"/>
                      <a:gd name="connsiteX4" fmla="*/ 620274 w 622599"/>
                      <a:gd name="connsiteY4" fmla="*/ 153815 h 309771"/>
                      <a:gd name="connsiteX5" fmla="*/ 622599 w 622599"/>
                      <a:gd name="connsiteY5" fmla="*/ 156166 h 309771"/>
                      <a:gd name="connsiteX6" fmla="*/ 617944 w 622599"/>
                      <a:gd name="connsiteY6" fmla="*/ 156177 h 309771"/>
                      <a:gd name="connsiteX7" fmla="*/ 553568 w 622599"/>
                      <a:gd name="connsiteY7" fmla="*/ 221424 h 309771"/>
                      <a:gd name="connsiteX8" fmla="*/ 2658 w 622599"/>
                      <a:gd name="connsiteY8" fmla="*/ 158149 h 309771"/>
                      <a:gd name="connsiteX9" fmla="*/ 118479 w 622599"/>
                      <a:gd name="connsiteY9" fmla="*/ 157297 h 309771"/>
                      <a:gd name="connsiteX10" fmla="*/ 0 w 622599"/>
                      <a:gd name="connsiteY10" fmla="*/ 157563 h 309771"/>
                      <a:gd name="connsiteX11" fmla="*/ 311022 w 622599"/>
                      <a:gd name="connsiteY11" fmla="*/ 1 h 3097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622599" h="309771">
                        <a:moveTo>
                          <a:pt x="311022" y="1"/>
                        </a:moveTo>
                        <a:cubicBezTo>
                          <a:pt x="396643" y="-192"/>
                          <a:pt x="482317" y="29028"/>
                          <a:pt x="554886" y="87690"/>
                        </a:cubicBezTo>
                        <a:lnTo>
                          <a:pt x="620070" y="153608"/>
                        </a:lnTo>
                        <a:lnTo>
                          <a:pt x="620481" y="153605"/>
                        </a:lnTo>
                        <a:lnTo>
                          <a:pt x="620274" y="153815"/>
                        </a:lnTo>
                        <a:lnTo>
                          <a:pt x="622599" y="156166"/>
                        </a:lnTo>
                        <a:lnTo>
                          <a:pt x="617944" y="156177"/>
                        </a:lnTo>
                        <a:lnTo>
                          <a:pt x="553568" y="221424"/>
                        </a:lnTo>
                        <a:cubicBezTo>
                          <a:pt x="386280" y="357309"/>
                          <a:pt x="148614" y="336615"/>
                          <a:pt x="2658" y="158149"/>
                        </a:cubicBezTo>
                        <a:lnTo>
                          <a:pt x="118479" y="157297"/>
                        </a:lnTo>
                        <a:lnTo>
                          <a:pt x="0" y="157563"/>
                        </a:lnTo>
                        <a:cubicBezTo>
                          <a:pt x="82792" y="52801"/>
                          <a:pt x="196861" y="257"/>
                          <a:pt x="311022" y="1"/>
                        </a:cubicBezTo>
                        <a:close/>
                      </a:path>
                    </a:pathLst>
                  </a:custGeom>
                  <a:solidFill>
                    <a:srgbClr val="58D68F"/>
                  </a:solidFill>
                  <a:ln w="635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748" name="Freeform 747"/>
                  <p:cNvSpPr/>
                  <p:nvPr/>
                </p:nvSpPr>
                <p:spPr>
                  <a:xfrm>
                    <a:off x="5065243" y="1566849"/>
                    <a:ext cx="154886" cy="622599"/>
                  </a:xfrm>
                  <a:custGeom>
                    <a:avLst/>
                    <a:gdLst>
                      <a:gd name="connsiteX0" fmla="*/ 1281 w 154886"/>
                      <a:gd name="connsiteY0" fmla="*/ 0 h 622599"/>
                      <a:gd name="connsiteX1" fmla="*/ 1292 w 154886"/>
                      <a:gd name="connsiteY1" fmla="*/ 4655 h 622599"/>
                      <a:gd name="connsiteX2" fmla="*/ 66539 w 154886"/>
                      <a:gd name="connsiteY2" fmla="*/ 69031 h 622599"/>
                      <a:gd name="connsiteX3" fmla="*/ 3264 w 154886"/>
                      <a:gd name="connsiteY3" fmla="*/ 619941 h 622599"/>
                      <a:gd name="connsiteX4" fmla="*/ 2412 w 154886"/>
                      <a:gd name="connsiteY4" fmla="*/ 504120 h 622599"/>
                      <a:gd name="connsiteX5" fmla="*/ 2678 w 154886"/>
                      <a:gd name="connsiteY5" fmla="*/ 622599 h 622599"/>
                      <a:gd name="connsiteX6" fmla="*/ 0 w 154886"/>
                      <a:gd name="connsiteY6" fmla="*/ 619972 h 622599"/>
                      <a:gd name="connsiteX7" fmla="*/ 0 w 154886"/>
                      <a:gd name="connsiteY7" fmla="*/ 1267 h 62259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54886" h="622599">
                        <a:moveTo>
                          <a:pt x="1281" y="0"/>
                        </a:moveTo>
                        <a:lnTo>
                          <a:pt x="1292" y="4655"/>
                        </a:lnTo>
                        <a:lnTo>
                          <a:pt x="66539" y="69031"/>
                        </a:lnTo>
                        <a:cubicBezTo>
                          <a:pt x="202424" y="236319"/>
                          <a:pt x="181730" y="473985"/>
                          <a:pt x="3264" y="619941"/>
                        </a:cubicBezTo>
                        <a:lnTo>
                          <a:pt x="2412" y="504120"/>
                        </a:lnTo>
                        <a:lnTo>
                          <a:pt x="2678" y="622599"/>
                        </a:lnTo>
                        <a:lnTo>
                          <a:pt x="0" y="619972"/>
                        </a:lnTo>
                        <a:lnTo>
                          <a:pt x="0" y="1267"/>
                        </a:lnTo>
                        <a:close/>
                      </a:path>
                    </a:pathLst>
                  </a:custGeom>
                  <a:solidFill>
                    <a:srgbClr val="27AE60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685" name="Group 684"/>
              <p:cNvGrpSpPr/>
              <p:nvPr/>
            </p:nvGrpSpPr>
            <p:grpSpPr>
              <a:xfrm>
                <a:off x="3404978" y="3852683"/>
                <a:ext cx="392762" cy="419835"/>
                <a:chOff x="3589257" y="1246862"/>
                <a:chExt cx="1485489" cy="1587885"/>
              </a:xfrm>
            </p:grpSpPr>
            <p:cxnSp>
              <p:nvCxnSpPr>
                <p:cNvPr id="733" name="Straight Connector 732"/>
                <p:cNvCxnSpPr/>
                <p:nvPr/>
              </p:nvCxnSpPr>
              <p:spPr>
                <a:xfrm flipV="1">
                  <a:off x="3896226" y="1557868"/>
                  <a:ext cx="335757" cy="789942"/>
                </a:xfrm>
                <a:prstGeom prst="line">
                  <a:avLst/>
                </a:prstGeom>
                <a:noFill/>
                <a:ln w="101600" cap="flat" cmpd="sng" algn="ctr">
                  <a:solidFill>
                    <a:srgbClr val="58D68F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734" name="Straight Connector 733"/>
                <p:cNvCxnSpPr/>
                <p:nvPr/>
              </p:nvCxnSpPr>
              <p:spPr>
                <a:xfrm flipH="1" flipV="1">
                  <a:off x="4246378" y="1557868"/>
                  <a:ext cx="335757" cy="789942"/>
                </a:xfrm>
                <a:prstGeom prst="line">
                  <a:avLst/>
                </a:prstGeom>
                <a:noFill/>
                <a:ln w="101600" cap="flat" cmpd="sng" algn="ctr">
                  <a:solidFill>
                    <a:srgbClr val="27AE60"/>
                  </a:solidFill>
                  <a:prstDash val="solid"/>
                  <a:miter lim="800000"/>
                </a:ln>
                <a:effectLst/>
              </p:spPr>
            </p:cxnSp>
            <p:grpSp>
              <p:nvGrpSpPr>
                <p:cNvPr id="735" name="Group 734"/>
                <p:cNvGrpSpPr/>
                <p:nvPr/>
              </p:nvGrpSpPr>
              <p:grpSpPr>
                <a:xfrm>
                  <a:off x="3589257" y="2220809"/>
                  <a:ext cx="613937" cy="613938"/>
                  <a:chOff x="4607481" y="4365751"/>
                  <a:chExt cx="739649" cy="739650"/>
                </a:xfrm>
              </p:grpSpPr>
              <p:sp>
                <p:nvSpPr>
                  <p:cNvPr id="742" name="Oval 741"/>
                  <p:cNvSpPr/>
                  <p:nvPr/>
                </p:nvSpPr>
                <p:spPr>
                  <a:xfrm>
                    <a:off x="4607481" y="4365751"/>
                    <a:ext cx="739649" cy="739649"/>
                  </a:xfrm>
                  <a:prstGeom prst="ellipse">
                    <a:avLst/>
                  </a:prstGeom>
                  <a:solidFill>
                    <a:srgbClr val="C6495E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743" name="Freeform 742"/>
                  <p:cNvSpPr/>
                  <p:nvPr/>
                </p:nvSpPr>
                <p:spPr>
                  <a:xfrm>
                    <a:off x="4977304" y="4365751"/>
                    <a:ext cx="369826" cy="739650"/>
                  </a:xfrm>
                  <a:custGeom>
                    <a:avLst/>
                    <a:gdLst>
                      <a:gd name="connsiteX0" fmla="*/ 1 w 369826"/>
                      <a:gd name="connsiteY0" fmla="*/ 0 h 739650"/>
                      <a:gd name="connsiteX1" fmla="*/ 369826 w 369826"/>
                      <a:gd name="connsiteY1" fmla="*/ 369825 h 739650"/>
                      <a:gd name="connsiteX2" fmla="*/ 1 w 369826"/>
                      <a:gd name="connsiteY2" fmla="*/ 739650 h 739650"/>
                      <a:gd name="connsiteX3" fmla="*/ 0 w 369826"/>
                      <a:gd name="connsiteY3" fmla="*/ 739650 h 739650"/>
                      <a:gd name="connsiteX4" fmla="*/ 0 w 369826"/>
                      <a:gd name="connsiteY4" fmla="*/ 0 h 7396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69826" h="739650">
                        <a:moveTo>
                          <a:pt x="1" y="0"/>
                        </a:moveTo>
                        <a:cubicBezTo>
                          <a:pt x="204250" y="0"/>
                          <a:pt x="369826" y="165576"/>
                          <a:pt x="369826" y="369825"/>
                        </a:cubicBezTo>
                        <a:cubicBezTo>
                          <a:pt x="369826" y="574074"/>
                          <a:pt x="204250" y="739650"/>
                          <a:pt x="1" y="739650"/>
                        </a:cubicBezTo>
                        <a:lnTo>
                          <a:pt x="0" y="73965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B52B42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736" name="Group 735"/>
                <p:cNvGrpSpPr/>
                <p:nvPr/>
              </p:nvGrpSpPr>
              <p:grpSpPr>
                <a:xfrm>
                  <a:off x="4260773" y="2220809"/>
                  <a:ext cx="613937" cy="613938"/>
                  <a:chOff x="4607481" y="4365751"/>
                  <a:chExt cx="739649" cy="739650"/>
                </a:xfrm>
              </p:grpSpPr>
              <p:sp>
                <p:nvSpPr>
                  <p:cNvPr id="740" name="Oval 739"/>
                  <p:cNvSpPr/>
                  <p:nvPr/>
                </p:nvSpPr>
                <p:spPr>
                  <a:xfrm>
                    <a:off x="4607481" y="4365751"/>
                    <a:ext cx="739649" cy="739649"/>
                  </a:xfrm>
                  <a:prstGeom prst="ellipse">
                    <a:avLst/>
                  </a:prstGeom>
                  <a:solidFill>
                    <a:srgbClr val="C6495E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741" name="Freeform 740"/>
                  <p:cNvSpPr/>
                  <p:nvPr/>
                </p:nvSpPr>
                <p:spPr>
                  <a:xfrm>
                    <a:off x="4977304" y="4365751"/>
                    <a:ext cx="369826" cy="739650"/>
                  </a:xfrm>
                  <a:custGeom>
                    <a:avLst/>
                    <a:gdLst>
                      <a:gd name="connsiteX0" fmla="*/ 1 w 369826"/>
                      <a:gd name="connsiteY0" fmla="*/ 0 h 739650"/>
                      <a:gd name="connsiteX1" fmla="*/ 369826 w 369826"/>
                      <a:gd name="connsiteY1" fmla="*/ 369825 h 739650"/>
                      <a:gd name="connsiteX2" fmla="*/ 1 w 369826"/>
                      <a:gd name="connsiteY2" fmla="*/ 739650 h 739650"/>
                      <a:gd name="connsiteX3" fmla="*/ 0 w 369826"/>
                      <a:gd name="connsiteY3" fmla="*/ 739650 h 739650"/>
                      <a:gd name="connsiteX4" fmla="*/ 0 w 369826"/>
                      <a:gd name="connsiteY4" fmla="*/ 0 h 7396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69826" h="739650">
                        <a:moveTo>
                          <a:pt x="1" y="0"/>
                        </a:moveTo>
                        <a:cubicBezTo>
                          <a:pt x="204250" y="0"/>
                          <a:pt x="369826" y="165576"/>
                          <a:pt x="369826" y="369825"/>
                        </a:cubicBezTo>
                        <a:cubicBezTo>
                          <a:pt x="369826" y="574074"/>
                          <a:pt x="204250" y="739650"/>
                          <a:pt x="1" y="739650"/>
                        </a:cubicBezTo>
                        <a:lnTo>
                          <a:pt x="0" y="73965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B52B42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737" name="Group 736"/>
                <p:cNvGrpSpPr/>
                <p:nvPr/>
              </p:nvGrpSpPr>
              <p:grpSpPr>
                <a:xfrm>
                  <a:off x="4189264" y="1246862"/>
                  <a:ext cx="885482" cy="428318"/>
                  <a:chOff x="4063354" y="1112562"/>
                  <a:chExt cx="885482" cy="428318"/>
                </a:xfrm>
              </p:grpSpPr>
              <p:sp>
                <p:nvSpPr>
                  <p:cNvPr id="738" name="Freeform 737"/>
                  <p:cNvSpPr/>
                  <p:nvPr/>
                </p:nvSpPr>
                <p:spPr>
                  <a:xfrm rot="20700000">
                    <a:off x="4063354" y="1112562"/>
                    <a:ext cx="857864" cy="426826"/>
                  </a:xfrm>
                  <a:custGeom>
                    <a:avLst/>
                    <a:gdLst>
                      <a:gd name="connsiteX0" fmla="*/ 311022 w 622599"/>
                      <a:gd name="connsiteY0" fmla="*/ 1 h 309771"/>
                      <a:gd name="connsiteX1" fmla="*/ 554886 w 622599"/>
                      <a:gd name="connsiteY1" fmla="*/ 87690 h 309771"/>
                      <a:gd name="connsiteX2" fmla="*/ 620070 w 622599"/>
                      <a:gd name="connsiteY2" fmla="*/ 153608 h 309771"/>
                      <a:gd name="connsiteX3" fmla="*/ 620481 w 622599"/>
                      <a:gd name="connsiteY3" fmla="*/ 153605 h 309771"/>
                      <a:gd name="connsiteX4" fmla="*/ 620274 w 622599"/>
                      <a:gd name="connsiteY4" fmla="*/ 153815 h 309771"/>
                      <a:gd name="connsiteX5" fmla="*/ 622599 w 622599"/>
                      <a:gd name="connsiteY5" fmla="*/ 156166 h 309771"/>
                      <a:gd name="connsiteX6" fmla="*/ 617944 w 622599"/>
                      <a:gd name="connsiteY6" fmla="*/ 156177 h 309771"/>
                      <a:gd name="connsiteX7" fmla="*/ 553568 w 622599"/>
                      <a:gd name="connsiteY7" fmla="*/ 221424 h 309771"/>
                      <a:gd name="connsiteX8" fmla="*/ 2658 w 622599"/>
                      <a:gd name="connsiteY8" fmla="*/ 158149 h 309771"/>
                      <a:gd name="connsiteX9" fmla="*/ 118479 w 622599"/>
                      <a:gd name="connsiteY9" fmla="*/ 157297 h 309771"/>
                      <a:gd name="connsiteX10" fmla="*/ 0 w 622599"/>
                      <a:gd name="connsiteY10" fmla="*/ 157563 h 309771"/>
                      <a:gd name="connsiteX11" fmla="*/ 311022 w 622599"/>
                      <a:gd name="connsiteY11" fmla="*/ 1 h 3097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622599" h="309771">
                        <a:moveTo>
                          <a:pt x="311022" y="1"/>
                        </a:moveTo>
                        <a:cubicBezTo>
                          <a:pt x="396643" y="-192"/>
                          <a:pt x="482317" y="29028"/>
                          <a:pt x="554886" y="87690"/>
                        </a:cubicBezTo>
                        <a:lnTo>
                          <a:pt x="620070" y="153608"/>
                        </a:lnTo>
                        <a:lnTo>
                          <a:pt x="620481" y="153605"/>
                        </a:lnTo>
                        <a:lnTo>
                          <a:pt x="620274" y="153815"/>
                        </a:lnTo>
                        <a:lnTo>
                          <a:pt x="622599" y="156166"/>
                        </a:lnTo>
                        <a:lnTo>
                          <a:pt x="617944" y="156177"/>
                        </a:lnTo>
                        <a:lnTo>
                          <a:pt x="553568" y="221424"/>
                        </a:lnTo>
                        <a:cubicBezTo>
                          <a:pt x="386280" y="357309"/>
                          <a:pt x="148614" y="336615"/>
                          <a:pt x="2658" y="158149"/>
                        </a:cubicBezTo>
                        <a:lnTo>
                          <a:pt x="118479" y="157297"/>
                        </a:lnTo>
                        <a:lnTo>
                          <a:pt x="0" y="157563"/>
                        </a:lnTo>
                        <a:cubicBezTo>
                          <a:pt x="82792" y="52801"/>
                          <a:pt x="196861" y="257"/>
                          <a:pt x="311022" y="1"/>
                        </a:cubicBezTo>
                        <a:close/>
                      </a:path>
                    </a:pathLst>
                  </a:custGeom>
                  <a:solidFill>
                    <a:srgbClr val="58D68F"/>
                  </a:solidFill>
                  <a:ln w="635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739" name="Freeform 738"/>
                  <p:cNvSpPr/>
                  <p:nvPr/>
                </p:nvSpPr>
                <p:spPr>
                  <a:xfrm rot="4500000">
                    <a:off x="4413197" y="1005241"/>
                    <a:ext cx="213414" cy="857864"/>
                  </a:xfrm>
                  <a:custGeom>
                    <a:avLst/>
                    <a:gdLst>
                      <a:gd name="connsiteX0" fmla="*/ 1281 w 154886"/>
                      <a:gd name="connsiteY0" fmla="*/ 0 h 622599"/>
                      <a:gd name="connsiteX1" fmla="*/ 1292 w 154886"/>
                      <a:gd name="connsiteY1" fmla="*/ 4655 h 622599"/>
                      <a:gd name="connsiteX2" fmla="*/ 66539 w 154886"/>
                      <a:gd name="connsiteY2" fmla="*/ 69031 h 622599"/>
                      <a:gd name="connsiteX3" fmla="*/ 3264 w 154886"/>
                      <a:gd name="connsiteY3" fmla="*/ 619941 h 622599"/>
                      <a:gd name="connsiteX4" fmla="*/ 2412 w 154886"/>
                      <a:gd name="connsiteY4" fmla="*/ 504120 h 622599"/>
                      <a:gd name="connsiteX5" fmla="*/ 2678 w 154886"/>
                      <a:gd name="connsiteY5" fmla="*/ 622599 h 622599"/>
                      <a:gd name="connsiteX6" fmla="*/ 0 w 154886"/>
                      <a:gd name="connsiteY6" fmla="*/ 619972 h 622599"/>
                      <a:gd name="connsiteX7" fmla="*/ 0 w 154886"/>
                      <a:gd name="connsiteY7" fmla="*/ 1267 h 62259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54886" h="622599">
                        <a:moveTo>
                          <a:pt x="1281" y="0"/>
                        </a:moveTo>
                        <a:lnTo>
                          <a:pt x="1292" y="4655"/>
                        </a:lnTo>
                        <a:lnTo>
                          <a:pt x="66539" y="69031"/>
                        </a:lnTo>
                        <a:cubicBezTo>
                          <a:pt x="202424" y="236319"/>
                          <a:pt x="181730" y="473985"/>
                          <a:pt x="3264" y="619941"/>
                        </a:cubicBezTo>
                        <a:lnTo>
                          <a:pt x="2412" y="504120"/>
                        </a:lnTo>
                        <a:lnTo>
                          <a:pt x="2678" y="622599"/>
                        </a:lnTo>
                        <a:lnTo>
                          <a:pt x="0" y="619972"/>
                        </a:lnTo>
                        <a:lnTo>
                          <a:pt x="0" y="1267"/>
                        </a:lnTo>
                        <a:close/>
                      </a:path>
                    </a:pathLst>
                  </a:custGeom>
                  <a:solidFill>
                    <a:srgbClr val="27AE60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686" name="Group 685"/>
              <p:cNvGrpSpPr/>
              <p:nvPr/>
            </p:nvGrpSpPr>
            <p:grpSpPr>
              <a:xfrm>
                <a:off x="1809291" y="3852683"/>
                <a:ext cx="293425" cy="406095"/>
                <a:chOff x="1633488" y="334932"/>
                <a:chExt cx="1344715" cy="1861064"/>
              </a:xfrm>
            </p:grpSpPr>
            <p:grpSp>
              <p:nvGrpSpPr>
                <p:cNvPr id="709" name="Group 708"/>
                <p:cNvGrpSpPr/>
                <p:nvPr/>
              </p:nvGrpSpPr>
              <p:grpSpPr>
                <a:xfrm>
                  <a:off x="1633488" y="684696"/>
                  <a:ext cx="1344715" cy="1511300"/>
                  <a:chOff x="1633488" y="684696"/>
                  <a:chExt cx="1344715" cy="1511300"/>
                </a:xfrm>
              </p:grpSpPr>
              <p:sp>
                <p:nvSpPr>
                  <p:cNvPr id="731" name="Freeform 730"/>
                  <p:cNvSpPr/>
                  <p:nvPr/>
                </p:nvSpPr>
                <p:spPr>
                  <a:xfrm flipH="1">
                    <a:off x="1633488" y="684696"/>
                    <a:ext cx="1344715" cy="1511300"/>
                  </a:xfrm>
                  <a:custGeom>
                    <a:avLst/>
                    <a:gdLst>
                      <a:gd name="connsiteX0" fmla="*/ 695217 w 1344715"/>
                      <a:gd name="connsiteY0" fmla="*/ 0 h 1511300"/>
                      <a:gd name="connsiteX1" fmla="*/ 685058 w 1344715"/>
                      <a:gd name="connsiteY1" fmla="*/ 0 h 1511300"/>
                      <a:gd name="connsiteX2" fmla="*/ 659657 w 1344715"/>
                      <a:gd name="connsiteY2" fmla="*/ 0 h 1511300"/>
                      <a:gd name="connsiteX3" fmla="*/ 649498 w 1344715"/>
                      <a:gd name="connsiteY3" fmla="*/ 0 h 1511300"/>
                      <a:gd name="connsiteX4" fmla="*/ 649498 w 1344715"/>
                      <a:gd name="connsiteY4" fmla="*/ 424 h 1511300"/>
                      <a:gd name="connsiteX5" fmla="*/ 556042 w 1344715"/>
                      <a:gd name="connsiteY5" fmla="*/ 4323 h 1511300"/>
                      <a:gd name="connsiteX6" fmla="*/ 619492 w 1344715"/>
                      <a:gd name="connsiteY6" fmla="*/ 1506592 h 1511300"/>
                      <a:gd name="connsiteX7" fmla="*/ 649498 w 1344715"/>
                      <a:gd name="connsiteY7" fmla="*/ 1509264 h 1511300"/>
                      <a:gd name="connsiteX8" fmla="*/ 649498 w 1344715"/>
                      <a:gd name="connsiteY8" fmla="*/ 1511300 h 1511300"/>
                      <a:gd name="connsiteX9" fmla="*/ 672357 w 1344715"/>
                      <a:gd name="connsiteY9" fmla="*/ 1511300 h 1511300"/>
                      <a:gd name="connsiteX10" fmla="*/ 672358 w 1344715"/>
                      <a:gd name="connsiteY10" fmla="*/ 1511300 h 1511300"/>
                      <a:gd name="connsiteX11" fmla="*/ 695217 w 1344715"/>
                      <a:gd name="connsiteY11" fmla="*/ 1511300 h 1511300"/>
                      <a:gd name="connsiteX12" fmla="*/ 695217 w 1344715"/>
                      <a:gd name="connsiteY12" fmla="*/ 1507477 h 1511300"/>
                      <a:gd name="connsiteX13" fmla="*/ 778028 w 1344715"/>
                      <a:gd name="connsiteY13" fmla="*/ 1493630 h 1511300"/>
                      <a:gd name="connsiteX14" fmla="*/ 788673 w 1344715"/>
                      <a:gd name="connsiteY14" fmla="*/ 4323 h 1511300"/>
                      <a:gd name="connsiteX15" fmla="*/ 695217 w 1344715"/>
                      <a:gd name="connsiteY15" fmla="*/ 424 h 15113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1344715" h="1511300">
                        <a:moveTo>
                          <a:pt x="695217" y="0"/>
                        </a:moveTo>
                        <a:lnTo>
                          <a:pt x="685058" y="0"/>
                        </a:lnTo>
                        <a:lnTo>
                          <a:pt x="659657" y="0"/>
                        </a:lnTo>
                        <a:lnTo>
                          <a:pt x="649498" y="0"/>
                        </a:lnTo>
                        <a:lnTo>
                          <a:pt x="649498" y="424"/>
                        </a:lnTo>
                        <a:lnTo>
                          <a:pt x="556042" y="4323"/>
                        </a:lnTo>
                        <a:cubicBezTo>
                          <a:pt x="-429374" y="89872"/>
                          <a:pt x="90582" y="1417322"/>
                          <a:pt x="619492" y="1506592"/>
                        </a:cubicBezTo>
                        <a:lnTo>
                          <a:pt x="649498" y="1509264"/>
                        </a:lnTo>
                        <a:lnTo>
                          <a:pt x="649498" y="1511300"/>
                        </a:lnTo>
                        <a:lnTo>
                          <a:pt x="672357" y="1511300"/>
                        </a:lnTo>
                        <a:lnTo>
                          <a:pt x="672358" y="1511300"/>
                        </a:lnTo>
                        <a:lnTo>
                          <a:pt x="695217" y="1511300"/>
                        </a:lnTo>
                        <a:lnTo>
                          <a:pt x="695217" y="1507477"/>
                        </a:lnTo>
                        <a:lnTo>
                          <a:pt x="778028" y="1493630"/>
                        </a:lnTo>
                        <a:cubicBezTo>
                          <a:pt x="1287124" y="1330205"/>
                          <a:pt x="1741242" y="87020"/>
                          <a:pt x="788673" y="4323"/>
                        </a:cubicBezTo>
                        <a:lnTo>
                          <a:pt x="695217" y="424"/>
                        </a:lnTo>
                        <a:close/>
                      </a:path>
                    </a:pathLst>
                  </a:custGeom>
                  <a:solidFill>
                    <a:srgbClr val="E35443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732" name="Freeform 731"/>
                  <p:cNvSpPr/>
                  <p:nvPr/>
                </p:nvSpPr>
                <p:spPr>
                  <a:xfrm flipH="1">
                    <a:off x="2305845" y="684696"/>
                    <a:ext cx="672358" cy="1511300"/>
                  </a:xfrm>
                  <a:custGeom>
                    <a:avLst/>
                    <a:gdLst>
                      <a:gd name="connsiteX0" fmla="*/ 672358 w 672358"/>
                      <a:gd name="connsiteY0" fmla="*/ 0 h 1511300"/>
                      <a:gd name="connsiteX1" fmla="*/ 659657 w 672358"/>
                      <a:gd name="connsiteY1" fmla="*/ 0 h 1511300"/>
                      <a:gd name="connsiteX2" fmla="*/ 649498 w 672358"/>
                      <a:gd name="connsiteY2" fmla="*/ 0 h 1511300"/>
                      <a:gd name="connsiteX3" fmla="*/ 649498 w 672358"/>
                      <a:gd name="connsiteY3" fmla="*/ 424 h 1511300"/>
                      <a:gd name="connsiteX4" fmla="*/ 556042 w 672358"/>
                      <a:gd name="connsiteY4" fmla="*/ 4323 h 1511300"/>
                      <a:gd name="connsiteX5" fmla="*/ 619492 w 672358"/>
                      <a:gd name="connsiteY5" fmla="*/ 1506592 h 1511300"/>
                      <a:gd name="connsiteX6" fmla="*/ 649498 w 672358"/>
                      <a:gd name="connsiteY6" fmla="*/ 1509264 h 1511300"/>
                      <a:gd name="connsiteX7" fmla="*/ 649498 w 672358"/>
                      <a:gd name="connsiteY7" fmla="*/ 1511300 h 1511300"/>
                      <a:gd name="connsiteX8" fmla="*/ 672357 w 672358"/>
                      <a:gd name="connsiteY8" fmla="*/ 1511300 h 1511300"/>
                      <a:gd name="connsiteX9" fmla="*/ 672358 w 672358"/>
                      <a:gd name="connsiteY9" fmla="*/ 1511300 h 15113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672358" h="1511300">
                        <a:moveTo>
                          <a:pt x="672358" y="0"/>
                        </a:moveTo>
                        <a:lnTo>
                          <a:pt x="659657" y="0"/>
                        </a:lnTo>
                        <a:lnTo>
                          <a:pt x="649498" y="0"/>
                        </a:lnTo>
                        <a:lnTo>
                          <a:pt x="649498" y="424"/>
                        </a:lnTo>
                        <a:lnTo>
                          <a:pt x="556042" y="4323"/>
                        </a:lnTo>
                        <a:cubicBezTo>
                          <a:pt x="-429374" y="89872"/>
                          <a:pt x="90582" y="1417322"/>
                          <a:pt x="619492" y="1506592"/>
                        </a:cubicBezTo>
                        <a:lnTo>
                          <a:pt x="649498" y="1509264"/>
                        </a:lnTo>
                        <a:lnTo>
                          <a:pt x="649498" y="1511300"/>
                        </a:lnTo>
                        <a:lnTo>
                          <a:pt x="672357" y="1511300"/>
                        </a:lnTo>
                        <a:lnTo>
                          <a:pt x="672358" y="1511300"/>
                        </a:lnTo>
                        <a:close/>
                      </a:path>
                    </a:pathLst>
                  </a:custGeom>
                  <a:solidFill>
                    <a:srgbClr val="D63120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710" name="Group 709"/>
                <p:cNvGrpSpPr/>
                <p:nvPr/>
              </p:nvGrpSpPr>
              <p:grpSpPr>
                <a:xfrm>
                  <a:off x="1985367" y="334932"/>
                  <a:ext cx="643040" cy="505060"/>
                  <a:chOff x="2362639" y="273524"/>
                  <a:chExt cx="643040" cy="505060"/>
                </a:xfrm>
              </p:grpSpPr>
              <p:sp>
                <p:nvSpPr>
                  <p:cNvPr id="729" name="Freeform 728"/>
                  <p:cNvSpPr/>
                  <p:nvPr/>
                </p:nvSpPr>
                <p:spPr>
                  <a:xfrm rot="10800000" flipH="1">
                    <a:off x="2362639" y="273524"/>
                    <a:ext cx="643040" cy="499054"/>
                  </a:xfrm>
                  <a:custGeom>
                    <a:avLst/>
                    <a:gdLst>
                      <a:gd name="connsiteX0" fmla="*/ 643040 w 643040"/>
                      <a:gd name="connsiteY0" fmla="*/ 499054 h 499054"/>
                      <a:gd name="connsiteX1" fmla="*/ 562786 w 643040"/>
                      <a:gd name="connsiteY1" fmla="*/ 129158 h 499054"/>
                      <a:gd name="connsiteX2" fmla="*/ 509870 w 643040"/>
                      <a:gd name="connsiteY2" fmla="*/ 68037 h 499054"/>
                      <a:gd name="connsiteX3" fmla="*/ 320349 w 643040"/>
                      <a:gd name="connsiteY3" fmla="*/ 0 h 499054"/>
                      <a:gd name="connsiteX4" fmla="*/ 130829 w 643040"/>
                      <a:gd name="connsiteY4" fmla="*/ 68037 h 499054"/>
                      <a:gd name="connsiteX5" fmla="*/ 80828 w 643040"/>
                      <a:gd name="connsiteY5" fmla="*/ 125790 h 499054"/>
                      <a:gd name="connsiteX6" fmla="*/ 0 w 643040"/>
                      <a:gd name="connsiteY6" fmla="*/ 498332 h 499054"/>
                      <a:gd name="connsiteX7" fmla="*/ 204341 w 643040"/>
                      <a:gd name="connsiteY7" fmla="*/ 335747 h 499054"/>
                      <a:gd name="connsiteX8" fmla="*/ 321520 w 643040"/>
                      <a:gd name="connsiteY8" fmla="*/ 483020 h 499054"/>
                      <a:gd name="connsiteX9" fmla="*/ 321520 w 643040"/>
                      <a:gd name="connsiteY9" fmla="*/ 483742 h 499054"/>
                      <a:gd name="connsiteX10" fmla="*/ 438699 w 643040"/>
                      <a:gd name="connsiteY10" fmla="*/ 336469 h 4990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643040" h="499054">
                        <a:moveTo>
                          <a:pt x="643040" y="499054"/>
                        </a:moveTo>
                        <a:lnTo>
                          <a:pt x="562786" y="129158"/>
                        </a:lnTo>
                        <a:lnTo>
                          <a:pt x="509870" y="68037"/>
                        </a:lnTo>
                        <a:cubicBezTo>
                          <a:pt x="458367" y="25533"/>
                          <a:pt x="392340" y="0"/>
                          <a:pt x="320349" y="0"/>
                        </a:cubicBezTo>
                        <a:cubicBezTo>
                          <a:pt x="248359" y="0"/>
                          <a:pt x="182331" y="25533"/>
                          <a:pt x="130829" y="68037"/>
                        </a:cubicBezTo>
                        <a:lnTo>
                          <a:pt x="80828" y="125790"/>
                        </a:lnTo>
                        <a:lnTo>
                          <a:pt x="0" y="498332"/>
                        </a:lnTo>
                        <a:lnTo>
                          <a:pt x="204341" y="335747"/>
                        </a:lnTo>
                        <a:lnTo>
                          <a:pt x="321520" y="483020"/>
                        </a:lnTo>
                        <a:lnTo>
                          <a:pt x="321520" y="483742"/>
                        </a:lnTo>
                        <a:lnTo>
                          <a:pt x="438699" y="336469"/>
                        </a:lnTo>
                        <a:close/>
                      </a:path>
                    </a:pathLst>
                  </a:custGeom>
                  <a:solidFill>
                    <a:srgbClr val="58D68F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730" name="Freeform 729"/>
                  <p:cNvSpPr/>
                  <p:nvPr/>
                </p:nvSpPr>
                <p:spPr>
                  <a:xfrm rot="10800000" flipH="1">
                    <a:off x="2684159" y="279737"/>
                    <a:ext cx="321520" cy="498847"/>
                  </a:xfrm>
                  <a:custGeom>
                    <a:avLst/>
                    <a:gdLst>
                      <a:gd name="connsiteX0" fmla="*/ 321520 w 321520"/>
                      <a:gd name="connsiteY0" fmla="*/ 498847 h 498847"/>
                      <a:gd name="connsiteX1" fmla="*/ 241266 w 321520"/>
                      <a:gd name="connsiteY1" fmla="*/ 128951 h 498847"/>
                      <a:gd name="connsiteX2" fmla="*/ 188350 w 321520"/>
                      <a:gd name="connsiteY2" fmla="*/ 67830 h 498847"/>
                      <a:gd name="connsiteX3" fmla="*/ 101273 w 321520"/>
                      <a:gd name="connsiteY3" fmla="*/ 17873 h 498847"/>
                      <a:gd name="connsiteX4" fmla="*/ 0 w 321520"/>
                      <a:gd name="connsiteY4" fmla="*/ 0 h 498847"/>
                      <a:gd name="connsiteX5" fmla="*/ 0 w 321520"/>
                      <a:gd name="connsiteY5" fmla="*/ 482813 h 498847"/>
                      <a:gd name="connsiteX6" fmla="*/ 0 w 321520"/>
                      <a:gd name="connsiteY6" fmla="*/ 483535 h 498847"/>
                      <a:gd name="connsiteX7" fmla="*/ 117179 w 321520"/>
                      <a:gd name="connsiteY7" fmla="*/ 336262 h 4988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321520" h="498847">
                        <a:moveTo>
                          <a:pt x="321520" y="498847"/>
                        </a:moveTo>
                        <a:lnTo>
                          <a:pt x="241266" y="128951"/>
                        </a:lnTo>
                        <a:lnTo>
                          <a:pt x="188350" y="67830"/>
                        </a:lnTo>
                        <a:cubicBezTo>
                          <a:pt x="162599" y="46578"/>
                          <a:pt x="133216" y="29569"/>
                          <a:pt x="101273" y="17873"/>
                        </a:cubicBezTo>
                        <a:lnTo>
                          <a:pt x="0" y="0"/>
                        </a:lnTo>
                        <a:lnTo>
                          <a:pt x="0" y="482813"/>
                        </a:lnTo>
                        <a:lnTo>
                          <a:pt x="0" y="483535"/>
                        </a:lnTo>
                        <a:lnTo>
                          <a:pt x="117179" y="336262"/>
                        </a:lnTo>
                        <a:close/>
                      </a:path>
                    </a:pathLst>
                  </a:custGeom>
                  <a:solidFill>
                    <a:srgbClr val="27AE60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711" name="Oval 710"/>
                <p:cNvSpPr/>
                <p:nvPr/>
              </p:nvSpPr>
              <p:spPr>
                <a:xfrm>
                  <a:off x="1844114" y="919903"/>
                  <a:ext cx="72000" cy="72000"/>
                </a:xfrm>
                <a:prstGeom prst="ellipse">
                  <a:avLst/>
                </a:prstGeom>
                <a:solidFill>
                  <a:srgbClr val="F8B61A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12" name="Oval 711"/>
                <p:cNvSpPr/>
                <p:nvPr/>
              </p:nvSpPr>
              <p:spPr>
                <a:xfrm>
                  <a:off x="2120370" y="919903"/>
                  <a:ext cx="72000" cy="72000"/>
                </a:xfrm>
                <a:prstGeom prst="ellipse">
                  <a:avLst/>
                </a:prstGeom>
                <a:solidFill>
                  <a:srgbClr val="F8B61A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13" name="Oval 712"/>
                <p:cNvSpPr/>
                <p:nvPr/>
              </p:nvSpPr>
              <p:spPr>
                <a:xfrm>
                  <a:off x="2415056" y="919903"/>
                  <a:ext cx="72000" cy="72000"/>
                </a:xfrm>
                <a:prstGeom prst="ellipse">
                  <a:avLst/>
                </a:prstGeom>
                <a:solidFill>
                  <a:srgbClr val="F19E12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14" name="Oval 713"/>
                <p:cNvSpPr/>
                <p:nvPr/>
              </p:nvSpPr>
              <p:spPr>
                <a:xfrm>
                  <a:off x="2700852" y="919903"/>
                  <a:ext cx="72000" cy="72000"/>
                </a:xfrm>
                <a:prstGeom prst="ellipse">
                  <a:avLst/>
                </a:prstGeom>
                <a:solidFill>
                  <a:srgbClr val="F19E12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15" name="Oval 714"/>
                <p:cNvSpPr/>
                <p:nvPr/>
              </p:nvSpPr>
              <p:spPr>
                <a:xfrm>
                  <a:off x="1707805" y="1168657"/>
                  <a:ext cx="72000" cy="72000"/>
                </a:xfrm>
                <a:prstGeom prst="ellipse">
                  <a:avLst/>
                </a:prstGeom>
                <a:solidFill>
                  <a:srgbClr val="F8B61A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16" name="Oval 715"/>
                <p:cNvSpPr/>
                <p:nvPr/>
              </p:nvSpPr>
              <p:spPr>
                <a:xfrm>
                  <a:off x="1982315" y="1168657"/>
                  <a:ext cx="72000" cy="72000"/>
                </a:xfrm>
                <a:prstGeom prst="ellipse">
                  <a:avLst/>
                </a:prstGeom>
                <a:solidFill>
                  <a:srgbClr val="F8B61A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17" name="Oval 716"/>
                <p:cNvSpPr/>
                <p:nvPr/>
              </p:nvSpPr>
              <p:spPr>
                <a:xfrm>
                  <a:off x="2270655" y="1168657"/>
                  <a:ext cx="72000" cy="72000"/>
                </a:xfrm>
                <a:prstGeom prst="ellipse">
                  <a:avLst/>
                </a:prstGeom>
                <a:solidFill>
                  <a:srgbClr val="F8B61A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18" name="Oval 717"/>
                <p:cNvSpPr/>
                <p:nvPr/>
              </p:nvSpPr>
              <p:spPr>
                <a:xfrm>
                  <a:off x="2561179" y="1158779"/>
                  <a:ext cx="72000" cy="72000"/>
                </a:xfrm>
                <a:prstGeom prst="ellipse">
                  <a:avLst/>
                </a:prstGeom>
                <a:solidFill>
                  <a:srgbClr val="F19E12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19" name="Oval 718"/>
                <p:cNvSpPr/>
                <p:nvPr/>
              </p:nvSpPr>
              <p:spPr>
                <a:xfrm>
                  <a:off x="2833510" y="1158779"/>
                  <a:ext cx="72000" cy="72000"/>
                </a:xfrm>
                <a:prstGeom prst="ellipse">
                  <a:avLst/>
                </a:prstGeom>
                <a:solidFill>
                  <a:srgbClr val="F19E12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20" name="Oval 719"/>
                <p:cNvSpPr/>
                <p:nvPr/>
              </p:nvSpPr>
              <p:spPr>
                <a:xfrm>
                  <a:off x="1844114" y="1437922"/>
                  <a:ext cx="72000" cy="72000"/>
                </a:xfrm>
                <a:prstGeom prst="ellipse">
                  <a:avLst/>
                </a:prstGeom>
                <a:solidFill>
                  <a:srgbClr val="F8B61A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21" name="Oval 720"/>
                <p:cNvSpPr/>
                <p:nvPr/>
              </p:nvSpPr>
              <p:spPr>
                <a:xfrm>
                  <a:off x="2120370" y="1437922"/>
                  <a:ext cx="72000" cy="72000"/>
                </a:xfrm>
                <a:prstGeom prst="ellipse">
                  <a:avLst/>
                </a:prstGeom>
                <a:solidFill>
                  <a:srgbClr val="F8B61A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22" name="Oval 721"/>
                <p:cNvSpPr/>
                <p:nvPr/>
              </p:nvSpPr>
              <p:spPr>
                <a:xfrm>
                  <a:off x="2417471" y="1437922"/>
                  <a:ext cx="72000" cy="72000"/>
                </a:xfrm>
                <a:prstGeom prst="ellipse">
                  <a:avLst/>
                </a:prstGeom>
                <a:solidFill>
                  <a:srgbClr val="F19E12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23" name="Oval 722"/>
                <p:cNvSpPr/>
                <p:nvPr/>
              </p:nvSpPr>
              <p:spPr>
                <a:xfrm>
                  <a:off x="2703365" y="1437922"/>
                  <a:ext cx="72000" cy="72000"/>
                </a:xfrm>
                <a:prstGeom prst="ellipse">
                  <a:avLst/>
                </a:prstGeom>
                <a:solidFill>
                  <a:srgbClr val="F19E12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24" name="Oval 723"/>
                <p:cNvSpPr/>
                <p:nvPr/>
              </p:nvSpPr>
              <p:spPr>
                <a:xfrm>
                  <a:off x="1983481" y="1707816"/>
                  <a:ext cx="72000" cy="72000"/>
                </a:xfrm>
                <a:prstGeom prst="ellipse">
                  <a:avLst/>
                </a:prstGeom>
                <a:solidFill>
                  <a:srgbClr val="F8B61A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25" name="Oval 724"/>
                <p:cNvSpPr/>
                <p:nvPr/>
              </p:nvSpPr>
              <p:spPr>
                <a:xfrm>
                  <a:off x="2270655" y="1707816"/>
                  <a:ext cx="72000" cy="72000"/>
                </a:xfrm>
                <a:prstGeom prst="ellipse">
                  <a:avLst/>
                </a:prstGeom>
                <a:solidFill>
                  <a:srgbClr val="F8B61A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26" name="Oval 725"/>
                <p:cNvSpPr/>
                <p:nvPr/>
              </p:nvSpPr>
              <p:spPr>
                <a:xfrm>
                  <a:off x="2561179" y="1693893"/>
                  <a:ext cx="72000" cy="72000"/>
                </a:xfrm>
                <a:prstGeom prst="ellipse">
                  <a:avLst/>
                </a:prstGeom>
                <a:solidFill>
                  <a:srgbClr val="F19E12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27" name="Oval 726"/>
                <p:cNvSpPr/>
                <p:nvPr/>
              </p:nvSpPr>
              <p:spPr>
                <a:xfrm>
                  <a:off x="2120370" y="2004471"/>
                  <a:ext cx="72000" cy="72000"/>
                </a:xfrm>
                <a:prstGeom prst="ellipse">
                  <a:avLst/>
                </a:prstGeom>
                <a:solidFill>
                  <a:srgbClr val="F8B61A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28" name="Oval 727"/>
                <p:cNvSpPr/>
                <p:nvPr/>
              </p:nvSpPr>
              <p:spPr>
                <a:xfrm>
                  <a:off x="2417471" y="1997687"/>
                  <a:ext cx="72000" cy="72000"/>
                </a:xfrm>
                <a:prstGeom prst="ellipse">
                  <a:avLst/>
                </a:prstGeom>
                <a:solidFill>
                  <a:srgbClr val="F19E12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687" name="Group 686"/>
              <p:cNvGrpSpPr/>
              <p:nvPr/>
            </p:nvGrpSpPr>
            <p:grpSpPr>
              <a:xfrm>
                <a:off x="3057105" y="3768221"/>
                <a:ext cx="343148" cy="477007"/>
                <a:chOff x="5216848" y="2546882"/>
                <a:chExt cx="1572587" cy="2186039"/>
              </a:xfrm>
            </p:grpSpPr>
            <p:grpSp>
              <p:nvGrpSpPr>
                <p:cNvPr id="692" name="Group 691"/>
                <p:cNvGrpSpPr/>
                <p:nvPr/>
              </p:nvGrpSpPr>
              <p:grpSpPr>
                <a:xfrm>
                  <a:off x="5216848" y="2546882"/>
                  <a:ext cx="1572587" cy="2186039"/>
                  <a:chOff x="4589405" y="1579240"/>
                  <a:chExt cx="1572587" cy="2186039"/>
                </a:xfrm>
              </p:grpSpPr>
              <p:grpSp>
                <p:nvGrpSpPr>
                  <p:cNvPr id="694" name="Group 693"/>
                  <p:cNvGrpSpPr/>
                  <p:nvPr/>
                </p:nvGrpSpPr>
                <p:grpSpPr>
                  <a:xfrm rot="2641257">
                    <a:off x="5178361" y="1579240"/>
                    <a:ext cx="983631" cy="742452"/>
                    <a:chOff x="3510643" y="3553204"/>
                    <a:chExt cx="2496364" cy="1884275"/>
                  </a:xfrm>
                </p:grpSpPr>
                <p:sp>
                  <p:nvSpPr>
                    <p:cNvPr id="707" name="Freeform 706"/>
                    <p:cNvSpPr/>
                    <p:nvPr/>
                  </p:nvSpPr>
                  <p:spPr>
                    <a:xfrm>
                      <a:off x="3510643" y="3553204"/>
                      <a:ext cx="1248182" cy="1884275"/>
                    </a:xfrm>
                    <a:custGeom>
                      <a:avLst/>
                      <a:gdLst>
                        <a:gd name="connsiteX0" fmla="*/ 330200 w 330200"/>
                        <a:gd name="connsiteY0" fmla="*/ 463550 h 498475"/>
                        <a:gd name="connsiteX1" fmla="*/ 330200 w 330200"/>
                        <a:gd name="connsiteY1" fmla="*/ 0 h 498475"/>
                        <a:gd name="connsiteX2" fmla="*/ 155575 w 330200"/>
                        <a:gd name="connsiteY2" fmla="*/ 180975 h 498475"/>
                        <a:gd name="connsiteX3" fmla="*/ 231775 w 330200"/>
                        <a:gd name="connsiteY3" fmla="*/ 311150 h 498475"/>
                        <a:gd name="connsiteX4" fmla="*/ 0 w 330200"/>
                        <a:gd name="connsiteY4" fmla="*/ 311150 h 498475"/>
                        <a:gd name="connsiteX5" fmla="*/ 209550 w 330200"/>
                        <a:gd name="connsiteY5" fmla="*/ 498475 h 498475"/>
                        <a:gd name="connsiteX6" fmla="*/ 330200 w 330200"/>
                        <a:gd name="connsiteY6" fmla="*/ 463550 h 49847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330200" h="498475">
                          <a:moveTo>
                            <a:pt x="330200" y="463550"/>
                          </a:moveTo>
                          <a:lnTo>
                            <a:pt x="330200" y="0"/>
                          </a:lnTo>
                          <a:lnTo>
                            <a:pt x="155575" y="180975"/>
                          </a:lnTo>
                          <a:lnTo>
                            <a:pt x="231775" y="311150"/>
                          </a:lnTo>
                          <a:lnTo>
                            <a:pt x="0" y="311150"/>
                          </a:lnTo>
                          <a:lnTo>
                            <a:pt x="209550" y="498475"/>
                          </a:lnTo>
                          <a:lnTo>
                            <a:pt x="330200" y="463550"/>
                          </a:lnTo>
                          <a:close/>
                        </a:path>
                      </a:pathLst>
                    </a:custGeom>
                    <a:solidFill>
                      <a:srgbClr val="58D68F"/>
                    </a:solidFill>
                    <a:ln w="12700" cap="flat" cmpd="sng" algn="ctr">
                      <a:noFill/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708" name="Freeform 707"/>
                    <p:cNvSpPr/>
                    <p:nvPr/>
                  </p:nvSpPr>
                  <p:spPr>
                    <a:xfrm flipH="1">
                      <a:off x="4758825" y="3553204"/>
                      <a:ext cx="1248182" cy="1884275"/>
                    </a:xfrm>
                    <a:custGeom>
                      <a:avLst/>
                      <a:gdLst>
                        <a:gd name="connsiteX0" fmla="*/ 330200 w 330200"/>
                        <a:gd name="connsiteY0" fmla="*/ 463550 h 498475"/>
                        <a:gd name="connsiteX1" fmla="*/ 330200 w 330200"/>
                        <a:gd name="connsiteY1" fmla="*/ 0 h 498475"/>
                        <a:gd name="connsiteX2" fmla="*/ 155575 w 330200"/>
                        <a:gd name="connsiteY2" fmla="*/ 180975 h 498475"/>
                        <a:gd name="connsiteX3" fmla="*/ 231775 w 330200"/>
                        <a:gd name="connsiteY3" fmla="*/ 311150 h 498475"/>
                        <a:gd name="connsiteX4" fmla="*/ 0 w 330200"/>
                        <a:gd name="connsiteY4" fmla="*/ 311150 h 498475"/>
                        <a:gd name="connsiteX5" fmla="*/ 209550 w 330200"/>
                        <a:gd name="connsiteY5" fmla="*/ 498475 h 498475"/>
                        <a:gd name="connsiteX6" fmla="*/ 330200 w 330200"/>
                        <a:gd name="connsiteY6" fmla="*/ 463550 h 49847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330200" h="498475">
                          <a:moveTo>
                            <a:pt x="330200" y="463550"/>
                          </a:moveTo>
                          <a:lnTo>
                            <a:pt x="330200" y="0"/>
                          </a:lnTo>
                          <a:lnTo>
                            <a:pt x="155575" y="180975"/>
                          </a:lnTo>
                          <a:lnTo>
                            <a:pt x="231775" y="311150"/>
                          </a:lnTo>
                          <a:lnTo>
                            <a:pt x="0" y="311150"/>
                          </a:lnTo>
                          <a:lnTo>
                            <a:pt x="209550" y="498475"/>
                          </a:lnTo>
                          <a:lnTo>
                            <a:pt x="330200" y="463550"/>
                          </a:lnTo>
                          <a:close/>
                        </a:path>
                      </a:pathLst>
                    </a:custGeom>
                    <a:solidFill>
                      <a:srgbClr val="27AE60"/>
                    </a:solidFill>
                    <a:ln w="12700" cap="flat" cmpd="sng" algn="ctr">
                      <a:noFill/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</p:grpSp>
              <p:sp>
                <p:nvSpPr>
                  <p:cNvPr id="695" name="Arc 694"/>
                  <p:cNvSpPr/>
                  <p:nvPr/>
                </p:nvSpPr>
                <p:spPr>
                  <a:xfrm flipH="1">
                    <a:off x="5370938" y="2162494"/>
                    <a:ext cx="356589" cy="733443"/>
                  </a:xfrm>
                  <a:prstGeom prst="arc">
                    <a:avLst>
                      <a:gd name="adj1" fmla="val 16200000"/>
                      <a:gd name="adj2" fmla="val 374751"/>
                    </a:avLst>
                  </a:prstGeom>
                  <a:noFill/>
                  <a:ln w="76200" cap="flat" cmpd="sng" algn="ctr">
                    <a:solidFill>
                      <a:srgbClr val="27AE60"/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grpSp>
                <p:nvGrpSpPr>
                  <p:cNvPr id="696" name="Group 695"/>
                  <p:cNvGrpSpPr/>
                  <p:nvPr/>
                </p:nvGrpSpPr>
                <p:grpSpPr>
                  <a:xfrm>
                    <a:off x="4589405" y="2363348"/>
                    <a:ext cx="1566675" cy="1401931"/>
                    <a:chOff x="4589405" y="2363348"/>
                    <a:chExt cx="1566675" cy="1401931"/>
                  </a:xfrm>
                </p:grpSpPr>
                <p:sp>
                  <p:nvSpPr>
                    <p:cNvPr id="697" name="Oval 696"/>
                    <p:cNvSpPr/>
                    <p:nvPr/>
                  </p:nvSpPr>
                  <p:spPr>
                    <a:xfrm>
                      <a:off x="4589405" y="2363348"/>
                      <a:ext cx="391669" cy="391669"/>
                    </a:xfrm>
                    <a:prstGeom prst="ellipse">
                      <a:avLst/>
                    </a:prstGeom>
                    <a:solidFill>
                      <a:srgbClr val="415B76"/>
                    </a:solidFill>
                    <a:ln w="12700" cap="flat" cmpd="sng" algn="ctr">
                      <a:noFill/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698" name="Oval 697"/>
                    <p:cNvSpPr/>
                    <p:nvPr/>
                  </p:nvSpPr>
                  <p:spPr>
                    <a:xfrm>
                      <a:off x="4981074" y="2363348"/>
                      <a:ext cx="391669" cy="391669"/>
                    </a:xfrm>
                    <a:prstGeom prst="ellipse">
                      <a:avLst/>
                    </a:prstGeom>
                    <a:solidFill>
                      <a:srgbClr val="415B76"/>
                    </a:solidFill>
                    <a:ln w="12700" cap="flat" cmpd="sng" algn="ctr">
                      <a:noFill/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699" name="Oval 698"/>
                    <p:cNvSpPr/>
                    <p:nvPr/>
                  </p:nvSpPr>
                  <p:spPr>
                    <a:xfrm>
                      <a:off x="5372743" y="2363348"/>
                      <a:ext cx="391669" cy="391669"/>
                    </a:xfrm>
                    <a:prstGeom prst="ellipse">
                      <a:avLst/>
                    </a:prstGeom>
                    <a:solidFill>
                      <a:srgbClr val="415B76"/>
                    </a:solidFill>
                    <a:ln w="12700" cap="flat" cmpd="sng" algn="ctr">
                      <a:noFill/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700" name="Oval 699"/>
                    <p:cNvSpPr/>
                    <p:nvPr/>
                  </p:nvSpPr>
                  <p:spPr>
                    <a:xfrm>
                      <a:off x="4785239" y="2700102"/>
                      <a:ext cx="391669" cy="391669"/>
                    </a:xfrm>
                    <a:prstGeom prst="ellipse">
                      <a:avLst/>
                    </a:prstGeom>
                    <a:solidFill>
                      <a:srgbClr val="415B76"/>
                    </a:solidFill>
                    <a:ln w="12700" cap="flat" cmpd="sng" algn="ctr">
                      <a:noFill/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701" name="Oval 700"/>
                    <p:cNvSpPr/>
                    <p:nvPr/>
                  </p:nvSpPr>
                  <p:spPr>
                    <a:xfrm>
                      <a:off x="5176908" y="2700102"/>
                      <a:ext cx="391669" cy="391669"/>
                    </a:xfrm>
                    <a:prstGeom prst="ellipse">
                      <a:avLst/>
                    </a:prstGeom>
                    <a:solidFill>
                      <a:srgbClr val="415B76"/>
                    </a:solidFill>
                    <a:ln w="12700" cap="flat" cmpd="sng" algn="ctr">
                      <a:noFill/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702" name="Oval 701"/>
                    <p:cNvSpPr/>
                    <p:nvPr/>
                  </p:nvSpPr>
                  <p:spPr>
                    <a:xfrm>
                      <a:off x="4981073" y="3036856"/>
                      <a:ext cx="391669" cy="391669"/>
                    </a:xfrm>
                    <a:prstGeom prst="ellipse">
                      <a:avLst/>
                    </a:prstGeom>
                    <a:solidFill>
                      <a:srgbClr val="415B76"/>
                    </a:solidFill>
                    <a:ln w="12700" cap="flat" cmpd="sng" algn="ctr">
                      <a:noFill/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703" name="Oval 702"/>
                    <p:cNvSpPr/>
                    <p:nvPr/>
                  </p:nvSpPr>
                  <p:spPr>
                    <a:xfrm>
                      <a:off x="5764411" y="2363348"/>
                      <a:ext cx="391669" cy="391669"/>
                    </a:xfrm>
                    <a:prstGeom prst="ellipse">
                      <a:avLst/>
                    </a:prstGeom>
                    <a:solidFill>
                      <a:srgbClr val="415B76"/>
                    </a:solidFill>
                    <a:ln w="12700" cap="flat" cmpd="sng" algn="ctr">
                      <a:noFill/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704" name="Oval 703"/>
                    <p:cNvSpPr/>
                    <p:nvPr/>
                  </p:nvSpPr>
                  <p:spPr>
                    <a:xfrm>
                      <a:off x="5568576" y="2700102"/>
                      <a:ext cx="391669" cy="391669"/>
                    </a:xfrm>
                    <a:prstGeom prst="ellipse">
                      <a:avLst/>
                    </a:prstGeom>
                    <a:solidFill>
                      <a:srgbClr val="415B76"/>
                    </a:solidFill>
                    <a:ln w="12700" cap="flat" cmpd="sng" algn="ctr">
                      <a:noFill/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705" name="Oval 704"/>
                    <p:cNvSpPr/>
                    <p:nvPr/>
                  </p:nvSpPr>
                  <p:spPr>
                    <a:xfrm>
                      <a:off x="5372741" y="3036856"/>
                      <a:ext cx="391669" cy="391669"/>
                    </a:xfrm>
                    <a:prstGeom prst="ellipse">
                      <a:avLst/>
                    </a:prstGeom>
                    <a:solidFill>
                      <a:srgbClr val="415B76"/>
                    </a:solidFill>
                    <a:ln w="12700" cap="flat" cmpd="sng" algn="ctr">
                      <a:noFill/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706" name="Oval 705"/>
                    <p:cNvSpPr/>
                    <p:nvPr/>
                  </p:nvSpPr>
                  <p:spPr>
                    <a:xfrm>
                      <a:off x="5176905" y="3373610"/>
                      <a:ext cx="391669" cy="391669"/>
                    </a:xfrm>
                    <a:prstGeom prst="ellipse">
                      <a:avLst/>
                    </a:prstGeom>
                    <a:solidFill>
                      <a:srgbClr val="415B76"/>
                    </a:solidFill>
                    <a:ln w="12700" cap="flat" cmpd="sng" algn="ctr">
                      <a:noFill/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</p:grpSp>
            </p:grpSp>
            <p:sp>
              <p:nvSpPr>
                <p:cNvPr id="693" name="Freeform 692"/>
                <p:cNvSpPr/>
                <p:nvPr/>
              </p:nvSpPr>
              <p:spPr>
                <a:xfrm>
                  <a:off x="5998687" y="3330989"/>
                  <a:ext cx="786324" cy="1401932"/>
                </a:xfrm>
                <a:custGeom>
                  <a:avLst/>
                  <a:gdLst>
                    <a:gd name="connsiteX0" fmla="*/ 2983 w 786324"/>
                    <a:gd name="connsiteY0" fmla="*/ 1010262 h 1401932"/>
                    <a:gd name="connsiteX1" fmla="*/ 198818 w 786324"/>
                    <a:gd name="connsiteY1" fmla="*/ 1206097 h 1401932"/>
                    <a:gd name="connsiteX2" fmla="*/ 2983 w 786324"/>
                    <a:gd name="connsiteY2" fmla="*/ 1401932 h 1401932"/>
                    <a:gd name="connsiteX3" fmla="*/ 0 w 786324"/>
                    <a:gd name="connsiteY3" fmla="*/ 1401632 h 1401932"/>
                    <a:gd name="connsiteX4" fmla="*/ 0 w 786324"/>
                    <a:gd name="connsiteY4" fmla="*/ 1010563 h 1401932"/>
                    <a:gd name="connsiteX5" fmla="*/ 198819 w 786324"/>
                    <a:gd name="connsiteY5" fmla="*/ 673508 h 1401932"/>
                    <a:gd name="connsiteX6" fmla="*/ 394654 w 786324"/>
                    <a:gd name="connsiteY6" fmla="*/ 869343 h 1401932"/>
                    <a:gd name="connsiteX7" fmla="*/ 198819 w 786324"/>
                    <a:gd name="connsiteY7" fmla="*/ 1065178 h 1401932"/>
                    <a:gd name="connsiteX8" fmla="*/ 18374 w 786324"/>
                    <a:gd name="connsiteY8" fmla="*/ 945571 h 1401932"/>
                    <a:gd name="connsiteX9" fmla="*/ 2985 w 786324"/>
                    <a:gd name="connsiteY9" fmla="*/ 869348 h 1401932"/>
                    <a:gd name="connsiteX10" fmla="*/ 0 w 786324"/>
                    <a:gd name="connsiteY10" fmla="*/ 884133 h 1401932"/>
                    <a:gd name="connsiteX11" fmla="*/ 0 w 786324"/>
                    <a:gd name="connsiteY11" fmla="*/ 854553 h 1401932"/>
                    <a:gd name="connsiteX12" fmla="*/ 2985 w 786324"/>
                    <a:gd name="connsiteY12" fmla="*/ 869338 h 1401932"/>
                    <a:gd name="connsiteX13" fmla="*/ 18374 w 786324"/>
                    <a:gd name="connsiteY13" fmla="*/ 793115 h 1401932"/>
                    <a:gd name="connsiteX14" fmla="*/ 198819 w 786324"/>
                    <a:gd name="connsiteY14" fmla="*/ 673508 h 1401932"/>
                    <a:gd name="connsiteX15" fmla="*/ 2986 w 786324"/>
                    <a:gd name="connsiteY15" fmla="*/ 336754 h 1401932"/>
                    <a:gd name="connsiteX16" fmla="*/ 183431 w 786324"/>
                    <a:gd name="connsiteY16" fmla="*/ 456361 h 1401932"/>
                    <a:gd name="connsiteX17" fmla="*/ 198820 w 786324"/>
                    <a:gd name="connsiteY17" fmla="*/ 532584 h 1401932"/>
                    <a:gd name="connsiteX18" fmla="*/ 214209 w 786324"/>
                    <a:gd name="connsiteY18" fmla="*/ 456361 h 1401932"/>
                    <a:gd name="connsiteX19" fmla="*/ 394654 w 786324"/>
                    <a:gd name="connsiteY19" fmla="*/ 336754 h 1401932"/>
                    <a:gd name="connsiteX20" fmla="*/ 590489 w 786324"/>
                    <a:gd name="connsiteY20" fmla="*/ 532589 h 1401932"/>
                    <a:gd name="connsiteX21" fmla="*/ 394654 w 786324"/>
                    <a:gd name="connsiteY21" fmla="*/ 728424 h 1401932"/>
                    <a:gd name="connsiteX22" fmla="*/ 214209 w 786324"/>
                    <a:gd name="connsiteY22" fmla="*/ 608817 h 1401932"/>
                    <a:gd name="connsiteX23" fmla="*/ 198820 w 786324"/>
                    <a:gd name="connsiteY23" fmla="*/ 532594 h 1401932"/>
                    <a:gd name="connsiteX24" fmla="*/ 183431 w 786324"/>
                    <a:gd name="connsiteY24" fmla="*/ 608817 h 1401932"/>
                    <a:gd name="connsiteX25" fmla="*/ 2986 w 786324"/>
                    <a:gd name="connsiteY25" fmla="*/ 728424 h 1401932"/>
                    <a:gd name="connsiteX26" fmla="*/ 0 w 786324"/>
                    <a:gd name="connsiteY26" fmla="*/ 727897 h 1401932"/>
                    <a:gd name="connsiteX27" fmla="*/ 0 w 786324"/>
                    <a:gd name="connsiteY27" fmla="*/ 337281 h 1401932"/>
                    <a:gd name="connsiteX28" fmla="*/ 198821 w 786324"/>
                    <a:gd name="connsiteY28" fmla="*/ 0 h 1401932"/>
                    <a:gd name="connsiteX29" fmla="*/ 379266 w 786324"/>
                    <a:gd name="connsiteY29" fmla="*/ 119607 h 1401932"/>
                    <a:gd name="connsiteX30" fmla="*/ 394655 w 786324"/>
                    <a:gd name="connsiteY30" fmla="*/ 195830 h 1401932"/>
                    <a:gd name="connsiteX31" fmla="*/ 410044 w 786324"/>
                    <a:gd name="connsiteY31" fmla="*/ 119607 h 1401932"/>
                    <a:gd name="connsiteX32" fmla="*/ 590489 w 786324"/>
                    <a:gd name="connsiteY32" fmla="*/ 0 h 1401932"/>
                    <a:gd name="connsiteX33" fmla="*/ 786324 w 786324"/>
                    <a:gd name="connsiteY33" fmla="*/ 195835 h 1401932"/>
                    <a:gd name="connsiteX34" fmla="*/ 590489 w 786324"/>
                    <a:gd name="connsiteY34" fmla="*/ 391670 h 1401932"/>
                    <a:gd name="connsiteX35" fmla="*/ 410044 w 786324"/>
                    <a:gd name="connsiteY35" fmla="*/ 272063 h 1401932"/>
                    <a:gd name="connsiteX36" fmla="*/ 394655 w 786324"/>
                    <a:gd name="connsiteY36" fmla="*/ 195840 h 1401932"/>
                    <a:gd name="connsiteX37" fmla="*/ 379266 w 786324"/>
                    <a:gd name="connsiteY37" fmla="*/ 272063 h 1401932"/>
                    <a:gd name="connsiteX38" fmla="*/ 198821 w 786324"/>
                    <a:gd name="connsiteY38" fmla="*/ 391670 h 1401932"/>
                    <a:gd name="connsiteX39" fmla="*/ 6965 w 786324"/>
                    <a:gd name="connsiteY39" fmla="*/ 235303 h 1401932"/>
                    <a:gd name="connsiteX40" fmla="*/ 2987 w 786324"/>
                    <a:gd name="connsiteY40" fmla="*/ 195840 h 1401932"/>
                    <a:gd name="connsiteX41" fmla="*/ 0 w 786324"/>
                    <a:gd name="connsiteY41" fmla="*/ 225464 h 1401932"/>
                    <a:gd name="connsiteX42" fmla="*/ 0 w 786324"/>
                    <a:gd name="connsiteY42" fmla="*/ 166206 h 1401932"/>
                    <a:gd name="connsiteX43" fmla="*/ 2987 w 786324"/>
                    <a:gd name="connsiteY43" fmla="*/ 195830 h 1401932"/>
                    <a:gd name="connsiteX44" fmla="*/ 6965 w 786324"/>
                    <a:gd name="connsiteY44" fmla="*/ 156367 h 1401932"/>
                    <a:gd name="connsiteX45" fmla="*/ 198821 w 786324"/>
                    <a:gd name="connsiteY45" fmla="*/ 0 h 14019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</a:cxnLst>
                  <a:rect l="l" t="t" r="r" b="b"/>
                  <a:pathLst>
                    <a:path w="786324" h="1401932">
                      <a:moveTo>
                        <a:pt x="2983" y="1010262"/>
                      </a:moveTo>
                      <a:cubicBezTo>
                        <a:pt x="111140" y="1010262"/>
                        <a:pt x="198818" y="1097940"/>
                        <a:pt x="198818" y="1206097"/>
                      </a:cubicBezTo>
                      <a:cubicBezTo>
                        <a:pt x="198818" y="1314254"/>
                        <a:pt x="111140" y="1401932"/>
                        <a:pt x="2983" y="1401932"/>
                      </a:cubicBezTo>
                      <a:lnTo>
                        <a:pt x="0" y="1401632"/>
                      </a:lnTo>
                      <a:lnTo>
                        <a:pt x="0" y="1010563"/>
                      </a:lnTo>
                      <a:close/>
                      <a:moveTo>
                        <a:pt x="198819" y="673508"/>
                      </a:moveTo>
                      <a:cubicBezTo>
                        <a:pt x="306976" y="673508"/>
                        <a:pt x="394654" y="761186"/>
                        <a:pt x="394654" y="869343"/>
                      </a:cubicBezTo>
                      <a:cubicBezTo>
                        <a:pt x="394654" y="977500"/>
                        <a:pt x="306976" y="1065178"/>
                        <a:pt x="198819" y="1065178"/>
                      </a:cubicBezTo>
                      <a:cubicBezTo>
                        <a:pt x="117701" y="1065178"/>
                        <a:pt x="48103" y="1015859"/>
                        <a:pt x="18374" y="945571"/>
                      </a:cubicBezTo>
                      <a:lnTo>
                        <a:pt x="2985" y="869348"/>
                      </a:lnTo>
                      <a:lnTo>
                        <a:pt x="0" y="884133"/>
                      </a:lnTo>
                      <a:lnTo>
                        <a:pt x="0" y="854553"/>
                      </a:lnTo>
                      <a:lnTo>
                        <a:pt x="2985" y="869338"/>
                      </a:lnTo>
                      <a:lnTo>
                        <a:pt x="18374" y="793115"/>
                      </a:lnTo>
                      <a:cubicBezTo>
                        <a:pt x="48103" y="722827"/>
                        <a:pt x="117701" y="673508"/>
                        <a:pt x="198819" y="673508"/>
                      </a:cubicBezTo>
                      <a:close/>
                      <a:moveTo>
                        <a:pt x="2986" y="336754"/>
                      </a:moveTo>
                      <a:cubicBezTo>
                        <a:pt x="84104" y="336754"/>
                        <a:pt x="153702" y="386073"/>
                        <a:pt x="183431" y="456361"/>
                      </a:cubicBezTo>
                      <a:lnTo>
                        <a:pt x="198820" y="532584"/>
                      </a:lnTo>
                      <a:lnTo>
                        <a:pt x="214209" y="456361"/>
                      </a:lnTo>
                      <a:cubicBezTo>
                        <a:pt x="243938" y="386073"/>
                        <a:pt x="313536" y="336754"/>
                        <a:pt x="394654" y="336754"/>
                      </a:cubicBezTo>
                      <a:cubicBezTo>
                        <a:pt x="502811" y="336754"/>
                        <a:pt x="590489" y="424432"/>
                        <a:pt x="590489" y="532589"/>
                      </a:cubicBezTo>
                      <a:cubicBezTo>
                        <a:pt x="590489" y="640746"/>
                        <a:pt x="502811" y="728424"/>
                        <a:pt x="394654" y="728424"/>
                      </a:cubicBezTo>
                      <a:cubicBezTo>
                        <a:pt x="313536" y="728424"/>
                        <a:pt x="243938" y="679105"/>
                        <a:pt x="214209" y="608817"/>
                      </a:cubicBezTo>
                      <a:lnTo>
                        <a:pt x="198820" y="532594"/>
                      </a:lnTo>
                      <a:lnTo>
                        <a:pt x="183431" y="608817"/>
                      </a:lnTo>
                      <a:cubicBezTo>
                        <a:pt x="153702" y="679105"/>
                        <a:pt x="84104" y="728424"/>
                        <a:pt x="2986" y="728424"/>
                      </a:cubicBezTo>
                      <a:lnTo>
                        <a:pt x="0" y="727897"/>
                      </a:lnTo>
                      <a:lnTo>
                        <a:pt x="0" y="337281"/>
                      </a:lnTo>
                      <a:close/>
                      <a:moveTo>
                        <a:pt x="198821" y="0"/>
                      </a:moveTo>
                      <a:cubicBezTo>
                        <a:pt x="279939" y="0"/>
                        <a:pt x="349537" y="49319"/>
                        <a:pt x="379266" y="119607"/>
                      </a:cubicBezTo>
                      <a:lnTo>
                        <a:pt x="394655" y="195830"/>
                      </a:lnTo>
                      <a:lnTo>
                        <a:pt x="410044" y="119607"/>
                      </a:lnTo>
                      <a:cubicBezTo>
                        <a:pt x="439773" y="49319"/>
                        <a:pt x="509372" y="0"/>
                        <a:pt x="590489" y="0"/>
                      </a:cubicBezTo>
                      <a:cubicBezTo>
                        <a:pt x="698646" y="0"/>
                        <a:pt x="786324" y="87678"/>
                        <a:pt x="786324" y="195835"/>
                      </a:cubicBezTo>
                      <a:cubicBezTo>
                        <a:pt x="786324" y="303992"/>
                        <a:pt x="698646" y="391670"/>
                        <a:pt x="590489" y="391670"/>
                      </a:cubicBezTo>
                      <a:cubicBezTo>
                        <a:pt x="509372" y="391670"/>
                        <a:pt x="439773" y="342351"/>
                        <a:pt x="410044" y="272063"/>
                      </a:cubicBezTo>
                      <a:lnTo>
                        <a:pt x="394655" y="195840"/>
                      </a:lnTo>
                      <a:lnTo>
                        <a:pt x="379266" y="272063"/>
                      </a:lnTo>
                      <a:cubicBezTo>
                        <a:pt x="349537" y="342351"/>
                        <a:pt x="279939" y="391670"/>
                        <a:pt x="198821" y="391670"/>
                      </a:cubicBezTo>
                      <a:cubicBezTo>
                        <a:pt x="104184" y="391670"/>
                        <a:pt x="25226" y="324541"/>
                        <a:pt x="6965" y="235303"/>
                      </a:cubicBezTo>
                      <a:lnTo>
                        <a:pt x="2987" y="195840"/>
                      </a:lnTo>
                      <a:lnTo>
                        <a:pt x="0" y="225464"/>
                      </a:lnTo>
                      <a:lnTo>
                        <a:pt x="0" y="166206"/>
                      </a:lnTo>
                      <a:lnTo>
                        <a:pt x="2987" y="195830"/>
                      </a:lnTo>
                      <a:lnTo>
                        <a:pt x="6965" y="156367"/>
                      </a:lnTo>
                      <a:cubicBezTo>
                        <a:pt x="25226" y="67128"/>
                        <a:pt x="104184" y="0"/>
                        <a:pt x="198821" y="0"/>
                      </a:cubicBezTo>
                      <a:close/>
                    </a:path>
                  </a:pathLst>
                </a:custGeom>
                <a:solidFill>
                  <a:sysClr val="windowText" lastClr="000000">
                    <a:alpha val="15000"/>
                  </a:sys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688" name="Rectangle 687"/>
              <p:cNvSpPr/>
              <p:nvPr/>
            </p:nvSpPr>
            <p:spPr>
              <a:xfrm>
                <a:off x="2783405" y="3181017"/>
                <a:ext cx="162318" cy="598865"/>
              </a:xfrm>
              <a:prstGeom prst="rect">
                <a:avLst/>
              </a:prstGeom>
              <a:solidFill>
                <a:srgbClr val="9B59B6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89" name="Rectangle 688"/>
              <p:cNvSpPr/>
              <p:nvPr/>
            </p:nvSpPr>
            <p:spPr>
              <a:xfrm>
                <a:off x="3169669" y="3181017"/>
                <a:ext cx="162318" cy="598865"/>
              </a:xfrm>
              <a:prstGeom prst="rect">
                <a:avLst/>
              </a:prstGeom>
              <a:solidFill>
                <a:srgbClr val="9B59B6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90" name="Rectangle 689"/>
              <p:cNvSpPr/>
              <p:nvPr/>
            </p:nvSpPr>
            <p:spPr>
              <a:xfrm>
                <a:off x="3504642" y="3181017"/>
                <a:ext cx="162318" cy="598865"/>
              </a:xfrm>
              <a:prstGeom prst="rect">
                <a:avLst/>
              </a:prstGeom>
              <a:solidFill>
                <a:srgbClr val="9B59B6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cxnSp>
            <p:nvCxnSpPr>
              <p:cNvPr id="691" name="Straight Connector 690"/>
              <p:cNvCxnSpPr/>
              <p:nvPr/>
            </p:nvCxnSpPr>
            <p:spPr>
              <a:xfrm>
                <a:off x="1809549" y="3789256"/>
                <a:ext cx="1982805" cy="0"/>
              </a:xfrm>
              <a:prstGeom prst="line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</p:grpSp>
      </p:grpSp>
      <p:grpSp>
        <p:nvGrpSpPr>
          <p:cNvPr id="766" name="Group 765"/>
          <p:cNvGrpSpPr/>
          <p:nvPr/>
        </p:nvGrpSpPr>
        <p:grpSpPr>
          <a:xfrm>
            <a:off x="4070029" y="4471995"/>
            <a:ext cx="3209461" cy="2091824"/>
            <a:chOff x="3617447" y="2931169"/>
            <a:chExt cx="3209461" cy="2091824"/>
          </a:xfrm>
        </p:grpSpPr>
        <p:grpSp>
          <p:nvGrpSpPr>
            <p:cNvPr id="767" name="Group 766"/>
            <p:cNvGrpSpPr/>
            <p:nvPr/>
          </p:nvGrpSpPr>
          <p:grpSpPr>
            <a:xfrm>
              <a:off x="3617447" y="2931169"/>
              <a:ext cx="1460890" cy="2090749"/>
              <a:chOff x="5942645" y="-656900"/>
              <a:chExt cx="3568475" cy="5107009"/>
            </a:xfrm>
          </p:grpSpPr>
          <p:sp>
            <p:nvSpPr>
              <p:cNvPr id="841" name="Freeform 840"/>
              <p:cNvSpPr/>
              <p:nvPr/>
            </p:nvSpPr>
            <p:spPr>
              <a:xfrm>
                <a:off x="6938331" y="1858963"/>
                <a:ext cx="1548230" cy="2469003"/>
              </a:xfrm>
              <a:custGeom>
                <a:avLst/>
                <a:gdLst>
                  <a:gd name="connsiteX0" fmla="*/ 122766 w 1566333"/>
                  <a:gd name="connsiteY0" fmla="*/ 0 h 2307166"/>
                  <a:gd name="connsiteX1" fmla="*/ 0 w 1566333"/>
                  <a:gd name="connsiteY1" fmla="*/ 2307166 h 2307166"/>
                  <a:gd name="connsiteX2" fmla="*/ 1566333 w 1566333"/>
                  <a:gd name="connsiteY2" fmla="*/ 2298700 h 2307166"/>
                  <a:gd name="connsiteX3" fmla="*/ 1473200 w 1566333"/>
                  <a:gd name="connsiteY3" fmla="*/ 16933 h 2307166"/>
                  <a:gd name="connsiteX4" fmla="*/ 122766 w 1566333"/>
                  <a:gd name="connsiteY4" fmla="*/ 0 h 23071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66333" h="2307166">
                    <a:moveTo>
                      <a:pt x="122766" y="0"/>
                    </a:moveTo>
                    <a:lnTo>
                      <a:pt x="0" y="2307166"/>
                    </a:lnTo>
                    <a:lnTo>
                      <a:pt x="1566333" y="2298700"/>
                    </a:lnTo>
                    <a:lnTo>
                      <a:pt x="1473200" y="16933"/>
                    </a:lnTo>
                    <a:lnTo>
                      <a:pt x="122766" y="0"/>
                    </a:lnTo>
                    <a:close/>
                  </a:path>
                </a:pathLst>
              </a:custGeom>
              <a:solidFill>
                <a:srgbClr val="4623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42" name="Freeform 841"/>
              <p:cNvSpPr/>
              <p:nvPr/>
            </p:nvSpPr>
            <p:spPr>
              <a:xfrm rot="16200000">
                <a:off x="7044125" y="2886644"/>
                <a:ext cx="1365515" cy="1761414"/>
              </a:xfrm>
              <a:custGeom>
                <a:avLst/>
                <a:gdLst>
                  <a:gd name="connsiteX0" fmla="*/ 1365515 w 1365515"/>
                  <a:gd name="connsiteY0" fmla="*/ 942241 h 1928932"/>
                  <a:gd name="connsiteX1" fmla="*/ 1363457 w 1365515"/>
                  <a:gd name="connsiteY1" fmla="*/ 964466 h 1928932"/>
                  <a:gd name="connsiteX2" fmla="*/ 1365515 w 1365515"/>
                  <a:gd name="connsiteY2" fmla="*/ 986691 h 1928932"/>
                  <a:gd name="connsiteX3" fmla="*/ 1361401 w 1365515"/>
                  <a:gd name="connsiteY3" fmla="*/ 986672 h 1928932"/>
                  <a:gd name="connsiteX4" fmla="*/ 1353717 w 1365515"/>
                  <a:gd name="connsiteY4" fmla="*/ 1069645 h 1928932"/>
                  <a:gd name="connsiteX5" fmla="*/ 1087717 w 1365515"/>
                  <a:gd name="connsiteY5" fmla="*/ 1885121 h 1928932"/>
                  <a:gd name="connsiteX6" fmla="*/ 0 w 1365515"/>
                  <a:gd name="connsiteY6" fmla="*/ 1916866 h 1928932"/>
                  <a:gd name="connsiteX7" fmla="*/ 800 w 1365515"/>
                  <a:gd name="connsiteY7" fmla="*/ 1432730 h 1928932"/>
                  <a:gd name="connsiteX8" fmla="*/ 1574 w 1365515"/>
                  <a:gd name="connsiteY8" fmla="*/ 964466 h 1928932"/>
                  <a:gd name="connsiteX9" fmla="*/ 800 w 1365515"/>
                  <a:gd name="connsiteY9" fmla="*/ 496202 h 1928932"/>
                  <a:gd name="connsiteX10" fmla="*/ 0 w 1365515"/>
                  <a:gd name="connsiteY10" fmla="*/ 12066 h 1928932"/>
                  <a:gd name="connsiteX11" fmla="*/ 1087717 w 1365515"/>
                  <a:gd name="connsiteY11" fmla="*/ 43811 h 1928932"/>
                  <a:gd name="connsiteX12" fmla="*/ 1353717 w 1365515"/>
                  <a:gd name="connsiteY12" fmla="*/ 859287 h 1928932"/>
                  <a:gd name="connsiteX13" fmla="*/ 1361401 w 1365515"/>
                  <a:gd name="connsiteY13" fmla="*/ 942260 h 19289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365515" h="1928932">
                    <a:moveTo>
                      <a:pt x="1365515" y="942241"/>
                    </a:moveTo>
                    <a:lnTo>
                      <a:pt x="1363457" y="964466"/>
                    </a:lnTo>
                    <a:lnTo>
                      <a:pt x="1365515" y="986691"/>
                    </a:lnTo>
                    <a:lnTo>
                      <a:pt x="1361401" y="986672"/>
                    </a:lnTo>
                    <a:lnTo>
                      <a:pt x="1353717" y="1069645"/>
                    </a:lnTo>
                    <a:cubicBezTo>
                      <a:pt x="1296944" y="1676922"/>
                      <a:pt x="1269329" y="1844953"/>
                      <a:pt x="1087717" y="1885121"/>
                    </a:cubicBezTo>
                    <a:cubicBezTo>
                      <a:pt x="850028" y="1910518"/>
                      <a:pt x="307538" y="1948616"/>
                      <a:pt x="0" y="1916866"/>
                    </a:cubicBezTo>
                    <a:cubicBezTo>
                      <a:pt x="267" y="1759722"/>
                      <a:pt x="534" y="1596226"/>
                      <a:pt x="800" y="1432730"/>
                    </a:cubicBezTo>
                    <a:lnTo>
                      <a:pt x="1574" y="964466"/>
                    </a:lnTo>
                    <a:lnTo>
                      <a:pt x="800" y="496202"/>
                    </a:lnTo>
                    <a:cubicBezTo>
                      <a:pt x="534" y="332706"/>
                      <a:pt x="267" y="169211"/>
                      <a:pt x="0" y="12066"/>
                    </a:cubicBezTo>
                    <a:cubicBezTo>
                      <a:pt x="307538" y="-19684"/>
                      <a:pt x="850028" y="18414"/>
                      <a:pt x="1087717" y="43811"/>
                    </a:cubicBezTo>
                    <a:cubicBezTo>
                      <a:pt x="1269329" y="83979"/>
                      <a:pt x="1296944" y="252010"/>
                      <a:pt x="1353717" y="859287"/>
                    </a:cubicBezTo>
                    <a:lnTo>
                      <a:pt x="1361401" y="942260"/>
                    </a:lnTo>
                    <a:close/>
                  </a:path>
                </a:pathLst>
              </a:custGeom>
              <a:solidFill>
                <a:srgbClr val="E5BC7E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43" name="Pie 842"/>
              <p:cNvSpPr/>
              <p:nvPr/>
            </p:nvSpPr>
            <p:spPr>
              <a:xfrm rot="10800000" flipH="1">
                <a:off x="5942645" y="-656900"/>
                <a:ext cx="3568475" cy="5107009"/>
              </a:xfrm>
              <a:prstGeom prst="pie">
                <a:avLst>
                  <a:gd name="adj1" fmla="val 15522115"/>
                  <a:gd name="adj2" fmla="val 16855910"/>
                </a:avLst>
              </a:prstGeom>
              <a:solidFill>
                <a:srgbClr val="E5BC7E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44" name="Pie 843"/>
              <p:cNvSpPr/>
              <p:nvPr/>
            </p:nvSpPr>
            <p:spPr>
              <a:xfrm>
                <a:off x="6985842" y="1896604"/>
                <a:ext cx="419611" cy="448679"/>
              </a:xfrm>
              <a:prstGeom prst="pie">
                <a:avLst>
                  <a:gd name="adj1" fmla="val 6159202"/>
                  <a:gd name="adj2" fmla="val 15205937"/>
                </a:avLst>
              </a:prstGeom>
              <a:solidFill>
                <a:srgbClr val="E5BC7E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45" name="Freeform 844"/>
              <p:cNvSpPr/>
              <p:nvPr/>
            </p:nvSpPr>
            <p:spPr>
              <a:xfrm>
                <a:off x="7045378" y="1284881"/>
                <a:ext cx="1359543" cy="1719377"/>
              </a:xfrm>
              <a:custGeom>
                <a:avLst/>
                <a:gdLst>
                  <a:gd name="connsiteX0" fmla="*/ 681504 w 1363008"/>
                  <a:gd name="connsiteY0" fmla="*/ 0 h 1719377"/>
                  <a:gd name="connsiteX1" fmla="*/ 1349162 w 1363008"/>
                  <a:gd name="connsiteY1" fmla="*/ 556249 h 1719377"/>
                  <a:gd name="connsiteX2" fmla="*/ 1358825 w 1363008"/>
                  <a:gd name="connsiteY2" fmla="*/ 654229 h 1719377"/>
                  <a:gd name="connsiteX3" fmla="*/ 1363008 w 1363008"/>
                  <a:gd name="connsiteY3" fmla="*/ 656873 h 1719377"/>
                  <a:gd name="connsiteX4" fmla="*/ 1361587 w 1363008"/>
                  <a:gd name="connsiteY4" fmla="*/ 682238 h 1719377"/>
                  <a:gd name="connsiteX5" fmla="*/ 1363008 w 1363008"/>
                  <a:gd name="connsiteY5" fmla="*/ 696648 h 1719377"/>
                  <a:gd name="connsiteX6" fmla="*/ 1360699 w 1363008"/>
                  <a:gd name="connsiteY6" fmla="*/ 698086 h 1719377"/>
                  <a:gd name="connsiteX7" fmla="*/ 1354396 w 1363008"/>
                  <a:gd name="connsiteY7" fmla="*/ 810591 h 1719377"/>
                  <a:gd name="connsiteX8" fmla="*/ 681504 w 1363008"/>
                  <a:gd name="connsiteY8" fmla="*/ 1719377 h 1719377"/>
                  <a:gd name="connsiteX9" fmla="*/ 10641 w 1363008"/>
                  <a:gd name="connsiteY9" fmla="*/ 816876 h 1719377"/>
                  <a:gd name="connsiteX10" fmla="*/ 2760 w 1363008"/>
                  <a:gd name="connsiteY10" fmla="*/ 698366 h 1719377"/>
                  <a:gd name="connsiteX11" fmla="*/ 0 w 1363008"/>
                  <a:gd name="connsiteY11" fmla="*/ 696648 h 1719377"/>
                  <a:gd name="connsiteX12" fmla="*/ 1580 w 1363008"/>
                  <a:gd name="connsiteY12" fmla="*/ 680628 h 1719377"/>
                  <a:gd name="connsiteX13" fmla="*/ 0 w 1363008"/>
                  <a:gd name="connsiteY13" fmla="*/ 656873 h 1719377"/>
                  <a:gd name="connsiteX14" fmla="*/ 4330 w 1363008"/>
                  <a:gd name="connsiteY14" fmla="*/ 652738 h 1719377"/>
                  <a:gd name="connsiteX15" fmla="*/ 13846 w 1363008"/>
                  <a:gd name="connsiteY15" fmla="*/ 556249 h 1719377"/>
                  <a:gd name="connsiteX16" fmla="*/ 681504 w 1363008"/>
                  <a:gd name="connsiteY16" fmla="*/ 0 h 17193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363008" h="1719377">
                    <a:moveTo>
                      <a:pt x="681504" y="0"/>
                    </a:moveTo>
                    <a:cubicBezTo>
                      <a:pt x="1010840" y="0"/>
                      <a:pt x="1285615" y="238799"/>
                      <a:pt x="1349162" y="556249"/>
                    </a:cubicBezTo>
                    <a:lnTo>
                      <a:pt x="1358825" y="654229"/>
                    </a:lnTo>
                    <a:lnTo>
                      <a:pt x="1363008" y="656873"/>
                    </a:lnTo>
                    <a:lnTo>
                      <a:pt x="1361587" y="682238"/>
                    </a:lnTo>
                    <a:lnTo>
                      <a:pt x="1363008" y="696648"/>
                    </a:lnTo>
                    <a:lnTo>
                      <a:pt x="1360699" y="698086"/>
                    </a:lnTo>
                    <a:lnTo>
                      <a:pt x="1354396" y="810591"/>
                    </a:lnTo>
                    <a:cubicBezTo>
                      <a:pt x="1313528" y="1194067"/>
                      <a:pt x="1122492" y="1719376"/>
                      <a:pt x="681504" y="1719377"/>
                    </a:cubicBezTo>
                    <a:cubicBezTo>
                      <a:pt x="240517" y="1719378"/>
                      <a:pt x="54891" y="1210826"/>
                      <a:pt x="10641" y="816876"/>
                    </a:cubicBezTo>
                    <a:lnTo>
                      <a:pt x="2760" y="698366"/>
                    </a:lnTo>
                    <a:lnTo>
                      <a:pt x="0" y="696648"/>
                    </a:lnTo>
                    <a:lnTo>
                      <a:pt x="1580" y="680628"/>
                    </a:lnTo>
                    <a:lnTo>
                      <a:pt x="0" y="656873"/>
                    </a:lnTo>
                    <a:lnTo>
                      <a:pt x="4330" y="652738"/>
                    </a:lnTo>
                    <a:lnTo>
                      <a:pt x="13846" y="556249"/>
                    </a:lnTo>
                    <a:cubicBezTo>
                      <a:pt x="77394" y="238799"/>
                      <a:pt x="352168" y="0"/>
                      <a:pt x="681504" y="0"/>
                    </a:cubicBezTo>
                    <a:close/>
                  </a:path>
                </a:pathLst>
              </a:custGeom>
              <a:solidFill>
                <a:srgbClr val="EFCF9E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46" name="Freeform 845"/>
              <p:cNvSpPr/>
              <p:nvPr/>
            </p:nvSpPr>
            <p:spPr>
              <a:xfrm>
                <a:off x="7048450" y="1281413"/>
                <a:ext cx="1356472" cy="1243347"/>
              </a:xfrm>
              <a:custGeom>
                <a:avLst/>
                <a:gdLst>
                  <a:gd name="connsiteX0" fmla="*/ 676139 w 1352278"/>
                  <a:gd name="connsiteY0" fmla="*/ 0 h 642243"/>
                  <a:gd name="connsiteX1" fmla="*/ 1343797 w 1352278"/>
                  <a:gd name="connsiteY1" fmla="*/ 556249 h 642243"/>
                  <a:gd name="connsiteX2" fmla="*/ 1352278 w 1352278"/>
                  <a:gd name="connsiteY2" fmla="*/ 642243 h 642243"/>
                  <a:gd name="connsiteX3" fmla="*/ 0 w 1352278"/>
                  <a:gd name="connsiteY3" fmla="*/ 642243 h 642243"/>
                  <a:gd name="connsiteX4" fmla="*/ 8481 w 1352278"/>
                  <a:gd name="connsiteY4" fmla="*/ 556249 h 642243"/>
                  <a:gd name="connsiteX5" fmla="*/ 676139 w 1352278"/>
                  <a:gd name="connsiteY5" fmla="*/ 0 h 642243"/>
                  <a:gd name="connsiteX0" fmla="*/ 676139 w 1343797"/>
                  <a:gd name="connsiteY0" fmla="*/ 0 h 1241683"/>
                  <a:gd name="connsiteX1" fmla="*/ 1343797 w 1343797"/>
                  <a:gd name="connsiteY1" fmla="*/ 556249 h 1241683"/>
                  <a:gd name="connsiteX2" fmla="*/ 1260838 w 1343797"/>
                  <a:gd name="connsiteY2" fmla="*/ 1241683 h 1241683"/>
                  <a:gd name="connsiteX3" fmla="*/ 0 w 1343797"/>
                  <a:gd name="connsiteY3" fmla="*/ 642243 h 1241683"/>
                  <a:gd name="connsiteX4" fmla="*/ 8481 w 1343797"/>
                  <a:gd name="connsiteY4" fmla="*/ 556249 h 1241683"/>
                  <a:gd name="connsiteX5" fmla="*/ 676139 w 1343797"/>
                  <a:gd name="connsiteY5" fmla="*/ 0 h 1241683"/>
                  <a:gd name="connsiteX0" fmla="*/ 676139 w 1343797"/>
                  <a:gd name="connsiteY0" fmla="*/ 0 h 1241683"/>
                  <a:gd name="connsiteX1" fmla="*/ 1343797 w 1343797"/>
                  <a:gd name="connsiteY1" fmla="*/ 556249 h 1241683"/>
                  <a:gd name="connsiteX2" fmla="*/ 1260838 w 1343797"/>
                  <a:gd name="connsiteY2" fmla="*/ 1241683 h 1241683"/>
                  <a:gd name="connsiteX3" fmla="*/ 415160 w 1343797"/>
                  <a:gd name="connsiteY3" fmla="*/ 460950 h 1241683"/>
                  <a:gd name="connsiteX4" fmla="*/ 0 w 1343797"/>
                  <a:gd name="connsiteY4" fmla="*/ 642243 h 1241683"/>
                  <a:gd name="connsiteX5" fmla="*/ 8481 w 1343797"/>
                  <a:gd name="connsiteY5" fmla="*/ 556249 h 1241683"/>
                  <a:gd name="connsiteX6" fmla="*/ 676139 w 1343797"/>
                  <a:gd name="connsiteY6" fmla="*/ 0 h 1241683"/>
                  <a:gd name="connsiteX0" fmla="*/ 676139 w 1346623"/>
                  <a:gd name="connsiteY0" fmla="*/ 0 h 1241683"/>
                  <a:gd name="connsiteX1" fmla="*/ 1343797 w 1346623"/>
                  <a:gd name="connsiteY1" fmla="*/ 556249 h 1241683"/>
                  <a:gd name="connsiteX2" fmla="*/ 1260838 w 1346623"/>
                  <a:gd name="connsiteY2" fmla="*/ 1241683 h 1241683"/>
                  <a:gd name="connsiteX3" fmla="*/ 415160 w 1346623"/>
                  <a:gd name="connsiteY3" fmla="*/ 460950 h 1241683"/>
                  <a:gd name="connsiteX4" fmla="*/ 0 w 1346623"/>
                  <a:gd name="connsiteY4" fmla="*/ 642243 h 1241683"/>
                  <a:gd name="connsiteX5" fmla="*/ 8481 w 1346623"/>
                  <a:gd name="connsiteY5" fmla="*/ 556249 h 1241683"/>
                  <a:gd name="connsiteX6" fmla="*/ 676139 w 1346623"/>
                  <a:gd name="connsiteY6" fmla="*/ 0 h 1241683"/>
                  <a:gd name="connsiteX0" fmla="*/ 676139 w 1348316"/>
                  <a:gd name="connsiteY0" fmla="*/ 0 h 1241683"/>
                  <a:gd name="connsiteX1" fmla="*/ 1343797 w 1348316"/>
                  <a:gd name="connsiteY1" fmla="*/ 556249 h 1241683"/>
                  <a:gd name="connsiteX2" fmla="*/ 1260838 w 1348316"/>
                  <a:gd name="connsiteY2" fmla="*/ 1241683 h 1241683"/>
                  <a:gd name="connsiteX3" fmla="*/ 415160 w 1348316"/>
                  <a:gd name="connsiteY3" fmla="*/ 460950 h 1241683"/>
                  <a:gd name="connsiteX4" fmla="*/ 0 w 1348316"/>
                  <a:gd name="connsiteY4" fmla="*/ 642243 h 1241683"/>
                  <a:gd name="connsiteX5" fmla="*/ 8481 w 1348316"/>
                  <a:gd name="connsiteY5" fmla="*/ 556249 h 1241683"/>
                  <a:gd name="connsiteX6" fmla="*/ 676139 w 1348316"/>
                  <a:gd name="connsiteY6" fmla="*/ 0 h 1241683"/>
                  <a:gd name="connsiteX0" fmla="*/ 676139 w 1348316"/>
                  <a:gd name="connsiteY0" fmla="*/ 0 h 1241683"/>
                  <a:gd name="connsiteX1" fmla="*/ 1343797 w 1348316"/>
                  <a:gd name="connsiteY1" fmla="*/ 556249 h 1241683"/>
                  <a:gd name="connsiteX2" fmla="*/ 1260838 w 1348316"/>
                  <a:gd name="connsiteY2" fmla="*/ 1241683 h 1241683"/>
                  <a:gd name="connsiteX3" fmla="*/ 415160 w 1348316"/>
                  <a:gd name="connsiteY3" fmla="*/ 460950 h 1241683"/>
                  <a:gd name="connsiteX4" fmla="*/ 0 w 1348316"/>
                  <a:gd name="connsiteY4" fmla="*/ 642243 h 1241683"/>
                  <a:gd name="connsiteX5" fmla="*/ 8481 w 1348316"/>
                  <a:gd name="connsiteY5" fmla="*/ 556249 h 1241683"/>
                  <a:gd name="connsiteX6" fmla="*/ 676139 w 1348316"/>
                  <a:gd name="connsiteY6" fmla="*/ 0 h 1241683"/>
                  <a:gd name="connsiteX0" fmla="*/ 667658 w 1339835"/>
                  <a:gd name="connsiteY0" fmla="*/ 0 h 1241683"/>
                  <a:gd name="connsiteX1" fmla="*/ 1335316 w 1339835"/>
                  <a:gd name="connsiteY1" fmla="*/ 556249 h 1241683"/>
                  <a:gd name="connsiteX2" fmla="*/ 1252357 w 1339835"/>
                  <a:gd name="connsiteY2" fmla="*/ 1241683 h 1241683"/>
                  <a:gd name="connsiteX3" fmla="*/ 406679 w 1339835"/>
                  <a:gd name="connsiteY3" fmla="*/ 460950 h 1241683"/>
                  <a:gd name="connsiteX4" fmla="*/ 27079 w 1339835"/>
                  <a:gd name="connsiteY4" fmla="*/ 1008003 h 1241683"/>
                  <a:gd name="connsiteX5" fmla="*/ 0 w 1339835"/>
                  <a:gd name="connsiteY5" fmla="*/ 556249 h 1241683"/>
                  <a:gd name="connsiteX6" fmla="*/ 667658 w 1339835"/>
                  <a:gd name="connsiteY6" fmla="*/ 0 h 1241683"/>
                  <a:gd name="connsiteX0" fmla="*/ 667658 w 1339835"/>
                  <a:gd name="connsiteY0" fmla="*/ 77 h 1241760"/>
                  <a:gd name="connsiteX1" fmla="*/ 1335316 w 1339835"/>
                  <a:gd name="connsiteY1" fmla="*/ 556326 h 1241760"/>
                  <a:gd name="connsiteX2" fmla="*/ 1252357 w 1339835"/>
                  <a:gd name="connsiteY2" fmla="*/ 1241760 h 1241760"/>
                  <a:gd name="connsiteX3" fmla="*/ 406679 w 1339835"/>
                  <a:gd name="connsiteY3" fmla="*/ 461027 h 1241760"/>
                  <a:gd name="connsiteX4" fmla="*/ 27079 w 1339835"/>
                  <a:gd name="connsiteY4" fmla="*/ 1008080 h 1241760"/>
                  <a:gd name="connsiteX5" fmla="*/ 0 w 1339835"/>
                  <a:gd name="connsiteY5" fmla="*/ 556326 h 1241760"/>
                  <a:gd name="connsiteX6" fmla="*/ 667658 w 1339835"/>
                  <a:gd name="connsiteY6" fmla="*/ 77 h 1241760"/>
                  <a:gd name="connsiteX0" fmla="*/ 667658 w 1339835"/>
                  <a:gd name="connsiteY0" fmla="*/ 77 h 1241760"/>
                  <a:gd name="connsiteX1" fmla="*/ 1335316 w 1339835"/>
                  <a:gd name="connsiteY1" fmla="*/ 556326 h 1241760"/>
                  <a:gd name="connsiteX2" fmla="*/ 1252357 w 1339835"/>
                  <a:gd name="connsiteY2" fmla="*/ 1241760 h 1241760"/>
                  <a:gd name="connsiteX3" fmla="*/ 406679 w 1339835"/>
                  <a:gd name="connsiteY3" fmla="*/ 461027 h 1241760"/>
                  <a:gd name="connsiteX4" fmla="*/ 27079 w 1339835"/>
                  <a:gd name="connsiteY4" fmla="*/ 1008080 h 1241760"/>
                  <a:gd name="connsiteX5" fmla="*/ 0 w 1339835"/>
                  <a:gd name="connsiteY5" fmla="*/ 556326 h 1241760"/>
                  <a:gd name="connsiteX6" fmla="*/ 667658 w 1339835"/>
                  <a:gd name="connsiteY6" fmla="*/ 77 h 1241760"/>
                  <a:gd name="connsiteX0" fmla="*/ 667658 w 1339835"/>
                  <a:gd name="connsiteY0" fmla="*/ 77 h 1241760"/>
                  <a:gd name="connsiteX1" fmla="*/ 1335316 w 1339835"/>
                  <a:gd name="connsiteY1" fmla="*/ 556326 h 1241760"/>
                  <a:gd name="connsiteX2" fmla="*/ 1252357 w 1339835"/>
                  <a:gd name="connsiteY2" fmla="*/ 1241760 h 1241760"/>
                  <a:gd name="connsiteX3" fmla="*/ 406679 w 1339835"/>
                  <a:gd name="connsiteY3" fmla="*/ 461027 h 1241760"/>
                  <a:gd name="connsiteX4" fmla="*/ 1679 w 1339835"/>
                  <a:gd name="connsiteY4" fmla="*/ 1018240 h 1241760"/>
                  <a:gd name="connsiteX5" fmla="*/ 0 w 1339835"/>
                  <a:gd name="connsiteY5" fmla="*/ 556326 h 1241760"/>
                  <a:gd name="connsiteX6" fmla="*/ 667658 w 1339835"/>
                  <a:gd name="connsiteY6" fmla="*/ 77 h 1241760"/>
                  <a:gd name="connsiteX0" fmla="*/ 675581 w 1347758"/>
                  <a:gd name="connsiteY0" fmla="*/ 77 h 1241760"/>
                  <a:gd name="connsiteX1" fmla="*/ 1343239 w 1347758"/>
                  <a:gd name="connsiteY1" fmla="*/ 556326 h 1241760"/>
                  <a:gd name="connsiteX2" fmla="*/ 1260280 w 1347758"/>
                  <a:gd name="connsiteY2" fmla="*/ 1241760 h 1241760"/>
                  <a:gd name="connsiteX3" fmla="*/ 414602 w 1347758"/>
                  <a:gd name="connsiteY3" fmla="*/ 461027 h 1241760"/>
                  <a:gd name="connsiteX4" fmla="*/ 9602 w 1347758"/>
                  <a:gd name="connsiteY4" fmla="*/ 1018240 h 1241760"/>
                  <a:gd name="connsiteX5" fmla="*/ 7923 w 1347758"/>
                  <a:gd name="connsiteY5" fmla="*/ 556326 h 1241760"/>
                  <a:gd name="connsiteX6" fmla="*/ 675581 w 1347758"/>
                  <a:gd name="connsiteY6" fmla="*/ 77 h 1241760"/>
                  <a:gd name="connsiteX0" fmla="*/ 684072 w 1356249"/>
                  <a:gd name="connsiteY0" fmla="*/ 77 h 1241760"/>
                  <a:gd name="connsiteX1" fmla="*/ 1351730 w 1356249"/>
                  <a:gd name="connsiteY1" fmla="*/ 556326 h 1241760"/>
                  <a:gd name="connsiteX2" fmla="*/ 1268771 w 1356249"/>
                  <a:gd name="connsiteY2" fmla="*/ 1241760 h 1241760"/>
                  <a:gd name="connsiteX3" fmla="*/ 423093 w 1356249"/>
                  <a:gd name="connsiteY3" fmla="*/ 461027 h 1241760"/>
                  <a:gd name="connsiteX4" fmla="*/ 18093 w 1356249"/>
                  <a:gd name="connsiteY4" fmla="*/ 1018240 h 1241760"/>
                  <a:gd name="connsiteX5" fmla="*/ 16414 w 1356249"/>
                  <a:gd name="connsiteY5" fmla="*/ 556326 h 1241760"/>
                  <a:gd name="connsiteX6" fmla="*/ 684072 w 1356249"/>
                  <a:gd name="connsiteY6" fmla="*/ 77 h 1241760"/>
                  <a:gd name="connsiteX0" fmla="*/ 676598 w 1348775"/>
                  <a:gd name="connsiteY0" fmla="*/ 77 h 1241760"/>
                  <a:gd name="connsiteX1" fmla="*/ 1344256 w 1348775"/>
                  <a:gd name="connsiteY1" fmla="*/ 556326 h 1241760"/>
                  <a:gd name="connsiteX2" fmla="*/ 1261297 w 1348775"/>
                  <a:gd name="connsiteY2" fmla="*/ 1241760 h 1241760"/>
                  <a:gd name="connsiteX3" fmla="*/ 415619 w 1348775"/>
                  <a:gd name="connsiteY3" fmla="*/ 461027 h 1241760"/>
                  <a:gd name="connsiteX4" fmla="*/ 37607 w 1348775"/>
                  <a:gd name="connsiteY4" fmla="*/ 992840 h 1241760"/>
                  <a:gd name="connsiteX5" fmla="*/ 8940 w 1348775"/>
                  <a:gd name="connsiteY5" fmla="*/ 556326 h 1241760"/>
                  <a:gd name="connsiteX6" fmla="*/ 676598 w 1348775"/>
                  <a:gd name="connsiteY6" fmla="*/ 77 h 1241760"/>
                  <a:gd name="connsiteX0" fmla="*/ 678432 w 1350609"/>
                  <a:gd name="connsiteY0" fmla="*/ 77 h 1241760"/>
                  <a:gd name="connsiteX1" fmla="*/ 1346090 w 1350609"/>
                  <a:gd name="connsiteY1" fmla="*/ 556326 h 1241760"/>
                  <a:gd name="connsiteX2" fmla="*/ 1263131 w 1350609"/>
                  <a:gd name="connsiteY2" fmla="*/ 1241760 h 1241760"/>
                  <a:gd name="connsiteX3" fmla="*/ 417453 w 1350609"/>
                  <a:gd name="connsiteY3" fmla="*/ 461027 h 1241760"/>
                  <a:gd name="connsiteX4" fmla="*/ 29916 w 1350609"/>
                  <a:gd name="connsiteY4" fmla="*/ 969028 h 1241760"/>
                  <a:gd name="connsiteX5" fmla="*/ 10774 w 1350609"/>
                  <a:gd name="connsiteY5" fmla="*/ 556326 h 1241760"/>
                  <a:gd name="connsiteX6" fmla="*/ 678432 w 1350609"/>
                  <a:gd name="connsiteY6" fmla="*/ 77 h 1241760"/>
                  <a:gd name="connsiteX0" fmla="*/ 678432 w 1350609"/>
                  <a:gd name="connsiteY0" fmla="*/ 77 h 1241760"/>
                  <a:gd name="connsiteX1" fmla="*/ 1346090 w 1350609"/>
                  <a:gd name="connsiteY1" fmla="*/ 556326 h 1241760"/>
                  <a:gd name="connsiteX2" fmla="*/ 1263131 w 1350609"/>
                  <a:gd name="connsiteY2" fmla="*/ 1241760 h 1241760"/>
                  <a:gd name="connsiteX3" fmla="*/ 417453 w 1350609"/>
                  <a:gd name="connsiteY3" fmla="*/ 461027 h 1241760"/>
                  <a:gd name="connsiteX4" fmla="*/ 29916 w 1350609"/>
                  <a:gd name="connsiteY4" fmla="*/ 969028 h 1241760"/>
                  <a:gd name="connsiteX5" fmla="*/ 10774 w 1350609"/>
                  <a:gd name="connsiteY5" fmla="*/ 556326 h 1241760"/>
                  <a:gd name="connsiteX6" fmla="*/ 678432 w 1350609"/>
                  <a:gd name="connsiteY6" fmla="*/ 77 h 1241760"/>
                  <a:gd name="connsiteX0" fmla="*/ 678432 w 1349798"/>
                  <a:gd name="connsiteY0" fmla="*/ 77 h 1243347"/>
                  <a:gd name="connsiteX1" fmla="*/ 1346090 w 1349798"/>
                  <a:gd name="connsiteY1" fmla="*/ 556326 h 1243347"/>
                  <a:gd name="connsiteX2" fmla="*/ 1250431 w 1349798"/>
                  <a:gd name="connsiteY2" fmla="*/ 1243347 h 1243347"/>
                  <a:gd name="connsiteX3" fmla="*/ 417453 w 1349798"/>
                  <a:gd name="connsiteY3" fmla="*/ 461027 h 1243347"/>
                  <a:gd name="connsiteX4" fmla="*/ 29916 w 1349798"/>
                  <a:gd name="connsiteY4" fmla="*/ 969028 h 1243347"/>
                  <a:gd name="connsiteX5" fmla="*/ 10774 w 1349798"/>
                  <a:gd name="connsiteY5" fmla="*/ 556326 h 1243347"/>
                  <a:gd name="connsiteX6" fmla="*/ 678432 w 1349798"/>
                  <a:gd name="connsiteY6" fmla="*/ 77 h 1243347"/>
                  <a:gd name="connsiteX0" fmla="*/ 678432 w 1349798"/>
                  <a:gd name="connsiteY0" fmla="*/ 77 h 1243347"/>
                  <a:gd name="connsiteX1" fmla="*/ 1346090 w 1349798"/>
                  <a:gd name="connsiteY1" fmla="*/ 556326 h 1243347"/>
                  <a:gd name="connsiteX2" fmla="*/ 1250431 w 1349798"/>
                  <a:gd name="connsiteY2" fmla="*/ 1243347 h 1243347"/>
                  <a:gd name="connsiteX3" fmla="*/ 417453 w 1349798"/>
                  <a:gd name="connsiteY3" fmla="*/ 461027 h 1243347"/>
                  <a:gd name="connsiteX4" fmla="*/ 29916 w 1349798"/>
                  <a:gd name="connsiteY4" fmla="*/ 969028 h 1243347"/>
                  <a:gd name="connsiteX5" fmla="*/ 10774 w 1349798"/>
                  <a:gd name="connsiteY5" fmla="*/ 556326 h 1243347"/>
                  <a:gd name="connsiteX6" fmla="*/ 678432 w 1349798"/>
                  <a:gd name="connsiteY6" fmla="*/ 77 h 1243347"/>
                  <a:gd name="connsiteX0" fmla="*/ 678432 w 1349798"/>
                  <a:gd name="connsiteY0" fmla="*/ 77 h 1243347"/>
                  <a:gd name="connsiteX1" fmla="*/ 1346090 w 1349798"/>
                  <a:gd name="connsiteY1" fmla="*/ 556326 h 1243347"/>
                  <a:gd name="connsiteX2" fmla="*/ 1250431 w 1349798"/>
                  <a:gd name="connsiteY2" fmla="*/ 1243347 h 1243347"/>
                  <a:gd name="connsiteX3" fmla="*/ 417453 w 1349798"/>
                  <a:gd name="connsiteY3" fmla="*/ 461027 h 1243347"/>
                  <a:gd name="connsiteX4" fmla="*/ 29916 w 1349798"/>
                  <a:gd name="connsiteY4" fmla="*/ 969028 h 1243347"/>
                  <a:gd name="connsiteX5" fmla="*/ 10774 w 1349798"/>
                  <a:gd name="connsiteY5" fmla="*/ 556326 h 1243347"/>
                  <a:gd name="connsiteX6" fmla="*/ 678432 w 1349798"/>
                  <a:gd name="connsiteY6" fmla="*/ 77 h 1243347"/>
                  <a:gd name="connsiteX0" fmla="*/ 678432 w 1356472"/>
                  <a:gd name="connsiteY0" fmla="*/ 77 h 1243347"/>
                  <a:gd name="connsiteX1" fmla="*/ 1346090 w 1356472"/>
                  <a:gd name="connsiteY1" fmla="*/ 556326 h 1243347"/>
                  <a:gd name="connsiteX2" fmla="*/ 1250431 w 1356472"/>
                  <a:gd name="connsiteY2" fmla="*/ 1243347 h 1243347"/>
                  <a:gd name="connsiteX3" fmla="*/ 417453 w 1356472"/>
                  <a:gd name="connsiteY3" fmla="*/ 461027 h 1243347"/>
                  <a:gd name="connsiteX4" fmla="*/ 29916 w 1356472"/>
                  <a:gd name="connsiteY4" fmla="*/ 969028 h 1243347"/>
                  <a:gd name="connsiteX5" fmla="*/ 10774 w 1356472"/>
                  <a:gd name="connsiteY5" fmla="*/ 556326 h 1243347"/>
                  <a:gd name="connsiteX6" fmla="*/ 678432 w 1356472"/>
                  <a:gd name="connsiteY6" fmla="*/ 77 h 12433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356472" h="1243347">
                    <a:moveTo>
                      <a:pt x="678432" y="77"/>
                    </a:moveTo>
                    <a:cubicBezTo>
                      <a:pt x="1083968" y="5157"/>
                      <a:pt x="1282543" y="238876"/>
                      <a:pt x="1346090" y="556326"/>
                    </a:cubicBezTo>
                    <a:cubicBezTo>
                      <a:pt x="1383207" y="979537"/>
                      <a:pt x="1313644" y="1101229"/>
                      <a:pt x="1250431" y="1243347"/>
                    </a:cubicBezTo>
                    <a:cubicBezTo>
                      <a:pt x="958802" y="888382"/>
                      <a:pt x="746864" y="583900"/>
                      <a:pt x="417453" y="461027"/>
                    </a:cubicBezTo>
                    <a:lnTo>
                      <a:pt x="29916" y="969028"/>
                    </a:lnTo>
                    <a:cubicBezTo>
                      <a:pt x="9036" y="891257"/>
                      <a:pt x="-14066" y="745857"/>
                      <a:pt x="10774" y="556326"/>
                    </a:cubicBezTo>
                    <a:cubicBezTo>
                      <a:pt x="74322" y="238876"/>
                      <a:pt x="272896" y="-5003"/>
                      <a:pt x="678432" y="77"/>
                    </a:cubicBezTo>
                    <a:close/>
                  </a:path>
                </a:pathLst>
              </a:custGeom>
              <a:solidFill>
                <a:srgbClr val="4623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47" name="Freeform 846"/>
              <p:cNvSpPr/>
              <p:nvPr/>
            </p:nvSpPr>
            <p:spPr>
              <a:xfrm rot="16200000">
                <a:off x="7061859" y="2902235"/>
                <a:ext cx="1326581" cy="1761414"/>
              </a:xfrm>
              <a:custGeom>
                <a:avLst/>
                <a:gdLst>
                  <a:gd name="connsiteX0" fmla="*/ 1326581 w 1326581"/>
                  <a:gd name="connsiteY0" fmla="*/ 540853 h 1761414"/>
                  <a:gd name="connsiteX1" fmla="*/ 254712 w 1326581"/>
                  <a:gd name="connsiteY1" fmla="*/ 881375 h 1761414"/>
                  <a:gd name="connsiteX2" fmla="*/ 1326419 w 1326581"/>
                  <a:gd name="connsiteY2" fmla="*/ 1221844 h 1761414"/>
                  <a:gd name="connsiteX3" fmla="*/ 1313743 w 1326581"/>
                  <a:gd name="connsiteY3" fmla="*/ 1321892 h 1761414"/>
                  <a:gd name="connsiteX4" fmla="*/ 1087717 w 1326581"/>
                  <a:gd name="connsiteY4" fmla="*/ 1721408 h 1761414"/>
                  <a:gd name="connsiteX5" fmla="*/ 0 w 1326581"/>
                  <a:gd name="connsiteY5" fmla="*/ 1750396 h 1761414"/>
                  <a:gd name="connsiteX6" fmla="*/ 800 w 1326581"/>
                  <a:gd name="connsiteY6" fmla="*/ 1308305 h 1761414"/>
                  <a:gd name="connsiteX7" fmla="*/ 1574 w 1326581"/>
                  <a:gd name="connsiteY7" fmla="*/ 880707 h 1761414"/>
                  <a:gd name="connsiteX8" fmla="*/ 800 w 1326581"/>
                  <a:gd name="connsiteY8" fmla="*/ 453110 h 1761414"/>
                  <a:gd name="connsiteX9" fmla="*/ 0 w 1326581"/>
                  <a:gd name="connsiteY9" fmla="*/ 11018 h 1761414"/>
                  <a:gd name="connsiteX10" fmla="*/ 1087717 w 1326581"/>
                  <a:gd name="connsiteY10" fmla="*/ 40006 h 1761414"/>
                  <a:gd name="connsiteX11" fmla="*/ 1313743 w 1326581"/>
                  <a:gd name="connsiteY11" fmla="*/ 439522 h 17614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326581" h="1761414">
                    <a:moveTo>
                      <a:pt x="1326581" y="540853"/>
                    </a:moveTo>
                    <a:lnTo>
                      <a:pt x="254712" y="881375"/>
                    </a:lnTo>
                    <a:lnTo>
                      <a:pt x="1326419" y="1221844"/>
                    </a:lnTo>
                    <a:lnTo>
                      <a:pt x="1313743" y="1321892"/>
                    </a:lnTo>
                    <a:cubicBezTo>
                      <a:pt x="1273512" y="1600712"/>
                      <a:pt x="1223926" y="1693898"/>
                      <a:pt x="1087717" y="1721408"/>
                    </a:cubicBezTo>
                    <a:cubicBezTo>
                      <a:pt x="850028" y="1744599"/>
                      <a:pt x="307538" y="1779389"/>
                      <a:pt x="0" y="1750396"/>
                    </a:cubicBezTo>
                    <a:cubicBezTo>
                      <a:pt x="267" y="1606899"/>
                      <a:pt x="534" y="1457602"/>
                      <a:pt x="800" y="1308305"/>
                    </a:cubicBezTo>
                    <a:lnTo>
                      <a:pt x="1574" y="880707"/>
                    </a:lnTo>
                    <a:lnTo>
                      <a:pt x="800" y="453110"/>
                    </a:lnTo>
                    <a:cubicBezTo>
                      <a:pt x="534" y="303812"/>
                      <a:pt x="267" y="154516"/>
                      <a:pt x="0" y="11018"/>
                    </a:cubicBezTo>
                    <a:cubicBezTo>
                      <a:pt x="307538" y="-17975"/>
                      <a:pt x="850028" y="16815"/>
                      <a:pt x="1087717" y="40006"/>
                    </a:cubicBezTo>
                    <a:cubicBezTo>
                      <a:pt x="1223926" y="67516"/>
                      <a:pt x="1273512" y="160703"/>
                      <a:pt x="1313743" y="439522"/>
                    </a:cubicBezTo>
                    <a:close/>
                  </a:path>
                </a:pathLst>
              </a:custGeom>
              <a:solidFill>
                <a:sysClr val="windowText" lastClr="000000">
                  <a:lumMod val="75000"/>
                  <a:lumOff val="25000"/>
                </a:sys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48" name="Freeform 847"/>
              <p:cNvSpPr/>
              <p:nvPr/>
            </p:nvSpPr>
            <p:spPr>
              <a:xfrm>
                <a:off x="7724775" y="1278789"/>
                <a:ext cx="884264" cy="3168619"/>
              </a:xfrm>
              <a:custGeom>
                <a:avLst/>
                <a:gdLst>
                  <a:gd name="connsiteX0" fmla="*/ 7324 w 888032"/>
                  <a:gd name="connsiteY0" fmla="*/ 0 h 3168619"/>
                  <a:gd name="connsiteX1" fmla="*/ 674982 w 888032"/>
                  <a:gd name="connsiteY1" fmla="*/ 556249 h 3168619"/>
                  <a:gd name="connsiteX2" fmla="*/ 681370 w 888032"/>
                  <a:gd name="connsiteY2" fmla="*/ 657734 h 3168619"/>
                  <a:gd name="connsiteX3" fmla="*/ 685363 w 888032"/>
                  <a:gd name="connsiteY3" fmla="*/ 660264 h 3168619"/>
                  <a:gd name="connsiteX4" fmla="*/ 683946 w 888032"/>
                  <a:gd name="connsiteY4" fmla="*/ 685629 h 3168619"/>
                  <a:gd name="connsiteX5" fmla="*/ 685363 w 888032"/>
                  <a:gd name="connsiteY5" fmla="*/ 700039 h 3168619"/>
                  <a:gd name="connsiteX6" fmla="*/ 684083 w 888032"/>
                  <a:gd name="connsiteY6" fmla="*/ 700839 h 3168619"/>
                  <a:gd name="connsiteX7" fmla="*/ 684121 w 888032"/>
                  <a:gd name="connsiteY7" fmla="*/ 701448 h 3168619"/>
                  <a:gd name="connsiteX8" fmla="*/ 684583 w 888032"/>
                  <a:gd name="connsiteY8" fmla="*/ 822153 h 3168619"/>
                  <a:gd name="connsiteX9" fmla="*/ 683875 w 888032"/>
                  <a:gd name="connsiteY9" fmla="*/ 832430 h 3168619"/>
                  <a:gd name="connsiteX10" fmla="*/ 724908 w 888032"/>
                  <a:gd name="connsiteY10" fmla="*/ 1920820 h 3168619"/>
                  <a:gd name="connsiteX11" fmla="*/ 740776 w 888032"/>
                  <a:gd name="connsiteY11" fmla="*/ 1928021 h 3168619"/>
                  <a:gd name="connsiteX12" fmla="*/ 832664 w 888032"/>
                  <a:gd name="connsiteY12" fmla="*/ 2029857 h 3168619"/>
                  <a:gd name="connsiteX13" fmla="*/ 833050 w 888032"/>
                  <a:gd name="connsiteY13" fmla="*/ 2031195 h 3168619"/>
                  <a:gd name="connsiteX14" fmla="*/ 834396 w 888032"/>
                  <a:gd name="connsiteY14" fmla="*/ 2033733 h 3168619"/>
                  <a:gd name="connsiteX15" fmla="*/ 848025 w 888032"/>
                  <a:gd name="connsiteY15" fmla="*/ 2080902 h 3168619"/>
                  <a:gd name="connsiteX16" fmla="*/ 877014 w 888032"/>
                  <a:gd name="connsiteY16" fmla="*/ 3168619 h 3168619"/>
                  <a:gd name="connsiteX17" fmla="*/ 434922 w 888032"/>
                  <a:gd name="connsiteY17" fmla="*/ 3167819 h 3168619"/>
                  <a:gd name="connsiteX18" fmla="*/ 34687 w 888032"/>
                  <a:gd name="connsiteY18" fmla="*/ 3167094 h 3168619"/>
                  <a:gd name="connsiteX19" fmla="*/ 0 w 888032"/>
                  <a:gd name="connsiteY19" fmla="*/ 3168572 h 3168619"/>
                  <a:gd name="connsiteX20" fmla="*/ 0 w 888032"/>
                  <a:gd name="connsiteY20" fmla="*/ 484 h 31686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888032" h="3168619">
                    <a:moveTo>
                      <a:pt x="7324" y="0"/>
                    </a:moveTo>
                    <a:cubicBezTo>
                      <a:pt x="412860" y="5080"/>
                      <a:pt x="611435" y="238799"/>
                      <a:pt x="674982" y="556249"/>
                    </a:cubicBezTo>
                    <a:lnTo>
                      <a:pt x="681370" y="657734"/>
                    </a:lnTo>
                    <a:lnTo>
                      <a:pt x="685363" y="660264"/>
                    </a:lnTo>
                    <a:lnTo>
                      <a:pt x="683946" y="685629"/>
                    </a:lnTo>
                    <a:lnTo>
                      <a:pt x="685363" y="700039"/>
                    </a:lnTo>
                    <a:lnTo>
                      <a:pt x="684083" y="700839"/>
                    </a:lnTo>
                    <a:lnTo>
                      <a:pt x="684121" y="701448"/>
                    </a:lnTo>
                    <a:cubicBezTo>
                      <a:pt x="685648" y="745556"/>
                      <a:pt x="685728" y="785581"/>
                      <a:pt x="684583" y="822153"/>
                    </a:cubicBezTo>
                    <a:lnTo>
                      <a:pt x="683875" y="832430"/>
                    </a:lnTo>
                    <a:lnTo>
                      <a:pt x="724908" y="1920820"/>
                    </a:lnTo>
                    <a:lnTo>
                      <a:pt x="740776" y="1928021"/>
                    </a:lnTo>
                    <a:cubicBezTo>
                      <a:pt x="786967" y="1953859"/>
                      <a:pt x="815487" y="1986447"/>
                      <a:pt x="832664" y="2029857"/>
                    </a:cubicBezTo>
                    <a:lnTo>
                      <a:pt x="833050" y="2031195"/>
                    </a:lnTo>
                    <a:lnTo>
                      <a:pt x="834396" y="2033733"/>
                    </a:lnTo>
                    <a:cubicBezTo>
                      <a:pt x="840122" y="2048203"/>
                      <a:pt x="844587" y="2063876"/>
                      <a:pt x="848025" y="2080902"/>
                    </a:cubicBezTo>
                    <a:cubicBezTo>
                      <a:pt x="871217" y="2318591"/>
                      <a:pt x="906006" y="2861081"/>
                      <a:pt x="877014" y="3168619"/>
                    </a:cubicBezTo>
                    <a:cubicBezTo>
                      <a:pt x="733517" y="3168352"/>
                      <a:pt x="584220" y="3168085"/>
                      <a:pt x="434922" y="3167819"/>
                    </a:cubicBezTo>
                    <a:lnTo>
                      <a:pt x="34687" y="3167094"/>
                    </a:lnTo>
                    <a:lnTo>
                      <a:pt x="0" y="3168572"/>
                    </a:lnTo>
                    <a:lnTo>
                      <a:pt x="0" y="484"/>
                    </a:lnTo>
                    <a:close/>
                  </a:path>
                </a:pathLst>
              </a:custGeom>
              <a:solidFill>
                <a:sysClr val="windowText" lastClr="000000">
                  <a:alpha val="15000"/>
                </a:sys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768" name="Group 767"/>
            <p:cNvGrpSpPr/>
            <p:nvPr/>
          </p:nvGrpSpPr>
          <p:grpSpPr>
            <a:xfrm>
              <a:off x="4838459" y="3931492"/>
              <a:ext cx="1988449" cy="1091501"/>
              <a:chOff x="1809291" y="3181017"/>
              <a:chExt cx="1988449" cy="1091501"/>
            </a:xfrm>
          </p:grpSpPr>
          <p:grpSp>
            <p:nvGrpSpPr>
              <p:cNvPr id="769" name="Group 768"/>
              <p:cNvGrpSpPr/>
              <p:nvPr/>
            </p:nvGrpSpPr>
            <p:grpSpPr>
              <a:xfrm>
                <a:off x="2631409" y="3861046"/>
                <a:ext cx="365765" cy="374232"/>
                <a:chOff x="1197111" y="1389960"/>
                <a:chExt cx="1676237" cy="1715038"/>
              </a:xfrm>
            </p:grpSpPr>
            <p:grpSp>
              <p:nvGrpSpPr>
                <p:cNvPr id="835" name="Group 834"/>
                <p:cNvGrpSpPr/>
                <p:nvPr/>
              </p:nvGrpSpPr>
              <p:grpSpPr>
                <a:xfrm>
                  <a:off x="1197111" y="1671679"/>
                  <a:ext cx="1676237" cy="1433319"/>
                  <a:chOff x="1197111" y="1671679"/>
                  <a:chExt cx="1676237" cy="1433319"/>
                </a:xfrm>
              </p:grpSpPr>
              <p:sp>
                <p:nvSpPr>
                  <p:cNvPr id="839" name="Freeform 838"/>
                  <p:cNvSpPr/>
                  <p:nvPr/>
                </p:nvSpPr>
                <p:spPr>
                  <a:xfrm>
                    <a:off x="1197111" y="1671680"/>
                    <a:ext cx="1676237" cy="1433318"/>
                  </a:xfrm>
                  <a:custGeom>
                    <a:avLst/>
                    <a:gdLst>
                      <a:gd name="connsiteX0" fmla="*/ 498074 w 1676237"/>
                      <a:gd name="connsiteY0" fmla="*/ 1125 h 1433318"/>
                      <a:gd name="connsiteX1" fmla="*/ 783533 w 1676237"/>
                      <a:gd name="connsiteY1" fmla="*/ 104183 h 1433318"/>
                      <a:gd name="connsiteX2" fmla="*/ 838119 w 1676237"/>
                      <a:gd name="connsiteY2" fmla="*/ 165022 h 1433318"/>
                      <a:gd name="connsiteX3" fmla="*/ 892704 w 1676237"/>
                      <a:gd name="connsiteY3" fmla="*/ 104183 h 1433318"/>
                      <a:gd name="connsiteX4" fmla="*/ 1672906 w 1676237"/>
                      <a:gd name="connsiteY4" fmla="*/ 639163 h 1433318"/>
                      <a:gd name="connsiteX5" fmla="*/ 911018 w 1676237"/>
                      <a:gd name="connsiteY5" fmla="*/ 1387935 h 1433318"/>
                      <a:gd name="connsiteX6" fmla="*/ 838119 w 1676237"/>
                      <a:gd name="connsiteY6" fmla="*/ 1332444 h 1433318"/>
                      <a:gd name="connsiteX7" fmla="*/ 765219 w 1676237"/>
                      <a:gd name="connsiteY7" fmla="*/ 1387935 h 1433318"/>
                      <a:gd name="connsiteX8" fmla="*/ 3331 w 1676237"/>
                      <a:gd name="connsiteY8" fmla="*/ 639163 h 1433318"/>
                      <a:gd name="connsiteX9" fmla="*/ 498074 w 1676237"/>
                      <a:gd name="connsiteY9" fmla="*/ 1125 h 14333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676237" h="1433318">
                        <a:moveTo>
                          <a:pt x="498074" y="1125"/>
                        </a:moveTo>
                        <a:cubicBezTo>
                          <a:pt x="596437" y="-6421"/>
                          <a:pt x="696169" y="23527"/>
                          <a:pt x="783533" y="104183"/>
                        </a:cubicBezTo>
                        <a:lnTo>
                          <a:pt x="838119" y="165022"/>
                        </a:lnTo>
                        <a:lnTo>
                          <a:pt x="892704" y="104183"/>
                        </a:lnTo>
                        <a:cubicBezTo>
                          <a:pt x="1220320" y="-198276"/>
                          <a:pt x="1721855" y="212347"/>
                          <a:pt x="1672906" y="639163"/>
                        </a:cubicBezTo>
                        <a:cubicBezTo>
                          <a:pt x="1647770" y="954853"/>
                          <a:pt x="1283595" y="1611150"/>
                          <a:pt x="911018" y="1387935"/>
                        </a:cubicBezTo>
                        <a:lnTo>
                          <a:pt x="838119" y="1332444"/>
                        </a:lnTo>
                        <a:lnTo>
                          <a:pt x="765219" y="1387935"/>
                        </a:lnTo>
                        <a:cubicBezTo>
                          <a:pt x="392642" y="1611150"/>
                          <a:pt x="28467" y="954853"/>
                          <a:pt x="3331" y="639163"/>
                        </a:cubicBezTo>
                        <a:cubicBezTo>
                          <a:pt x="-32565" y="326165"/>
                          <a:pt x="227577" y="21875"/>
                          <a:pt x="498074" y="1125"/>
                        </a:cubicBezTo>
                        <a:close/>
                      </a:path>
                    </a:pathLst>
                  </a:custGeom>
                  <a:solidFill>
                    <a:srgbClr val="EC7064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840" name="Freeform 839"/>
                  <p:cNvSpPr/>
                  <p:nvPr/>
                </p:nvSpPr>
                <p:spPr>
                  <a:xfrm>
                    <a:off x="2035229" y="1671679"/>
                    <a:ext cx="838119" cy="1433319"/>
                  </a:xfrm>
                  <a:custGeom>
                    <a:avLst/>
                    <a:gdLst>
                      <a:gd name="connsiteX0" fmla="*/ 321589 w 838119"/>
                      <a:gd name="connsiteY0" fmla="*/ 154 h 1433319"/>
                      <a:gd name="connsiteX1" fmla="*/ 834788 w 838119"/>
                      <a:gd name="connsiteY1" fmla="*/ 639164 h 1433319"/>
                      <a:gd name="connsiteX2" fmla="*/ 72900 w 838119"/>
                      <a:gd name="connsiteY2" fmla="*/ 1387936 h 1433319"/>
                      <a:gd name="connsiteX3" fmla="*/ 1 w 838119"/>
                      <a:gd name="connsiteY3" fmla="*/ 1332445 h 1433319"/>
                      <a:gd name="connsiteX4" fmla="*/ 0 w 838119"/>
                      <a:gd name="connsiteY4" fmla="*/ 1332446 h 1433319"/>
                      <a:gd name="connsiteX5" fmla="*/ 0 w 838119"/>
                      <a:gd name="connsiteY5" fmla="*/ 165022 h 1433319"/>
                      <a:gd name="connsiteX6" fmla="*/ 1 w 838119"/>
                      <a:gd name="connsiteY6" fmla="*/ 165023 h 1433319"/>
                      <a:gd name="connsiteX7" fmla="*/ 54586 w 838119"/>
                      <a:gd name="connsiteY7" fmla="*/ 104184 h 1433319"/>
                      <a:gd name="connsiteX8" fmla="*/ 321589 w 838119"/>
                      <a:gd name="connsiteY8" fmla="*/ 154 h 14333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838119" h="1433319">
                        <a:moveTo>
                          <a:pt x="321589" y="154"/>
                        </a:moveTo>
                        <a:cubicBezTo>
                          <a:pt x="598565" y="8049"/>
                          <a:pt x="871500" y="319052"/>
                          <a:pt x="834788" y="639164"/>
                        </a:cubicBezTo>
                        <a:cubicBezTo>
                          <a:pt x="809652" y="954854"/>
                          <a:pt x="445477" y="1611151"/>
                          <a:pt x="72900" y="1387936"/>
                        </a:cubicBezTo>
                        <a:lnTo>
                          <a:pt x="1" y="1332445"/>
                        </a:lnTo>
                        <a:lnTo>
                          <a:pt x="0" y="1332446"/>
                        </a:lnTo>
                        <a:lnTo>
                          <a:pt x="0" y="165022"/>
                        </a:lnTo>
                        <a:lnTo>
                          <a:pt x="1" y="165023"/>
                        </a:lnTo>
                        <a:lnTo>
                          <a:pt x="54586" y="104184"/>
                        </a:lnTo>
                        <a:cubicBezTo>
                          <a:pt x="136490" y="28569"/>
                          <a:pt x="229264" y="-2478"/>
                          <a:pt x="321589" y="154"/>
                        </a:cubicBezTo>
                        <a:close/>
                      </a:path>
                    </a:pathLst>
                  </a:custGeom>
                  <a:solidFill>
                    <a:srgbClr val="E84C3D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836" name="Group 835"/>
                <p:cNvGrpSpPr/>
                <p:nvPr/>
              </p:nvGrpSpPr>
              <p:grpSpPr>
                <a:xfrm rot="2700000">
                  <a:off x="2122165" y="1174441"/>
                  <a:ext cx="426826" cy="857864"/>
                  <a:chOff x="4898239" y="1582532"/>
                  <a:chExt cx="309771" cy="622599"/>
                </a:xfrm>
              </p:grpSpPr>
              <p:sp>
                <p:nvSpPr>
                  <p:cNvPr id="837" name="Freeform 836"/>
                  <p:cNvSpPr/>
                  <p:nvPr/>
                </p:nvSpPr>
                <p:spPr>
                  <a:xfrm rot="16200000">
                    <a:off x="4741825" y="1738946"/>
                    <a:ext cx="622599" cy="309771"/>
                  </a:xfrm>
                  <a:custGeom>
                    <a:avLst/>
                    <a:gdLst>
                      <a:gd name="connsiteX0" fmla="*/ 311022 w 622599"/>
                      <a:gd name="connsiteY0" fmla="*/ 1 h 309771"/>
                      <a:gd name="connsiteX1" fmla="*/ 554886 w 622599"/>
                      <a:gd name="connsiteY1" fmla="*/ 87690 h 309771"/>
                      <a:gd name="connsiteX2" fmla="*/ 620070 w 622599"/>
                      <a:gd name="connsiteY2" fmla="*/ 153608 h 309771"/>
                      <a:gd name="connsiteX3" fmla="*/ 620481 w 622599"/>
                      <a:gd name="connsiteY3" fmla="*/ 153605 h 309771"/>
                      <a:gd name="connsiteX4" fmla="*/ 620274 w 622599"/>
                      <a:gd name="connsiteY4" fmla="*/ 153815 h 309771"/>
                      <a:gd name="connsiteX5" fmla="*/ 622599 w 622599"/>
                      <a:gd name="connsiteY5" fmla="*/ 156166 h 309771"/>
                      <a:gd name="connsiteX6" fmla="*/ 617944 w 622599"/>
                      <a:gd name="connsiteY6" fmla="*/ 156177 h 309771"/>
                      <a:gd name="connsiteX7" fmla="*/ 553568 w 622599"/>
                      <a:gd name="connsiteY7" fmla="*/ 221424 h 309771"/>
                      <a:gd name="connsiteX8" fmla="*/ 2658 w 622599"/>
                      <a:gd name="connsiteY8" fmla="*/ 158149 h 309771"/>
                      <a:gd name="connsiteX9" fmla="*/ 118479 w 622599"/>
                      <a:gd name="connsiteY9" fmla="*/ 157297 h 309771"/>
                      <a:gd name="connsiteX10" fmla="*/ 0 w 622599"/>
                      <a:gd name="connsiteY10" fmla="*/ 157563 h 309771"/>
                      <a:gd name="connsiteX11" fmla="*/ 311022 w 622599"/>
                      <a:gd name="connsiteY11" fmla="*/ 1 h 3097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622599" h="309771">
                        <a:moveTo>
                          <a:pt x="311022" y="1"/>
                        </a:moveTo>
                        <a:cubicBezTo>
                          <a:pt x="396643" y="-192"/>
                          <a:pt x="482317" y="29028"/>
                          <a:pt x="554886" y="87690"/>
                        </a:cubicBezTo>
                        <a:lnTo>
                          <a:pt x="620070" y="153608"/>
                        </a:lnTo>
                        <a:lnTo>
                          <a:pt x="620481" y="153605"/>
                        </a:lnTo>
                        <a:lnTo>
                          <a:pt x="620274" y="153815"/>
                        </a:lnTo>
                        <a:lnTo>
                          <a:pt x="622599" y="156166"/>
                        </a:lnTo>
                        <a:lnTo>
                          <a:pt x="617944" y="156177"/>
                        </a:lnTo>
                        <a:lnTo>
                          <a:pt x="553568" y="221424"/>
                        </a:lnTo>
                        <a:cubicBezTo>
                          <a:pt x="386280" y="357309"/>
                          <a:pt x="148614" y="336615"/>
                          <a:pt x="2658" y="158149"/>
                        </a:cubicBezTo>
                        <a:lnTo>
                          <a:pt x="118479" y="157297"/>
                        </a:lnTo>
                        <a:lnTo>
                          <a:pt x="0" y="157563"/>
                        </a:lnTo>
                        <a:cubicBezTo>
                          <a:pt x="82792" y="52801"/>
                          <a:pt x="196861" y="257"/>
                          <a:pt x="311022" y="1"/>
                        </a:cubicBezTo>
                        <a:close/>
                      </a:path>
                    </a:pathLst>
                  </a:custGeom>
                  <a:solidFill>
                    <a:srgbClr val="58D68F"/>
                  </a:solidFill>
                  <a:ln w="635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838" name="Freeform 837"/>
                  <p:cNvSpPr/>
                  <p:nvPr/>
                </p:nvSpPr>
                <p:spPr>
                  <a:xfrm>
                    <a:off x="5053124" y="1582532"/>
                    <a:ext cx="154886" cy="622599"/>
                  </a:xfrm>
                  <a:custGeom>
                    <a:avLst/>
                    <a:gdLst>
                      <a:gd name="connsiteX0" fmla="*/ 1281 w 154886"/>
                      <a:gd name="connsiteY0" fmla="*/ 0 h 622599"/>
                      <a:gd name="connsiteX1" fmla="*/ 1292 w 154886"/>
                      <a:gd name="connsiteY1" fmla="*/ 4655 h 622599"/>
                      <a:gd name="connsiteX2" fmla="*/ 66539 w 154886"/>
                      <a:gd name="connsiteY2" fmla="*/ 69031 h 622599"/>
                      <a:gd name="connsiteX3" fmla="*/ 3264 w 154886"/>
                      <a:gd name="connsiteY3" fmla="*/ 619941 h 622599"/>
                      <a:gd name="connsiteX4" fmla="*/ 2412 w 154886"/>
                      <a:gd name="connsiteY4" fmla="*/ 504120 h 622599"/>
                      <a:gd name="connsiteX5" fmla="*/ 2678 w 154886"/>
                      <a:gd name="connsiteY5" fmla="*/ 622599 h 622599"/>
                      <a:gd name="connsiteX6" fmla="*/ 0 w 154886"/>
                      <a:gd name="connsiteY6" fmla="*/ 619972 h 622599"/>
                      <a:gd name="connsiteX7" fmla="*/ 0 w 154886"/>
                      <a:gd name="connsiteY7" fmla="*/ 1267 h 62259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54886" h="622599">
                        <a:moveTo>
                          <a:pt x="1281" y="0"/>
                        </a:moveTo>
                        <a:lnTo>
                          <a:pt x="1292" y="4655"/>
                        </a:lnTo>
                        <a:lnTo>
                          <a:pt x="66539" y="69031"/>
                        </a:lnTo>
                        <a:cubicBezTo>
                          <a:pt x="202424" y="236319"/>
                          <a:pt x="181730" y="473985"/>
                          <a:pt x="3264" y="619941"/>
                        </a:cubicBezTo>
                        <a:lnTo>
                          <a:pt x="2412" y="504120"/>
                        </a:lnTo>
                        <a:lnTo>
                          <a:pt x="2678" y="622599"/>
                        </a:lnTo>
                        <a:lnTo>
                          <a:pt x="0" y="619972"/>
                        </a:lnTo>
                        <a:lnTo>
                          <a:pt x="0" y="1267"/>
                        </a:lnTo>
                        <a:close/>
                      </a:path>
                    </a:pathLst>
                  </a:custGeom>
                  <a:solidFill>
                    <a:srgbClr val="27AE60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770" name="Group 769"/>
              <p:cNvGrpSpPr/>
              <p:nvPr/>
            </p:nvGrpSpPr>
            <p:grpSpPr>
              <a:xfrm>
                <a:off x="2174247" y="3832677"/>
                <a:ext cx="355746" cy="430969"/>
                <a:chOff x="3467357" y="1386489"/>
                <a:chExt cx="1630321" cy="1975053"/>
              </a:xfrm>
            </p:grpSpPr>
            <p:sp>
              <p:nvSpPr>
                <p:cNvPr id="830" name="Oval 829"/>
                <p:cNvSpPr/>
                <p:nvPr/>
              </p:nvSpPr>
              <p:spPr>
                <a:xfrm>
                  <a:off x="3467357" y="1731220"/>
                  <a:ext cx="1630321" cy="1630321"/>
                </a:xfrm>
                <a:prstGeom prst="ellipse">
                  <a:avLst/>
                </a:prstGeom>
                <a:solidFill>
                  <a:srgbClr val="F8B61A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31" name="Freeform 830"/>
                <p:cNvSpPr/>
                <p:nvPr/>
              </p:nvSpPr>
              <p:spPr>
                <a:xfrm>
                  <a:off x="4267611" y="1731220"/>
                  <a:ext cx="830067" cy="1630322"/>
                </a:xfrm>
                <a:custGeom>
                  <a:avLst/>
                  <a:gdLst>
                    <a:gd name="connsiteX0" fmla="*/ 14906 w 830067"/>
                    <a:gd name="connsiteY0" fmla="*/ 0 h 1630322"/>
                    <a:gd name="connsiteX1" fmla="*/ 830067 w 830067"/>
                    <a:gd name="connsiteY1" fmla="*/ 815161 h 1630322"/>
                    <a:gd name="connsiteX2" fmla="*/ 14906 w 830067"/>
                    <a:gd name="connsiteY2" fmla="*/ 1630322 h 1630322"/>
                    <a:gd name="connsiteX3" fmla="*/ 0 w 830067"/>
                    <a:gd name="connsiteY3" fmla="*/ 1628819 h 1630322"/>
                    <a:gd name="connsiteX4" fmla="*/ 0 w 830067"/>
                    <a:gd name="connsiteY4" fmla="*/ 1503 h 16303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30067" h="1630322">
                      <a:moveTo>
                        <a:pt x="14906" y="0"/>
                      </a:moveTo>
                      <a:cubicBezTo>
                        <a:pt x="465107" y="0"/>
                        <a:pt x="830067" y="364960"/>
                        <a:pt x="830067" y="815161"/>
                      </a:cubicBezTo>
                      <a:cubicBezTo>
                        <a:pt x="830067" y="1265362"/>
                        <a:pt x="465107" y="1630322"/>
                        <a:pt x="14906" y="1630322"/>
                      </a:cubicBezTo>
                      <a:lnTo>
                        <a:pt x="0" y="1628819"/>
                      </a:lnTo>
                      <a:lnTo>
                        <a:pt x="0" y="1503"/>
                      </a:lnTo>
                      <a:close/>
                    </a:path>
                  </a:pathLst>
                </a:custGeom>
                <a:solidFill>
                  <a:srgbClr val="F19E12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grpSp>
              <p:nvGrpSpPr>
                <p:cNvPr id="832" name="Group 831"/>
                <p:cNvGrpSpPr/>
                <p:nvPr/>
              </p:nvGrpSpPr>
              <p:grpSpPr>
                <a:xfrm rot="2700000">
                  <a:off x="4357498" y="1170969"/>
                  <a:ext cx="426826" cy="857866"/>
                  <a:chOff x="4910359" y="1566848"/>
                  <a:chExt cx="309771" cy="622600"/>
                </a:xfrm>
              </p:grpSpPr>
              <p:sp>
                <p:nvSpPr>
                  <p:cNvPr id="833" name="Freeform 832"/>
                  <p:cNvSpPr/>
                  <p:nvPr/>
                </p:nvSpPr>
                <p:spPr>
                  <a:xfrm rot="16200000">
                    <a:off x="4753945" y="1723262"/>
                    <a:ext cx="622599" cy="309771"/>
                  </a:xfrm>
                  <a:custGeom>
                    <a:avLst/>
                    <a:gdLst>
                      <a:gd name="connsiteX0" fmla="*/ 311022 w 622599"/>
                      <a:gd name="connsiteY0" fmla="*/ 1 h 309771"/>
                      <a:gd name="connsiteX1" fmla="*/ 554886 w 622599"/>
                      <a:gd name="connsiteY1" fmla="*/ 87690 h 309771"/>
                      <a:gd name="connsiteX2" fmla="*/ 620070 w 622599"/>
                      <a:gd name="connsiteY2" fmla="*/ 153608 h 309771"/>
                      <a:gd name="connsiteX3" fmla="*/ 620481 w 622599"/>
                      <a:gd name="connsiteY3" fmla="*/ 153605 h 309771"/>
                      <a:gd name="connsiteX4" fmla="*/ 620274 w 622599"/>
                      <a:gd name="connsiteY4" fmla="*/ 153815 h 309771"/>
                      <a:gd name="connsiteX5" fmla="*/ 622599 w 622599"/>
                      <a:gd name="connsiteY5" fmla="*/ 156166 h 309771"/>
                      <a:gd name="connsiteX6" fmla="*/ 617944 w 622599"/>
                      <a:gd name="connsiteY6" fmla="*/ 156177 h 309771"/>
                      <a:gd name="connsiteX7" fmla="*/ 553568 w 622599"/>
                      <a:gd name="connsiteY7" fmla="*/ 221424 h 309771"/>
                      <a:gd name="connsiteX8" fmla="*/ 2658 w 622599"/>
                      <a:gd name="connsiteY8" fmla="*/ 158149 h 309771"/>
                      <a:gd name="connsiteX9" fmla="*/ 118479 w 622599"/>
                      <a:gd name="connsiteY9" fmla="*/ 157297 h 309771"/>
                      <a:gd name="connsiteX10" fmla="*/ 0 w 622599"/>
                      <a:gd name="connsiteY10" fmla="*/ 157563 h 309771"/>
                      <a:gd name="connsiteX11" fmla="*/ 311022 w 622599"/>
                      <a:gd name="connsiteY11" fmla="*/ 1 h 3097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622599" h="309771">
                        <a:moveTo>
                          <a:pt x="311022" y="1"/>
                        </a:moveTo>
                        <a:cubicBezTo>
                          <a:pt x="396643" y="-192"/>
                          <a:pt x="482317" y="29028"/>
                          <a:pt x="554886" y="87690"/>
                        </a:cubicBezTo>
                        <a:lnTo>
                          <a:pt x="620070" y="153608"/>
                        </a:lnTo>
                        <a:lnTo>
                          <a:pt x="620481" y="153605"/>
                        </a:lnTo>
                        <a:lnTo>
                          <a:pt x="620274" y="153815"/>
                        </a:lnTo>
                        <a:lnTo>
                          <a:pt x="622599" y="156166"/>
                        </a:lnTo>
                        <a:lnTo>
                          <a:pt x="617944" y="156177"/>
                        </a:lnTo>
                        <a:lnTo>
                          <a:pt x="553568" y="221424"/>
                        </a:lnTo>
                        <a:cubicBezTo>
                          <a:pt x="386280" y="357309"/>
                          <a:pt x="148614" y="336615"/>
                          <a:pt x="2658" y="158149"/>
                        </a:cubicBezTo>
                        <a:lnTo>
                          <a:pt x="118479" y="157297"/>
                        </a:lnTo>
                        <a:lnTo>
                          <a:pt x="0" y="157563"/>
                        </a:lnTo>
                        <a:cubicBezTo>
                          <a:pt x="82792" y="52801"/>
                          <a:pt x="196861" y="257"/>
                          <a:pt x="311022" y="1"/>
                        </a:cubicBezTo>
                        <a:close/>
                      </a:path>
                    </a:pathLst>
                  </a:custGeom>
                  <a:solidFill>
                    <a:srgbClr val="58D68F"/>
                  </a:solidFill>
                  <a:ln w="635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834" name="Freeform 833"/>
                  <p:cNvSpPr/>
                  <p:nvPr/>
                </p:nvSpPr>
                <p:spPr>
                  <a:xfrm>
                    <a:off x="5065243" y="1566849"/>
                    <a:ext cx="154886" cy="622599"/>
                  </a:xfrm>
                  <a:custGeom>
                    <a:avLst/>
                    <a:gdLst>
                      <a:gd name="connsiteX0" fmla="*/ 1281 w 154886"/>
                      <a:gd name="connsiteY0" fmla="*/ 0 h 622599"/>
                      <a:gd name="connsiteX1" fmla="*/ 1292 w 154886"/>
                      <a:gd name="connsiteY1" fmla="*/ 4655 h 622599"/>
                      <a:gd name="connsiteX2" fmla="*/ 66539 w 154886"/>
                      <a:gd name="connsiteY2" fmla="*/ 69031 h 622599"/>
                      <a:gd name="connsiteX3" fmla="*/ 3264 w 154886"/>
                      <a:gd name="connsiteY3" fmla="*/ 619941 h 622599"/>
                      <a:gd name="connsiteX4" fmla="*/ 2412 w 154886"/>
                      <a:gd name="connsiteY4" fmla="*/ 504120 h 622599"/>
                      <a:gd name="connsiteX5" fmla="*/ 2678 w 154886"/>
                      <a:gd name="connsiteY5" fmla="*/ 622599 h 622599"/>
                      <a:gd name="connsiteX6" fmla="*/ 0 w 154886"/>
                      <a:gd name="connsiteY6" fmla="*/ 619972 h 622599"/>
                      <a:gd name="connsiteX7" fmla="*/ 0 w 154886"/>
                      <a:gd name="connsiteY7" fmla="*/ 1267 h 62259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54886" h="622599">
                        <a:moveTo>
                          <a:pt x="1281" y="0"/>
                        </a:moveTo>
                        <a:lnTo>
                          <a:pt x="1292" y="4655"/>
                        </a:lnTo>
                        <a:lnTo>
                          <a:pt x="66539" y="69031"/>
                        </a:lnTo>
                        <a:cubicBezTo>
                          <a:pt x="202424" y="236319"/>
                          <a:pt x="181730" y="473985"/>
                          <a:pt x="3264" y="619941"/>
                        </a:cubicBezTo>
                        <a:lnTo>
                          <a:pt x="2412" y="504120"/>
                        </a:lnTo>
                        <a:lnTo>
                          <a:pt x="2678" y="622599"/>
                        </a:lnTo>
                        <a:lnTo>
                          <a:pt x="0" y="619972"/>
                        </a:lnTo>
                        <a:lnTo>
                          <a:pt x="0" y="1267"/>
                        </a:lnTo>
                        <a:close/>
                      </a:path>
                    </a:pathLst>
                  </a:custGeom>
                  <a:solidFill>
                    <a:srgbClr val="27AE60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771" name="Group 770"/>
              <p:cNvGrpSpPr/>
              <p:nvPr/>
            </p:nvGrpSpPr>
            <p:grpSpPr>
              <a:xfrm>
                <a:off x="3404978" y="3852683"/>
                <a:ext cx="392762" cy="419835"/>
                <a:chOff x="3589257" y="1246862"/>
                <a:chExt cx="1485489" cy="1587885"/>
              </a:xfrm>
            </p:grpSpPr>
            <p:cxnSp>
              <p:nvCxnSpPr>
                <p:cNvPr id="819" name="Straight Connector 818"/>
                <p:cNvCxnSpPr/>
                <p:nvPr/>
              </p:nvCxnSpPr>
              <p:spPr>
                <a:xfrm flipV="1">
                  <a:off x="3896226" y="1557868"/>
                  <a:ext cx="335757" cy="789942"/>
                </a:xfrm>
                <a:prstGeom prst="line">
                  <a:avLst/>
                </a:prstGeom>
                <a:noFill/>
                <a:ln w="101600" cap="flat" cmpd="sng" algn="ctr">
                  <a:solidFill>
                    <a:srgbClr val="58D68F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820" name="Straight Connector 819"/>
                <p:cNvCxnSpPr/>
                <p:nvPr/>
              </p:nvCxnSpPr>
              <p:spPr>
                <a:xfrm flipH="1" flipV="1">
                  <a:off x="4246378" y="1557868"/>
                  <a:ext cx="335757" cy="789942"/>
                </a:xfrm>
                <a:prstGeom prst="line">
                  <a:avLst/>
                </a:prstGeom>
                <a:noFill/>
                <a:ln w="101600" cap="flat" cmpd="sng" algn="ctr">
                  <a:solidFill>
                    <a:srgbClr val="27AE60"/>
                  </a:solidFill>
                  <a:prstDash val="solid"/>
                  <a:miter lim="800000"/>
                </a:ln>
                <a:effectLst/>
              </p:spPr>
            </p:cxnSp>
            <p:grpSp>
              <p:nvGrpSpPr>
                <p:cNvPr id="821" name="Group 820"/>
                <p:cNvGrpSpPr/>
                <p:nvPr/>
              </p:nvGrpSpPr>
              <p:grpSpPr>
                <a:xfrm>
                  <a:off x="3589257" y="2220809"/>
                  <a:ext cx="613937" cy="613938"/>
                  <a:chOff x="4607481" y="4365751"/>
                  <a:chExt cx="739649" cy="739650"/>
                </a:xfrm>
              </p:grpSpPr>
              <p:sp>
                <p:nvSpPr>
                  <p:cNvPr id="828" name="Oval 827"/>
                  <p:cNvSpPr/>
                  <p:nvPr/>
                </p:nvSpPr>
                <p:spPr>
                  <a:xfrm>
                    <a:off x="4607481" y="4365751"/>
                    <a:ext cx="739649" cy="739649"/>
                  </a:xfrm>
                  <a:prstGeom prst="ellipse">
                    <a:avLst/>
                  </a:prstGeom>
                  <a:solidFill>
                    <a:srgbClr val="C6495E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829" name="Freeform 828"/>
                  <p:cNvSpPr/>
                  <p:nvPr/>
                </p:nvSpPr>
                <p:spPr>
                  <a:xfrm>
                    <a:off x="4977304" y="4365751"/>
                    <a:ext cx="369826" cy="739650"/>
                  </a:xfrm>
                  <a:custGeom>
                    <a:avLst/>
                    <a:gdLst>
                      <a:gd name="connsiteX0" fmla="*/ 1 w 369826"/>
                      <a:gd name="connsiteY0" fmla="*/ 0 h 739650"/>
                      <a:gd name="connsiteX1" fmla="*/ 369826 w 369826"/>
                      <a:gd name="connsiteY1" fmla="*/ 369825 h 739650"/>
                      <a:gd name="connsiteX2" fmla="*/ 1 w 369826"/>
                      <a:gd name="connsiteY2" fmla="*/ 739650 h 739650"/>
                      <a:gd name="connsiteX3" fmla="*/ 0 w 369826"/>
                      <a:gd name="connsiteY3" fmla="*/ 739650 h 739650"/>
                      <a:gd name="connsiteX4" fmla="*/ 0 w 369826"/>
                      <a:gd name="connsiteY4" fmla="*/ 0 h 7396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69826" h="739650">
                        <a:moveTo>
                          <a:pt x="1" y="0"/>
                        </a:moveTo>
                        <a:cubicBezTo>
                          <a:pt x="204250" y="0"/>
                          <a:pt x="369826" y="165576"/>
                          <a:pt x="369826" y="369825"/>
                        </a:cubicBezTo>
                        <a:cubicBezTo>
                          <a:pt x="369826" y="574074"/>
                          <a:pt x="204250" y="739650"/>
                          <a:pt x="1" y="739650"/>
                        </a:cubicBezTo>
                        <a:lnTo>
                          <a:pt x="0" y="73965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B52B42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822" name="Group 821"/>
                <p:cNvGrpSpPr/>
                <p:nvPr/>
              </p:nvGrpSpPr>
              <p:grpSpPr>
                <a:xfrm>
                  <a:off x="4260773" y="2220809"/>
                  <a:ext cx="613937" cy="613938"/>
                  <a:chOff x="4607481" y="4365751"/>
                  <a:chExt cx="739649" cy="739650"/>
                </a:xfrm>
              </p:grpSpPr>
              <p:sp>
                <p:nvSpPr>
                  <p:cNvPr id="826" name="Oval 825"/>
                  <p:cNvSpPr/>
                  <p:nvPr/>
                </p:nvSpPr>
                <p:spPr>
                  <a:xfrm>
                    <a:off x="4607481" y="4365751"/>
                    <a:ext cx="739649" cy="739649"/>
                  </a:xfrm>
                  <a:prstGeom prst="ellipse">
                    <a:avLst/>
                  </a:prstGeom>
                  <a:solidFill>
                    <a:srgbClr val="C6495E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827" name="Freeform 826"/>
                  <p:cNvSpPr/>
                  <p:nvPr/>
                </p:nvSpPr>
                <p:spPr>
                  <a:xfrm>
                    <a:off x="4977304" y="4365751"/>
                    <a:ext cx="369826" cy="739650"/>
                  </a:xfrm>
                  <a:custGeom>
                    <a:avLst/>
                    <a:gdLst>
                      <a:gd name="connsiteX0" fmla="*/ 1 w 369826"/>
                      <a:gd name="connsiteY0" fmla="*/ 0 h 739650"/>
                      <a:gd name="connsiteX1" fmla="*/ 369826 w 369826"/>
                      <a:gd name="connsiteY1" fmla="*/ 369825 h 739650"/>
                      <a:gd name="connsiteX2" fmla="*/ 1 w 369826"/>
                      <a:gd name="connsiteY2" fmla="*/ 739650 h 739650"/>
                      <a:gd name="connsiteX3" fmla="*/ 0 w 369826"/>
                      <a:gd name="connsiteY3" fmla="*/ 739650 h 739650"/>
                      <a:gd name="connsiteX4" fmla="*/ 0 w 369826"/>
                      <a:gd name="connsiteY4" fmla="*/ 0 h 7396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69826" h="739650">
                        <a:moveTo>
                          <a:pt x="1" y="0"/>
                        </a:moveTo>
                        <a:cubicBezTo>
                          <a:pt x="204250" y="0"/>
                          <a:pt x="369826" y="165576"/>
                          <a:pt x="369826" y="369825"/>
                        </a:cubicBezTo>
                        <a:cubicBezTo>
                          <a:pt x="369826" y="574074"/>
                          <a:pt x="204250" y="739650"/>
                          <a:pt x="1" y="739650"/>
                        </a:cubicBezTo>
                        <a:lnTo>
                          <a:pt x="0" y="73965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B52B42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823" name="Group 822"/>
                <p:cNvGrpSpPr/>
                <p:nvPr/>
              </p:nvGrpSpPr>
              <p:grpSpPr>
                <a:xfrm>
                  <a:off x="4189264" y="1246862"/>
                  <a:ext cx="885482" cy="428318"/>
                  <a:chOff x="4063354" y="1112562"/>
                  <a:chExt cx="885482" cy="428318"/>
                </a:xfrm>
              </p:grpSpPr>
              <p:sp>
                <p:nvSpPr>
                  <p:cNvPr id="824" name="Freeform 823"/>
                  <p:cNvSpPr/>
                  <p:nvPr/>
                </p:nvSpPr>
                <p:spPr>
                  <a:xfrm rot="20700000">
                    <a:off x="4063354" y="1112562"/>
                    <a:ext cx="857864" cy="426826"/>
                  </a:xfrm>
                  <a:custGeom>
                    <a:avLst/>
                    <a:gdLst>
                      <a:gd name="connsiteX0" fmla="*/ 311022 w 622599"/>
                      <a:gd name="connsiteY0" fmla="*/ 1 h 309771"/>
                      <a:gd name="connsiteX1" fmla="*/ 554886 w 622599"/>
                      <a:gd name="connsiteY1" fmla="*/ 87690 h 309771"/>
                      <a:gd name="connsiteX2" fmla="*/ 620070 w 622599"/>
                      <a:gd name="connsiteY2" fmla="*/ 153608 h 309771"/>
                      <a:gd name="connsiteX3" fmla="*/ 620481 w 622599"/>
                      <a:gd name="connsiteY3" fmla="*/ 153605 h 309771"/>
                      <a:gd name="connsiteX4" fmla="*/ 620274 w 622599"/>
                      <a:gd name="connsiteY4" fmla="*/ 153815 h 309771"/>
                      <a:gd name="connsiteX5" fmla="*/ 622599 w 622599"/>
                      <a:gd name="connsiteY5" fmla="*/ 156166 h 309771"/>
                      <a:gd name="connsiteX6" fmla="*/ 617944 w 622599"/>
                      <a:gd name="connsiteY6" fmla="*/ 156177 h 309771"/>
                      <a:gd name="connsiteX7" fmla="*/ 553568 w 622599"/>
                      <a:gd name="connsiteY7" fmla="*/ 221424 h 309771"/>
                      <a:gd name="connsiteX8" fmla="*/ 2658 w 622599"/>
                      <a:gd name="connsiteY8" fmla="*/ 158149 h 309771"/>
                      <a:gd name="connsiteX9" fmla="*/ 118479 w 622599"/>
                      <a:gd name="connsiteY9" fmla="*/ 157297 h 309771"/>
                      <a:gd name="connsiteX10" fmla="*/ 0 w 622599"/>
                      <a:gd name="connsiteY10" fmla="*/ 157563 h 309771"/>
                      <a:gd name="connsiteX11" fmla="*/ 311022 w 622599"/>
                      <a:gd name="connsiteY11" fmla="*/ 1 h 3097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622599" h="309771">
                        <a:moveTo>
                          <a:pt x="311022" y="1"/>
                        </a:moveTo>
                        <a:cubicBezTo>
                          <a:pt x="396643" y="-192"/>
                          <a:pt x="482317" y="29028"/>
                          <a:pt x="554886" y="87690"/>
                        </a:cubicBezTo>
                        <a:lnTo>
                          <a:pt x="620070" y="153608"/>
                        </a:lnTo>
                        <a:lnTo>
                          <a:pt x="620481" y="153605"/>
                        </a:lnTo>
                        <a:lnTo>
                          <a:pt x="620274" y="153815"/>
                        </a:lnTo>
                        <a:lnTo>
                          <a:pt x="622599" y="156166"/>
                        </a:lnTo>
                        <a:lnTo>
                          <a:pt x="617944" y="156177"/>
                        </a:lnTo>
                        <a:lnTo>
                          <a:pt x="553568" y="221424"/>
                        </a:lnTo>
                        <a:cubicBezTo>
                          <a:pt x="386280" y="357309"/>
                          <a:pt x="148614" y="336615"/>
                          <a:pt x="2658" y="158149"/>
                        </a:cubicBezTo>
                        <a:lnTo>
                          <a:pt x="118479" y="157297"/>
                        </a:lnTo>
                        <a:lnTo>
                          <a:pt x="0" y="157563"/>
                        </a:lnTo>
                        <a:cubicBezTo>
                          <a:pt x="82792" y="52801"/>
                          <a:pt x="196861" y="257"/>
                          <a:pt x="311022" y="1"/>
                        </a:cubicBezTo>
                        <a:close/>
                      </a:path>
                    </a:pathLst>
                  </a:custGeom>
                  <a:solidFill>
                    <a:srgbClr val="58D68F"/>
                  </a:solidFill>
                  <a:ln w="635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825" name="Freeform 824"/>
                  <p:cNvSpPr/>
                  <p:nvPr/>
                </p:nvSpPr>
                <p:spPr>
                  <a:xfrm rot="4500000">
                    <a:off x="4413197" y="1005241"/>
                    <a:ext cx="213414" cy="857864"/>
                  </a:xfrm>
                  <a:custGeom>
                    <a:avLst/>
                    <a:gdLst>
                      <a:gd name="connsiteX0" fmla="*/ 1281 w 154886"/>
                      <a:gd name="connsiteY0" fmla="*/ 0 h 622599"/>
                      <a:gd name="connsiteX1" fmla="*/ 1292 w 154886"/>
                      <a:gd name="connsiteY1" fmla="*/ 4655 h 622599"/>
                      <a:gd name="connsiteX2" fmla="*/ 66539 w 154886"/>
                      <a:gd name="connsiteY2" fmla="*/ 69031 h 622599"/>
                      <a:gd name="connsiteX3" fmla="*/ 3264 w 154886"/>
                      <a:gd name="connsiteY3" fmla="*/ 619941 h 622599"/>
                      <a:gd name="connsiteX4" fmla="*/ 2412 w 154886"/>
                      <a:gd name="connsiteY4" fmla="*/ 504120 h 622599"/>
                      <a:gd name="connsiteX5" fmla="*/ 2678 w 154886"/>
                      <a:gd name="connsiteY5" fmla="*/ 622599 h 622599"/>
                      <a:gd name="connsiteX6" fmla="*/ 0 w 154886"/>
                      <a:gd name="connsiteY6" fmla="*/ 619972 h 622599"/>
                      <a:gd name="connsiteX7" fmla="*/ 0 w 154886"/>
                      <a:gd name="connsiteY7" fmla="*/ 1267 h 62259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54886" h="622599">
                        <a:moveTo>
                          <a:pt x="1281" y="0"/>
                        </a:moveTo>
                        <a:lnTo>
                          <a:pt x="1292" y="4655"/>
                        </a:lnTo>
                        <a:lnTo>
                          <a:pt x="66539" y="69031"/>
                        </a:lnTo>
                        <a:cubicBezTo>
                          <a:pt x="202424" y="236319"/>
                          <a:pt x="181730" y="473985"/>
                          <a:pt x="3264" y="619941"/>
                        </a:cubicBezTo>
                        <a:lnTo>
                          <a:pt x="2412" y="504120"/>
                        </a:lnTo>
                        <a:lnTo>
                          <a:pt x="2678" y="622599"/>
                        </a:lnTo>
                        <a:lnTo>
                          <a:pt x="0" y="619972"/>
                        </a:lnTo>
                        <a:lnTo>
                          <a:pt x="0" y="1267"/>
                        </a:lnTo>
                        <a:close/>
                      </a:path>
                    </a:pathLst>
                  </a:custGeom>
                  <a:solidFill>
                    <a:srgbClr val="27AE60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772" name="Group 771"/>
              <p:cNvGrpSpPr/>
              <p:nvPr/>
            </p:nvGrpSpPr>
            <p:grpSpPr>
              <a:xfrm>
                <a:off x="1809291" y="3852683"/>
                <a:ext cx="293425" cy="406095"/>
                <a:chOff x="1633488" y="334932"/>
                <a:chExt cx="1344715" cy="1861064"/>
              </a:xfrm>
            </p:grpSpPr>
            <p:grpSp>
              <p:nvGrpSpPr>
                <p:cNvPr id="795" name="Group 794"/>
                <p:cNvGrpSpPr/>
                <p:nvPr/>
              </p:nvGrpSpPr>
              <p:grpSpPr>
                <a:xfrm>
                  <a:off x="1633488" y="684696"/>
                  <a:ext cx="1344715" cy="1511300"/>
                  <a:chOff x="1633488" y="684696"/>
                  <a:chExt cx="1344715" cy="1511300"/>
                </a:xfrm>
              </p:grpSpPr>
              <p:sp>
                <p:nvSpPr>
                  <p:cNvPr id="817" name="Freeform 816"/>
                  <p:cNvSpPr/>
                  <p:nvPr/>
                </p:nvSpPr>
                <p:spPr>
                  <a:xfrm flipH="1">
                    <a:off x="1633488" y="684696"/>
                    <a:ext cx="1344715" cy="1511300"/>
                  </a:xfrm>
                  <a:custGeom>
                    <a:avLst/>
                    <a:gdLst>
                      <a:gd name="connsiteX0" fmla="*/ 695217 w 1344715"/>
                      <a:gd name="connsiteY0" fmla="*/ 0 h 1511300"/>
                      <a:gd name="connsiteX1" fmla="*/ 685058 w 1344715"/>
                      <a:gd name="connsiteY1" fmla="*/ 0 h 1511300"/>
                      <a:gd name="connsiteX2" fmla="*/ 659657 w 1344715"/>
                      <a:gd name="connsiteY2" fmla="*/ 0 h 1511300"/>
                      <a:gd name="connsiteX3" fmla="*/ 649498 w 1344715"/>
                      <a:gd name="connsiteY3" fmla="*/ 0 h 1511300"/>
                      <a:gd name="connsiteX4" fmla="*/ 649498 w 1344715"/>
                      <a:gd name="connsiteY4" fmla="*/ 424 h 1511300"/>
                      <a:gd name="connsiteX5" fmla="*/ 556042 w 1344715"/>
                      <a:gd name="connsiteY5" fmla="*/ 4323 h 1511300"/>
                      <a:gd name="connsiteX6" fmla="*/ 619492 w 1344715"/>
                      <a:gd name="connsiteY6" fmla="*/ 1506592 h 1511300"/>
                      <a:gd name="connsiteX7" fmla="*/ 649498 w 1344715"/>
                      <a:gd name="connsiteY7" fmla="*/ 1509264 h 1511300"/>
                      <a:gd name="connsiteX8" fmla="*/ 649498 w 1344715"/>
                      <a:gd name="connsiteY8" fmla="*/ 1511300 h 1511300"/>
                      <a:gd name="connsiteX9" fmla="*/ 672357 w 1344715"/>
                      <a:gd name="connsiteY9" fmla="*/ 1511300 h 1511300"/>
                      <a:gd name="connsiteX10" fmla="*/ 672358 w 1344715"/>
                      <a:gd name="connsiteY10" fmla="*/ 1511300 h 1511300"/>
                      <a:gd name="connsiteX11" fmla="*/ 695217 w 1344715"/>
                      <a:gd name="connsiteY11" fmla="*/ 1511300 h 1511300"/>
                      <a:gd name="connsiteX12" fmla="*/ 695217 w 1344715"/>
                      <a:gd name="connsiteY12" fmla="*/ 1507477 h 1511300"/>
                      <a:gd name="connsiteX13" fmla="*/ 778028 w 1344715"/>
                      <a:gd name="connsiteY13" fmla="*/ 1493630 h 1511300"/>
                      <a:gd name="connsiteX14" fmla="*/ 788673 w 1344715"/>
                      <a:gd name="connsiteY14" fmla="*/ 4323 h 1511300"/>
                      <a:gd name="connsiteX15" fmla="*/ 695217 w 1344715"/>
                      <a:gd name="connsiteY15" fmla="*/ 424 h 15113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1344715" h="1511300">
                        <a:moveTo>
                          <a:pt x="695217" y="0"/>
                        </a:moveTo>
                        <a:lnTo>
                          <a:pt x="685058" y="0"/>
                        </a:lnTo>
                        <a:lnTo>
                          <a:pt x="659657" y="0"/>
                        </a:lnTo>
                        <a:lnTo>
                          <a:pt x="649498" y="0"/>
                        </a:lnTo>
                        <a:lnTo>
                          <a:pt x="649498" y="424"/>
                        </a:lnTo>
                        <a:lnTo>
                          <a:pt x="556042" y="4323"/>
                        </a:lnTo>
                        <a:cubicBezTo>
                          <a:pt x="-429374" y="89872"/>
                          <a:pt x="90582" y="1417322"/>
                          <a:pt x="619492" y="1506592"/>
                        </a:cubicBezTo>
                        <a:lnTo>
                          <a:pt x="649498" y="1509264"/>
                        </a:lnTo>
                        <a:lnTo>
                          <a:pt x="649498" y="1511300"/>
                        </a:lnTo>
                        <a:lnTo>
                          <a:pt x="672357" y="1511300"/>
                        </a:lnTo>
                        <a:lnTo>
                          <a:pt x="672358" y="1511300"/>
                        </a:lnTo>
                        <a:lnTo>
                          <a:pt x="695217" y="1511300"/>
                        </a:lnTo>
                        <a:lnTo>
                          <a:pt x="695217" y="1507477"/>
                        </a:lnTo>
                        <a:lnTo>
                          <a:pt x="778028" y="1493630"/>
                        </a:lnTo>
                        <a:cubicBezTo>
                          <a:pt x="1287124" y="1330205"/>
                          <a:pt x="1741242" y="87020"/>
                          <a:pt x="788673" y="4323"/>
                        </a:cubicBezTo>
                        <a:lnTo>
                          <a:pt x="695217" y="424"/>
                        </a:lnTo>
                        <a:close/>
                      </a:path>
                    </a:pathLst>
                  </a:custGeom>
                  <a:solidFill>
                    <a:srgbClr val="E35443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818" name="Freeform 817"/>
                  <p:cNvSpPr/>
                  <p:nvPr/>
                </p:nvSpPr>
                <p:spPr>
                  <a:xfrm flipH="1">
                    <a:off x="2305845" y="684696"/>
                    <a:ext cx="672358" cy="1511300"/>
                  </a:xfrm>
                  <a:custGeom>
                    <a:avLst/>
                    <a:gdLst>
                      <a:gd name="connsiteX0" fmla="*/ 672358 w 672358"/>
                      <a:gd name="connsiteY0" fmla="*/ 0 h 1511300"/>
                      <a:gd name="connsiteX1" fmla="*/ 659657 w 672358"/>
                      <a:gd name="connsiteY1" fmla="*/ 0 h 1511300"/>
                      <a:gd name="connsiteX2" fmla="*/ 649498 w 672358"/>
                      <a:gd name="connsiteY2" fmla="*/ 0 h 1511300"/>
                      <a:gd name="connsiteX3" fmla="*/ 649498 w 672358"/>
                      <a:gd name="connsiteY3" fmla="*/ 424 h 1511300"/>
                      <a:gd name="connsiteX4" fmla="*/ 556042 w 672358"/>
                      <a:gd name="connsiteY4" fmla="*/ 4323 h 1511300"/>
                      <a:gd name="connsiteX5" fmla="*/ 619492 w 672358"/>
                      <a:gd name="connsiteY5" fmla="*/ 1506592 h 1511300"/>
                      <a:gd name="connsiteX6" fmla="*/ 649498 w 672358"/>
                      <a:gd name="connsiteY6" fmla="*/ 1509264 h 1511300"/>
                      <a:gd name="connsiteX7" fmla="*/ 649498 w 672358"/>
                      <a:gd name="connsiteY7" fmla="*/ 1511300 h 1511300"/>
                      <a:gd name="connsiteX8" fmla="*/ 672357 w 672358"/>
                      <a:gd name="connsiteY8" fmla="*/ 1511300 h 1511300"/>
                      <a:gd name="connsiteX9" fmla="*/ 672358 w 672358"/>
                      <a:gd name="connsiteY9" fmla="*/ 1511300 h 15113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672358" h="1511300">
                        <a:moveTo>
                          <a:pt x="672358" y="0"/>
                        </a:moveTo>
                        <a:lnTo>
                          <a:pt x="659657" y="0"/>
                        </a:lnTo>
                        <a:lnTo>
                          <a:pt x="649498" y="0"/>
                        </a:lnTo>
                        <a:lnTo>
                          <a:pt x="649498" y="424"/>
                        </a:lnTo>
                        <a:lnTo>
                          <a:pt x="556042" y="4323"/>
                        </a:lnTo>
                        <a:cubicBezTo>
                          <a:pt x="-429374" y="89872"/>
                          <a:pt x="90582" y="1417322"/>
                          <a:pt x="619492" y="1506592"/>
                        </a:cubicBezTo>
                        <a:lnTo>
                          <a:pt x="649498" y="1509264"/>
                        </a:lnTo>
                        <a:lnTo>
                          <a:pt x="649498" y="1511300"/>
                        </a:lnTo>
                        <a:lnTo>
                          <a:pt x="672357" y="1511300"/>
                        </a:lnTo>
                        <a:lnTo>
                          <a:pt x="672358" y="1511300"/>
                        </a:lnTo>
                        <a:close/>
                      </a:path>
                    </a:pathLst>
                  </a:custGeom>
                  <a:solidFill>
                    <a:srgbClr val="D63120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796" name="Group 795"/>
                <p:cNvGrpSpPr/>
                <p:nvPr/>
              </p:nvGrpSpPr>
              <p:grpSpPr>
                <a:xfrm>
                  <a:off x="1985367" y="334932"/>
                  <a:ext cx="643040" cy="505060"/>
                  <a:chOff x="2362639" y="273524"/>
                  <a:chExt cx="643040" cy="505060"/>
                </a:xfrm>
              </p:grpSpPr>
              <p:sp>
                <p:nvSpPr>
                  <p:cNvPr id="815" name="Freeform 814"/>
                  <p:cNvSpPr/>
                  <p:nvPr/>
                </p:nvSpPr>
                <p:spPr>
                  <a:xfrm rot="10800000" flipH="1">
                    <a:off x="2362639" y="273524"/>
                    <a:ext cx="643040" cy="499054"/>
                  </a:xfrm>
                  <a:custGeom>
                    <a:avLst/>
                    <a:gdLst>
                      <a:gd name="connsiteX0" fmla="*/ 643040 w 643040"/>
                      <a:gd name="connsiteY0" fmla="*/ 499054 h 499054"/>
                      <a:gd name="connsiteX1" fmla="*/ 562786 w 643040"/>
                      <a:gd name="connsiteY1" fmla="*/ 129158 h 499054"/>
                      <a:gd name="connsiteX2" fmla="*/ 509870 w 643040"/>
                      <a:gd name="connsiteY2" fmla="*/ 68037 h 499054"/>
                      <a:gd name="connsiteX3" fmla="*/ 320349 w 643040"/>
                      <a:gd name="connsiteY3" fmla="*/ 0 h 499054"/>
                      <a:gd name="connsiteX4" fmla="*/ 130829 w 643040"/>
                      <a:gd name="connsiteY4" fmla="*/ 68037 h 499054"/>
                      <a:gd name="connsiteX5" fmla="*/ 80828 w 643040"/>
                      <a:gd name="connsiteY5" fmla="*/ 125790 h 499054"/>
                      <a:gd name="connsiteX6" fmla="*/ 0 w 643040"/>
                      <a:gd name="connsiteY6" fmla="*/ 498332 h 499054"/>
                      <a:gd name="connsiteX7" fmla="*/ 204341 w 643040"/>
                      <a:gd name="connsiteY7" fmla="*/ 335747 h 499054"/>
                      <a:gd name="connsiteX8" fmla="*/ 321520 w 643040"/>
                      <a:gd name="connsiteY8" fmla="*/ 483020 h 499054"/>
                      <a:gd name="connsiteX9" fmla="*/ 321520 w 643040"/>
                      <a:gd name="connsiteY9" fmla="*/ 483742 h 499054"/>
                      <a:gd name="connsiteX10" fmla="*/ 438699 w 643040"/>
                      <a:gd name="connsiteY10" fmla="*/ 336469 h 4990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643040" h="499054">
                        <a:moveTo>
                          <a:pt x="643040" y="499054"/>
                        </a:moveTo>
                        <a:lnTo>
                          <a:pt x="562786" y="129158"/>
                        </a:lnTo>
                        <a:lnTo>
                          <a:pt x="509870" y="68037"/>
                        </a:lnTo>
                        <a:cubicBezTo>
                          <a:pt x="458367" y="25533"/>
                          <a:pt x="392340" y="0"/>
                          <a:pt x="320349" y="0"/>
                        </a:cubicBezTo>
                        <a:cubicBezTo>
                          <a:pt x="248359" y="0"/>
                          <a:pt x="182331" y="25533"/>
                          <a:pt x="130829" y="68037"/>
                        </a:cubicBezTo>
                        <a:lnTo>
                          <a:pt x="80828" y="125790"/>
                        </a:lnTo>
                        <a:lnTo>
                          <a:pt x="0" y="498332"/>
                        </a:lnTo>
                        <a:lnTo>
                          <a:pt x="204341" y="335747"/>
                        </a:lnTo>
                        <a:lnTo>
                          <a:pt x="321520" y="483020"/>
                        </a:lnTo>
                        <a:lnTo>
                          <a:pt x="321520" y="483742"/>
                        </a:lnTo>
                        <a:lnTo>
                          <a:pt x="438699" y="336469"/>
                        </a:lnTo>
                        <a:close/>
                      </a:path>
                    </a:pathLst>
                  </a:custGeom>
                  <a:solidFill>
                    <a:srgbClr val="58D68F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816" name="Freeform 815"/>
                  <p:cNvSpPr/>
                  <p:nvPr/>
                </p:nvSpPr>
                <p:spPr>
                  <a:xfrm rot="10800000" flipH="1">
                    <a:off x="2684159" y="279737"/>
                    <a:ext cx="321520" cy="498847"/>
                  </a:xfrm>
                  <a:custGeom>
                    <a:avLst/>
                    <a:gdLst>
                      <a:gd name="connsiteX0" fmla="*/ 321520 w 321520"/>
                      <a:gd name="connsiteY0" fmla="*/ 498847 h 498847"/>
                      <a:gd name="connsiteX1" fmla="*/ 241266 w 321520"/>
                      <a:gd name="connsiteY1" fmla="*/ 128951 h 498847"/>
                      <a:gd name="connsiteX2" fmla="*/ 188350 w 321520"/>
                      <a:gd name="connsiteY2" fmla="*/ 67830 h 498847"/>
                      <a:gd name="connsiteX3" fmla="*/ 101273 w 321520"/>
                      <a:gd name="connsiteY3" fmla="*/ 17873 h 498847"/>
                      <a:gd name="connsiteX4" fmla="*/ 0 w 321520"/>
                      <a:gd name="connsiteY4" fmla="*/ 0 h 498847"/>
                      <a:gd name="connsiteX5" fmla="*/ 0 w 321520"/>
                      <a:gd name="connsiteY5" fmla="*/ 482813 h 498847"/>
                      <a:gd name="connsiteX6" fmla="*/ 0 w 321520"/>
                      <a:gd name="connsiteY6" fmla="*/ 483535 h 498847"/>
                      <a:gd name="connsiteX7" fmla="*/ 117179 w 321520"/>
                      <a:gd name="connsiteY7" fmla="*/ 336262 h 4988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321520" h="498847">
                        <a:moveTo>
                          <a:pt x="321520" y="498847"/>
                        </a:moveTo>
                        <a:lnTo>
                          <a:pt x="241266" y="128951"/>
                        </a:lnTo>
                        <a:lnTo>
                          <a:pt x="188350" y="67830"/>
                        </a:lnTo>
                        <a:cubicBezTo>
                          <a:pt x="162599" y="46578"/>
                          <a:pt x="133216" y="29569"/>
                          <a:pt x="101273" y="17873"/>
                        </a:cubicBezTo>
                        <a:lnTo>
                          <a:pt x="0" y="0"/>
                        </a:lnTo>
                        <a:lnTo>
                          <a:pt x="0" y="482813"/>
                        </a:lnTo>
                        <a:lnTo>
                          <a:pt x="0" y="483535"/>
                        </a:lnTo>
                        <a:lnTo>
                          <a:pt x="117179" y="336262"/>
                        </a:lnTo>
                        <a:close/>
                      </a:path>
                    </a:pathLst>
                  </a:custGeom>
                  <a:solidFill>
                    <a:srgbClr val="27AE60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797" name="Oval 796"/>
                <p:cNvSpPr/>
                <p:nvPr/>
              </p:nvSpPr>
              <p:spPr>
                <a:xfrm>
                  <a:off x="1844114" y="919903"/>
                  <a:ext cx="72000" cy="72000"/>
                </a:xfrm>
                <a:prstGeom prst="ellipse">
                  <a:avLst/>
                </a:prstGeom>
                <a:solidFill>
                  <a:srgbClr val="F8B61A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98" name="Oval 797"/>
                <p:cNvSpPr/>
                <p:nvPr/>
              </p:nvSpPr>
              <p:spPr>
                <a:xfrm>
                  <a:off x="2120370" y="919903"/>
                  <a:ext cx="72000" cy="72000"/>
                </a:xfrm>
                <a:prstGeom prst="ellipse">
                  <a:avLst/>
                </a:prstGeom>
                <a:solidFill>
                  <a:srgbClr val="F8B61A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99" name="Oval 798"/>
                <p:cNvSpPr/>
                <p:nvPr/>
              </p:nvSpPr>
              <p:spPr>
                <a:xfrm>
                  <a:off x="2415056" y="919903"/>
                  <a:ext cx="72000" cy="72000"/>
                </a:xfrm>
                <a:prstGeom prst="ellipse">
                  <a:avLst/>
                </a:prstGeom>
                <a:solidFill>
                  <a:srgbClr val="F19E12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00" name="Oval 799"/>
                <p:cNvSpPr/>
                <p:nvPr/>
              </p:nvSpPr>
              <p:spPr>
                <a:xfrm>
                  <a:off x="2700852" y="919903"/>
                  <a:ext cx="72000" cy="72000"/>
                </a:xfrm>
                <a:prstGeom prst="ellipse">
                  <a:avLst/>
                </a:prstGeom>
                <a:solidFill>
                  <a:srgbClr val="F19E12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01" name="Oval 800"/>
                <p:cNvSpPr/>
                <p:nvPr/>
              </p:nvSpPr>
              <p:spPr>
                <a:xfrm>
                  <a:off x="1707805" y="1168657"/>
                  <a:ext cx="72000" cy="72000"/>
                </a:xfrm>
                <a:prstGeom prst="ellipse">
                  <a:avLst/>
                </a:prstGeom>
                <a:solidFill>
                  <a:srgbClr val="F8B61A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02" name="Oval 801"/>
                <p:cNvSpPr/>
                <p:nvPr/>
              </p:nvSpPr>
              <p:spPr>
                <a:xfrm>
                  <a:off x="1982315" y="1168657"/>
                  <a:ext cx="72000" cy="72000"/>
                </a:xfrm>
                <a:prstGeom prst="ellipse">
                  <a:avLst/>
                </a:prstGeom>
                <a:solidFill>
                  <a:srgbClr val="F8B61A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03" name="Oval 802"/>
                <p:cNvSpPr/>
                <p:nvPr/>
              </p:nvSpPr>
              <p:spPr>
                <a:xfrm>
                  <a:off x="2270655" y="1168657"/>
                  <a:ext cx="72000" cy="72000"/>
                </a:xfrm>
                <a:prstGeom prst="ellipse">
                  <a:avLst/>
                </a:prstGeom>
                <a:solidFill>
                  <a:srgbClr val="F8B61A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04" name="Oval 803"/>
                <p:cNvSpPr/>
                <p:nvPr/>
              </p:nvSpPr>
              <p:spPr>
                <a:xfrm>
                  <a:off x="2561179" y="1158779"/>
                  <a:ext cx="72000" cy="72000"/>
                </a:xfrm>
                <a:prstGeom prst="ellipse">
                  <a:avLst/>
                </a:prstGeom>
                <a:solidFill>
                  <a:srgbClr val="F19E12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05" name="Oval 804"/>
                <p:cNvSpPr/>
                <p:nvPr/>
              </p:nvSpPr>
              <p:spPr>
                <a:xfrm>
                  <a:off x="2833510" y="1158779"/>
                  <a:ext cx="72000" cy="72000"/>
                </a:xfrm>
                <a:prstGeom prst="ellipse">
                  <a:avLst/>
                </a:prstGeom>
                <a:solidFill>
                  <a:srgbClr val="F19E12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06" name="Oval 805"/>
                <p:cNvSpPr/>
                <p:nvPr/>
              </p:nvSpPr>
              <p:spPr>
                <a:xfrm>
                  <a:off x="1844114" y="1437922"/>
                  <a:ext cx="72000" cy="72000"/>
                </a:xfrm>
                <a:prstGeom prst="ellipse">
                  <a:avLst/>
                </a:prstGeom>
                <a:solidFill>
                  <a:srgbClr val="F8B61A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07" name="Oval 806"/>
                <p:cNvSpPr/>
                <p:nvPr/>
              </p:nvSpPr>
              <p:spPr>
                <a:xfrm>
                  <a:off x="2120370" y="1437922"/>
                  <a:ext cx="72000" cy="72000"/>
                </a:xfrm>
                <a:prstGeom prst="ellipse">
                  <a:avLst/>
                </a:prstGeom>
                <a:solidFill>
                  <a:srgbClr val="F8B61A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08" name="Oval 807"/>
                <p:cNvSpPr/>
                <p:nvPr/>
              </p:nvSpPr>
              <p:spPr>
                <a:xfrm>
                  <a:off x="2417471" y="1437922"/>
                  <a:ext cx="72000" cy="72000"/>
                </a:xfrm>
                <a:prstGeom prst="ellipse">
                  <a:avLst/>
                </a:prstGeom>
                <a:solidFill>
                  <a:srgbClr val="F19E12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09" name="Oval 808"/>
                <p:cNvSpPr/>
                <p:nvPr/>
              </p:nvSpPr>
              <p:spPr>
                <a:xfrm>
                  <a:off x="2703365" y="1437922"/>
                  <a:ext cx="72000" cy="72000"/>
                </a:xfrm>
                <a:prstGeom prst="ellipse">
                  <a:avLst/>
                </a:prstGeom>
                <a:solidFill>
                  <a:srgbClr val="F19E12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10" name="Oval 809"/>
                <p:cNvSpPr/>
                <p:nvPr/>
              </p:nvSpPr>
              <p:spPr>
                <a:xfrm>
                  <a:off x="1983481" y="1707816"/>
                  <a:ext cx="72000" cy="72000"/>
                </a:xfrm>
                <a:prstGeom prst="ellipse">
                  <a:avLst/>
                </a:prstGeom>
                <a:solidFill>
                  <a:srgbClr val="F8B61A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11" name="Oval 810"/>
                <p:cNvSpPr/>
                <p:nvPr/>
              </p:nvSpPr>
              <p:spPr>
                <a:xfrm>
                  <a:off x="2270655" y="1707816"/>
                  <a:ext cx="72000" cy="72000"/>
                </a:xfrm>
                <a:prstGeom prst="ellipse">
                  <a:avLst/>
                </a:prstGeom>
                <a:solidFill>
                  <a:srgbClr val="F8B61A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12" name="Oval 811"/>
                <p:cNvSpPr/>
                <p:nvPr/>
              </p:nvSpPr>
              <p:spPr>
                <a:xfrm>
                  <a:off x="2561179" y="1693893"/>
                  <a:ext cx="72000" cy="72000"/>
                </a:xfrm>
                <a:prstGeom prst="ellipse">
                  <a:avLst/>
                </a:prstGeom>
                <a:solidFill>
                  <a:srgbClr val="F19E12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13" name="Oval 812"/>
                <p:cNvSpPr/>
                <p:nvPr/>
              </p:nvSpPr>
              <p:spPr>
                <a:xfrm>
                  <a:off x="2120370" y="2004471"/>
                  <a:ext cx="72000" cy="72000"/>
                </a:xfrm>
                <a:prstGeom prst="ellipse">
                  <a:avLst/>
                </a:prstGeom>
                <a:solidFill>
                  <a:srgbClr val="F8B61A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14" name="Oval 813"/>
                <p:cNvSpPr/>
                <p:nvPr/>
              </p:nvSpPr>
              <p:spPr>
                <a:xfrm>
                  <a:off x="2417471" y="1997687"/>
                  <a:ext cx="72000" cy="72000"/>
                </a:xfrm>
                <a:prstGeom prst="ellipse">
                  <a:avLst/>
                </a:prstGeom>
                <a:solidFill>
                  <a:srgbClr val="F19E12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773" name="Group 772"/>
              <p:cNvGrpSpPr/>
              <p:nvPr/>
            </p:nvGrpSpPr>
            <p:grpSpPr>
              <a:xfrm>
                <a:off x="3057105" y="3768221"/>
                <a:ext cx="343148" cy="477007"/>
                <a:chOff x="5216848" y="2546882"/>
                <a:chExt cx="1572587" cy="2186039"/>
              </a:xfrm>
            </p:grpSpPr>
            <p:grpSp>
              <p:nvGrpSpPr>
                <p:cNvPr id="778" name="Group 777"/>
                <p:cNvGrpSpPr/>
                <p:nvPr/>
              </p:nvGrpSpPr>
              <p:grpSpPr>
                <a:xfrm>
                  <a:off x="5216848" y="2546882"/>
                  <a:ext cx="1572587" cy="2186039"/>
                  <a:chOff x="4589405" y="1579240"/>
                  <a:chExt cx="1572587" cy="2186039"/>
                </a:xfrm>
              </p:grpSpPr>
              <p:grpSp>
                <p:nvGrpSpPr>
                  <p:cNvPr id="780" name="Group 779"/>
                  <p:cNvGrpSpPr/>
                  <p:nvPr/>
                </p:nvGrpSpPr>
                <p:grpSpPr>
                  <a:xfrm rot="2641257">
                    <a:off x="5178361" y="1579240"/>
                    <a:ext cx="983631" cy="742452"/>
                    <a:chOff x="3510643" y="3553204"/>
                    <a:chExt cx="2496364" cy="1884275"/>
                  </a:xfrm>
                </p:grpSpPr>
                <p:sp>
                  <p:nvSpPr>
                    <p:cNvPr id="793" name="Freeform 792"/>
                    <p:cNvSpPr/>
                    <p:nvPr/>
                  </p:nvSpPr>
                  <p:spPr>
                    <a:xfrm>
                      <a:off x="3510643" y="3553204"/>
                      <a:ext cx="1248182" cy="1884275"/>
                    </a:xfrm>
                    <a:custGeom>
                      <a:avLst/>
                      <a:gdLst>
                        <a:gd name="connsiteX0" fmla="*/ 330200 w 330200"/>
                        <a:gd name="connsiteY0" fmla="*/ 463550 h 498475"/>
                        <a:gd name="connsiteX1" fmla="*/ 330200 w 330200"/>
                        <a:gd name="connsiteY1" fmla="*/ 0 h 498475"/>
                        <a:gd name="connsiteX2" fmla="*/ 155575 w 330200"/>
                        <a:gd name="connsiteY2" fmla="*/ 180975 h 498475"/>
                        <a:gd name="connsiteX3" fmla="*/ 231775 w 330200"/>
                        <a:gd name="connsiteY3" fmla="*/ 311150 h 498475"/>
                        <a:gd name="connsiteX4" fmla="*/ 0 w 330200"/>
                        <a:gd name="connsiteY4" fmla="*/ 311150 h 498475"/>
                        <a:gd name="connsiteX5" fmla="*/ 209550 w 330200"/>
                        <a:gd name="connsiteY5" fmla="*/ 498475 h 498475"/>
                        <a:gd name="connsiteX6" fmla="*/ 330200 w 330200"/>
                        <a:gd name="connsiteY6" fmla="*/ 463550 h 49847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330200" h="498475">
                          <a:moveTo>
                            <a:pt x="330200" y="463550"/>
                          </a:moveTo>
                          <a:lnTo>
                            <a:pt x="330200" y="0"/>
                          </a:lnTo>
                          <a:lnTo>
                            <a:pt x="155575" y="180975"/>
                          </a:lnTo>
                          <a:lnTo>
                            <a:pt x="231775" y="311150"/>
                          </a:lnTo>
                          <a:lnTo>
                            <a:pt x="0" y="311150"/>
                          </a:lnTo>
                          <a:lnTo>
                            <a:pt x="209550" y="498475"/>
                          </a:lnTo>
                          <a:lnTo>
                            <a:pt x="330200" y="463550"/>
                          </a:lnTo>
                          <a:close/>
                        </a:path>
                      </a:pathLst>
                    </a:custGeom>
                    <a:solidFill>
                      <a:srgbClr val="58D68F"/>
                    </a:solidFill>
                    <a:ln w="12700" cap="flat" cmpd="sng" algn="ctr">
                      <a:noFill/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794" name="Freeform 793"/>
                    <p:cNvSpPr/>
                    <p:nvPr/>
                  </p:nvSpPr>
                  <p:spPr>
                    <a:xfrm flipH="1">
                      <a:off x="4758825" y="3553204"/>
                      <a:ext cx="1248182" cy="1884275"/>
                    </a:xfrm>
                    <a:custGeom>
                      <a:avLst/>
                      <a:gdLst>
                        <a:gd name="connsiteX0" fmla="*/ 330200 w 330200"/>
                        <a:gd name="connsiteY0" fmla="*/ 463550 h 498475"/>
                        <a:gd name="connsiteX1" fmla="*/ 330200 w 330200"/>
                        <a:gd name="connsiteY1" fmla="*/ 0 h 498475"/>
                        <a:gd name="connsiteX2" fmla="*/ 155575 w 330200"/>
                        <a:gd name="connsiteY2" fmla="*/ 180975 h 498475"/>
                        <a:gd name="connsiteX3" fmla="*/ 231775 w 330200"/>
                        <a:gd name="connsiteY3" fmla="*/ 311150 h 498475"/>
                        <a:gd name="connsiteX4" fmla="*/ 0 w 330200"/>
                        <a:gd name="connsiteY4" fmla="*/ 311150 h 498475"/>
                        <a:gd name="connsiteX5" fmla="*/ 209550 w 330200"/>
                        <a:gd name="connsiteY5" fmla="*/ 498475 h 498475"/>
                        <a:gd name="connsiteX6" fmla="*/ 330200 w 330200"/>
                        <a:gd name="connsiteY6" fmla="*/ 463550 h 49847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330200" h="498475">
                          <a:moveTo>
                            <a:pt x="330200" y="463550"/>
                          </a:moveTo>
                          <a:lnTo>
                            <a:pt x="330200" y="0"/>
                          </a:lnTo>
                          <a:lnTo>
                            <a:pt x="155575" y="180975"/>
                          </a:lnTo>
                          <a:lnTo>
                            <a:pt x="231775" y="311150"/>
                          </a:lnTo>
                          <a:lnTo>
                            <a:pt x="0" y="311150"/>
                          </a:lnTo>
                          <a:lnTo>
                            <a:pt x="209550" y="498475"/>
                          </a:lnTo>
                          <a:lnTo>
                            <a:pt x="330200" y="463550"/>
                          </a:lnTo>
                          <a:close/>
                        </a:path>
                      </a:pathLst>
                    </a:custGeom>
                    <a:solidFill>
                      <a:srgbClr val="27AE60"/>
                    </a:solidFill>
                    <a:ln w="12700" cap="flat" cmpd="sng" algn="ctr">
                      <a:noFill/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</p:grpSp>
              <p:sp>
                <p:nvSpPr>
                  <p:cNvPr id="781" name="Arc 780"/>
                  <p:cNvSpPr/>
                  <p:nvPr/>
                </p:nvSpPr>
                <p:spPr>
                  <a:xfrm flipH="1">
                    <a:off x="5370938" y="2162494"/>
                    <a:ext cx="356589" cy="733443"/>
                  </a:xfrm>
                  <a:prstGeom prst="arc">
                    <a:avLst>
                      <a:gd name="adj1" fmla="val 16200000"/>
                      <a:gd name="adj2" fmla="val 374751"/>
                    </a:avLst>
                  </a:prstGeom>
                  <a:noFill/>
                  <a:ln w="76200" cap="flat" cmpd="sng" algn="ctr">
                    <a:solidFill>
                      <a:srgbClr val="27AE60"/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grpSp>
                <p:nvGrpSpPr>
                  <p:cNvPr id="782" name="Group 781"/>
                  <p:cNvGrpSpPr/>
                  <p:nvPr/>
                </p:nvGrpSpPr>
                <p:grpSpPr>
                  <a:xfrm>
                    <a:off x="4589405" y="2363348"/>
                    <a:ext cx="1566675" cy="1401931"/>
                    <a:chOff x="4589405" y="2363348"/>
                    <a:chExt cx="1566675" cy="1401931"/>
                  </a:xfrm>
                </p:grpSpPr>
                <p:sp>
                  <p:nvSpPr>
                    <p:cNvPr id="783" name="Oval 782"/>
                    <p:cNvSpPr/>
                    <p:nvPr/>
                  </p:nvSpPr>
                  <p:spPr>
                    <a:xfrm>
                      <a:off x="4589405" y="2363348"/>
                      <a:ext cx="391669" cy="391669"/>
                    </a:xfrm>
                    <a:prstGeom prst="ellipse">
                      <a:avLst/>
                    </a:prstGeom>
                    <a:solidFill>
                      <a:srgbClr val="415B76"/>
                    </a:solidFill>
                    <a:ln w="12700" cap="flat" cmpd="sng" algn="ctr">
                      <a:noFill/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784" name="Oval 783"/>
                    <p:cNvSpPr/>
                    <p:nvPr/>
                  </p:nvSpPr>
                  <p:spPr>
                    <a:xfrm>
                      <a:off x="4981074" y="2363348"/>
                      <a:ext cx="391669" cy="391669"/>
                    </a:xfrm>
                    <a:prstGeom prst="ellipse">
                      <a:avLst/>
                    </a:prstGeom>
                    <a:solidFill>
                      <a:srgbClr val="415B76"/>
                    </a:solidFill>
                    <a:ln w="12700" cap="flat" cmpd="sng" algn="ctr">
                      <a:noFill/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785" name="Oval 784"/>
                    <p:cNvSpPr/>
                    <p:nvPr/>
                  </p:nvSpPr>
                  <p:spPr>
                    <a:xfrm>
                      <a:off x="5372743" y="2363348"/>
                      <a:ext cx="391669" cy="391669"/>
                    </a:xfrm>
                    <a:prstGeom prst="ellipse">
                      <a:avLst/>
                    </a:prstGeom>
                    <a:solidFill>
                      <a:srgbClr val="415B76"/>
                    </a:solidFill>
                    <a:ln w="12700" cap="flat" cmpd="sng" algn="ctr">
                      <a:noFill/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786" name="Oval 785"/>
                    <p:cNvSpPr/>
                    <p:nvPr/>
                  </p:nvSpPr>
                  <p:spPr>
                    <a:xfrm>
                      <a:off x="4785239" y="2700102"/>
                      <a:ext cx="391669" cy="391669"/>
                    </a:xfrm>
                    <a:prstGeom prst="ellipse">
                      <a:avLst/>
                    </a:prstGeom>
                    <a:solidFill>
                      <a:srgbClr val="415B76"/>
                    </a:solidFill>
                    <a:ln w="12700" cap="flat" cmpd="sng" algn="ctr">
                      <a:noFill/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787" name="Oval 786"/>
                    <p:cNvSpPr/>
                    <p:nvPr/>
                  </p:nvSpPr>
                  <p:spPr>
                    <a:xfrm>
                      <a:off x="5176908" y="2700102"/>
                      <a:ext cx="391669" cy="391669"/>
                    </a:xfrm>
                    <a:prstGeom prst="ellipse">
                      <a:avLst/>
                    </a:prstGeom>
                    <a:solidFill>
                      <a:srgbClr val="415B76"/>
                    </a:solidFill>
                    <a:ln w="12700" cap="flat" cmpd="sng" algn="ctr">
                      <a:noFill/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788" name="Oval 787"/>
                    <p:cNvSpPr/>
                    <p:nvPr/>
                  </p:nvSpPr>
                  <p:spPr>
                    <a:xfrm>
                      <a:off x="4981073" y="3036856"/>
                      <a:ext cx="391669" cy="391669"/>
                    </a:xfrm>
                    <a:prstGeom prst="ellipse">
                      <a:avLst/>
                    </a:prstGeom>
                    <a:solidFill>
                      <a:srgbClr val="415B76"/>
                    </a:solidFill>
                    <a:ln w="12700" cap="flat" cmpd="sng" algn="ctr">
                      <a:noFill/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789" name="Oval 788"/>
                    <p:cNvSpPr/>
                    <p:nvPr/>
                  </p:nvSpPr>
                  <p:spPr>
                    <a:xfrm>
                      <a:off x="5764411" y="2363348"/>
                      <a:ext cx="391669" cy="391669"/>
                    </a:xfrm>
                    <a:prstGeom prst="ellipse">
                      <a:avLst/>
                    </a:prstGeom>
                    <a:solidFill>
                      <a:srgbClr val="415B76"/>
                    </a:solidFill>
                    <a:ln w="12700" cap="flat" cmpd="sng" algn="ctr">
                      <a:noFill/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790" name="Oval 789"/>
                    <p:cNvSpPr/>
                    <p:nvPr/>
                  </p:nvSpPr>
                  <p:spPr>
                    <a:xfrm>
                      <a:off x="5568576" y="2700102"/>
                      <a:ext cx="391669" cy="391669"/>
                    </a:xfrm>
                    <a:prstGeom prst="ellipse">
                      <a:avLst/>
                    </a:prstGeom>
                    <a:solidFill>
                      <a:srgbClr val="415B76"/>
                    </a:solidFill>
                    <a:ln w="12700" cap="flat" cmpd="sng" algn="ctr">
                      <a:noFill/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791" name="Oval 790"/>
                    <p:cNvSpPr/>
                    <p:nvPr/>
                  </p:nvSpPr>
                  <p:spPr>
                    <a:xfrm>
                      <a:off x="5372741" y="3036856"/>
                      <a:ext cx="391669" cy="391669"/>
                    </a:xfrm>
                    <a:prstGeom prst="ellipse">
                      <a:avLst/>
                    </a:prstGeom>
                    <a:solidFill>
                      <a:srgbClr val="415B76"/>
                    </a:solidFill>
                    <a:ln w="12700" cap="flat" cmpd="sng" algn="ctr">
                      <a:noFill/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792" name="Oval 791"/>
                    <p:cNvSpPr/>
                    <p:nvPr/>
                  </p:nvSpPr>
                  <p:spPr>
                    <a:xfrm>
                      <a:off x="5176905" y="3373610"/>
                      <a:ext cx="391669" cy="391669"/>
                    </a:xfrm>
                    <a:prstGeom prst="ellipse">
                      <a:avLst/>
                    </a:prstGeom>
                    <a:solidFill>
                      <a:srgbClr val="415B76"/>
                    </a:solidFill>
                    <a:ln w="12700" cap="flat" cmpd="sng" algn="ctr">
                      <a:noFill/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</p:grpSp>
            </p:grpSp>
            <p:sp>
              <p:nvSpPr>
                <p:cNvPr id="779" name="Freeform 778"/>
                <p:cNvSpPr/>
                <p:nvPr/>
              </p:nvSpPr>
              <p:spPr>
                <a:xfrm>
                  <a:off x="5998687" y="3330989"/>
                  <a:ext cx="786324" cy="1401932"/>
                </a:xfrm>
                <a:custGeom>
                  <a:avLst/>
                  <a:gdLst>
                    <a:gd name="connsiteX0" fmla="*/ 2983 w 786324"/>
                    <a:gd name="connsiteY0" fmla="*/ 1010262 h 1401932"/>
                    <a:gd name="connsiteX1" fmla="*/ 198818 w 786324"/>
                    <a:gd name="connsiteY1" fmla="*/ 1206097 h 1401932"/>
                    <a:gd name="connsiteX2" fmla="*/ 2983 w 786324"/>
                    <a:gd name="connsiteY2" fmla="*/ 1401932 h 1401932"/>
                    <a:gd name="connsiteX3" fmla="*/ 0 w 786324"/>
                    <a:gd name="connsiteY3" fmla="*/ 1401632 h 1401932"/>
                    <a:gd name="connsiteX4" fmla="*/ 0 w 786324"/>
                    <a:gd name="connsiteY4" fmla="*/ 1010563 h 1401932"/>
                    <a:gd name="connsiteX5" fmla="*/ 198819 w 786324"/>
                    <a:gd name="connsiteY5" fmla="*/ 673508 h 1401932"/>
                    <a:gd name="connsiteX6" fmla="*/ 394654 w 786324"/>
                    <a:gd name="connsiteY6" fmla="*/ 869343 h 1401932"/>
                    <a:gd name="connsiteX7" fmla="*/ 198819 w 786324"/>
                    <a:gd name="connsiteY7" fmla="*/ 1065178 h 1401932"/>
                    <a:gd name="connsiteX8" fmla="*/ 18374 w 786324"/>
                    <a:gd name="connsiteY8" fmla="*/ 945571 h 1401932"/>
                    <a:gd name="connsiteX9" fmla="*/ 2985 w 786324"/>
                    <a:gd name="connsiteY9" fmla="*/ 869348 h 1401932"/>
                    <a:gd name="connsiteX10" fmla="*/ 0 w 786324"/>
                    <a:gd name="connsiteY10" fmla="*/ 884133 h 1401932"/>
                    <a:gd name="connsiteX11" fmla="*/ 0 w 786324"/>
                    <a:gd name="connsiteY11" fmla="*/ 854553 h 1401932"/>
                    <a:gd name="connsiteX12" fmla="*/ 2985 w 786324"/>
                    <a:gd name="connsiteY12" fmla="*/ 869338 h 1401932"/>
                    <a:gd name="connsiteX13" fmla="*/ 18374 w 786324"/>
                    <a:gd name="connsiteY13" fmla="*/ 793115 h 1401932"/>
                    <a:gd name="connsiteX14" fmla="*/ 198819 w 786324"/>
                    <a:gd name="connsiteY14" fmla="*/ 673508 h 1401932"/>
                    <a:gd name="connsiteX15" fmla="*/ 2986 w 786324"/>
                    <a:gd name="connsiteY15" fmla="*/ 336754 h 1401932"/>
                    <a:gd name="connsiteX16" fmla="*/ 183431 w 786324"/>
                    <a:gd name="connsiteY16" fmla="*/ 456361 h 1401932"/>
                    <a:gd name="connsiteX17" fmla="*/ 198820 w 786324"/>
                    <a:gd name="connsiteY17" fmla="*/ 532584 h 1401932"/>
                    <a:gd name="connsiteX18" fmla="*/ 214209 w 786324"/>
                    <a:gd name="connsiteY18" fmla="*/ 456361 h 1401932"/>
                    <a:gd name="connsiteX19" fmla="*/ 394654 w 786324"/>
                    <a:gd name="connsiteY19" fmla="*/ 336754 h 1401932"/>
                    <a:gd name="connsiteX20" fmla="*/ 590489 w 786324"/>
                    <a:gd name="connsiteY20" fmla="*/ 532589 h 1401932"/>
                    <a:gd name="connsiteX21" fmla="*/ 394654 w 786324"/>
                    <a:gd name="connsiteY21" fmla="*/ 728424 h 1401932"/>
                    <a:gd name="connsiteX22" fmla="*/ 214209 w 786324"/>
                    <a:gd name="connsiteY22" fmla="*/ 608817 h 1401932"/>
                    <a:gd name="connsiteX23" fmla="*/ 198820 w 786324"/>
                    <a:gd name="connsiteY23" fmla="*/ 532594 h 1401932"/>
                    <a:gd name="connsiteX24" fmla="*/ 183431 w 786324"/>
                    <a:gd name="connsiteY24" fmla="*/ 608817 h 1401932"/>
                    <a:gd name="connsiteX25" fmla="*/ 2986 w 786324"/>
                    <a:gd name="connsiteY25" fmla="*/ 728424 h 1401932"/>
                    <a:gd name="connsiteX26" fmla="*/ 0 w 786324"/>
                    <a:gd name="connsiteY26" fmla="*/ 727897 h 1401932"/>
                    <a:gd name="connsiteX27" fmla="*/ 0 w 786324"/>
                    <a:gd name="connsiteY27" fmla="*/ 337281 h 1401932"/>
                    <a:gd name="connsiteX28" fmla="*/ 198821 w 786324"/>
                    <a:gd name="connsiteY28" fmla="*/ 0 h 1401932"/>
                    <a:gd name="connsiteX29" fmla="*/ 379266 w 786324"/>
                    <a:gd name="connsiteY29" fmla="*/ 119607 h 1401932"/>
                    <a:gd name="connsiteX30" fmla="*/ 394655 w 786324"/>
                    <a:gd name="connsiteY30" fmla="*/ 195830 h 1401932"/>
                    <a:gd name="connsiteX31" fmla="*/ 410044 w 786324"/>
                    <a:gd name="connsiteY31" fmla="*/ 119607 h 1401932"/>
                    <a:gd name="connsiteX32" fmla="*/ 590489 w 786324"/>
                    <a:gd name="connsiteY32" fmla="*/ 0 h 1401932"/>
                    <a:gd name="connsiteX33" fmla="*/ 786324 w 786324"/>
                    <a:gd name="connsiteY33" fmla="*/ 195835 h 1401932"/>
                    <a:gd name="connsiteX34" fmla="*/ 590489 w 786324"/>
                    <a:gd name="connsiteY34" fmla="*/ 391670 h 1401932"/>
                    <a:gd name="connsiteX35" fmla="*/ 410044 w 786324"/>
                    <a:gd name="connsiteY35" fmla="*/ 272063 h 1401932"/>
                    <a:gd name="connsiteX36" fmla="*/ 394655 w 786324"/>
                    <a:gd name="connsiteY36" fmla="*/ 195840 h 1401932"/>
                    <a:gd name="connsiteX37" fmla="*/ 379266 w 786324"/>
                    <a:gd name="connsiteY37" fmla="*/ 272063 h 1401932"/>
                    <a:gd name="connsiteX38" fmla="*/ 198821 w 786324"/>
                    <a:gd name="connsiteY38" fmla="*/ 391670 h 1401932"/>
                    <a:gd name="connsiteX39" fmla="*/ 6965 w 786324"/>
                    <a:gd name="connsiteY39" fmla="*/ 235303 h 1401932"/>
                    <a:gd name="connsiteX40" fmla="*/ 2987 w 786324"/>
                    <a:gd name="connsiteY40" fmla="*/ 195840 h 1401932"/>
                    <a:gd name="connsiteX41" fmla="*/ 0 w 786324"/>
                    <a:gd name="connsiteY41" fmla="*/ 225464 h 1401932"/>
                    <a:gd name="connsiteX42" fmla="*/ 0 w 786324"/>
                    <a:gd name="connsiteY42" fmla="*/ 166206 h 1401932"/>
                    <a:gd name="connsiteX43" fmla="*/ 2987 w 786324"/>
                    <a:gd name="connsiteY43" fmla="*/ 195830 h 1401932"/>
                    <a:gd name="connsiteX44" fmla="*/ 6965 w 786324"/>
                    <a:gd name="connsiteY44" fmla="*/ 156367 h 1401932"/>
                    <a:gd name="connsiteX45" fmla="*/ 198821 w 786324"/>
                    <a:gd name="connsiteY45" fmla="*/ 0 h 14019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</a:cxnLst>
                  <a:rect l="l" t="t" r="r" b="b"/>
                  <a:pathLst>
                    <a:path w="786324" h="1401932">
                      <a:moveTo>
                        <a:pt x="2983" y="1010262"/>
                      </a:moveTo>
                      <a:cubicBezTo>
                        <a:pt x="111140" y="1010262"/>
                        <a:pt x="198818" y="1097940"/>
                        <a:pt x="198818" y="1206097"/>
                      </a:cubicBezTo>
                      <a:cubicBezTo>
                        <a:pt x="198818" y="1314254"/>
                        <a:pt x="111140" y="1401932"/>
                        <a:pt x="2983" y="1401932"/>
                      </a:cubicBezTo>
                      <a:lnTo>
                        <a:pt x="0" y="1401632"/>
                      </a:lnTo>
                      <a:lnTo>
                        <a:pt x="0" y="1010563"/>
                      </a:lnTo>
                      <a:close/>
                      <a:moveTo>
                        <a:pt x="198819" y="673508"/>
                      </a:moveTo>
                      <a:cubicBezTo>
                        <a:pt x="306976" y="673508"/>
                        <a:pt x="394654" y="761186"/>
                        <a:pt x="394654" y="869343"/>
                      </a:cubicBezTo>
                      <a:cubicBezTo>
                        <a:pt x="394654" y="977500"/>
                        <a:pt x="306976" y="1065178"/>
                        <a:pt x="198819" y="1065178"/>
                      </a:cubicBezTo>
                      <a:cubicBezTo>
                        <a:pt x="117701" y="1065178"/>
                        <a:pt x="48103" y="1015859"/>
                        <a:pt x="18374" y="945571"/>
                      </a:cubicBezTo>
                      <a:lnTo>
                        <a:pt x="2985" y="869348"/>
                      </a:lnTo>
                      <a:lnTo>
                        <a:pt x="0" y="884133"/>
                      </a:lnTo>
                      <a:lnTo>
                        <a:pt x="0" y="854553"/>
                      </a:lnTo>
                      <a:lnTo>
                        <a:pt x="2985" y="869338"/>
                      </a:lnTo>
                      <a:lnTo>
                        <a:pt x="18374" y="793115"/>
                      </a:lnTo>
                      <a:cubicBezTo>
                        <a:pt x="48103" y="722827"/>
                        <a:pt x="117701" y="673508"/>
                        <a:pt x="198819" y="673508"/>
                      </a:cubicBezTo>
                      <a:close/>
                      <a:moveTo>
                        <a:pt x="2986" y="336754"/>
                      </a:moveTo>
                      <a:cubicBezTo>
                        <a:pt x="84104" y="336754"/>
                        <a:pt x="153702" y="386073"/>
                        <a:pt x="183431" y="456361"/>
                      </a:cubicBezTo>
                      <a:lnTo>
                        <a:pt x="198820" y="532584"/>
                      </a:lnTo>
                      <a:lnTo>
                        <a:pt x="214209" y="456361"/>
                      </a:lnTo>
                      <a:cubicBezTo>
                        <a:pt x="243938" y="386073"/>
                        <a:pt x="313536" y="336754"/>
                        <a:pt x="394654" y="336754"/>
                      </a:cubicBezTo>
                      <a:cubicBezTo>
                        <a:pt x="502811" y="336754"/>
                        <a:pt x="590489" y="424432"/>
                        <a:pt x="590489" y="532589"/>
                      </a:cubicBezTo>
                      <a:cubicBezTo>
                        <a:pt x="590489" y="640746"/>
                        <a:pt x="502811" y="728424"/>
                        <a:pt x="394654" y="728424"/>
                      </a:cubicBezTo>
                      <a:cubicBezTo>
                        <a:pt x="313536" y="728424"/>
                        <a:pt x="243938" y="679105"/>
                        <a:pt x="214209" y="608817"/>
                      </a:cubicBezTo>
                      <a:lnTo>
                        <a:pt x="198820" y="532594"/>
                      </a:lnTo>
                      <a:lnTo>
                        <a:pt x="183431" y="608817"/>
                      </a:lnTo>
                      <a:cubicBezTo>
                        <a:pt x="153702" y="679105"/>
                        <a:pt x="84104" y="728424"/>
                        <a:pt x="2986" y="728424"/>
                      </a:cubicBezTo>
                      <a:lnTo>
                        <a:pt x="0" y="727897"/>
                      </a:lnTo>
                      <a:lnTo>
                        <a:pt x="0" y="337281"/>
                      </a:lnTo>
                      <a:close/>
                      <a:moveTo>
                        <a:pt x="198821" y="0"/>
                      </a:moveTo>
                      <a:cubicBezTo>
                        <a:pt x="279939" y="0"/>
                        <a:pt x="349537" y="49319"/>
                        <a:pt x="379266" y="119607"/>
                      </a:cubicBezTo>
                      <a:lnTo>
                        <a:pt x="394655" y="195830"/>
                      </a:lnTo>
                      <a:lnTo>
                        <a:pt x="410044" y="119607"/>
                      </a:lnTo>
                      <a:cubicBezTo>
                        <a:pt x="439773" y="49319"/>
                        <a:pt x="509372" y="0"/>
                        <a:pt x="590489" y="0"/>
                      </a:cubicBezTo>
                      <a:cubicBezTo>
                        <a:pt x="698646" y="0"/>
                        <a:pt x="786324" y="87678"/>
                        <a:pt x="786324" y="195835"/>
                      </a:cubicBezTo>
                      <a:cubicBezTo>
                        <a:pt x="786324" y="303992"/>
                        <a:pt x="698646" y="391670"/>
                        <a:pt x="590489" y="391670"/>
                      </a:cubicBezTo>
                      <a:cubicBezTo>
                        <a:pt x="509372" y="391670"/>
                        <a:pt x="439773" y="342351"/>
                        <a:pt x="410044" y="272063"/>
                      </a:cubicBezTo>
                      <a:lnTo>
                        <a:pt x="394655" y="195840"/>
                      </a:lnTo>
                      <a:lnTo>
                        <a:pt x="379266" y="272063"/>
                      </a:lnTo>
                      <a:cubicBezTo>
                        <a:pt x="349537" y="342351"/>
                        <a:pt x="279939" y="391670"/>
                        <a:pt x="198821" y="391670"/>
                      </a:cubicBezTo>
                      <a:cubicBezTo>
                        <a:pt x="104184" y="391670"/>
                        <a:pt x="25226" y="324541"/>
                        <a:pt x="6965" y="235303"/>
                      </a:cubicBezTo>
                      <a:lnTo>
                        <a:pt x="2987" y="195840"/>
                      </a:lnTo>
                      <a:lnTo>
                        <a:pt x="0" y="225464"/>
                      </a:lnTo>
                      <a:lnTo>
                        <a:pt x="0" y="166206"/>
                      </a:lnTo>
                      <a:lnTo>
                        <a:pt x="2987" y="195830"/>
                      </a:lnTo>
                      <a:lnTo>
                        <a:pt x="6965" y="156367"/>
                      </a:lnTo>
                      <a:cubicBezTo>
                        <a:pt x="25226" y="67128"/>
                        <a:pt x="104184" y="0"/>
                        <a:pt x="198821" y="0"/>
                      </a:cubicBezTo>
                      <a:close/>
                    </a:path>
                  </a:pathLst>
                </a:custGeom>
                <a:solidFill>
                  <a:sysClr val="windowText" lastClr="000000">
                    <a:alpha val="15000"/>
                  </a:sys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774" name="Rectangle 773"/>
              <p:cNvSpPr/>
              <p:nvPr/>
            </p:nvSpPr>
            <p:spPr>
              <a:xfrm>
                <a:off x="2783405" y="3181017"/>
                <a:ext cx="162318" cy="598865"/>
              </a:xfrm>
              <a:prstGeom prst="rect">
                <a:avLst/>
              </a:prstGeom>
              <a:solidFill>
                <a:srgbClr val="9B59B6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75" name="Rectangle 774"/>
              <p:cNvSpPr/>
              <p:nvPr/>
            </p:nvSpPr>
            <p:spPr>
              <a:xfrm>
                <a:off x="1882263" y="3181017"/>
                <a:ext cx="162318" cy="598865"/>
              </a:xfrm>
              <a:prstGeom prst="rect">
                <a:avLst/>
              </a:prstGeom>
              <a:solidFill>
                <a:srgbClr val="9B59B6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76" name="Rectangle 775"/>
              <p:cNvSpPr/>
              <p:nvPr/>
            </p:nvSpPr>
            <p:spPr>
              <a:xfrm>
                <a:off x="3504642" y="3181017"/>
                <a:ext cx="162318" cy="598865"/>
              </a:xfrm>
              <a:prstGeom prst="rect">
                <a:avLst/>
              </a:prstGeom>
              <a:solidFill>
                <a:srgbClr val="9B59B6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cxnSp>
            <p:nvCxnSpPr>
              <p:cNvPr id="777" name="Straight Connector 776"/>
              <p:cNvCxnSpPr/>
              <p:nvPr/>
            </p:nvCxnSpPr>
            <p:spPr>
              <a:xfrm>
                <a:off x="1809549" y="3789256"/>
                <a:ext cx="1982805" cy="0"/>
              </a:xfrm>
              <a:prstGeom prst="line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</p:grpSp>
      </p:grpSp>
      <p:grpSp>
        <p:nvGrpSpPr>
          <p:cNvPr id="849" name="Group 848"/>
          <p:cNvGrpSpPr/>
          <p:nvPr/>
        </p:nvGrpSpPr>
        <p:grpSpPr>
          <a:xfrm>
            <a:off x="-92853" y="3070988"/>
            <a:ext cx="3204386" cy="2060067"/>
            <a:chOff x="-625136" y="3318143"/>
            <a:chExt cx="3204386" cy="2060067"/>
          </a:xfrm>
        </p:grpSpPr>
        <p:grpSp>
          <p:nvGrpSpPr>
            <p:cNvPr id="850" name="Group 849"/>
            <p:cNvGrpSpPr/>
            <p:nvPr/>
          </p:nvGrpSpPr>
          <p:grpSpPr>
            <a:xfrm>
              <a:off x="590801" y="4286709"/>
              <a:ext cx="1988449" cy="1091501"/>
              <a:chOff x="1809291" y="3181017"/>
              <a:chExt cx="1988449" cy="1091501"/>
            </a:xfrm>
          </p:grpSpPr>
          <p:grpSp>
            <p:nvGrpSpPr>
              <p:cNvPr id="862" name="Group 861"/>
              <p:cNvGrpSpPr/>
              <p:nvPr/>
            </p:nvGrpSpPr>
            <p:grpSpPr>
              <a:xfrm>
                <a:off x="2631409" y="3861046"/>
                <a:ext cx="365765" cy="374232"/>
                <a:chOff x="1197111" y="1389960"/>
                <a:chExt cx="1676237" cy="1715038"/>
              </a:xfrm>
            </p:grpSpPr>
            <p:grpSp>
              <p:nvGrpSpPr>
                <p:cNvPr id="928" name="Group 927"/>
                <p:cNvGrpSpPr/>
                <p:nvPr/>
              </p:nvGrpSpPr>
              <p:grpSpPr>
                <a:xfrm>
                  <a:off x="1197111" y="1671679"/>
                  <a:ext cx="1676237" cy="1433319"/>
                  <a:chOff x="1197111" y="1671679"/>
                  <a:chExt cx="1676237" cy="1433319"/>
                </a:xfrm>
              </p:grpSpPr>
              <p:sp>
                <p:nvSpPr>
                  <p:cNvPr id="932" name="Freeform 931"/>
                  <p:cNvSpPr/>
                  <p:nvPr/>
                </p:nvSpPr>
                <p:spPr>
                  <a:xfrm>
                    <a:off x="1197111" y="1671680"/>
                    <a:ext cx="1676237" cy="1433318"/>
                  </a:xfrm>
                  <a:custGeom>
                    <a:avLst/>
                    <a:gdLst>
                      <a:gd name="connsiteX0" fmla="*/ 498074 w 1676237"/>
                      <a:gd name="connsiteY0" fmla="*/ 1125 h 1433318"/>
                      <a:gd name="connsiteX1" fmla="*/ 783533 w 1676237"/>
                      <a:gd name="connsiteY1" fmla="*/ 104183 h 1433318"/>
                      <a:gd name="connsiteX2" fmla="*/ 838119 w 1676237"/>
                      <a:gd name="connsiteY2" fmla="*/ 165022 h 1433318"/>
                      <a:gd name="connsiteX3" fmla="*/ 892704 w 1676237"/>
                      <a:gd name="connsiteY3" fmla="*/ 104183 h 1433318"/>
                      <a:gd name="connsiteX4" fmla="*/ 1672906 w 1676237"/>
                      <a:gd name="connsiteY4" fmla="*/ 639163 h 1433318"/>
                      <a:gd name="connsiteX5" fmla="*/ 911018 w 1676237"/>
                      <a:gd name="connsiteY5" fmla="*/ 1387935 h 1433318"/>
                      <a:gd name="connsiteX6" fmla="*/ 838119 w 1676237"/>
                      <a:gd name="connsiteY6" fmla="*/ 1332444 h 1433318"/>
                      <a:gd name="connsiteX7" fmla="*/ 765219 w 1676237"/>
                      <a:gd name="connsiteY7" fmla="*/ 1387935 h 1433318"/>
                      <a:gd name="connsiteX8" fmla="*/ 3331 w 1676237"/>
                      <a:gd name="connsiteY8" fmla="*/ 639163 h 1433318"/>
                      <a:gd name="connsiteX9" fmla="*/ 498074 w 1676237"/>
                      <a:gd name="connsiteY9" fmla="*/ 1125 h 14333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676237" h="1433318">
                        <a:moveTo>
                          <a:pt x="498074" y="1125"/>
                        </a:moveTo>
                        <a:cubicBezTo>
                          <a:pt x="596437" y="-6421"/>
                          <a:pt x="696169" y="23527"/>
                          <a:pt x="783533" y="104183"/>
                        </a:cubicBezTo>
                        <a:lnTo>
                          <a:pt x="838119" y="165022"/>
                        </a:lnTo>
                        <a:lnTo>
                          <a:pt x="892704" y="104183"/>
                        </a:lnTo>
                        <a:cubicBezTo>
                          <a:pt x="1220320" y="-198276"/>
                          <a:pt x="1721855" y="212347"/>
                          <a:pt x="1672906" y="639163"/>
                        </a:cubicBezTo>
                        <a:cubicBezTo>
                          <a:pt x="1647770" y="954853"/>
                          <a:pt x="1283595" y="1611150"/>
                          <a:pt x="911018" y="1387935"/>
                        </a:cubicBezTo>
                        <a:lnTo>
                          <a:pt x="838119" y="1332444"/>
                        </a:lnTo>
                        <a:lnTo>
                          <a:pt x="765219" y="1387935"/>
                        </a:lnTo>
                        <a:cubicBezTo>
                          <a:pt x="392642" y="1611150"/>
                          <a:pt x="28467" y="954853"/>
                          <a:pt x="3331" y="639163"/>
                        </a:cubicBezTo>
                        <a:cubicBezTo>
                          <a:pt x="-32565" y="326165"/>
                          <a:pt x="227577" y="21875"/>
                          <a:pt x="498074" y="1125"/>
                        </a:cubicBezTo>
                        <a:close/>
                      </a:path>
                    </a:pathLst>
                  </a:custGeom>
                  <a:solidFill>
                    <a:srgbClr val="EC7064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933" name="Freeform 932"/>
                  <p:cNvSpPr/>
                  <p:nvPr/>
                </p:nvSpPr>
                <p:spPr>
                  <a:xfrm>
                    <a:off x="2035229" y="1671679"/>
                    <a:ext cx="838119" cy="1433319"/>
                  </a:xfrm>
                  <a:custGeom>
                    <a:avLst/>
                    <a:gdLst>
                      <a:gd name="connsiteX0" fmla="*/ 321589 w 838119"/>
                      <a:gd name="connsiteY0" fmla="*/ 154 h 1433319"/>
                      <a:gd name="connsiteX1" fmla="*/ 834788 w 838119"/>
                      <a:gd name="connsiteY1" fmla="*/ 639164 h 1433319"/>
                      <a:gd name="connsiteX2" fmla="*/ 72900 w 838119"/>
                      <a:gd name="connsiteY2" fmla="*/ 1387936 h 1433319"/>
                      <a:gd name="connsiteX3" fmla="*/ 1 w 838119"/>
                      <a:gd name="connsiteY3" fmla="*/ 1332445 h 1433319"/>
                      <a:gd name="connsiteX4" fmla="*/ 0 w 838119"/>
                      <a:gd name="connsiteY4" fmla="*/ 1332446 h 1433319"/>
                      <a:gd name="connsiteX5" fmla="*/ 0 w 838119"/>
                      <a:gd name="connsiteY5" fmla="*/ 165022 h 1433319"/>
                      <a:gd name="connsiteX6" fmla="*/ 1 w 838119"/>
                      <a:gd name="connsiteY6" fmla="*/ 165023 h 1433319"/>
                      <a:gd name="connsiteX7" fmla="*/ 54586 w 838119"/>
                      <a:gd name="connsiteY7" fmla="*/ 104184 h 1433319"/>
                      <a:gd name="connsiteX8" fmla="*/ 321589 w 838119"/>
                      <a:gd name="connsiteY8" fmla="*/ 154 h 14333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838119" h="1433319">
                        <a:moveTo>
                          <a:pt x="321589" y="154"/>
                        </a:moveTo>
                        <a:cubicBezTo>
                          <a:pt x="598565" y="8049"/>
                          <a:pt x="871500" y="319052"/>
                          <a:pt x="834788" y="639164"/>
                        </a:cubicBezTo>
                        <a:cubicBezTo>
                          <a:pt x="809652" y="954854"/>
                          <a:pt x="445477" y="1611151"/>
                          <a:pt x="72900" y="1387936"/>
                        </a:cubicBezTo>
                        <a:lnTo>
                          <a:pt x="1" y="1332445"/>
                        </a:lnTo>
                        <a:lnTo>
                          <a:pt x="0" y="1332446"/>
                        </a:lnTo>
                        <a:lnTo>
                          <a:pt x="0" y="165022"/>
                        </a:lnTo>
                        <a:lnTo>
                          <a:pt x="1" y="165023"/>
                        </a:lnTo>
                        <a:lnTo>
                          <a:pt x="54586" y="104184"/>
                        </a:lnTo>
                        <a:cubicBezTo>
                          <a:pt x="136490" y="28569"/>
                          <a:pt x="229264" y="-2478"/>
                          <a:pt x="321589" y="154"/>
                        </a:cubicBezTo>
                        <a:close/>
                      </a:path>
                    </a:pathLst>
                  </a:custGeom>
                  <a:solidFill>
                    <a:srgbClr val="E84C3D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929" name="Group 928"/>
                <p:cNvGrpSpPr/>
                <p:nvPr/>
              </p:nvGrpSpPr>
              <p:grpSpPr>
                <a:xfrm rot="2700000">
                  <a:off x="2122165" y="1174441"/>
                  <a:ext cx="426826" cy="857864"/>
                  <a:chOff x="4898239" y="1582532"/>
                  <a:chExt cx="309771" cy="622599"/>
                </a:xfrm>
              </p:grpSpPr>
              <p:sp>
                <p:nvSpPr>
                  <p:cNvPr id="930" name="Freeform 929"/>
                  <p:cNvSpPr/>
                  <p:nvPr/>
                </p:nvSpPr>
                <p:spPr>
                  <a:xfrm rot="16200000">
                    <a:off x="4741825" y="1738946"/>
                    <a:ext cx="622599" cy="309771"/>
                  </a:xfrm>
                  <a:custGeom>
                    <a:avLst/>
                    <a:gdLst>
                      <a:gd name="connsiteX0" fmla="*/ 311022 w 622599"/>
                      <a:gd name="connsiteY0" fmla="*/ 1 h 309771"/>
                      <a:gd name="connsiteX1" fmla="*/ 554886 w 622599"/>
                      <a:gd name="connsiteY1" fmla="*/ 87690 h 309771"/>
                      <a:gd name="connsiteX2" fmla="*/ 620070 w 622599"/>
                      <a:gd name="connsiteY2" fmla="*/ 153608 h 309771"/>
                      <a:gd name="connsiteX3" fmla="*/ 620481 w 622599"/>
                      <a:gd name="connsiteY3" fmla="*/ 153605 h 309771"/>
                      <a:gd name="connsiteX4" fmla="*/ 620274 w 622599"/>
                      <a:gd name="connsiteY4" fmla="*/ 153815 h 309771"/>
                      <a:gd name="connsiteX5" fmla="*/ 622599 w 622599"/>
                      <a:gd name="connsiteY5" fmla="*/ 156166 h 309771"/>
                      <a:gd name="connsiteX6" fmla="*/ 617944 w 622599"/>
                      <a:gd name="connsiteY6" fmla="*/ 156177 h 309771"/>
                      <a:gd name="connsiteX7" fmla="*/ 553568 w 622599"/>
                      <a:gd name="connsiteY7" fmla="*/ 221424 h 309771"/>
                      <a:gd name="connsiteX8" fmla="*/ 2658 w 622599"/>
                      <a:gd name="connsiteY8" fmla="*/ 158149 h 309771"/>
                      <a:gd name="connsiteX9" fmla="*/ 118479 w 622599"/>
                      <a:gd name="connsiteY9" fmla="*/ 157297 h 309771"/>
                      <a:gd name="connsiteX10" fmla="*/ 0 w 622599"/>
                      <a:gd name="connsiteY10" fmla="*/ 157563 h 309771"/>
                      <a:gd name="connsiteX11" fmla="*/ 311022 w 622599"/>
                      <a:gd name="connsiteY11" fmla="*/ 1 h 3097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622599" h="309771">
                        <a:moveTo>
                          <a:pt x="311022" y="1"/>
                        </a:moveTo>
                        <a:cubicBezTo>
                          <a:pt x="396643" y="-192"/>
                          <a:pt x="482317" y="29028"/>
                          <a:pt x="554886" y="87690"/>
                        </a:cubicBezTo>
                        <a:lnTo>
                          <a:pt x="620070" y="153608"/>
                        </a:lnTo>
                        <a:lnTo>
                          <a:pt x="620481" y="153605"/>
                        </a:lnTo>
                        <a:lnTo>
                          <a:pt x="620274" y="153815"/>
                        </a:lnTo>
                        <a:lnTo>
                          <a:pt x="622599" y="156166"/>
                        </a:lnTo>
                        <a:lnTo>
                          <a:pt x="617944" y="156177"/>
                        </a:lnTo>
                        <a:lnTo>
                          <a:pt x="553568" y="221424"/>
                        </a:lnTo>
                        <a:cubicBezTo>
                          <a:pt x="386280" y="357309"/>
                          <a:pt x="148614" y="336615"/>
                          <a:pt x="2658" y="158149"/>
                        </a:cubicBezTo>
                        <a:lnTo>
                          <a:pt x="118479" y="157297"/>
                        </a:lnTo>
                        <a:lnTo>
                          <a:pt x="0" y="157563"/>
                        </a:lnTo>
                        <a:cubicBezTo>
                          <a:pt x="82792" y="52801"/>
                          <a:pt x="196861" y="257"/>
                          <a:pt x="311022" y="1"/>
                        </a:cubicBezTo>
                        <a:close/>
                      </a:path>
                    </a:pathLst>
                  </a:custGeom>
                  <a:solidFill>
                    <a:srgbClr val="58D68F"/>
                  </a:solidFill>
                  <a:ln w="635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931" name="Freeform 930"/>
                  <p:cNvSpPr/>
                  <p:nvPr/>
                </p:nvSpPr>
                <p:spPr>
                  <a:xfrm>
                    <a:off x="5053124" y="1582532"/>
                    <a:ext cx="154886" cy="622599"/>
                  </a:xfrm>
                  <a:custGeom>
                    <a:avLst/>
                    <a:gdLst>
                      <a:gd name="connsiteX0" fmla="*/ 1281 w 154886"/>
                      <a:gd name="connsiteY0" fmla="*/ 0 h 622599"/>
                      <a:gd name="connsiteX1" fmla="*/ 1292 w 154886"/>
                      <a:gd name="connsiteY1" fmla="*/ 4655 h 622599"/>
                      <a:gd name="connsiteX2" fmla="*/ 66539 w 154886"/>
                      <a:gd name="connsiteY2" fmla="*/ 69031 h 622599"/>
                      <a:gd name="connsiteX3" fmla="*/ 3264 w 154886"/>
                      <a:gd name="connsiteY3" fmla="*/ 619941 h 622599"/>
                      <a:gd name="connsiteX4" fmla="*/ 2412 w 154886"/>
                      <a:gd name="connsiteY4" fmla="*/ 504120 h 622599"/>
                      <a:gd name="connsiteX5" fmla="*/ 2678 w 154886"/>
                      <a:gd name="connsiteY5" fmla="*/ 622599 h 622599"/>
                      <a:gd name="connsiteX6" fmla="*/ 0 w 154886"/>
                      <a:gd name="connsiteY6" fmla="*/ 619972 h 622599"/>
                      <a:gd name="connsiteX7" fmla="*/ 0 w 154886"/>
                      <a:gd name="connsiteY7" fmla="*/ 1267 h 62259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54886" h="622599">
                        <a:moveTo>
                          <a:pt x="1281" y="0"/>
                        </a:moveTo>
                        <a:lnTo>
                          <a:pt x="1292" y="4655"/>
                        </a:lnTo>
                        <a:lnTo>
                          <a:pt x="66539" y="69031"/>
                        </a:lnTo>
                        <a:cubicBezTo>
                          <a:pt x="202424" y="236319"/>
                          <a:pt x="181730" y="473985"/>
                          <a:pt x="3264" y="619941"/>
                        </a:cubicBezTo>
                        <a:lnTo>
                          <a:pt x="2412" y="504120"/>
                        </a:lnTo>
                        <a:lnTo>
                          <a:pt x="2678" y="622599"/>
                        </a:lnTo>
                        <a:lnTo>
                          <a:pt x="0" y="619972"/>
                        </a:lnTo>
                        <a:lnTo>
                          <a:pt x="0" y="1267"/>
                        </a:lnTo>
                        <a:close/>
                      </a:path>
                    </a:pathLst>
                  </a:custGeom>
                  <a:solidFill>
                    <a:srgbClr val="27AE60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863" name="Group 862"/>
              <p:cNvGrpSpPr/>
              <p:nvPr/>
            </p:nvGrpSpPr>
            <p:grpSpPr>
              <a:xfrm>
                <a:off x="2174247" y="3832677"/>
                <a:ext cx="355746" cy="430969"/>
                <a:chOff x="3467357" y="1386489"/>
                <a:chExt cx="1630321" cy="1975053"/>
              </a:xfrm>
            </p:grpSpPr>
            <p:sp>
              <p:nvSpPr>
                <p:cNvPr id="923" name="Oval 922"/>
                <p:cNvSpPr/>
                <p:nvPr/>
              </p:nvSpPr>
              <p:spPr>
                <a:xfrm>
                  <a:off x="3467357" y="1731220"/>
                  <a:ext cx="1630321" cy="1630321"/>
                </a:xfrm>
                <a:prstGeom prst="ellipse">
                  <a:avLst/>
                </a:prstGeom>
                <a:solidFill>
                  <a:srgbClr val="F8B61A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24" name="Freeform 923"/>
                <p:cNvSpPr/>
                <p:nvPr/>
              </p:nvSpPr>
              <p:spPr>
                <a:xfrm>
                  <a:off x="4267611" y="1731220"/>
                  <a:ext cx="830067" cy="1630322"/>
                </a:xfrm>
                <a:custGeom>
                  <a:avLst/>
                  <a:gdLst>
                    <a:gd name="connsiteX0" fmla="*/ 14906 w 830067"/>
                    <a:gd name="connsiteY0" fmla="*/ 0 h 1630322"/>
                    <a:gd name="connsiteX1" fmla="*/ 830067 w 830067"/>
                    <a:gd name="connsiteY1" fmla="*/ 815161 h 1630322"/>
                    <a:gd name="connsiteX2" fmla="*/ 14906 w 830067"/>
                    <a:gd name="connsiteY2" fmla="*/ 1630322 h 1630322"/>
                    <a:gd name="connsiteX3" fmla="*/ 0 w 830067"/>
                    <a:gd name="connsiteY3" fmla="*/ 1628819 h 1630322"/>
                    <a:gd name="connsiteX4" fmla="*/ 0 w 830067"/>
                    <a:gd name="connsiteY4" fmla="*/ 1503 h 16303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30067" h="1630322">
                      <a:moveTo>
                        <a:pt x="14906" y="0"/>
                      </a:moveTo>
                      <a:cubicBezTo>
                        <a:pt x="465107" y="0"/>
                        <a:pt x="830067" y="364960"/>
                        <a:pt x="830067" y="815161"/>
                      </a:cubicBezTo>
                      <a:cubicBezTo>
                        <a:pt x="830067" y="1265362"/>
                        <a:pt x="465107" y="1630322"/>
                        <a:pt x="14906" y="1630322"/>
                      </a:cubicBezTo>
                      <a:lnTo>
                        <a:pt x="0" y="1628819"/>
                      </a:lnTo>
                      <a:lnTo>
                        <a:pt x="0" y="1503"/>
                      </a:lnTo>
                      <a:close/>
                    </a:path>
                  </a:pathLst>
                </a:custGeom>
                <a:solidFill>
                  <a:srgbClr val="F19E12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grpSp>
              <p:nvGrpSpPr>
                <p:cNvPr id="925" name="Group 924"/>
                <p:cNvGrpSpPr/>
                <p:nvPr/>
              </p:nvGrpSpPr>
              <p:grpSpPr>
                <a:xfrm rot="2700000">
                  <a:off x="4357498" y="1170969"/>
                  <a:ext cx="426826" cy="857866"/>
                  <a:chOff x="4910359" y="1566848"/>
                  <a:chExt cx="309771" cy="622600"/>
                </a:xfrm>
              </p:grpSpPr>
              <p:sp>
                <p:nvSpPr>
                  <p:cNvPr id="926" name="Freeform 925"/>
                  <p:cNvSpPr/>
                  <p:nvPr/>
                </p:nvSpPr>
                <p:spPr>
                  <a:xfrm rot="16200000">
                    <a:off x="4753945" y="1723262"/>
                    <a:ext cx="622599" cy="309771"/>
                  </a:xfrm>
                  <a:custGeom>
                    <a:avLst/>
                    <a:gdLst>
                      <a:gd name="connsiteX0" fmla="*/ 311022 w 622599"/>
                      <a:gd name="connsiteY0" fmla="*/ 1 h 309771"/>
                      <a:gd name="connsiteX1" fmla="*/ 554886 w 622599"/>
                      <a:gd name="connsiteY1" fmla="*/ 87690 h 309771"/>
                      <a:gd name="connsiteX2" fmla="*/ 620070 w 622599"/>
                      <a:gd name="connsiteY2" fmla="*/ 153608 h 309771"/>
                      <a:gd name="connsiteX3" fmla="*/ 620481 w 622599"/>
                      <a:gd name="connsiteY3" fmla="*/ 153605 h 309771"/>
                      <a:gd name="connsiteX4" fmla="*/ 620274 w 622599"/>
                      <a:gd name="connsiteY4" fmla="*/ 153815 h 309771"/>
                      <a:gd name="connsiteX5" fmla="*/ 622599 w 622599"/>
                      <a:gd name="connsiteY5" fmla="*/ 156166 h 309771"/>
                      <a:gd name="connsiteX6" fmla="*/ 617944 w 622599"/>
                      <a:gd name="connsiteY6" fmla="*/ 156177 h 309771"/>
                      <a:gd name="connsiteX7" fmla="*/ 553568 w 622599"/>
                      <a:gd name="connsiteY7" fmla="*/ 221424 h 309771"/>
                      <a:gd name="connsiteX8" fmla="*/ 2658 w 622599"/>
                      <a:gd name="connsiteY8" fmla="*/ 158149 h 309771"/>
                      <a:gd name="connsiteX9" fmla="*/ 118479 w 622599"/>
                      <a:gd name="connsiteY9" fmla="*/ 157297 h 309771"/>
                      <a:gd name="connsiteX10" fmla="*/ 0 w 622599"/>
                      <a:gd name="connsiteY10" fmla="*/ 157563 h 309771"/>
                      <a:gd name="connsiteX11" fmla="*/ 311022 w 622599"/>
                      <a:gd name="connsiteY11" fmla="*/ 1 h 3097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622599" h="309771">
                        <a:moveTo>
                          <a:pt x="311022" y="1"/>
                        </a:moveTo>
                        <a:cubicBezTo>
                          <a:pt x="396643" y="-192"/>
                          <a:pt x="482317" y="29028"/>
                          <a:pt x="554886" y="87690"/>
                        </a:cubicBezTo>
                        <a:lnTo>
                          <a:pt x="620070" y="153608"/>
                        </a:lnTo>
                        <a:lnTo>
                          <a:pt x="620481" y="153605"/>
                        </a:lnTo>
                        <a:lnTo>
                          <a:pt x="620274" y="153815"/>
                        </a:lnTo>
                        <a:lnTo>
                          <a:pt x="622599" y="156166"/>
                        </a:lnTo>
                        <a:lnTo>
                          <a:pt x="617944" y="156177"/>
                        </a:lnTo>
                        <a:lnTo>
                          <a:pt x="553568" y="221424"/>
                        </a:lnTo>
                        <a:cubicBezTo>
                          <a:pt x="386280" y="357309"/>
                          <a:pt x="148614" y="336615"/>
                          <a:pt x="2658" y="158149"/>
                        </a:cubicBezTo>
                        <a:lnTo>
                          <a:pt x="118479" y="157297"/>
                        </a:lnTo>
                        <a:lnTo>
                          <a:pt x="0" y="157563"/>
                        </a:lnTo>
                        <a:cubicBezTo>
                          <a:pt x="82792" y="52801"/>
                          <a:pt x="196861" y="257"/>
                          <a:pt x="311022" y="1"/>
                        </a:cubicBezTo>
                        <a:close/>
                      </a:path>
                    </a:pathLst>
                  </a:custGeom>
                  <a:solidFill>
                    <a:srgbClr val="58D68F"/>
                  </a:solidFill>
                  <a:ln w="635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927" name="Freeform 926"/>
                  <p:cNvSpPr/>
                  <p:nvPr/>
                </p:nvSpPr>
                <p:spPr>
                  <a:xfrm>
                    <a:off x="5065243" y="1566849"/>
                    <a:ext cx="154886" cy="622599"/>
                  </a:xfrm>
                  <a:custGeom>
                    <a:avLst/>
                    <a:gdLst>
                      <a:gd name="connsiteX0" fmla="*/ 1281 w 154886"/>
                      <a:gd name="connsiteY0" fmla="*/ 0 h 622599"/>
                      <a:gd name="connsiteX1" fmla="*/ 1292 w 154886"/>
                      <a:gd name="connsiteY1" fmla="*/ 4655 h 622599"/>
                      <a:gd name="connsiteX2" fmla="*/ 66539 w 154886"/>
                      <a:gd name="connsiteY2" fmla="*/ 69031 h 622599"/>
                      <a:gd name="connsiteX3" fmla="*/ 3264 w 154886"/>
                      <a:gd name="connsiteY3" fmla="*/ 619941 h 622599"/>
                      <a:gd name="connsiteX4" fmla="*/ 2412 w 154886"/>
                      <a:gd name="connsiteY4" fmla="*/ 504120 h 622599"/>
                      <a:gd name="connsiteX5" fmla="*/ 2678 w 154886"/>
                      <a:gd name="connsiteY5" fmla="*/ 622599 h 622599"/>
                      <a:gd name="connsiteX6" fmla="*/ 0 w 154886"/>
                      <a:gd name="connsiteY6" fmla="*/ 619972 h 622599"/>
                      <a:gd name="connsiteX7" fmla="*/ 0 w 154886"/>
                      <a:gd name="connsiteY7" fmla="*/ 1267 h 62259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54886" h="622599">
                        <a:moveTo>
                          <a:pt x="1281" y="0"/>
                        </a:moveTo>
                        <a:lnTo>
                          <a:pt x="1292" y="4655"/>
                        </a:lnTo>
                        <a:lnTo>
                          <a:pt x="66539" y="69031"/>
                        </a:lnTo>
                        <a:cubicBezTo>
                          <a:pt x="202424" y="236319"/>
                          <a:pt x="181730" y="473985"/>
                          <a:pt x="3264" y="619941"/>
                        </a:cubicBezTo>
                        <a:lnTo>
                          <a:pt x="2412" y="504120"/>
                        </a:lnTo>
                        <a:lnTo>
                          <a:pt x="2678" y="622599"/>
                        </a:lnTo>
                        <a:lnTo>
                          <a:pt x="0" y="619972"/>
                        </a:lnTo>
                        <a:lnTo>
                          <a:pt x="0" y="1267"/>
                        </a:lnTo>
                        <a:close/>
                      </a:path>
                    </a:pathLst>
                  </a:custGeom>
                  <a:solidFill>
                    <a:srgbClr val="27AE60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864" name="Group 863"/>
              <p:cNvGrpSpPr/>
              <p:nvPr/>
            </p:nvGrpSpPr>
            <p:grpSpPr>
              <a:xfrm>
                <a:off x="3404978" y="3852683"/>
                <a:ext cx="392762" cy="419835"/>
                <a:chOff x="3589257" y="1246862"/>
                <a:chExt cx="1485489" cy="1587885"/>
              </a:xfrm>
            </p:grpSpPr>
            <p:cxnSp>
              <p:nvCxnSpPr>
                <p:cNvPr id="912" name="Straight Connector 911"/>
                <p:cNvCxnSpPr/>
                <p:nvPr/>
              </p:nvCxnSpPr>
              <p:spPr>
                <a:xfrm flipV="1">
                  <a:off x="3896226" y="1557868"/>
                  <a:ext cx="335757" cy="789942"/>
                </a:xfrm>
                <a:prstGeom prst="line">
                  <a:avLst/>
                </a:prstGeom>
                <a:noFill/>
                <a:ln w="101600" cap="flat" cmpd="sng" algn="ctr">
                  <a:solidFill>
                    <a:srgbClr val="58D68F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913" name="Straight Connector 912"/>
                <p:cNvCxnSpPr/>
                <p:nvPr/>
              </p:nvCxnSpPr>
              <p:spPr>
                <a:xfrm flipH="1" flipV="1">
                  <a:off x="4246378" y="1557868"/>
                  <a:ext cx="335757" cy="789942"/>
                </a:xfrm>
                <a:prstGeom prst="line">
                  <a:avLst/>
                </a:prstGeom>
                <a:noFill/>
                <a:ln w="101600" cap="flat" cmpd="sng" algn="ctr">
                  <a:solidFill>
                    <a:srgbClr val="27AE60"/>
                  </a:solidFill>
                  <a:prstDash val="solid"/>
                  <a:miter lim="800000"/>
                </a:ln>
                <a:effectLst/>
              </p:spPr>
            </p:cxnSp>
            <p:grpSp>
              <p:nvGrpSpPr>
                <p:cNvPr id="914" name="Group 913"/>
                <p:cNvGrpSpPr/>
                <p:nvPr/>
              </p:nvGrpSpPr>
              <p:grpSpPr>
                <a:xfrm>
                  <a:off x="3589257" y="2220809"/>
                  <a:ext cx="613937" cy="613938"/>
                  <a:chOff x="4607481" y="4365751"/>
                  <a:chExt cx="739649" cy="739650"/>
                </a:xfrm>
              </p:grpSpPr>
              <p:sp>
                <p:nvSpPr>
                  <p:cNvPr id="921" name="Oval 920"/>
                  <p:cNvSpPr/>
                  <p:nvPr/>
                </p:nvSpPr>
                <p:spPr>
                  <a:xfrm>
                    <a:off x="4607481" y="4365751"/>
                    <a:ext cx="739649" cy="739649"/>
                  </a:xfrm>
                  <a:prstGeom prst="ellipse">
                    <a:avLst/>
                  </a:prstGeom>
                  <a:solidFill>
                    <a:srgbClr val="C6495E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922" name="Freeform 921"/>
                  <p:cNvSpPr/>
                  <p:nvPr/>
                </p:nvSpPr>
                <p:spPr>
                  <a:xfrm>
                    <a:off x="4977304" y="4365751"/>
                    <a:ext cx="369826" cy="739650"/>
                  </a:xfrm>
                  <a:custGeom>
                    <a:avLst/>
                    <a:gdLst>
                      <a:gd name="connsiteX0" fmla="*/ 1 w 369826"/>
                      <a:gd name="connsiteY0" fmla="*/ 0 h 739650"/>
                      <a:gd name="connsiteX1" fmla="*/ 369826 w 369826"/>
                      <a:gd name="connsiteY1" fmla="*/ 369825 h 739650"/>
                      <a:gd name="connsiteX2" fmla="*/ 1 w 369826"/>
                      <a:gd name="connsiteY2" fmla="*/ 739650 h 739650"/>
                      <a:gd name="connsiteX3" fmla="*/ 0 w 369826"/>
                      <a:gd name="connsiteY3" fmla="*/ 739650 h 739650"/>
                      <a:gd name="connsiteX4" fmla="*/ 0 w 369826"/>
                      <a:gd name="connsiteY4" fmla="*/ 0 h 7396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69826" h="739650">
                        <a:moveTo>
                          <a:pt x="1" y="0"/>
                        </a:moveTo>
                        <a:cubicBezTo>
                          <a:pt x="204250" y="0"/>
                          <a:pt x="369826" y="165576"/>
                          <a:pt x="369826" y="369825"/>
                        </a:cubicBezTo>
                        <a:cubicBezTo>
                          <a:pt x="369826" y="574074"/>
                          <a:pt x="204250" y="739650"/>
                          <a:pt x="1" y="739650"/>
                        </a:cubicBezTo>
                        <a:lnTo>
                          <a:pt x="0" y="73965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B52B42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915" name="Group 914"/>
                <p:cNvGrpSpPr/>
                <p:nvPr/>
              </p:nvGrpSpPr>
              <p:grpSpPr>
                <a:xfrm>
                  <a:off x="4260773" y="2220809"/>
                  <a:ext cx="613937" cy="613938"/>
                  <a:chOff x="4607481" y="4365751"/>
                  <a:chExt cx="739649" cy="739650"/>
                </a:xfrm>
              </p:grpSpPr>
              <p:sp>
                <p:nvSpPr>
                  <p:cNvPr id="919" name="Oval 918"/>
                  <p:cNvSpPr/>
                  <p:nvPr/>
                </p:nvSpPr>
                <p:spPr>
                  <a:xfrm>
                    <a:off x="4607481" y="4365751"/>
                    <a:ext cx="739649" cy="739649"/>
                  </a:xfrm>
                  <a:prstGeom prst="ellipse">
                    <a:avLst/>
                  </a:prstGeom>
                  <a:solidFill>
                    <a:srgbClr val="C6495E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920" name="Freeform 919"/>
                  <p:cNvSpPr/>
                  <p:nvPr/>
                </p:nvSpPr>
                <p:spPr>
                  <a:xfrm>
                    <a:off x="4977304" y="4365751"/>
                    <a:ext cx="369826" cy="739650"/>
                  </a:xfrm>
                  <a:custGeom>
                    <a:avLst/>
                    <a:gdLst>
                      <a:gd name="connsiteX0" fmla="*/ 1 w 369826"/>
                      <a:gd name="connsiteY0" fmla="*/ 0 h 739650"/>
                      <a:gd name="connsiteX1" fmla="*/ 369826 w 369826"/>
                      <a:gd name="connsiteY1" fmla="*/ 369825 h 739650"/>
                      <a:gd name="connsiteX2" fmla="*/ 1 w 369826"/>
                      <a:gd name="connsiteY2" fmla="*/ 739650 h 739650"/>
                      <a:gd name="connsiteX3" fmla="*/ 0 w 369826"/>
                      <a:gd name="connsiteY3" fmla="*/ 739650 h 739650"/>
                      <a:gd name="connsiteX4" fmla="*/ 0 w 369826"/>
                      <a:gd name="connsiteY4" fmla="*/ 0 h 7396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69826" h="739650">
                        <a:moveTo>
                          <a:pt x="1" y="0"/>
                        </a:moveTo>
                        <a:cubicBezTo>
                          <a:pt x="204250" y="0"/>
                          <a:pt x="369826" y="165576"/>
                          <a:pt x="369826" y="369825"/>
                        </a:cubicBezTo>
                        <a:cubicBezTo>
                          <a:pt x="369826" y="574074"/>
                          <a:pt x="204250" y="739650"/>
                          <a:pt x="1" y="739650"/>
                        </a:cubicBezTo>
                        <a:lnTo>
                          <a:pt x="0" y="73965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B52B42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916" name="Group 915"/>
                <p:cNvGrpSpPr/>
                <p:nvPr/>
              </p:nvGrpSpPr>
              <p:grpSpPr>
                <a:xfrm>
                  <a:off x="4189264" y="1246862"/>
                  <a:ext cx="885482" cy="428318"/>
                  <a:chOff x="4063354" y="1112562"/>
                  <a:chExt cx="885482" cy="428318"/>
                </a:xfrm>
              </p:grpSpPr>
              <p:sp>
                <p:nvSpPr>
                  <p:cNvPr id="917" name="Freeform 916"/>
                  <p:cNvSpPr/>
                  <p:nvPr/>
                </p:nvSpPr>
                <p:spPr>
                  <a:xfrm rot="20700000">
                    <a:off x="4063354" y="1112562"/>
                    <a:ext cx="857864" cy="426826"/>
                  </a:xfrm>
                  <a:custGeom>
                    <a:avLst/>
                    <a:gdLst>
                      <a:gd name="connsiteX0" fmla="*/ 311022 w 622599"/>
                      <a:gd name="connsiteY0" fmla="*/ 1 h 309771"/>
                      <a:gd name="connsiteX1" fmla="*/ 554886 w 622599"/>
                      <a:gd name="connsiteY1" fmla="*/ 87690 h 309771"/>
                      <a:gd name="connsiteX2" fmla="*/ 620070 w 622599"/>
                      <a:gd name="connsiteY2" fmla="*/ 153608 h 309771"/>
                      <a:gd name="connsiteX3" fmla="*/ 620481 w 622599"/>
                      <a:gd name="connsiteY3" fmla="*/ 153605 h 309771"/>
                      <a:gd name="connsiteX4" fmla="*/ 620274 w 622599"/>
                      <a:gd name="connsiteY4" fmla="*/ 153815 h 309771"/>
                      <a:gd name="connsiteX5" fmla="*/ 622599 w 622599"/>
                      <a:gd name="connsiteY5" fmla="*/ 156166 h 309771"/>
                      <a:gd name="connsiteX6" fmla="*/ 617944 w 622599"/>
                      <a:gd name="connsiteY6" fmla="*/ 156177 h 309771"/>
                      <a:gd name="connsiteX7" fmla="*/ 553568 w 622599"/>
                      <a:gd name="connsiteY7" fmla="*/ 221424 h 309771"/>
                      <a:gd name="connsiteX8" fmla="*/ 2658 w 622599"/>
                      <a:gd name="connsiteY8" fmla="*/ 158149 h 309771"/>
                      <a:gd name="connsiteX9" fmla="*/ 118479 w 622599"/>
                      <a:gd name="connsiteY9" fmla="*/ 157297 h 309771"/>
                      <a:gd name="connsiteX10" fmla="*/ 0 w 622599"/>
                      <a:gd name="connsiteY10" fmla="*/ 157563 h 309771"/>
                      <a:gd name="connsiteX11" fmla="*/ 311022 w 622599"/>
                      <a:gd name="connsiteY11" fmla="*/ 1 h 3097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622599" h="309771">
                        <a:moveTo>
                          <a:pt x="311022" y="1"/>
                        </a:moveTo>
                        <a:cubicBezTo>
                          <a:pt x="396643" y="-192"/>
                          <a:pt x="482317" y="29028"/>
                          <a:pt x="554886" y="87690"/>
                        </a:cubicBezTo>
                        <a:lnTo>
                          <a:pt x="620070" y="153608"/>
                        </a:lnTo>
                        <a:lnTo>
                          <a:pt x="620481" y="153605"/>
                        </a:lnTo>
                        <a:lnTo>
                          <a:pt x="620274" y="153815"/>
                        </a:lnTo>
                        <a:lnTo>
                          <a:pt x="622599" y="156166"/>
                        </a:lnTo>
                        <a:lnTo>
                          <a:pt x="617944" y="156177"/>
                        </a:lnTo>
                        <a:lnTo>
                          <a:pt x="553568" y="221424"/>
                        </a:lnTo>
                        <a:cubicBezTo>
                          <a:pt x="386280" y="357309"/>
                          <a:pt x="148614" y="336615"/>
                          <a:pt x="2658" y="158149"/>
                        </a:cubicBezTo>
                        <a:lnTo>
                          <a:pt x="118479" y="157297"/>
                        </a:lnTo>
                        <a:lnTo>
                          <a:pt x="0" y="157563"/>
                        </a:lnTo>
                        <a:cubicBezTo>
                          <a:pt x="82792" y="52801"/>
                          <a:pt x="196861" y="257"/>
                          <a:pt x="311022" y="1"/>
                        </a:cubicBezTo>
                        <a:close/>
                      </a:path>
                    </a:pathLst>
                  </a:custGeom>
                  <a:solidFill>
                    <a:srgbClr val="58D68F"/>
                  </a:solidFill>
                  <a:ln w="635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918" name="Freeform 917"/>
                  <p:cNvSpPr/>
                  <p:nvPr/>
                </p:nvSpPr>
                <p:spPr>
                  <a:xfrm rot="4500000">
                    <a:off x="4413197" y="1005241"/>
                    <a:ext cx="213414" cy="857864"/>
                  </a:xfrm>
                  <a:custGeom>
                    <a:avLst/>
                    <a:gdLst>
                      <a:gd name="connsiteX0" fmla="*/ 1281 w 154886"/>
                      <a:gd name="connsiteY0" fmla="*/ 0 h 622599"/>
                      <a:gd name="connsiteX1" fmla="*/ 1292 w 154886"/>
                      <a:gd name="connsiteY1" fmla="*/ 4655 h 622599"/>
                      <a:gd name="connsiteX2" fmla="*/ 66539 w 154886"/>
                      <a:gd name="connsiteY2" fmla="*/ 69031 h 622599"/>
                      <a:gd name="connsiteX3" fmla="*/ 3264 w 154886"/>
                      <a:gd name="connsiteY3" fmla="*/ 619941 h 622599"/>
                      <a:gd name="connsiteX4" fmla="*/ 2412 w 154886"/>
                      <a:gd name="connsiteY4" fmla="*/ 504120 h 622599"/>
                      <a:gd name="connsiteX5" fmla="*/ 2678 w 154886"/>
                      <a:gd name="connsiteY5" fmla="*/ 622599 h 622599"/>
                      <a:gd name="connsiteX6" fmla="*/ 0 w 154886"/>
                      <a:gd name="connsiteY6" fmla="*/ 619972 h 622599"/>
                      <a:gd name="connsiteX7" fmla="*/ 0 w 154886"/>
                      <a:gd name="connsiteY7" fmla="*/ 1267 h 62259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54886" h="622599">
                        <a:moveTo>
                          <a:pt x="1281" y="0"/>
                        </a:moveTo>
                        <a:lnTo>
                          <a:pt x="1292" y="4655"/>
                        </a:lnTo>
                        <a:lnTo>
                          <a:pt x="66539" y="69031"/>
                        </a:lnTo>
                        <a:cubicBezTo>
                          <a:pt x="202424" y="236319"/>
                          <a:pt x="181730" y="473985"/>
                          <a:pt x="3264" y="619941"/>
                        </a:cubicBezTo>
                        <a:lnTo>
                          <a:pt x="2412" y="504120"/>
                        </a:lnTo>
                        <a:lnTo>
                          <a:pt x="2678" y="622599"/>
                        </a:lnTo>
                        <a:lnTo>
                          <a:pt x="0" y="619972"/>
                        </a:lnTo>
                        <a:lnTo>
                          <a:pt x="0" y="1267"/>
                        </a:lnTo>
                        <a:close/>
                      </a:path>
                    </a:pathLst>
                  </a:custGeom>
                  <a:solidFill>
                    <a:srgbClr val="27AE60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865" name="Group 864"/>
              <p:cNvGrpSpPr/>
              <p:nvPr/>
            </p:nvGrpSpPr>
            <p:grpSpPr>
              <a:xfrm>
                <a:off x="1809291" y="3852683"/>
                <a:ext cx="293425" cy="406095"/>
                <a:chOff x="1633488" y="334932"/>
                <a:chExt cx="1344715" cy="1861064"/>
              </a:xfrm>
            </p:grpSpPr>
            <p:grpSp>
              <p:nvGrpSpPr>
                <p:cNvPr id="888" name="Group 887"/>
                <p:cNvGrpSpPr/>
                <p:nvPr/>
              </p:nvGrpSpPr>
              <p:grpSpPr>
                <a:xfrm>
                  <a:off x="1633488" y="684696"/>
                  <a:ext cx="1344715" cy="1511300"/>
                  <a:chOff x="1633488" y="684696"/>
                  <a:chExt cx="1344715" cy="1511300"/>
                </a:xfrm>
              </p:grpSpPr>
              <p:sp>
                <p:nvSpPr>
                  <p:cNvPr id="910" name="Freeform 909"/>
                  <p:cNvSpPr/>
                  <p:nvPr/>
                </p:nvSpPr>
                <p:spPr>
                  <a:xfrm flipH="1">
                    <a:off x="1633488" y="684696"/>
                    <a:ext cx="1344715" cy="1511300"/>
                  </a:xfrm>
                  <a:custGeom>
                    <a:avLst/>
                    <a:gdLst>
                      <a:gd name="connsiteX0" fmla="*/ 695217 w 1344715"/>
                      <a:gd name="connsiteY0" fmla="*/ 0 h 1511300"/>
                      <a:gd name="connsiteX1" fmla="*/ 685058 w 1344715"/>
                      <a:gd name="connsiteY1" fmla="*/ 0 h 1511300"/>
                      <a:gd name="connsiteX2" fmla="*/ 659657 w 1344715"/>
                      <a:gd name="connsiteY2" fmla="*/ 0 h 1511300"/>
                      <a:gd name="connsiteX3" fmla="*/ 649498 w 1344715"/>
                      <a:gd name="connsiteY3" fmla="*/ 0 h 1511300"/>
                      <a:gd name="connsiteX4" fmla="*/ 649498 w 1344715"/>
                      <a:gd name="connsiteY4" fmla="*/ 424 h 1511300"/>
                      <a:gd name="connsiteX5" fmla="*/ 556042 w 1344715"/>
                      <a:gd name="connsiteY5" fmla="*/ 4323 h 1511300"/>
                      <a:gd name="connsiteX6" fmla="*/ 619492 w 1344715"/>
                      <a:gd name="connsiteY6" fmla="*/ 1506592 h 1511300"/>
                      <a:gd name="connsiteX7" fmla="*/ 649498 w 1344715"/>
                      <a:gd name="connsiteY7" fmla="*/ 1509264 h 1511300"/>
                      <a:gd name="connsiteX8" fmla="*/ 649498 w 1344715"/>
                      <a:gd name="connsiteY8" fmla="*/ 1511300 h 1511300"/>
                      <a:gd name="connsiteX9" fmla="*/ 672357 w 1344715"/>
                      <a:gd name="connsiteY9" fmla="*/ 1511300 h 1511300"/>
                      <a:gd name="connsiteX10" fmla="*/ 672358 w 1344715"/>
                      <a:gd name="connsiteY10" fmla="*/ 1511300 h 1511300"/>
                      <a:gd name="connsiteX11" fmla="*/ 695217 w 1344715"/>
                      <a:gd name="connsiteY11" fmla="*/ 1511300 h 1511300"/>
                      <a:gd name="connsiteX12" fmla="*/ 695217 w 1344715"/>
                      <a:gd name="connsiteY12" fmla="*/ 1507477 h 1511300"/>
                      <a:gd name="connsiteX13" fmla="*/ 778028 w 1344715"/>
                      <a:gd name="connsiteY13" fmla="*/ 1493630 h 1511300"/>
                      <a:gd name="connsiteX14" fmla="*/ 788673 w 1344715"/>
                      <a:gd name="connsiteY14" fmla="*/ 4323 h 1511300"/>
                      <a:gd name="connsiteX15" fmla="*/ 695217 w 1344715"/>
                      <a:gd name="connsiteY15" fmla="*/ 424 h 15113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1344715" h="1511300">
                        <a:moveTo>
                          <a:pt x="695217" y="0"/>
                        </a:moveTo>
                        <a:lnTo>
                          <a:pt x="685058" y="0"/>
                        </a:lnTo>
                        <a:lnTo>
                          <a:pt x="659657" y="0"/>
                        </a:lnTo>
                        <a:lnTo>
                          <a:pt x="649498" y="0"/>
                        </a:lnTo>
                        <a:lnTo>
                          <a:pt x="649498" y="424"/>
                        </a:lnTo>
                        <a:lnTo>
                          <a:pt x="556042" y="4323"/>
                        </a:lnTo>
                        <a:cubicBezTo>
                          <a:pt x="-429374" y="89872"/>
                          <a:pt x="90582" y="1417322"/>
                          <a:pt x="619492" y="1506592"/>
                        </a:cubicBezTo>
                        <a:lnTo>
                          <a:pt x="649498" y="1509264"/>
                        </a:lnTo>
                        <a:lnTo>
                          <a:pt x="649498" y="1511300"/>
                        </a:lnTo>
                        <a:lnTo>
                          <a:pt x="672357" y="1511300"/>
                        </a:lnTo>
                        <a:lnTo>
                          <a:pt x="672358" y="1511300"/>
                        </a:lnTo>
                        <a:lnTo>
                          <a:pt x="695217" y="1511300"/>
                        </a:lnTo>
                        <a:lnTo>
                          <a:pt x="695217" y="1507477"/>
                        </a:lnTo>
                        <a:lnTo>
                          <a:pt x="778028" y="1493630"/>
                        </a:lnTo>
                        <a:cubicBezTo>
                          <a:pt x="1287124" y="1330205"/>
                          <a:pt x="1741242" y="87020"/>
                          <a:pt x="788673" y="4323"/>
                        </a:cubicBezTo>
                        <a:lnTo>
                          <a:pt x="695217" y="424"/>
                        </a:lnTo>
                        <a:close/>
                      </a:path>
                    </a:pathLst>
                  </a:custGeom>
                  <a:solidFill>
                    <a:srgbClr val="E35443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911" name="Freeform 910"/>
                  <p:cNvSpPr/>
                  <p:nvPr/>
                </p:nvSpPr>
                <p:spPr>
                  <a:xfrm flipH="1">
                    <a:off x="2305845" y="684696"/>
                    <a:ext cx="672358" cy="1511300"/>
                  </a:xfrm>
                  <a:custGeom>
                    <a:avLst/>
                    <a:gdLst>
                      <a:gd name="connsiteX0" fmla="*/ 672358 w 672358"/>
                      <a:gd name="connsiteY0" fmla="*/ 0 h 1511300"/>
                      <a:gd name="connsiteX1" fmla="*/ 659657 w 672358"/>
                      <a:gd name="connsiteY1" fmla="*/ 0 h 1511300"/>
                      <a:gd name="connsiteX2" fmla="*/ 649498 w 672358"/>
                      <a:gd name="connsiteY2" fmla="*/ 0 h 1511300"/>
                      <a:gd name="connsiteX3" fmla="*/ 649498 w 672358"/>
                      <a:gd name="connsiteY3" fmla="*/ 424 h 1511300"/>
                      <a:gd name="connsiteX4" fmla="*/ 556042 w 672358"/>
                      <a:gd name="connsiteY4" fmla="*/ 4323 h 1511300"/>
                      <a:gd name="connsiteX5" fmla="*/ 619492 w 672358"/>
                      <a:gd name="connsiteY5" fmla="*/ 1506592 h 1511300"/>
                      <a:gd name="connsiteX6" fmla="*/ 649498 w 672358"/>
                      <a:gd name="connsiteY6" fmla="*/ 1509264 h 1511300"/>
                      <a:gd name="connsiteX7" fmla="*/ 649498 w 672358"/>
                      <a:gd name="connsiteY7" fmla="*/ 1511300 h 1511300"/>
                      <a:gd name="connsiteX8" fmla="*/ 672357 w 672358"/>
                      <a:gd name="connsiteY8" fmla="*/ 1511300 h 1511300"/>
                      <a:gd name="connsiteX9" fmla="*/ 672358 w 672358"/>
                      <a:gd name="connsiteY9" fmla="*/ 1511300 h 15113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672358" h="1511300">
                        <a:moveTo>
                          <a:pt x="672358" y="0"/>
                        </a:moveTo>
                        <a:lnTo>
                          <a:pt x="659657" y="0"/>
                        </a:lnTo>
                        <a:lnTo>
                          <a:pt x="649498" y="0"/>
                        </a:lnTo>
                        <a:lnTo>
                          <a:pt x="649498" y="424"/>
                        </a:lnTo>
                        <a:lnTo>
                          <a:pt x="556042" y="4323"/>
                        </a:lnTo>
                        <a:cubicBezTo>
                          <a:pt x="-429374" y="89872"/>
                          <a:pt x="90582" y="1417322"/>
                          <a:pt x="619492" y="1506592"/>
                        </a:cubicBezTo>
                        <a:lnTo>
                          <a:pt x="649498" y="1509264"/>
                        </a:lnTo>
                        <a:lnTo>
                          <a:pt x="649498" y="1511300"/>
                        </a:lnTo>
                        <a:lnTo>
                          <a:pt x="672357" y="1511300"/>
                        </a:lnTo>
                        <a:lnTo>
                          <a:pt x="672358" y="1511300"/>
                        </a:lnTo>
                        <a:close/>
                      </a:path>
                    </a:pathLst>
                  </a:custGeom>
                  <a:solidFill>
                    <a:srgbClr val="D63120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889" name="Group 888"/>
                <p:cNvGrpSpPr/>
                <p:nvPr/>
              </p:nvGrpSpPr>
              <p:grpSpPr>
                <a:xfrm>
                  <a:off x="1985367" y="334932"/>
                  <a:ext cx="643040" cy="505060"/>
                  <a:chOff x="2362639" y="273524"/>
                  <a:chExt cx="643040" cy="505060"/>
                </a:xfrm>
              </p:grpSpPr>
              <p:sp>
                <p:nvSpPr>
                  <p:cNvPr id="908" name="Freeform 907"/>
                  <p:cNvSpPr/>
                  <p:nvPr/>
                </p:nvSpPr>
                <p:spPr>
                  <a:xfrm rot="10800000" flipH="1">
                    <a:off x="2362639" y="273524"/>
                    <a:ext cx="643040" cy="499054"/>
                  </a:xfrm>
                  <a:custGeom>
                    <a:avLst/>
                    <a:gdLst>
                      <a:gd name="connsiteX0" fmla="*/ 643040 w 643040"/>
                      <a:gd name="connsiteY0" fmla="*/ 499054 h 499054"/>
                      <a:gd name="connsiteX1" fmla="*/ 562786 w 643040"/>
                      <a:gd name="connsiteY1" fmla="*/ 129158 h 499054"/>
                      <a:gd name="connsiteX2" fmla="*/ 509870 w 643040"/>
                      <a:gd name="connsiteY2" fmla="*/ 68037 h 499054"/>
                      <a:gd name="connsiteX3" fmla="*/ 320349 w 643040"/>
                      <a:gd name="connsiteY3" fmla="*/ 0 h 499054"/>
                      <a:gd name="connsiteX4" fmla="*/ 130829 w 643040"/>
                      <a:gd name="connsiteY4" fmla="*/ 68037 h 499054"/>
                      <a:gd name="connsiteX5" fmla="*/ 80828 w 643040"/>
                      <a:gd name="connsiteY5" fmla="*/ 125790 h 499054"/>
                      <a:gd name="connsiteX6" fmla="*/ 0 w 643040"/>
                      <a:gd name="connsiteY6" fmla="*/ 498332 h 499054"/>
                      <a:gd name="connsiteX7" fmla="*/ 204341 w 643040"/>
                      <a:gd name="connsiteY7" fmla="*/ 335747 h 499054"/>
                      <a:gd name="connsiteX8" fmla="*/ 321520 w 643040"/>
                      <a:gd name="connsiteY8" fmla="*/ 483020 h 499054"/>
                      <a:gd name="connsiteX9" fmla="*/ 321520 w 643040"/>
                      <a:gd name="connsiteY9" fmla="*/ 483742 h 499054"/>
                      <a:gd name="connsiteX10" fmla="*/ 438699 w 643040"/>
                      <a:gd name="connsiteY10" fmla="*/ 336469 h 4990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643040" h="499054">
                        <a:moveTo>
                          <a:pt x="643040" y="499054"/>
                        </a:moveTo>
                        <a:lnTo>
                          <a:pt x="562786" y="129158"/>
                        </a:lnTo>
                        <a:lnTo>
                          <a:pt x="509870" y="68037"/>
                        </a:lnTo>
                        <a:cubicBezTo>
                          <a:pt x="458367" y="25533"/>
                          <a:pt x="392340" y="0"/>
                          <a:pt x="320349" y="0"/>
                        </a:cubicBezTo>
                        <a:cubicBezTo>
                          <a:pt x="248359" y="0"/>
                          <a:pt x="182331" y="25533"/>
                          <a:pt x="130829" y="68037"/>
                        </a:cubicBezTo>
                        <a:lnTo>
                          <a:pt x="80828" y="125790"/>
                        </a:lnTo>
                        <a:lnTo>
                          <a:pt x="0" y="498332"/>
                        </a:lnTo>
                        <a:lnTo>
                          <a:pt x="204341" y="335747"/>
                        </a:lnTo>
                        <a:lnTo>
                          <a:pt x="321520" y="483020"/>
                        </a:lnTo>
                        <a:lnTo>
                          <a:pt x="321520" y="483742"/>
                        </a:lnTo>
                        <a:lnTo>
                          <a:pt x="438699" y="336469"/>
                        </a:lnTo>
                        <a:close/>
                      </a:path>
                    </a:pathLst>
                  </a:custGeom>
                  <a:solidFill>
                    <a:srgbClr val="58D68F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909" name="Freeform 908"/>
                  <p:cNvSpPr/>
                  <p:nvPr/>
                </p:nvSpPr>
                <p:spPr>
                  <a:xfrm rot="10800000" flipH="1">
                    <a:off x="2684159" y="279737"/>
                    <a:ext cx="321520" cy="498847"/>
                  </a:xfrm>
                  <a:custGeom>
                    <a:avLst/>
                    <a:gdLst>
                      <a:gd name="connsiteX0" fmla="*/ 321520 w 321520"/>
                      <a:gd name="connsiteY0" fmla="*/ 498847 h 498847"/>
                      <a:gd name="connsiteX1" fmla="*/ 241266 w 321520"/>
                      <a:gd name="connsiteY1" fmla="*/ 128951 h 498847"/>
                      <a:gd name="connsiteX2" fmla="*/ 188350 w 321520"/>
                      <a:gd name="connsiteY2" fmla="*/ 67830 h 498847"/>
                      <a:gd name="connsiteX3" fmla="*/ 101273 w 321520"/>
                      <a:gd name="connsiteY3" fmla="*/ 17873 h 498847"/>
                      <a:gd name="connsiteX4" fmla="*/ 0 w 321520"/>
                      <a:gd name="connsiteY4" fmla="*/ 0 h 498847"/>
                      <a:gd name="connsiteX5" fmla="*/ 0 w 321520"/>
                      <a:gd name="connsiteY5" fmla="*/ 482813 h 498847"/>
                      <a:gd name="connsiteX6" fmla="*/ 0 w 321520"/>
                      <a:gd name="connsiteY6" fmla="*/ 483535 h 498847"/>
                      <a:gd name="connsiteX7" fmla="*/ 117179 w 321520"/>
                      <a:gd name="connsiteY7" fmla="*/ 336262 h 4988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321520" h="498847">
                        <a:moveTo>
                          <a:pt x="321520" y="498847"/>
                        </a:moveTo>
                        <a:lnTo>
                          <a:pt x="241266" y="128951"/>
                        </a:lnTo>
                        <a:lnTo>
                          <a:pt x="188350" y="67830"/>
                        </a:lnTo>
                        <a:cubicBezTo>
                          <a:pt x="162599" y="46578"/>
                          <a:pt x="133216" y="29569"/>
                          <a:pt x="101273" y="17873"/>
                        </a:cubicBezTo>
                        <a:lnTo>
                          <a:pt x="0" y="0"/>
                        </a:lnTo>
                        <a:lnTo>
                          <a:pt x="0" y="482813"/>
                        </a:lnTo>
                        <a:lnTo>
                          <a:pt x="0" y="483535"/>
                        </a:lnTo>
                        <a:lnTo>
                          <a:pt x="117179" y="336262"/>
                        </a:lnTo>
                        <a:close/>
                      </a:path>
                    </a:pathLst>
                  </a:custGeom>
                  <a:solidFill>
                    <a:srgbClr val="27AE60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890" name="Oval 889"/>
                <p:cNvSpPr/>
                <p:nvPr/>
              </p:nvSpPr>
              <p:spPr>
                <a:xfrm>
                  <a:off x="1844114" y="919903"/>
                  <a:ext cx="72000" cy="72000"/>
                </a:xfrm>
                <a:prstGeom prst="ellipse">
                  <a:avLst/>
                </a:prstGeom>
                <a:solidFill>
                  <a:srgbClr val="F8B61A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91" name="Oval 890"/>
                <p:cNvSpPr/>
                <p:nvPr/>
              </p:nvSpPr>
              <p:spPr>
                <a:xfrm>
                  <a:off x="2120370" y="919903"/>
                  <a:ext cx="72000" cy="72000"/>
                </a:xfrm>
                <a:prstGeom prst="ellipse">
                  <a:avLst/>
                </a:prstGeom>
                <a:solidFill>
                  <a:srgbClr val="F8B61A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92" name="Oval 891"/>
                <p:cNvSpPr/>
                <p:nvPr/>
              </p:nvSpPr>
              <p:spPr>
                <a:xfrm>
                  <a:off x="2415056" y="919903"/>
                  <a:ext cx="72000" cy="72000"/>
                </a:xfrm>
                <a:prstGeom prst="ellipse">
                  <a:avLst/>
                </a:prstGeom>
                <a:solidFill>
                  <a:srgbClr val="F19E12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93" name="Oval 892"/>
                <p:cNvSpPr/>
                <p:nvPr/>
              </p:nvSpPr>
              <p:spPr>
                <a:xfrm>
                  <a:off x="2700852" y="919903"/>
                  <a:ext cx="72000" cy="72000"/>
                </a:xfrm>
                <a:prstGeom prst="ellipse">
                  <a:avLst/>
                </a:prstGeom>
                <a:solidFill>
                  <a:srgbClr val="F19E12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94" name="Oval 893"/>
                <p:cNvSpPr/>
                <p:nvPr/>
              </p:nvSpPr>
              <p:spPr>
                <a:xfrm>
                  <a:off x="1707805" y="1168657"/>
                  <a:ext cx="72000" cy="72000"/>
                </a:xfrm>
                <a:prstGeom prst="ellipse">
                  <a:avLst/>
                </a:prstGeom>
                <a:solidFill>
                  <a:srgbClr val="F8B61A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95" name="Oval 894"/>
                <p:cNvSpPr/>
                <p:nvPr/>
              </p:nvSpPr>
              <p:spPr>
                <a:xfrm>
                  <a:off x="1982315" y="1168657"/>
                  <a:ext cx="72000" cy="72000"/>
                </a:xfrm>
                <a:prstGeom prst="ellipse">
                  <a:avLst/>
                </a:prstGeom>
                <a:solidFill>
                  <a:srgbClr val="F8B61A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96" name="Oval 895"/>
                <p:cNvSpPr/>
                <p:nvPr/>
              </p:nvSpPr>
              <p:spPr>
                <a:xfrm>
                  <a:off x="2270655" y="1168657"/>
                  <a:ext cx="72000" cy="72000"/>
                </a:xfrm>
                <a:prstGeom prst="ellipse">
                  <a:avLst/>
                </a:prstGeom>
                <a:solidFill>
                  <a:srgbClr val="F8B61A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97" name="Oval 896"/>
                <p:cNvSpPr/>
                <p:nvPr/>
              </p:nvSpPr>
              <p:spPr>
                <a:xfrm>
                  <a:off x="2561179" y="1158779"/>
                  <a:ext cx="72000" cy="72000"/>
                </a:xfrm>
                <a:prstGeom prst="ellipse">
                  <a:avLst/>
                </a:prstGeom>
                <a:solidFill>
                  <a:srgbClr val="F19E12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98" name="Oval 897"/>
                <p:cNvSpPr/>
                <p:nvPr/>
              </p:nvSpPr>
              <p:spPr>
                <a:xfrm>
                  <a:off x="2833510" y="1158779"/>
                  <a:ext cx="72000" cy="72000"/>
                </a:xfrm>
                <a:prstGeom prst="ellipse">
                  <a:avLst/>
                </a:prstGeom>
                <a:solidFill>
                  <a:srgbClr val="F19E12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99" name="Oval 898"/>
                <p:cNvSpPr/>
                <p:nvPr/>
              </p:nvSpPr>
              <p:spPr>
                <a:xfrm>
                  <a:off x="1844114" y="1437922"/>
                  <a:ext cx="72000" cy="72000"/>
                </a:xfrm>
                <a:prstGeom prst="ellipse">
                  <a:avLst/>
                </a:prstGeom>
                <a:solidFill>
                  <a:srgbClr val="F8B61A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00" name="Oval 899"/>
                <p:cNvSpPr/>
                <p:nvPr/>
              </p:nvSpPr>
              <p:spPr>
                <a:xfrm>
                  <a:off x="2120370" y="1437922"/>
                  <a:ext cx="72000" cy="72000"/>
                </a:xfrm>
                <a:prstGeom prst="ellipse">
                  <a:avLst/>
                </a:prstGeom>
                <a:solidFill>
                  <a:srgbClr val="F8B61A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01" name="Oval 900"/>
                <p:cNvSpPr/>
                <p:nvPr/>
              </p:nvSpPr>
              <p:spPr>
                <a:xfrm>
                  <a:off x="2417471" y="1437922"/>
                  <a:ext cx="72000" cy="72000"/>
                </a:xfrm>
                <a:prstGeom prst="ellipse">
                  <a:avLst/>
                </a:prstGeom>
                <a:solidFill>
                  <a:srgbClr val="F19E12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02" name="Oval 901"/>
                <p:cNvSpPr/>
                <p:nvPr/>
              </p:nvSpPr>
              <p:spPr>
                <a:xfrm>
                  <a:off x="2703365" y="1437922"/>
                  <a:ext cx="72000" cy="72000"/>
                </a:xfrm>
                <a:prstGeom prst="ellipse">
                  <a:avLst/>
                </a:prstGeom>
                <a:solidFill>
                  <a:srgbClr val="F19E12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03" name="Oval 902"/>
                <p:cNvSpPr/>
                <p:nvPr/>
              </p:nvSpPr>
              <p:spPr>
                <a:xfrm>
                  <a:off x="1983481" y="1707816"/>
                  <a:ext cx="72000" cy="72000"/>
                </a:xfrm>
                <a:prstGeom prst="ellipse">
                  <a:avLst/>
                </a:prstGeom>
                <a:solidFill>
                  <a:srgbClr val="F8B61A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04" name="Oval 903"/>
                <p:cNvSpPr/>
                <p:nvPr/>
              </p:nvSpPr>
              <p:spPr>
                <a:xfrm>
                  <a:off x="2270655" y="1707816"/>
                  <a:ext cx="72000" cy="72000"/>
                </a:xfrm>
                <a:prstGeom prst="ellipse">
                  <a:avLst/>
                </a:prstGeom>
                <a:solidFill>
                  <a:srgbClr val="F8B61A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05" name="Oval 904"/>
                <p:cNvSpPr/>
                <p:nvPr/>
              </p:nvSpPr>
              <p:spPr>
                <a:xfrm>
                  <a:off x="2561179" y="1693893"/>
                  <a:ext cx="72000" cy="72000"/>
                </a:xfrm>
                <a:prstGeom prst="ellipse">
                  <a:avLst/>
                </a:prstGeom>
                <a:solidFill>
                  <a:srgbClr val="F19E12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06" name="Oval 905"/>
                <p:cNvSpPr/>
                <p:nvPr/>
              </p:nvSpPr>
              <p:spPr>
                <a:xfrm>
                  <a:off x="2120370" y="2004471"/>
                  <a:ext cx="72000" cy="72000"/>
                </a:xfrm>
                <a:prstGeom prst="ellipse">
                  <a:avLst/>
                </a:prstGeom>
                <a:solidFill>
                  <a:srgbClr val="F8B61A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07" name="Oval 906"/>
                <p:cNvSpPr/>
                <p:nvPr/>
              </p:nvSpPr>
              <p:spPr>
                <a:xfrm>
                  <a:off x="2417471" y="1997687"/>
                  <a:ext cx="72000" cy="72000"/>
                </a:xfrm>
                <a:prstGeom prst="ellipse">
                  <a:avLst/>
                </a:prstGeom>
                <a:solidFill>
                  <a:srgbClr val="F19E12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866" name="Group 865"/>
              <p:cNvGrpSpPr/>
              <p:nvPr/>
            </p:nvGrpSpPr>
            <p:grpSpPr>
              <a:xfrm>
                <a:off x="3057105" y="3768221"/>
                <a:ext cx="343148" cy="477007"/>
                <a:chOff x="5216848" y="2546882"/>
                <a:chExt cx="1572587" cy="2186039"/>
              </a:xfrm>
            </p:grpSpPr>
            <p:grpSp>
              <p:nvGrpSpPr>
                <p:cNvPr id="871" name="Group 870"/>
                <p:cNvGrpSpPr/>
                <p:nvPr/>
              </p:nvGrpSpPr>
              <p:grpSpPr>
                <a:xfrm>
                  <a:off x="5216848" y="2546882"/>
                  <a:ext cx="1572587" cy="2186039"/>
                  <a:chOff x="4589405" y="1579240"/>
                  <a:chExt cx="1572587" cy="2186039"/>
                </a:xfrm>
              </p:grpSpPr>
              <p:grpSp>
                <p:nvGrpSpPr>
                  <p:cNvPr id="873" name="Group 872"/>
                  <p:cNvGrpSpPr/>
                  <p:nvPr/>
                </p:nvGrpSpPr>
                <p:grpSpPr>
                  <a:xfrm rot="2641257">
                    <a:off x="5178361" y="1579240"/>
                    <a:ext cx="983631" cy="742452"/>
                    <a:chOff x="3510643" y="3553204"/>
                    <a:chExt cx="2496364" cy="1884275"/>
                  </a:xfrm>
                </p:grpSpPr>
                <p:sp>
                  <p:nvSpPr>
                    <p:cNvPr id="886" name="Freeform 885"/>
                    <p:cNvSpPr/>
                    <p:nvPr/>
                  </p:nvSpPr>
                  <p:spPr>
                    <a:xfrm>
                      <a:off x="3510643" y="3553204"/>
                      <a:ext cx="1248182" cy="1884275"/>
                    </a:xfrm>
                    <a:custGeom>
                      <a:avLst/>
                      <a:gdLst>
                        <a:gd name="connsiteX0" fmla="*/ 330200 w 330200"/>
                        <a:gd name="connsiteY0" fmla="*/ 463550 h 498475"/>
                        <a:gd name="connsiteX1" fmla="*/ 330200 w 330200"/>
                        <a:gd name="connsiteY1" fmla="*/ 0 h 498475"/>
                        <a:gd name="connsiteX2" fmla="*/ 155575 w 330200"/>
                        <a:gd name="connsiteY2" fmla="*/ 180975 h 498475"/>
                        <a:gd name="connsiteX3" fmla="*/ 231775 w 330200"/>
                        <a:gd name="connsiteY3" fmla="*/ 311150 h 498475"/>
                        <a:gd name="connsiteX4" fmla="*/ 0 w 330200"/>
                        <a:gd name="connsiteY4" fmla="*/ 311150 h 498475"/>
                        <a:gd name="connsiteX5" fmla="*/ 209550 w 330200"/>
                        <a:gd name="connsiteY5" fmla="*/ 498475 h 498475"/>
                        <a:gd name="connsiteX6" fmla="*/ 330200 w 330200"/>
                        <a:gd name="connsiteY6" fmla="*/ 463550 h 49847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330200" h="498475">
                          <a:moveTo>
                            <a:pt x="330200" y="463550"/>
                          </a:moveTo>
                          <a:lnTo>
                            <a:pt x="330200" y="0"/>
                          </a:lnTo>
                          <a:lnTo>
                            <a:pt x="155575" y="180975"/>
                          </a:lnTo>
                          <a:lnTo>
                            <a:pt x="231775" y="311150"/>
                          </a:lnTo>
                          <a:lnTo>
                            <a:pt x="0" y="311150"/>
                          </a:lnTo>
                          <a:lnTo>
                            <a:pt x="209550" y="498475"/>
                          </a:lnTo>
                          <a:lnTo>
                            <a:pt x="330200" y="463550"/>
                          </a:lnTo>
                          <a:close/>
                        </a:path>
                      </a:pathLst>
                    </a:custGeom>
                    <a:solidFill>
                      <a:srgbClr val="58D68F"/>
                    </a:solidFill>
                    <a:ln w="12700" cap="flat" cmpd="sng" algn="ctr">
                      <a:noFill/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887" name="Freeform 886"/>
                    <p:cNvSpPr/>
                    <p:nvPr/>
                  </p:nvSpPr>
                  <p:spPr>
                    <a:xfrm flipH="1">
                      <a:off x="4758825" y="3553204"/>
                      <a:ext cx="1248182" cy="1884275"/>
                    </a:xfrm>
                    <a:custGeom>
                      <a:avLst/>
                      <a:gdLst>
                        <a:gd name="connsiteX0" fmla="*/ 330200 w 330200"/>
                        <a:gd name="connsiteY0" fmla="*/ 463550 h 498475"/>
                        <a:gd name="connsiteX1" fmla="*/ 330200 w 330200"/>
                        <a:gd name="connsiteY1" fmla="*/ 0 h 498475"/>
                        <a:gd name="connsiteX2" fmla="*/ 155575 w 330200"/>
                        <a:gd name="connsiteY2" fmla="*/ 180975 h 498475"/>
                        <a:gd name="connsiteX3" fmla="*/ 231775 w 330200"/>
                        <a:gd name="connsiteY3" fmla="*/ 311150 h 498475"/>
                        <a:gd name="connsiteX4" fmla="*/ 0 w 330200"/>
                        <a:gd name="connsiteY4" fmla="*/ 311150 h 498475"/>
                        <a:gd name="connsiteX5" fmla="*/ 209550 w 330200"/>
                        <a:gd name="connsiteY5" fmla="*/ 498475 h 498475"/>
                        <a:gd name="connsiteX6" fmla="*/ 330200 w 330200"/>
                        <a:gd name="connsiteY6" fmla="*/ 463550 h 49847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330200" h="498475">
                          <a:moveTo>
                            <a:pt x="330200" y="463550"/>
                          </a:moveTo>
                          <a:lnTo>
                            <a:pt x="330200" y="0"/>
                          </a:lnTo>
                          <a:lnTo>
                            <a:pt x="155575" y="180975"/>
                          </a:lnTo>
                          <a:lnTo>
                            <a:pt x="231775" y="311150"/>
                          </a:lnTo>
                          <a:lnTo>
                            <a:pt x="0" y="311150"/>
                          </a:lnTo>
                          <a:lnTo>
                            <a:pt x="209550" y="498475"/>
                          </a:lnTo>
                          <a:lnTo>
                            <a:pt x="330200" y="463550"/>
                          </a:lnTo>
                          <a:close/>
                        </a:path>
                      </a:pathLst>
                    </a:custGeom>
                    <a:solidFill>
                      <a:srgbClr val="27AE60"/>
                    </a:solidFill>
                    <a:ln w="12700" cap="flat" cmpd="sng" algn="ctr">
                      <a:noFill/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</p:grpSp>
              <p:sp>
                <p:nvSpPr>
                  <p:cNvPr id="874" name="Arc 873"/>
                  <p:cNvSpPr/>
                  <p:nvPr/>
                </p:nvSpPr>
                <p:spPr>
                  <a:xfrm flipH="1">
                    <a:off x="5370938" y="2162494"/>
                    <a:ext cx="356589" cy="733443"/>
                  </a:xfrm>
                  <a:prstGeom prst="arc">
                    <a:avLst>
                      <a:gd name="adj1" fmla="val 16200000"/>
                      <a:gd name="adj2" fmla="val 374751"/>
                    </a:avLst>
                  </a:prstGeom>
                  <a:noFill/>
                  <a:ln w="76200" cap="flat" cmpd="sng" algn="ctr">
                    <a:solidFill>
                      <a:srgbClr val="27AE60"/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grpSp>
                <p:nvGrpSpPr>
                  <p:cNvPr id="875" name="Group 874"/>
                  <p:cNvGrpSpPr/>
                  <p:nvPr/>
                </p:nvGrpSpPr>
                <p:grpSpPr>
                  <a:xfrm>
                    <a:off x="4589405" y="2363348"/>
                    <a:ext cx="1566675" cy="1401931"/>
                    <a:chOff x="4589405" y="2363348"/>
                    <a:chExt cx="1566675" cy="1401931"/>
                  </a:xfrm>
                </p:grpSpPr>
                <p:sp>
                  <p:nvSpPr>
                    <p:cNvPr id="876" name="Oval 875"/>
                    <p:cNvSpPr/>
                    <p:nvPr/>
                  </p:nvSpPr>
                  <p:spPr>
                    <a:xfrm>
                      <a:off x="4589405" y="2363348"/>
                      <a:ext cx="391669" cy="391669"/>
                    </a:xfrm>
                    <a:prstGeom prst="ellipse">
                      <a:avLst/>
                    </a:prstGeom>
                    <a:solidFill>
                      <a:srgbClr val="415B76"/>
                    </a:solidFill>
                    <a:ln w="12700" cap="flat" cmpd="sng" algn="ctr">
                      <a:noFill/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877" name="Oval 876"/>
                    <p:cNvSpPr/>
                    <p:nvPr/>
                  </p:nvSpPr>
                  <p:spPr>
                    <a:xfrm>
                      <a:off x="4981074" y="2363348"/>
                      <a:ext cx="391669" cy="391669"/>
                    </a:xfrm>
                    <a:prstGeom prst="ellipse">
                      <a:avLst/>
                    </a:prstGeom>
                    <a:solidFill>
                      <a:srgbClr val="415B76"/>
                    </a:solidFill>
                    <a:ln w="12700" cap="flat" cmpd="sng" algn="ctr">
                      <a:noFill/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878" name="Oval 877"/>
                    <p:cNvSpPr/>
                    <p:nvPr/>
                  </p:nvSpPr>
                  <p:spPr>
                    <a:xfrm>
                      <a:off x="5372743" y="2363348"/>
                      <a:ext cx="391669" cy="391669"/>
                    </a:xfrm>
                    <a:prstGeom prst="ellipse">
                      <a:avLst/>
                    </a:prstGeom>
                    <a:solidFill>
                      <a:srgbClr val="415B76"/>
                    </a:solidFill>
                    <a:ln w="12700" cap="flat" cmpd="sng" algn="ctr">
                      <a:noFill/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879" name="Oval 878"/>
                    <p:cNvSpPr/>
                    <p:nvPr/>
                  </p:nvSpPr>
                  <p:spPr>
                    <a:xfrm>
                      <a:off x="4785239" y="2700102"/>
                      <a:ext cx="391669" cy="391669"/>
                    </a:xfrm>
                    <a:prstGeom prst="ellipse">
                      <a:avLst/>
                    </a:prstGeom>
                    <a:solidFill>
                      <a:srgbClr val="415B76"/>
                    </a:solidFill>
                    <a:ln w="12700" cap="flat" cmpd="sng" algn="ctr">
                      <a:noFill/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880" name="Oval 879"/>
                    <p:cNvSpPr/>
                    <p:nvPr/>
                  </p:nvSpPr>
                  <p:spPr>
                    <a:xfrm>
                      <a:off x="5176908" y="2700102"/>
                      <a:ext cx="391669" cy="391669"/>
                    </a:xfrm>
                    <a:prstGeom prst="ellipse">
                      <a:avLst/>
                    </a:prstGeom>
                    <a:solidFill>
                      <a:srgbClr val="415B76"/>
                    </a:solidFill>
                    <a:ln w="12700" cap="flat" cmpd="sng" algn="ctr">
                      <a:noFill/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881" name="Oval 880"/>
                    <p:cNvSpPr/>
                    <p:nvPr/>
                  </p:nvSpPr>
                  <p:spPr>
                    <a:xfrm>
                      <a:off x="4981073" y="3036856"/>
                      <a:ext cx="391669" cy="391669"/>
                    </a:xfrm>
                    <a:prstGeom prst="ellipse">
                      <a:avLst/>
                    </a:prstGeom>
                    <a:solidFill>
                      <a:srgbClr val="415B76"/>
                    </a:solidFill>
                    <a:ln w="12700" cap="flat" cmpd="sng" algn="ctr">
                      <a:noFill/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882" name="Oval 881"/>
                    <p:cNvSpPr/>
                    <p:nvPr/>
                  </p:nvSpPr>
                  <p:spPr>
                    <a:xfrm>
                      <a:off x="5764411" y="2363348"/>
                      <a:ext cx="391669" cy="391669"/>
                    </a:xfrm>
                    <a:prstGeom prst="ellipse">
                      <a:avLst/>
                    </a:prstGeom>
                    <a:solidFill>
                      <a:srgbClr val="415B76"/>
                    </a:solidFill>
                    <a:ln w="12700" cap="flat" cmpd="sng" algn="ctr">
                      <a:noFill/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883" name="Oval 882"/>
                    <p:cNvSpPr/>
                    <p:nvPr/>
                  </p:nvSpPr>
                  <p:spPr>
                    <a:xfrm>
                      <a:off x="5568576" y="2700102"/>
                      <a:ext cx="391669" cy="391669"/>
                    </a:xfrm>
                    <a:prstGeom prst="ellipse">
                      <a:avLst/>
                    </a:prstGeom>
                    <a:solidFill>
                      <a:srgbClr val="415B76"/>
                    </a:solidFill>
                    <a:ln w="12700" cap="flat" cmpd="sng" algn="ctr">
                      <a:noFill/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884" name="Oval 883"/>
                    <p:cNvSpPr/>
                    <p:nvPr/>
                  </p:nvSpPr>
                  <p:spPr>
                    <a:xfrm>
                      <a:off x="5372741" y="3036856"/>
                      <a:ext cx="391669" cy="391669"/>
                    </a:xfrm>
                    <a:prstGeom prst="ellipse">
                      <a:avLst/>
                    </a:prstGeom>
                    <a:solidFill>
                      <a:srgbClr val="415B76"/>
                    </a:solidFill>
                    <a:ln w="12700" cap="flat" cmpd="sng" algn="ctr">
                      <a:noFill/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885" name="Oval 884"/>
                    <p:cNvSpPr/>
                    <p:nvPr/>
                  </p:nvSpPr>
                  <p:spPr>
                    <a:xfrm>
                      <a:off x="5176905" y="3373610"/>
                      <a:ext cx="391669" cy="391669"/>
                    </a:xfrm>
                    <a:prstGeom prst="ellipse">
                      <a:avLst/>
                    </a:prstGeom>
                    <a:solidFill>
                      <a:srgbClr val="415B76"/>
                    </a:solidFill>
                    <a:ln w="12700" cap="flat" cmpd="sng" algn="ctr">
                      <a:noFill/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</p:grpSp>
            </p:grpSp>
            <p:sp>
              <p:nvSpPr>
                <p:cNvPr id="872" name="Freeform 871"/>
                <p:cNvSpPr/>
                <p:nvPr/>
              </p:nvSpPr>
              <p:spPr>
                <a:xfrm>
                  <a:off x="5998687" y="3330989"/>
                  <a:ext cx="786324" cy="1401932"/>
                </a:xfrm>
                <a:custGeom>
                  <a:avLst/>
                  <a:gdLst>
                    <a:gd name="connsiteX0" fmla="*/ 2983 w 786324"/>
                    <a:gd name="connsiteY0" fmla="*/ 1010262 h 1401932"/>
                    <a:gd name="connsiteX1" fmla="*/ 198818 w 786324"/>
                    <a:gd name="connsiteY1" fmla="*/ 1206097 h 1401932"/>
                    <a:gd name="connsiteX2" fmla="*/ 2983 w 786324"/>
                    <a:gd name="connsiteY2" fmla="*/ 1401932 h 1401932"/>
                    <a:gd name="connsiteX3" fmla="*/ 0 w 786324"/>
                    <a:gd name="connsiteY3" fmla="*/ 1401632 h 1401932"/>
                    <a:gd name="connsiteX4" fmla="*/ 0 w 786324"/>
                    <a:gd name="connsiteY4" fmla="*/ 1010563 h 1401932"/>
                    <a:gd name="connsiteX5" fmla="*/ 198819 w 786324"/>
                    <a:gd name="connsiteY5" fmla="*/ 673508 h 1401932"/>
                    <a:gd name="connsiteX6" fmla="*/ 394654 w 786324"/>
                    <a:gd name="connsiteY6" fmla="*/ 869343 h 1401932"/>
                    <a:gd name="connsiteX7" fmla="*/ 198819 w 786324"/>
                    <a:gd name="connsiteY7" fmla="*/ 1065178 h 1401932"/>
                    <a:gd name="connsiteX8" fmla="*/ 18374 w 786324"/>
                    <a:gd name="connsiteY8" fmla="*/ 945571 h 1401932"/>
                    <a:gd name="connsiteX9" fmla="*/ 2985 w 786324"/>
                    <a:gd name="connsiteY9" fmla="*/ 869348 h 1401932"/>
                    <a:gd name="connsiteX10" fmla="*/ 0 w 786324"/>
                    <a:gd name="connsiteY10" fmla="*/ 884133 h 1401932"/>
                    <a:gd name="connsiteX11" fmla="*/ 0 w 786324"/>
                    <a:gd name="connsiteY11" fmla="*/ 854553 h 1401932"/>
                    <a:gd name="connsiteX12" fmla="*/ 2985 w 786324"/>
                    <a:gd name="connsiteY12" fmla="*/ 869338 h 1401932"/>
                    <a:gd name="connsiteX13" fmla="*/ 18374 w 786324"/>
                    <a:gd name="connsiteY13" fmla="*/ 793115 h 1401932"/>
                    <a:gd name="connsiteX14" fmla="*/ 198819 w 786324"/>
                    <a:gd name="connsiteY14" fmla="*/ 673508 h 1401932"/>
                    <a:gd name="connsiteX15" fmla="*/ 2986 w 786324"/>
                    <a:gd name="connsiteY15" fmla="*/ 336754 h 1401932"/>
                    <a:gd name="connsiteX16" fmla="*/ 183431 w 786324"/>
                    <a:gd name="connsiteY16" fmla="*/ 456361 h 1401932"/>
                    <a:gd name="connsiteX17" fmla="*/ 198820 w 786324"/>
                    <a:gd name="connsiteY17" fmla="*/ 532584 h 1401932"/>
                    <a:gd name="connsiteX18" fmla="*/ 214209 w 786324"/>
                    <a:gd name="connsiteY18" fmla="*/ 456361 h 1401932"/>
                    <a:gd name="connsiteX19" fmla="*/ 394654 w 786324"/>
                    <a:gd name="connsiteY19" fmla="*/ 336754 h 1401932"/>
                    <a:gd name="connsiteX20" fmla="*/ 590489 w 786324"/>
                    <a:gd name="connsiteY20" fmla="*/ 532589 h 1401932"/>
                    <a:gd name="connsiteX21" fmla="*/ 394654 w 786324"/>
                    <a:gd name="connsiteY21" fmla="*/ 728424 h 1401932"/>
                    <a:gd name="connsiteX22" fmla="*/ 214209 w 786324"/>
                    <a:gd name="connsiteY22" fmla="*/ 608817 h 1401932"/>
                    <a:gd name="connsiteX23" fmla="*/ 198820 w 786324"/>
                    <a:gd name="connsiteY23" fmla="*/ 532594 h 1401932"/>
                    <a:gd name="connsiteX24" fmla="*/ 183431 w 786324"/>
                    <a:gd name="connsiteY24" fmla="*/ 608817 h 1401932"/>
                    <a:gd name="connsiteX25" fmla="*/ 2986 w 786324"/>
                    <a:gd name="connsiteY25" fmla="*/ 728424 h 1401932"/>
                    <a:gd name="connsiteX26" fmla="*/ 0 w 786324"/>
                    <a:gd name="connsiteY26" fmla="*/ 727897 h 1401932"/>
                    <a:gd name="connsiteX27" fmla="*/ 0 w 786324"/>
                    <a:gd name="connsiteY27" fmla="*/ 337281 h 1401932"/>
                    <a:gd name="connsiteX28" fmla="*/ 198821 w 786324"/>
                    <a:gd name="connsiteY28" fmla="*/ 0 h 1401932"/>
                    <a:gd name="connsiteX29" fmla="*/ 379266 w 786324"/>
                    <a:gd name="connsiteY29" fmla="*/ 119607 h 1401932"/>
                    <a:gd name="connsiteX30" fmla="*/ 394655 w 786324"/>
                    <a:gd name="connsiteY30" fmla="*/ 195830 h 1401932"/>
                    <a:gd name="connsiteX31" fmla="*/ 410044 w 786324"/>
                    <a:gd name="connsiteY31" fmla="*/ 119607 h 1401932"/>
                    <a:gd name="connsiteX32" fmla="*/ 590489 w 786324"/>
                    <a:gd name="connsiteY32" fmla="*/ 0 h 1401932"/>
                    <a:gd name="connsiteX33" fmla="*/ 786324 w 786324"/>
                    <a:gd name="connsiteY33" fmla="*/ 195835 h 1401932"/>
                    <a:gd name="connsiteX34" fmla="*/ 590489 w 786324"/>
                    <a:gd name="connsiteY34" fmla="*/ 391670 h 1401932"/>
                    <a:gd name="connsiteX35" fmla="*/ 410044 w 786324"/>
                    <a:gd name="connsiteY35" fmla="*/ 272063 h 1401932"/>
                    <a:gd name="connsiteX36" fmla="*/ 394655 w 786324"/>
                    <a:gd name="connsiteY36" fmla="*/ 195840 h 1401932"/>
                    <a:gd name="connsiteX37" fmla="*/ 379266 w 786324"/>
                    <a:gd name="connsiteY37" fmla="*/ 272063 h 1401932"/>
                    <a:gd name="connsiteX38" fmla="*/ 198821 w 786324"/>
                    <a:gd name="connsiteY38" fmla="*/ 391670 h 1401932"/>
                    <a:gd name="connsiteX39" fmla="*/ 6965 w 786324"/>
                    <a:gd name="connsiteY39" fmla="*/ 235303 h 1401932"/>
                    <a:gd name="connsiteX40" fmla="*/ 2987 w 786324"/>
                    <a:gd name="connsiteY40" fmla="*/ 195840 h 1401932"/>
                    <a:gd name="connsiteX41" fmla="*/ 0 w 786324"/>
                    <a:gd name="connsiteY41" fmla="*/ 225464 h 1401932"/>
                    <a:gd name="connsiteX42" fmla="*/ 0 w 786324"/>
                    <a:gd name="connsiteY42" fmla="*/ 166206 h 1401932"/>
                    <a:gd name="connsiteX43" fmla="*/ 2987 w 786324"/>
                    <a:gd name="connsiteY43" fmla="*/ 195830 h 1401932"/>
                    <a:gd name="connsiteX44" fmla="*/ 6965 w 786324"/>
                    <a:gd name="connsiteY44" fmla="*/ 156367 h 1401932"/>
                    <a:gd name="connsiteX45" fmla="*/ 198821 w 786324"/>
                    <a:gd name="connsiteY45" fmla="*/ 0 h 14019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</a:cxnLst>
                  <a:rect l="l" t="t" r="r" b="b"/>
                  <a:pathLst>
                    <a:path w="786324" h="1401932">
                      <a:moveTo>
                        <a:pt x="2983" y="1010262"/>
                      </a:moveTo>
                      <a:cubicBezTo>
                        <a:pt x="111140" y="1010262"/>
                        <a:pt x="198818" y="1097940"/>
                        <a:pt x="198818" y="1206097"/>
                      </a:cubicBezTo>
                      <a:cubicBezTo>
                        <a:pt x="198818" y="1314254"/>
                        <a:pt x="111140" y="1401932"/>
                        <a:pt x="2983" y="1401932"/>
                      </a:cubicBezTo>
                      <a:lnTo>
                        <a:pt x="0" y="1401632"/>
                      </a:lnTo>
                      <a:lnTo>
                        <a:pt x="0" y="1010563"/>
                      </a:lnTo>
                      <a:close/>
                      <a:moveTo>
                        <a:pt x="198819" y="673508"/>
                      </a:moveTo>
                      <a:cubicBezTo>
                        <a:pt x="306976" y="673508"/>
                        <a:pt x="394654" y="761186"/>
                        <a:pt x="394654" y="869343"/>
                      </a:cubicBezTo>
                      <a:cubicBezTo>
                        <a:pt x="394654" y="977500"/>
                        <a:pt x="306976" y="1065178"/>
                        <a:pt x="198819" y="1065178"/>
                      </a:cubicBezTo>
                      <a:cubicBezTo>
                        <a:pt x="117701" y="1065178"/>
                        <a:pt x="48103" y="1015859"/>
                        <a:pt x="18374" y="945571"/>
                      </a:cubicBezTo>
                      <a:lnTo>
                        <a:pt x="2985" y="869348"/>
                      </a:lnTo>
                      <a:lnTo>
                        <a:pt x="0" y="884133"/>
                      </a:lnTo>
                      <a:lnTo>
                        <a:pt x="0" y="854553"/>
                      </a:lnTo>
                      <a:lnTo>
                        <a:pt x="2985" y="869338"/>
                      </a:lnTo>
                      <a:lnTo>
                        <a:pt x="18374" y="793115"/>
                      </a:lnTo>
                      <a:cubicBezTo>
                        <a:pt x="48103" y="722827"/>
                        <a:pt x="117701" y="673508"/>
                        <a:pt x="198819" y="673508"/>
                      </a:cubicBezTo>
                      <a:close/>
                      <a:moveTo>
                        <a:pt x="2986" y="336754"/>
                      </a:moveTo>
                      <a:cubicBezTo>
                        <a:pt x="84104" y="336754"/>
                        <a:pt x="153702" y="386073"/>
                        <a:pt x="183431" y="456361"/>
                      </a:cubicBezTo>
                      <a:lnTo>
                        <a:pt x="198820" y="532584"/>
                      </a:lnTo>
                      <a:lnTo>
                        <a:pt x="214209" y="456361"/>
                      </a:lnTo>
                      <a:cubicBezTo>
                        <a:pt x="243938" y="386073"/>
                        <a:pt x="313536" y="336754"/>
                        <a:pt x="394654" y="336754"/>
                      </a:cubicBezTo>
                      <a:cubicBezTo>
                        <a:pt x="502811" y="336754"/>
                        <a:pt x="590489" y="424432"/>
                        <a:pt x="590489" y="532589"/>
                      </a:cubicBezTo>
                      <a:cubicBezTo>
                        <a:pt x="590489" y="640746"/>
                        <a:pt x="502811" y="728424"/>
                        <a:pt x="394654" y="728424"/>
                      </a:cubicBezTo>
                      <a:cubicBezTo>
                        <a:pt x="313536" y="728424"/>
                        <a:pt x="243938" y="679105"/>
                        <a:pt x="214209" y="608817"/>
                      </a:cubicBezTo>
                      <a:lnTo>
                        <a:pt x="198820" y="532594"/>
                      </a:lnTo>
                      <a:lnTo>
                        <a:pt x="183431" y="608817"/>
                      </a:lnTo>
                      <a:cubicBezTo>
                        <a:pt x="153702" y="679105"/>
                        <a:pt x="84104" y="728424"/>
                        <a:pt x="2986" y="728424"/>
                      </a:cubicBezTo>
                      <a:lnTo>
                        <a:pt x="0" y="727897"/>
                      </a:lnTo>
                      <a:lnTo>
                        <a:pt x="0" y="337281"/>
                      </a:lnTo>
                      <a:close/>
                      <a:moveTo>
                        <a:pt x="198821" y="0"/>
                      </a:moveTo>
                      <a:cubicBezTo>
                        <a:pt x="279939" y="0"/>
                        <a:pt x="349537" y="49319"/>
                        <a:pt x="379266" y="119607"/>
                      </a:cubicBezTo>
                      <a:lnTo>
                        <a:pt x="394655" y="195830"/>
                      </a:lnTo>
                      <a:lnTo>
                        <a:pt x="410044" y="119607"/>
                      </a:lnTo>
                      <a:cubicBezTo>
                        <a:pt x="439773" y="49319"/>
                        <a:pt x="509372" y="0"/>
                        <a:pt x="590489" y="0"/>
                      </a:cubicBezTo>
                      <a:cubicBezTo>
                        <a:pt x="698646" y="0"/>
                        <a:pt x="786324" y="87678"/>
                        <a:pt x="786324" y="195835"/>
                      </a:cubicBezTo>
                      <a:cubicBezTo>
                        <a:pt x="786324" y="303992"/>
                        <a:pt x="698646" y="391670"/>
                        <a:pt x="590489" y="391670"/>
                      </a:cubicBezTo>
                      <a:cubicBezTo>
                        <a:pt x="509372" y="391670"/>
                        <a:pt x="439773" y="342351"/>
                        <a:pt x="410044" y="272063"/>
                      </a:cubicBezTo>
                      <a:lnTo>
                        <a:pt x="394655" y="195840"/>
                      </a:lnTo>
                      <a:lnTo>
                        <a:pt x="379266" y="272063"/>
                      </a:lnTo>
                      <a:cubicBezTo>
                        <a:pt x="349537" y="342351"/>
                        <a:pt x="279939" y="391670"/>
                        <a:pt x="198821" y="391670"/>
                      </a:cubicBezTo>
                      <a:cubicBezTo>
                        <a:pt x="104184" y="391670"/>
                        <a:pt x="25226" y="324541"/>
                        <a:pt x="6965" y="235303"/>
                      </a:cubicBezTo>
                      <a:lnTo>
                        <a:pt x="2987" y="195840"/>
                      </a:lnTo>
                      <a:lnTo>
                        <a:pt x="0" y="225464"/>
                      </a:lnTo>
                      <a:lnTo>
                        <a:pt x="0" y="166206"/>
                      </a:lnTo>
                      <a:lnTo>
                        <a:pt x="2987" y="195830"/>
                      </a:lnTo>
                      <a:lnTo>
                        <a:pt x="6965" y="156367"/>
                      </a:lnTo>
                      <a:cubicBezTo>
                        <a:pt x="25226" y="67128"/>
                        <a:pt x="104184" y="0"/>
                        <a:pt x="198821" y="0"/>
                      </a:cubicBezTo>
                      <a:close/>
                    </a:path>
                  </a:pathLst>
                </a:custGeom>
                <a:solidFill>
                  <a:sysClr val="windowText" lastClr="000000">
                    <a:alpha val="15000"/>
                  </a:sys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867" name="Rectangle 866"/>
              <p:cNvSpPr/>
              <p:nvPr/>
            </p:nvSpPr>
            <p:spPr>
              <a:xfrm>
                <a:off x="2302248" y="3181017"/>
                <a:ext cx="162318" cy="598865"/>
              </a:xfrm>
              <a:prstGeom prst="rect">
                <a:avLst/>
              </a:prstGeom>
              <a:solidFill>
                <a:srgbClr val="9B59B6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68" name="Rectangle 867"/>
              <p:cNvSpPr/>
              <p:nvPr/>
            </p:nvSpPr>
            <p:spPr>
              <a:xfrm>
                <a:off x="1882263" y="3181017"/>
                <a:ext cx="162318" cy="598865"/>
              </a:xfrm>
              <a:prstGeom prst="rect">
                <a:avLst/>
              </a:prstGeom>
              <a:solidFill>
                <a:srgbClr val="9B59B6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69" name="Rectangle 868"/>
              <p:cNvSpPr/>
              <p:nvPr/>
            </p:nvSpPr>
            <p:spPr>
              <a:xfrm>
                <a:off x="3181567" y="3181017"/>
                <a:ext cx="162318" cy="598865"/>
              </a:xfrm>
              <a:prstGeom prst="rect">
                <a:avLst/>
              </a:prstGeom>
              <a:solidFill>
                <a:srgbClr val="9B59B6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cxnSp>
            <p:nvCxnSpPr>
              <p:cNvPr id="870" name="Straight Connector 869"/>
              <p:cNvCxnSpPr/>
              <p:nvPr/>
            </p:nvCxnSpPr>
            <p:spPr>
              <a:xfrm>
                <a:off x="1809549" y="3789256"/>
                <a:ext cx="1982805" cy="0"/>
              </a:xfrm>
              <a:prstGeom prst="line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</p:grpSp>
        <p:grpSp>
          <p:nvGrpSpPr>
            <p:cNvPr id="851" name="Group 850"/>
            <p:cNvGrpSpPr/>
            <p:nvPr/>
          </p:nvGrpSpPr>
          <p:grpSpPr>
            <a:xfrm>
              <a:off x="-625136" y="3318143"/>
              <a:ext cx="1433253" cy="2051194"/>
              <a:chOff x="3117934" y="-589604"/>
              <a:chExt cx="3568475" cy="5107009"/>
            </a:xfrm>
          </p:grpSpPr>
          <p:sp>
            <p:nvSpPr>
              <p:cNvPr id="852" name="Pie 851"/>
              <p:cNvSpPr/>
              <p:nvPr/>
            </p:nvSpPr>
            <p:spPr>
              <a:xfrm flipH="1">
                <a:off x="5223601" y="1963900"/>
                <a:ext cx="467124" cy="448679"/>
              </a:xfrm>
              <a:prstGeom prst="pie">
                <a:avLst>
                  <a:gd name="adj1" fmla="val 6159202"/>
                  <a:gd name="adj2" fmla="val 15205937"/>
                </a:avLst>
              </a:prstGeom>
              <a:solidFill>
                <a:srgbClr val="E5BC7E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53" name="Pie 852"/>
              <p:cNvSpPr/>
              <p:nvPr/>
            </p:nvSpPr>
            <p:spPr>
              <a:xfrm rot="10800000" flipH="1">
                <a:off x="3117934" y="-589604"/>
                <a:ext cx="3568475" cy="5107009"/>
              </a:xfrm>
              <a:prstGeom prst="pie">
                <a:avLst>
                  <a:gd name="adj1" fmla="val 15522115"/>
                  <a:gd name="adj2" fmla="val 16855910"/>
                </a:avLst>
              </a:prstGeom>
              <a:solidFill>
                <a:srgbClr val="E5BC7E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54" name="Freeform 853"/>
              <p:cNvSpPr/>
              <p:nvPr/>
            </p:nvSpPr>
            <p:spPr>
              <a:xfrm rot="16200000">
                <a:off x="4208436" y="2881428"/>
                <a:ext cx="1343020" cy="1928932"/>
              </a:xfrm>
              <a:custGeom>
                <a:avLst/>
                <a:gdLst>
                  <a:gd name="connsiteX0" fmla="*/ 1343020 w 1343020"/>
                  <a:gd name="connsiteY0" fmla="*/ 747019 h 1928932"/>
                  <a:gd name="connsiteX1" fmla="*/ 1296527 w 1343020"/>
                  <a:gd name="connsiteY1" fmla="*/ 742332 h 1928932"/>
                  <a:gd name="connsiteX2" fmla="*/ 1056103 w 1343020"/>
                  <a:gd name="connsiteY2" fmla="*/ 982756 h 1928932"/>
                  <a:gd name="connsiteX3" fmla="*/ 1296527 w 1343020"/>
                  <a:gd name="connsiteY3" fmla="*/ 1223180 h 1928932"/>
                  <a:gd name="connsiteX4" fmla="*/ 1339311 w 1343020"/>
                  <a:gd name="connsiteY4" fmla="*/ 1218867 h 1928932"/>
                  <a:gd name="connsiteX5" fmla="*/ 1333436 w 1343020"/>
                  <a:gd name="connsiteY5" fmla="*/ 1277393 h 1928932"/>
                  <a:gd name="connsiteX6" fmla="*/ 1087717 w 1343020"/>
                  <a:gd name="connsiteY6" fmla="*/ 1885121 h 1928932"/>
                  <a:gd name="connsiteX7" fmla="*/ 0 w 1343020"/>
                  <a:gd name="connsiteY7" fmla="*/ 1916866 h 1928932"/>
                  <a:gd name="connsiteX8" fmla="*/ 800 w 1343020"/>
                  <a:gd name="connsiteY8" fmla="*/ 1432730 h 1928932"/>
                  <a:gd name="connsiteX9" fmla="*/ 1574 w 1343020"/>
                  <a:gd name="connsiteY9" fmla="*/ 964466 h 1928932"/>
                  <a:gd name="connsiteX10" fmla="*/ 800 w 1343020"/>
                  <a:gd name="connsiteY10" fmla="*/ 496202 h 1928932"/>
                  <a:gd name="connsiteX11" fmla="*/ 0 w 1343020"/>
                  <a:gd name="connsiteY11" fmla="*/ 12066 h 1928932"/>
                  <a:gd name="connsiteX12" fmla="*/ 1087717 w 1343020"/>
                  <a:gd name="connsiteY12" fmla="*/ 43811 h 1928932"/>
                  <a:gd name="connsiteX13" fmla="*/ 1333436 w 1343020"/>
                  <a:gd name="connsiteY13" fmla="*/ 651540 h 19289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343020" h="1928932">
                    <a:moveTo>
                      <a:pt x="1343020" y="747019"/>
                    </a:moveTo>
                    <a:lnTo>
                      <a:pt x="1296527" y="742332"/>
                    </a:lnTo>
                    <a:cubicBezTo>
                      <a:pt x="1163744" y="742332"/>
                      <a:pt x="1056103" y="849973"/>
                      <a:pt x="1056103" y="982756"/>
                    </a:cubicBezTo>
                    <a:cubicBezTo>
                      <a:pt x="1056103" y="1115539"/>
                      <a:pt x="1163744" y="1223180"/>
                      <a:pt x="1296527" y="1223180"/>
                    </a:cubicBezTo>
                    <a:lnTo>
                      <a:pt x="1339311" y="1218867"/>
                    </a:lnTo>
                    <a:lnTo>
                      <a:pt x="1333436" y="1277393"/>
                    </a:lnTo>
                    <a:cubicBezTo>
                      <a:pt x="1287634" y="1716932"/>
                      <a:pt x="1246628" y="1849974"/>
                      <a:pt x="1087717" y="1885121"/>
                    </a:cubicBezTo>
                    <a:cubicBezTo>
                      <a:pt x="850028" y="1910518"/>
                      <a:pt x="307538" y="1948616"/>
                      <a:pt x="0" y="1916866"/>
                    </a:cubicBezTo>
                    <a:cubicBezTo>
                      <a:pt x="267" y="1759722"/>
                      <a:pt x="534" y="1596226"/>
                      <a:pt x="800" y="1432730"/>
                    </a:cubicBezTo>
                    <a:lnTo>
                      <a:pt x="1574" y="964466"/>
                    </a:lnTo>
                    <a:lnTo>
                      <a:pt x="800" y="496202"/>
                    </a:lnTo>
                    <a:cubicBezTo>
                      <a:pt x="534" y="332706"/>
                      <a:pt x="267" y="169211"/>
                      <a:pt x="0" y="12066"/>
                    </a:cubicBezTo>
                    <a:cubicBezTo>
                      <a:pt x="307538" y="-19684"/>
                      <a:pt x="850028" y="18414"/>
                      <a:pt x="1087717" y="43811"/>
                    </a:cubicBezTo>
                    <a:cubicBezTo>
                      <a:pt x="1246628" y="78958"/>
                      <a:pt x="1287634" y="212000"/>
                      <a:pt x="1333436" y="651540"/>
                    </a:cubicBezTo>
                    <a:close/>
                  </a:path>
                </a:pathLst>
              </a:custGeom>
              <a:solidFill>
                <a:srgbClr val="4472C4">
                  <a:lumMod val="75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55" name="Pie 854"/>
              <p:cNvSpPr/>
              <p:nvPr/>
            </p:nvSpPr>
            <p:spPr>
              <a:xfrm>
                <a:off x="4113619" y="1963900"/>
                <a:ext cx="467124" cy="448679"/>
              </a:xfrm>
              <a:prstGeom prst="pie">
                <a:avLst>
                  <a:gd name="adj1" fmla="val 6159202"/>
                  <a:gd name="adj2" fmla="val 15205937"/>
                </a:avLst>
              </a:prstGeom>
              <a:solidFill>
                <a:srgbClr val="E5BC7E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56" name="Oval 49"/>
              <p:cNvSpPr/>
              <p:nvPr/>
            </p:nvSpPr>
            <p:spPr>
              <a:xfrm>
                <a:off x="4220668" y="1352177"/>
                <a:ext cx="1363008" cy="783729"/>
              </a:xfrm>
              <a:custGeom>
                <a:avLst/>
                <a:gdLst>
                  <a:gd name="connsiteX0" fmla="*/ 0 w 1363008"/>
                  <a:gd name="connsiteY0" fmla="*/ 696648 h 1393296"/>
                  <a:gd name="connsiteX1" fmla="*/ 681504 w 1363008"/>
                  <a:gd name="connsiteY1" fmla="*/ 0 h 1393296"/>
                  <a:gd name="connsiteX2" fmla="*/ 1363008 w 1363008"/>
                  <a:gd name="connsiteY2" fmla="*/ 696648 h 1393296"/>
                  <a:gd name="connsiteX3" fmla="*/ 681504 w 1363008"/>
                  <a:gd name="connsiteY3" fmla="*/ 1393296 h 1393296"/>
                  <a:gd name="connsiteX4" fmla="*/ 0 w 1363008"/>
                  <a:gd name="connsiteY4" fmla="*/ 696648 h 1393296"/>
                  <a:gd name="connsiteX0" fmla="*/ 0 w 1363008"/>
                  <a:gd name="connsiteY0" fmla="*/ 696648 h 783729"/>
                  <a:gd name="connsiteX1" fmla="*/ 681504 w 1363008"/>
                  <a:gd name="connsiteY1" fmla="*/ 0 h 783729"/>
                  <a:gd name="connsiteX2" fmla="*/ 1363008 w 1363008"/>
                  <a:gd name="connsiteY2" fmla="*/ 696648 h 783729"/>
                  <a:gd name="connsiteX3" fmla="*/ 0 w 1363008"/>
                  <a:gd name="connsiteY3" fmla="*/ 696648 h 7837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63008" h="783729">
                    <a:moveTo>
                      <a:pt x="0" y="696648"/>
                    </a:moveTo>
                    <a:cubicBezTo>
                      <a:pt x="0" y="311900"/>
                      <a:pt x="305120" y="0"/>
                      <a:pt x="681504" y="0"/>
                    </a:cubicBezTo>
                    <a:cubicBezTo>
                      <a:pt x="1057888" y="0"/>
                      <a:pt x="1363008" y="311900"/>
                      <a:pt x="1363008" y="696648"/>
                    </a:cubicBezTo>
                    <a:cubicBezTo>
                      <a:pt x="1249424" y="812756"/>
                      <a:pt x="113584" y="812756"/>
                      <a:pt x="0" y="696648"/>
                    </a:cubicBezTo>
                    <a:close/>
                  </a:path>
                </a:pathLst>
              </a:custGeom>
              <a:solidFill>
                <a:srgbClr val="EFCF9E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57" name="Oval 50"/>
              <p:cNvSpPr/>
              <p:nvPr/>
            </p:nvSpPr>
            <p:spPr>
              <a:xfrm flipV="1">
                <a:off x="4220668" y="1896605"/>
                <a:ext cx="1363008" cy="1174950"/>
              </a:xfrm>
              <a:custGeom>
                <a:avLst/>
                <a:gdLst>
                  <a:gd name="connsiteX0" fmla="*/ 0 w 1393296"/>
                  <a:gd name="connsiteY0" fmla="*/ 696648 h 1393296"/>
                  <a:gd name="connsiteX1" fmla="*/ 696648 w 1393296"/>
                  <a:gd name="connsiteY1" fmla="*/ 0 h 1393296"/>
                  <a:gd name="connsiteX2" fmla="*/ 1393296 w 1393296"/>
                  <a:gd name="connsiteY2" fmla="*/ 696648 h 1393296"/>
                  <a:gd name="connsiteX3" fmla="*/ 696648 w 1393296"/>
                  <a:gd name="connsiteY3" fmla="*/ 1393296 h 1393296"/>
                  <a:gd name="connsiteX4" fmla="*/ 0 w 1393296"/>
                  <a:gd name="connsiteY4" fmla="*/ 696648 h 1393296"/>
                  <a:gd name="connsiteX0" fmla="*/ 0 w 1393296"/>
                  <a:gd name="connsiteY0" fmla="*/ 696648 h 783729"/>
                  <a:gd name="connsiteX1" fmla="*/ 696648 w 1393296"/>
                  <a:gd name="connsiteY1" fmla="*/ 0 h 783729"/>
                  <a:gd name="connsiteX2" fmla="*/ 1393296 w 1393296"/>
                  <a:gd name="connsiteY2" fmla="*/ 696648 h 783729"/>
                  <a:gd name="connsiteX3" fmla="*/ 0 w 1393296"/>
                  <a:gd name="connsiteY3" fmla="*/ 696648 h 783729"/>
                  <a:gd name="connsiteX0" fmla="*/ 19365 w 1412661"/>
                  <a:gd name="connsiteY0" fmla="*/ 1118570 h 1233514"/>
                  <a:gd name="connsiteX1" fmla="*/ 716013 w 1412661"/>
                  <a:gd name="connsiteY1" fmla="*/ 0 h 1233514"/>
                  <a:gd name="connsiteX2" fmla="*/ 1412661 w 1412661"/>
                  <a:gd name="connsiteY2" fmla="*/ 1118570 h 1233514"/>
                  <a:gd name="connsiteX3" fmla="*/ 19365 w 1412661"/>
                  <a:gd name="connsiteY3" fmla="*/ 1118570 h 1233514"/>
                  <a:gd name="connsiteX0" fmla="*/ 23325 w 1416621"/>
                  <a:gd name="connsiteY0" fmla="*/ 1120104 h 1235048"/>
                  <a:gd name="connsiteX1" fmla="*/ 719973 w 1416621"/>
                  <a:gd name="connsiteY1" fmla="*/ 1534 h 1235048"/>
                  <a:gd name="connsiteX2" fmla="*/ 1416621 w 1416621"/>
                  <a:gd name="connsiteY2" fmla="*/ 1120104 h 1235048"/>
                  <a:gd name="connsiteX3" fmla="*/ 23325 w 1416621"/>
                  <a:gd name="connsiteY3" fmla="*/ 1120104 h 1235048"/>
                  <a:gd name="connsiteX0" fmla="*/ 23325 w 1416621"/>
                  <a:gd name="connsiteY0" fmla="*/ 1120104 h 1235048"/>
                  <a:gd name="connsiteX1" fmla="*/ 719973 w 1416621"/>
                  <a:gd name="connsiteY1" fmla="*/ 1534 h 1235048"/>
                  <a:gd name="connsiteX2" fmla="*/ 1416621 w 1416621"/>
                  <a:gd name="connsiteY2" fmla="*/ 1120104 h 1235048"/>
                  <a:gd name="connsiteX3" fmla="*/ 23325 w 1416621"/>
                  <a:gd name="connsiteY3" fmla="*/ 1120104 h 1235048"/>
                  <a:gd name="connsiteX0" fmla="*/ 471 w 1393767"/>
                  <a:gd name="connsiteY0" fmla="*/ 1120592 h 1235536"/>
                  <a:gd name="connsiteX1" fmla="*/ 697119 w 1393767"/>
                  <a:gd name="connsiteY1" fmla="*/ 2022 h 1235536"/>
                  <a:gd name="connsiteX2" fmla="*/ 1393767 w 1393767"/>
                  <a:gd name="connsiteY2" fmla="*/ 1120592 h 1235536"/>
                  <a:gd name="connsiteX3" fmla="*/ 471 w 1393767"/>
                  <a:gd name="connsiteY3" fmla="*/ 1120592 h 1235536"/>
                  <a:gd name="connsiteX0" fmla="*/ 0 w 1393296"/>
                  <a:gd name="connsiteY0" fmla="*/ 1120576 h 1235520"/>
                  <a:gd name="connsiteX1" fmla="*/ 696648 w 1393296"/>
                  <a:gd name="connsiteY1" fmla="*/ 2006 h 1235520"/>
                  <a:gd name="connsiteX2" fmla="*/ 1393296 w 1393296"/>
                  <a:gd name="connsiteY2" fmla="*/ 1120576 h 1235520"/>
                  <a:gd name="connsiteX3" fmla="*/ 0 w 1393296"/>
                  <a:gd name="connsiteY3" fmla="*/ 1120576 h 1235520"/>
                  <a:gd name="connsiteX0" fmla="*/ 0 w 1393296"/>
                  <a:gd name="connsiteY0" fmla="*/ 1120527 h 1235471"/>
                  <a:gd name="connsiteX1" fmla="*/ 696648 w 1393296"/>
                  <a:gd name="connsiteY1" fmla="*/ 1957 h 1235471"/>
                  <a:gd name="connsiteX2" fmla="*/ 1393296 w 1393296"/>
                  <a:gd name="connsiteY2" fmla="*/ 1120527 h 1235471"/>
                  <a:gd name="connsiteX3" fmla="*/ 0 w 1393296"/>
                  <a:gd name="connsiteY3" fmla="*/ 1120527 h 1235471"/>
                  <a:gd name="connsiteX0" fmla="*/ 0 w 1393296"/>
                  <a:gd name="connsiteY0" fmla="*/ 1118614 h 1233558"/>
                  <a:gd name="connsiteX1" fmla="*/ 696648 w 1393296"/>
                  <a:gd name="connsiteY1" fmla="*/ 44 h 1233558"/>
                  <a:gd name="connsiteX2" fmla="*/ 1393296 w 1393296"/>
                  <a:gd name="connsiteY2" fmla="*/ 1118614 h 1233558"/>
                  <a:gd name="connsiteX3" fmla="*/ 0 w 1393296"/>
                  <a:gd name="connsiteY3" fmla="*/ 1118614 h 1233558"/>
                  <a:gd name="connsiteX0" fmla="*/ 0 w 1393296"/>
                  <a:gd name="connsiteY0" fmla="*/ 1118614 h 1233558"/>
                  <a:gd name="connsiteX1" fmla="*/ 696648 w 1393296"/>
                  <a:gd name="connsiteY1" fmla="*/ 44 h 1233558"/>
                  <a:gd name="connsiteX2" fmla="*/ 1393296 w 1393296"/>
                  <a:gd name="connsiteY2" fmla="*/ 1118614 h 1233558"/>
                  <a:gd name="connsiteX3" fmla="*/ 0 w 1393296"/>
                  <a:gd name="connsiteY3" fmla="*/ 1118614 h 1233558"/>
                  <a:gd name="connsiteX0" fmla="*/ 0 w 1393296"/>
                  <a:gd name="connsiteY0" fmla="*/ 1118571 h 1233515"/>
                  <a:gd name="connsiteX1" fmla="*/ 696648 w 1393296"/>
                  <a:gd name="connsiteY1" fmla="*/ 1 h 1233515"/>
                  <a:gd name="connsiteX2" fmla="*/ 1393296 w 1393296"/>
                  <a:gd name="connsiteY2" fmla="*/ 1118571 h 1233515"/>
                  <a:gd name="connsiteX3" fmla="*/ 0 w 1393296"/>
                  <a:gd name="connsiteY3" fmla="*/ 1118571 h 1233515"/>
                  <a:gd name="connsiteX0" fmla="*/ 0 w 1393296"/>
                  <a:gd name="connsiteY0" fmla="*/ 1053660 h 1168604"/>
                  <a:gd name="connsiteX1" fmla="*/ 690157 w 1393296"/>
                  <a:gd name="connsiteY1" fmla="*/ 1 h 1168604"/>
                  <a:gd name="connsiteX2" fmla="*/ 1393296 w 1393296"/>
                  <a:gd name="connsiteY2" fmla="*/ 1053660 h 1168604"/>
                  <a:gd name="connsiteX3" fmla="*/ 0 w 1393296"/>
                  <a:gd name="connsiteY3" fmla="*/ 1053660 h 1168604"/>
                  <a:gd name="connsiteX0" fmla="*/ 0 w 1393296"/>
                  <a:gd name="connsiteY0" fmla="*/ 774542 h 889486"/>
                  <a:gd name="connsiteX1" fmla="*/ 690157 w 1393296"/>
                  <a:gd name="connsiteY1" fmla="*/ 1 h 889486"/>
                  <a:gd name="connsiteX2" fmla="*/ 1393296 w 1393296"/>
                  <a:gd name="connsiteY2" fmla="*/ 774542 h 889486"/>
                  <a:gd name="connsiteX3" fmla="*/ 0 w 1393296"/>
                  <a:gd name="connsiteY3" fmla="*/ 774542 h 889486"/>
                  <a:gd name="connsiteX0" fmla="*/ 0 w 1393296"/>
                  <a:gd name="connsiteY0" fmla="*/ 1092605 h 1207549"/>
                  <a:gd name="connsiteX1" fmla="*/ 703139 w 1393296"/>
                  <a:gd name="connsiteY1" fmla="*/ 0 h 1207549"/>
                  <a:gd name="connsiteX2" fmla="*/ 1393296 w 1393296"/>
                  <a:gd name="connsiteY2" fmla="*/ 1092605 h 1207549"/>
                  <a:gd name="connsiteX3" fmla="*/ 0 w 1393296"/>
                  <a:gd name="connsiteY3" fmla="*/ 1092605 h 1207549"/>
                  <a:gd name="connsiteX0" fmla="*/ 0 w 1393296"/>
                  <a:gd name="connsiteY0" fmla="*/ 1092605 h 1207549"/>
                  <a:gd name="connsiteX1" fmla="*/ 690157 w 1393296"/>
                  <a:gd name="connsiteY1" fmla="*/ 0 h 1207549"/>
                  <a:gd name="connsiteX2" fmla="*/ 1393296 w 1393296"/>
                  <a:gd name="connsiteY2" fmla="*/ 1092605 h 1207549"/>
                  <a:gd name="connsiteX3" fmla="*/ 0 w 1393296"/>
                  <a:gd name="connsiteY3" fmla="*/ 1092605 h 1207549"/>
                  <a:gd name="connsiteX0" fmla="*/ 0 w 1393296"/>
                  <a:gd name="connsiteY0" fmla="*/ 1092777 h 1207721"/>
                  <a:gd name="connsiteX1" fmla="*/ 690157 w 1393296"/>
                  <a:gd name="connsiteY1" fmla="*/ 172 h 1207721"/>
                  <a:gd name="connsiteX2" fmla="*/ 1393296 w 1393296"/>
                  <a:gd name="connsiteY2" fmla="*/ 1092777 h 1207721"/>
                  <a:gd name="connsiteX3" fmla="*/ 0 w 1393296"/>
                  <a:gd name="connsiteY3" fmla="*/ 1092777 h 1207721"/>
                  <a:gd name="connsiteX0" fmla="*/ 0 w 1393296"/>
                  <a:gd name="connsiteY0" fmla="*/ 1086289 h 1201233"/>
                  <a:gd name="connsiteX1" fmla="*/ 670684 w 1393296"/>
                  <a:gd name="connsiteY1" fmla="*/ 175 h 1201233"/>
                  <a:gd name="connsiteX2" fmla="*/ 1393296 w 1393296"/>
                  <a:gd name="connsiteY2" fmla="*/ 1086289 h 1201233"/>
                  <a:gd name="connsiteX3" fmla="*/ 0 w 1393296"/>
                  <a:gd name="connsiteY3" fmla="*/ 1086289 h 1201233"/>
                  <a:gd name="connsiteX0" fmla="*/ 0 w 1393296"/>
                  <a:gd name="connsiteY0" fmla="*/ 1086289 h 1201233"/>
                  <a:gd name="connsiteX1" fmla="*/ 683666 w 1393296"/>
                  <a:gd name="connsiteY1" fmla="*/ 175 h 1201233"/>
                  <a:gd name="connsiteX2" fmla="*/ 1393296 w 1393296"/>
                  <a:gd name="connsiteY2" fmla="*/ 1086289 h 1201233"/>
                  <a:gd name="connsiteX3" fmla="*/ 0 w 1393296"/>
                  <a:gd name="connsiteY3" fmla="*/ 1086289 h 1201233"/>
                  <a:gd name="connsiteX0" fmla="*/ 0 w 1393296"/>
                  <a:gd name="connsiteY0" fmla="*/ 1086289 h 1201233"/>
                  <a:gd name="connsiteX1" fmla="*/ 683666 w 1393296"/>
                  <a:gd name="connsiteY1" fmla="*/ 175 h 1201233"/>
                  <a:gd name="connsiteX2" fmla="*/ 1393296 w 1393296"/>
                  <a:gd name="connsiteY2" fmla="*/ 1086289 h 1201233"/>
                  <a:gd name="connsiteX3" fmla="*/ 0 w 1393296"/>
                  <a:gd name="connsiteY3" fmla="*/ 1086289 h 1201233"/>
                  <a:gd name="connsiteX0" fmla="*/ 0 w 1393296"/>
                  <a:gd name="connsiteY0" fmla="*/ 1086294 h 1201238"/>
                  <a:gd name="connsiteX1" fmla="*/ 683666 w 1393296"/>
                  <a:gd name="connsiteY1" fmla="*/ 180 h 1201238"/>
                  <a:gd name="connsiteX2" fmla="*/ 1393296 w 1393296"/>
                  <a:gd name="connsiteY2" fmla="*/ 1086294 h 1201238"/>
                  <a:gd name="connsiteX3" fmla="*/ 0 w 1393296"/>
                  <a:gd name="connsiteY3" fmla="*/ 1086294 h 1201238"/>
                  <a:gd name="connsiteX0" fmla="*/ 0 w 1393296"/>
                  <a:gd name="connsiteY0" fmla="*/ 1086512 h 1201456"/>
                  <a:gd name="connsiteX1" fmla="*/ 683666 w 1393296"/>
                  <a:gd name="connsiteY1" fmla="*/ 398 h 1201456"/>
                  <a:gd name="connsiteX2" fmla="*/ 1393296 w 1393296"/>
                  <a:gd name="connsiteY2" fmla="*/ 1086512 h 1201456"/>
                  <a:gd name="connsiteX3" fmla="*/ 0 w 1393296"/>
                  <a:gd name="connsiteY3" fmla="*/ 1086512 h 1201456"/>
                  <a:gd name="connsiteX0" fmla="*/ 0 w 1393296"/>
                  <a:gd name="connsiteY0" fmla="*/ 1086512 h 1201456"/>
                  <a:gd name="connsiteX1" fmla="*/ 683666 w 1393296"/>
                  <a:gd name="connsiteY1" fmla="*/ 398 h 1201456"/>
                  <a:gd name="connsiteX2" fmla="*/ 1393296 w 1393296"/>
                  <a:gd name="connsiteY2" fmla="*/ 1086512 h 1201456"/>
                  <a:gd name="connsiteX3" fmla="*/ 0 w 1393296"/>
                  <a:gd name="connsiteY3" fmla="*/ 1086512 h 1201456"/>
                  <a:gd name="connsiteX0" fmla="*/ 0 w 1393296"/>
                  <a:gd name="connsiteY0" fmla="*/ 1086512 h 1201456"/>
                  <a:gd name="connsiteX1" fmla="*/ 683666 w 1393296"/>
                  <a:gd name="connsiteY1" fmla="*/ 398 h 1201456"/>
                  <a:gd name="connsiteX2" fmla="*/ 1393296 w 1393296"/>
                  <a:gd name="connsiteY2" fmla="*/ 1086512 h 1201456"/>
                  <a:gd name="connsiteX3" fmla="*/ 0 w 1393296"/>
                  <a:gd name="connsiteY3" fmla="*/ 1086512 h 1201456"/>
                  <a:gd name="connsiteX0" fmla="*/ 0 w 1393296"/>
                  <a:gd name="connsiteY0" fmla="*/ 1086115 h 1201059"/>
                  <a:gd name="connsiteX1" fmla="*/ 683666 w 1393296"/>
                  <a:gd name="connsiteY1" fmla="*/ 1 h 1201059"/>
                  <a:gd name="connsiteX2" fmla="*/ 1393296 w 1393296"/>
                  <a:gd name="connsiteY2" fmla="*/ 1086115 h 1201059"/>
                  <a:gd name="connsiteX3" fmla="*/ 0 w 1393296"/>
                  <a:gd name="connsiteY3" fmla="*/ 1086115 h 1201059"/>
                  <a:gd name="connsiteX0" fmla="*/ 0 w 1393296"/>
                  <a:gd name="connsiteY0" fmla="*/ 1086115 h 1201059"/>
                  <a:gd name="connsiteX1" fmla="*/ 696648 w 1393296"/>
                  <a:gd name="connsiteY1" fmla="*/ 1 h 1201059"/>
                  <a:gd name="connsiteX2" fmla="*/ 1393296 w 1393296"/>
                  <a:gd name="connsiteY2" fmla="*/ 1086115 h 1201059"/>
                  <a:gd name="connsiteX3" fmla="*/ 0 w 1393296"/>
                  <a:gd name="connsiteY3" fmla="*/ 1086115 h 1201059"/>
                  <a:gd name="connsiteX0" fmla="*/ 0 w 1393296"/>
                  <a:gd name="connsiteY0" fmla="*/ 1086115 h 1201059"/>
                  <a:gd name="connsiteX1" fmla="*/ 696648 w 1393296"/>
                  <a:gd name="connsiteY1" fmla="*/ 1 h 1201059"/>
                  <a:gd name="connsiteX2" fmla="*/ 1393296 w 1393296"/>
                  <a:gd name="connsiteY2" fmla="*/ 1086115 h 1201059"/>
                  <a:gd name="connsiteX3" fmla="*/ 0 w 1393296"/>
                  <a:gd name="connsiteY3" fmla="*/ 1086115 h 12010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93296" h="1201059">
                    <a:moveTo>
                      <a:pt x="0" y="1086115"/>
                    </a:moveTo>
                    <a:cubicBezTo>
                      <a:pt x="7223" y="678991"/>
                      <a:pt x="181463" y="0"/>
                      <a:pt x="696648" y="1"/>
                    </a:cubicBezTo>
                    <a:cubicBezTo>
                      <a:pt x="1211833" y="2"/>
                      <a:pt x="1393296" y="701367"/>
                      <a:pt x="1393296" y="1086115"/>
                    </a:cubicBezTo>
                    <a:cubicBezTo>
                      <a:pt x="1277188" y="1202223"/>
                      <a:pt x="116108" y="1272543"/>
                      <a:pt x="0" y="1086115"/>
                    </a:cubicBezTo>
                    <a:close/>
                  </a:path>
                </a:pathLst>
              </a:custGeom>
              <a:solidFill>
                <a:srgbClr val="EFCF9E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58" name="Freeform 857"/>
              <p:cNvSpPr/>
              <p:nvPr/>
            </p:nvSpPr>
            <p:spPr>
              <a:xfrm rot="5400000">
                <a:off x="4557080" y="2145107"/>
                <a:ext cx="688665" cy="1165023"/>
              </a:xfrm>
              <a:custGeom>
                <a:avLst/>
                <a:gdLst>
                  <a:gd name="connsiteX0" fmla="*/ 104 w 688665"/>
                  <a:gd name="connsiteY0" fmla="*/ 592623 h 1165023"/>
                  <a:gd name="connsiteX1" fmla="*/ 52981 w 688665"/>
                  <a:gd name="connsiteY1" fmla="*/ 379549 h 1165023"/>
                  <a:gd name="connsiteX2" fmla="*/ 119905 w 688665"/>
                  <a:gd name="connsiteY2" fmla="*/ 290141 h 1165023"/>
                  <a:gd name="connsiteX3" fmla="*/ 167246 w 688665"/>
                  <a:gd name="connsiteY3" fmla="*/ 253205 h 1165023"/>
                  <a:gd name="connsiteX4" fmla="*/ 165976 w 688665"/>
                  <a:gd name="connsiteY4" fmla="*/ 0 h 1165023"/>
                  <a:gd name="connsiteX5" fmla="*/ 298556 w 688665"/>
                  <a:gd name="connsiteY5" fmla="*/ 53566 h 1165023"/>
                  <a:gd name="connsiteX6" fmla="*/ 688665 w 688665"/>
                  <a:gd name="connsiteY6" fmla="*/ 583313 h 1165023"/>
                  <a:gd name="connsiteX7" fmla="*/ 306766 w 688665"/>
                  <a:gd name="connsiteY7" fmla="*/ 1110410 h 1165023"/>
                  <a:gd name="connsiteX8" fmla="*/ 171820 w 688665"/>
                  <a:gd name="connsiteY8" fmla="*/ 1165023 h 1165023"/>
                  <a:gd name="connsiteX9" fmla="*/ 170571 w 688665"/>
                  <a:gd name="connsiteY9" fmla="*/ 916009 h 1165023"/>
                  <a:gd name="connsiteX10" fmla="*/ 133247 w 688665"/>
                  <a:gd name="connsiteY10" fmla="*/ 889473 h 1165023"/>
                  <a:gd name="connsiteX11" fmla="*/ 62411 w 688665"/>
                  <a:gd name="connsiteY11" fmla="*/ 803132 h 1165023"/>
                  <a:gd name="connsiteX12" fmla="*/ 104 w 688665"/>
                  <a:gd name="connsiteY12" fmla="*/ 592623 h 11650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88665" h="1165023">
                    <a:moveTo>
                      <a:pt x="104" y="592623"/>
                    </a:moveTo>
                    <a:cubicBezTo>
                      <a:pt x="-1526" y="519415"/>
                      <a:pt x="16042" y="445781"/>
                      <a:pt x="52981" y="379549"/>
                    </a:cubicBezTo>
                    <a:cubicBezTo>
                      <a:pt x="71451" y="346433"/>
                      <a:pt x="94040" y="316465"/>
                      <a:pt x="119905" y="290141"/>
                    </a:cubicBezTo>
                    <a:lnTo>
                      <a:pt x="167246" y="253205"/>
                    </a:lnTo>
                    <a:lnTo>
                      <a:pt x="165976" y="0"/>
                    </a:lnTo>
                    <a:lnTo>
                      <a:pt x="298556" y="53566"/>
                    </a:lnTo>
                    <a:cubicBezTo>
                      <a:pt x="517134" y="160944"/>
                      <a:pt x="688664" y="331320"/>
                      <a:pt x="688665" y="583313"/>
                    </a:cubicBezTo>
                    <a:cubicBezTo>
                      <a:pt x="688665" y="835305"/>
                      <a:pt x="522608" y="1003915"/>
                      <a:pt x="306766" y="1110410"/>
                    </a:cubicBezTo>
                    <a:lnTo>
                      <a:pt x="171820" y="1165023"/>
                    </a:lnTo>
                    <a:lnTo>
                      <a:pt x="170571" y="916009"/>
                    </a:lnTo>
                    <a:lnTo>
                      <a:pt x="133247" y="889473"/>
                    </a:lnTo>
                    <a:cubicBezTo>
                      <a:pt x="106237" y="864326"/>
                      <a:pt x="82336" y="835393"/>
                      <a:pt x="62411" y="803132"/>
                    </a:cubicBezTo>
                    <a:cubicBezTo>
                      <a:pt x="22561" y="738611"/>
                      <a:pt x="1733" y="665831"/>
                      <a:pt x="104" y="592623"/>
                    </a:cubicBezTo>
                    <a:close/>
                  </a:path>
                </a:pathLst>
              </a:custGeom>
              <a:solidFill>
                <a:srgbClr val="ED7D31">
                  <a:lumMod val="50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59" name="Chord 858"/>
              <p:cNvSpPr/>
              <p:nvPr/>
            </p:nvSpPr>
            <p:spPr>
              <a:xfrm rot="16200000">
                <a:off x="4710338" y="2382890"/>
                <a:ext cx="383667" cy="383667"/>
              </a:xfrm>
              <a:prstGeom prst="chord">
                <a:avLst>
                  <a:gd name="adj1" fmla="val 5317236"/>
                  <a:gd name="adj2" fmla="val 16200000"/>
                </a:avLst>
              </a:prstGeom>
              <a:solidFill>
                <a:srgbClr val="EFCF9E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60" name="Freeform 859"/>
              <p:cNvSpPr/>
              <p:nvPr/>
            </p:nvSpPr>
            <p:spPr>
              <a:xfrm>
                <a:off x="4219908" y="1266089"/>
                <a:ext cx="1366278" cy="908663"/>
              </a:xfrm>
              <a:custGeom>
                <a:avLst/>
                <a:gdLst>
                  <a:gd name="connsiteX0" fmla="*/ 681504 w 1363008"/>
                  <a:gd name="connsiteY0" fmla="*/ 0 h 781663"/>
                  <a:gd name="connsiteX1" fmla="*/ 1349162 w 1363008"/>
                  <a:gd name="connsiteY1" fmla="*/ 556249 h 781663"/>
                  <a:gd name="connsiteX2" fmla="*/ 1358825 w 1363008"/>
                  <a:gd name="connsiteY2" fmla="*/ 654229 h 781663"/>
                  <a:gd name="connsiteX3" fmla="*/ 1363008 w 1363008"/>
                  <a:gd name="connsiteY3" fmla="*/ 656873 h 781663"/>
                  <a:gd name="connsiteX4" fmla="*/ 1361587 w 1363008"/>
                  <a:gd name="connsiteY4" fmla="*/ 682238 h 781663"/>
                  <a:gd name="connsiteX5" fmla="*/ 1363008 w 1363008"/>
                  <a:gd name="connsiteY5" fmla="*/ 696648 h 781663"/>
                  <a:gd name="connsiteX6" fmla="*/ 1360699 w 1363008"/>
                  <a:gd name="connsiteY6" fmla="*/ 698086 h 781663"/>
                  <a:gd name="connsiteX7" fmla="*/ 1356017 w 1363008"/>
                  <a:gd name="connsiteY7" fmla="*/ 781663 h 781663"/>
                  <a:gd name="connsiteX8" fmla="*/ 8300 w 1363008"/>
                  <a:gd name="connsiteY8" fmla="*/ 781663 h 781663"/>
                  <a:gd name="connsiteX9" fmla="*/ 2760 w 1363008"/>
                  <a:gd name="connsiteY9" fmla="*/ 698366 h 781663"/>
                  <a:gd name="connsiteX10" fmla="*/ 0 w 1363008"/>
                  <a:gd name="connsiteY10" fmla="*/ 696648 h 781663"/>
                  <a:gd name="connsiteX11" fmla="*/ 1580 w 1363008"/>
                  <a:gd name="connsiteY11" fmla="*/ 680629 h 781663"/>
                  <a:gd name="connsiteX12" fmla="*/ 0 w 1363008"/>
                  <a:gd name="connsiteY12" fmla="*/ 656873 h 781663"/>
                  <a:gd name="connsiteX13" fmla="*/ 4331 w 1363008"/>
                  <a:gd name="connsiteY13" fmla="*/ 652738 h 781663"/>
                  <a:gd name="connsiteX14" fmla="*/ 13846 w 1363008"/>
                  <a:gd name="connsiteY14" fmla="*/ 556249 h 781663"/>
                  <a:gd name="connsiteX15" fmla="*/ 681504 w 1363008"/>
                  <a:gd name="connsiteY15" fmla="*/ 0 h 781663"/>
                  <a:gd name="connsiteX0" fmla="*/ 681504 w 1363008"/>
                  <a:gd name="connsiteY0" fmla="*/ 0 h 781663"/>
                  <a:gd name="connsiteX1" fmla="*/ 1349162 w 1363008"/>
                  <a:gd name="connsiteY1" fmla="*/ 556249 h 781663"/>
                  <a:gd name="connsiteX2" fmla="*/ 1358825 w 1363008"/>
                  <a:gd name="connsiteY2" fmla="*/ 654229 h 781663"/>
                  <a:gd name="connsiteX3" fmla="*/ 1363008 w 1363008"/>
                  <a:gd name="connsiteY3" fmla="*/ 656873 h 781663"/>
                  <a:gd name="connsiteX4" fmla="*/ 1361587 w 1363008"/>
                  <a:gd name="connsiteY4" fmla="*/ 682238 h 781663"/>
                  <a:gd name="connsiteX5" fmla="*/ 1363008 w 1363008"/>
                  <a:gd name="connsiteY5" fmla="*/ 696648 h 781663"/>
                  <a:gd name="connsiteX6" fmla="*/ 1360699 w 1363008"/>
                  <a:gd name="connsiteY6" fmla="*/ 698086 h 781663"/>
                  <a:gd name="connsiteX7" fmla="*/ 1356017 w 1363008"/>
                  <a:gd name="connsiteY7" fmla="*/ 781663 h 781663"/>
                  <a:gd name="connsiteX8" fmla="*/ 8300 w 1363008"/>
                  <a:gd name="connsiteY8" fmla="*/ 781663 h 781663"/>
                  <a:gd name="connsiteX9" fmla="*/ 2760 w 1363008"/>
                  <a:gd name="connsiteY9" fmla="*/ 698366 h 781663"/>
                  <a:gd name="connsiteX10" fmla="*/ 0 w 1363008"/>
                  <a:gd name="connsiteY10" fmla="*/ 696648 h 781663"/>
                  <a:gd name="connsiteX11" fmla="*/ 1580 w 1363008"/>
                  <a:gd name="connsiteY11" fmla="*/ 680629 h 781663"/>
                  <a:gd name="connsiteX12" fmla="*/ 0 w 1363008"/>
                  <a:gd name="connsiteY12" fmla="*/ 656873 h 781663"/>
                  <a:gd name="connsiteX13" fmla="*/ 4331 w 1363008"/>
                  <a:gd name="connsiteY13" fmla="*/ 652738 h 781663"/>
                  <a:gd name="connsiteX14" fmla="*/ 13846 w 1363008"/>
                  <a:gd name="connsiteY14" fmla="*/ 556249 h 781663"/>
                  <a:gd name="connsiteX15" fmla="*/ 681504 w 1363008"/>
                  <a:gd name="connsiteY15" fmla="*/ 0 h 781663"/>
                  <a:gd name="connsiteX0" fmla="*/ 681504 w 1363008"/>
                  <a:gd name="connsiteY0" fmla="*/ 0 h 872594"/>
                  <a:gd name="connsiteX1" fmla="*/ 1349162 w 1363008"/>
                  <a:gd name="connsiteY1" fmla="*/ 556249 h 872594"/>
                  <a:gd name="connsiteX2" fmla="*/ 1358825 w 1363008"/>
                  <a:gd name="connsiteY2" fmla="*/ 654229 h 872594"/>
                  <a:gd name="connsiteX3" fmla="*/ 1363008 w 1363008"/>
                  <a:gd name="connsiteY3" fmla="*/ 656873 h 872594"/>
                  <a:gd name="connsiteX4" fmla="*/ 1361587 w 1363008"/>
                  <a:gd name="connsiteY4" fmla="*/ 682238 h 872594"/>
                  <a:gd name="connsiteX5" fmla="*/ 1363008 w 1363008"/>
                  <a:gd name="connsiteY5" fmla="*/ 696648 h 872594"/>
                  <a:gd name="connsiteX6" fmla="*/ 1360699 w 1363008"/>
                  <a:gd name="connsiteY6" fmla="*/ 698086 h 872594"/>
                  <a:gd name="connsiteX7" fmla="*/ 1356017 w 1363008"/>
                  <a:gd name="connsiteY7" fmla="*/ 781663 h 872594"/>
                  <a:gd name="connsiteX8" fmla="*/ 8300 w 1363008"/>
                  <a:gd name="connsiteY8" fmla="*/ 781663 h 872594"/>
                  <a:gd name="connsiteX9" fmla="*/ 2760 w 1363008"/>
                  <a:gd name="connsiteY9" fmla="*/ 698366 h 872594"/>
                  <a:gd name="connsiteX10" fmla="*/ 0 w 1363008"/>
                  <a:gd name="connsiteY10" fmla="*/ 696648 h 872594"/>
                  <a:gd name="connsiteX11" fmla="*/ 1580 w 1363008"/>
                  <a:gd name="connsiteY11" fmla="*/ 680629 h 872594"/>
                  <a:gd name="connsiteX12" fmla="*/ 0 w 1363008"/>
                  <a:gd name="connsiteY12" fmla="*/ 656873 h 872594"/>
                  <a:gd name="connsiteX13" fmla="*/ 4331 w 1363008"/>
                  <a:gd name="connsiteY13" fmla="*/ 652738 h 872594"/>
                  <a:gd name="connsiteX14" fmla="*/ 13846 w 1363008"/>
                  <a:gd name="connsiteY14" fmla="*/ 556249 h 872594"/>
                  <a:gd name="connsiteX15" fmla="*/ 681504 w 1363008"/>
                  <a:gd name="connsiteY15" fmla="*/ 0 h 872594"/>
                  <a:gd name="connsiteX0" fmla="*/ 681504 w 1363008"/>
                  <a:gd name="connsiteY0" fmla="*/ 0 h 869817"/>
                  <a:gd name="connsiteX1" fmla="*/ 1349162 w 1363008"/>
                  <a:gd name="connsiteY1" fmla="*/ 556249 h 869817"/>
                  <a:gd name="connsiteX2" fmla="*/ 1358825 w 1363008"/>
                  <a:gd name="connsiteY2" fmla="*/ 654229 h 869817"/>
                  <a:gd name="connsiteX3" fmla="*/ 1363008 w 1363008"/>
                  <a:gd name="connsiteY3" fmla="*/ 656873 h 869817"/>
                  <a:gd name="connsiteX4" fmla="*/ 1361587 w 1363008"/>
                  <a:gd name="connsiteY4" fmla="*/ 682238 h 869817"/>
                  <a:gd name="connsiteX5" fmla="*/ 1363008 w 1363008"/>
                  <a:gd name="connsiteY5" fmla="*/ 696648 h 869817"/>
                  <a:gd name="connsiteX6" fmla="*/ 1360699 w 1363008"/>
                  <a:gd name="connsiteY6" fmla="*/ 698086 h 869817"/>
                  <a:gd name="connsiteX7" fmla="*/ 1356017 w 1363008"/>
                  <a:gd name="connsiteY7" fmla="*/ 781663 h 869817"/>
                  <a:gd name="connsiteX8" fmla="*/ 8300 w 1363008"/>
                  <a:gd name="connsiteY8" fmla="*/ 781663 h 869817"/>
                  <a:gd name="connsiteX9" fmla="*/ 2760 w 1363008"/>
                  <a:gd name="connsiteY9" fmla="*/ 698366 h 869817"/>
                  <a:gd name="connsiteX10" fmla="*/ 0 w 1363008"/>
                  <a:gd name="connsiteY10" fmla="*/ 696648 h 869817"/>
                  <a:gd name="connsiteX11" fmla="*/ 1580 w 1363008"/>
                  <a:gd name="connsiteY11" fmla="*/ 680629 h 869817"/>
                  <a:gd name="connsiteX12" fmla="*/ 0 w 1363008"/>
                  <a:gd name="connsiteY12" fmla="*/ 656873 h 869817"/>
                  <a:gd name="connsiteX13" fmla="*/ 4331 w 1363008"/>
                  <a:gd name="connsiteY13" fmla="*/ 652738 h 869817"/>
                  <a:gd name="connsiteX14" fmla="*/ 13846 w 1363008"/>
                  <a:gd name="connsiteY14" fmla="*/ 556249 h 869817"/>
                  <a:gd name="connsiteX15" fmla="*/ 681504 w 1363008"/>
                  <a:gd name="connsiteY15" fmla="*/ 0 h 869817"/>
                  <a:gd name="connsiteX0" fmla="*/ 681504 w 1363008"/>
                  <a:gd name="connsiteY0" fmla="*/ 0 h 869817"/>
                  <a:gd name="connsiteX1" fmla="*/ 1349162 w 1363008"/>
                  <a:gd name="connsiteY1" fmla="*/ 556249 h 869817"/>
                  <a:gd name="connsiteX2" fmla="*/ 1358825 w 1363008"/>
                  <a:gd name="connsiteY2" fmla="*/ 654229 h 869817"/>
                  <a:gd name="connsiteX3" fmla="*/ 1363008 w 1363008"/>
                  <a:gd name="connsiteY3" fmla="*/ 656873 h 869817"/>
                  <a:gd name="connsiteX4" fmla="*/ 1361587 w 1363008"/>
                  <a:gd name="connsiteY4" fmla="*/ 682238 h 869817"/>
                  <a:gd name="connsiteX5" fmla="*/ 1363008 w 1363008"/>
                  <a:gd name="connsiteY5" fmla="*/ 696648 h 869817"/>
                  <a:gd name="connsiteX6" fmla="*/ 1360699 w 1363008"/>
                  <a:gd name="connsiteY6" fmla="*/ 698086 h 869817"/>
                  <a:gd name="connsiteX7" fmla="*/ 1356017 w 1363008"/>
                  <a:gd name="connsiteY7" fmla="*/ 781663 h 869817"/>
                  <a:gd name="connsiteX8" fmla="*/ 8300 w 1363008"/>
                  <a:gd name="connsiteY8" fmla="*/ 781663 h 869817"/>
                  <a:gd name="connsiteX9" fmla="*/ 2760 w 1363008"/>
                  <a:gd name="connsiteY9" fmla="*/ 698366 h 869817"/>
                  <a:gd name="connsiteX10" fmla="*/ 0 w 1363008"/>
                  <a:gd name="connsiteY10" fmla="*/ 696648 h 869817"/>
                  <a:gd name="connsiteX11" fmla="*/ 1580 w 1363008"/>
                  <a:gd name="connsiteY11" fmla="*/ 680629 h 869817"/>
                  <a:gd name="connsiteX12" fmla="*/ 0 w 1363008"/>
                  <a:gd name="connsiteY12" fmla="*/ 656873 h 869817"/>
                  <a:gd name="connsiteX13" fmla="*/ 4331 w 1363008"/>
                  <a:gd name="connsiteY13" fmla="*/ 652738 h 869817"/>
                  <a:gd name="connsiteX14" fmla="*/ 13846 w 1363008"/>
                  <a:gd name="connsiteY14" fmla="*/ 556249 h 869817"/>
                  <a:gd name="connsiteX15" fmla="*/ 681504 w 1363008"/>
                  <a:gd name="connsiteY15" fmla="*/ 0 h 869817"/>
                  <a:gd name="connsiteX0" fmla="*/ 681504 w 1363008"/>
                  <a:gd name="connsiteY0" fmla="*/ 0 h 876729"/>
                  <a:gd name="connsiteX1" fmla="*/ 1349162 w 1363008"/>
                  <a:gd name="connsiteY1" fmla="*/ 556249 h 876729"/>
                  <a:gd name="connsiteX2" fmla="*/ 1358825 w 1363008"/>
                  <a:gd name="connsiteY2" fmla="*/ 654229 h 876729"/>
                  <a:gd name="connsiteX3" fmla="*/ 1363008 w 1363008"/>
                  <a:gd name="connsiteY3" fmla="*/ 656873 h 876729"/>
                  <a:gd name="connsiteX4" fmla="*/ 1361587 w 1363008"/>
                  <a:gd name="connsiteY4" fmla="*/ 682238 h 876729"/>
                  <a:gd name="connsiteX5" fmla="*/ 1363008 w 1363008"/>
                  <a:gd name="connsiteY5" fmla="*/ 696648 h 876729"/>
                  <a:gd name="connsiteX6" fmla="*/ 1360699 w 1363008"/>
                  <a:gd name="connsiteY6" fmla="*/ 698086 h 876729"/>
                  <a:gd name="connsiteX7" fmla="*/ 1356017 w 1363008"/>
                  <a:gd name="connsiteY7" fmla="*/ 781663 h 876729"/>
                  <a:gd name="connsiteX8" fmla="*/ 21000 w 1363008"/>
                  <a:gd name="connsiteY8" fmla="*/ 851513 h 876729"/>
                  <a:gd name="connsiteX9" fmla="*/ 2760 w 1363008"/>
                  <a:gd name="connsiteY9" fmla="*/ 698366 h 876729"/>
                  <a:gd name="connsiteX10" fmla="*/ 0 w 1363008"/>
                  <a:gd name="connsiteY10" fmla="*/ 696648 h 876729"/>
                  <a:gd name="connsiteX11" fmla="*/ 1580 w 1363008"/>
                  <a:gd name="connsiteY11" fmla="*/ 680629 h 876729"/>
                  <a:gd name="connsiteX12" fmla="*/ 0 w 1363008"/>
                  <a:gd name="connsiteY12" fmla="*/ 656873 h 876729"/>
                  <a:gd name="connsiteX13" fmla="*/ 4331 w 1363008"/>
                  <a:gd name="connsiteY13" fmla="*/ 652738 h 876729"/>
                  <a:gd name="connsiteX14" fmla="*/ 13846 w 1363008"/>
                  <a:gd name="connsiteY14" fmla="*/ 556249 h 876729"/>
                  <a:gd name="connsiteX15" fmla="*/ 681504 w 1363008"/>
                  <a:gd name="connsiteY15" fmla="*/ 0 h 876729"/>
                  <a:gd name="connsiteX0" fmla="*/ 681504 w 1363008"/>
                  <a:gd name="connsiteY0" fmla="*/ 0 h 908663"/>
                  <a:gd name="connsiteX1" fmla="*/ 1349162 w 1363008"/>
                  <a:gd name="connsiteY1" fmla="*/ 556249 h 908663"/>
                  <a:gd name="connsiteX2" fmla="*/ 1358825 w 1363008"/>
                  <a:gd name="connsiteY2" fmla="*/ 654229 h 908663"/>
                  <a:gd name="connsiteX3" fmla="*/ 1363008 w 1363008"/>
                  <a:gd name="connsiteY3" fmla="*/ 656873 h 908663"/>
                  <a:gd name="connsiteX4" fmla="*/ 1361587 w 1363008"/>
                  <a:gd name="connsiteY4" fmla="*/ 682238 h 908663"/>
                  <a:gd name="connsiteX5" fmla="*/ 1363008 w 1363008"/>
                  <a:gd name="connsiteY5" fmla="*/ 696648 h 908663"/>
                  <a:gd name="connsiteX6" fmla="*/ 1360699 w 1363008"/>
                  <a:gd name="connsiteY6" fmla="*/ 698086 h 908663"/>
                  <a:gd name="connsiteX7" fmla="*/ 1356017 w 1363008"/>
                  <a:gd name="connsiteY7" fmla="*/ 781663 h 908663"/>
                  <a:gd name="connsiteX8" fmla="*/ 16238 w 1363008"/>
                  <a:gd name="connsiteY8" fmla="*/ 908663 h 908663"/>
                  <a:gd name="connsiteX9" fmla="*/ 2760 w 1363008"/>
                  <a:gd name="connsiteY9" fmla="*/ 698366 h 908663"/>
                  <a:gd name="connsiteX10" fmla="*/ 0 w 1363008"/>
                  <a:gd name="connsiteY10" fmla="*/ 696648 h 908663"/>
                  <a:gd name="connsiteX11" fmla="*/ 1580 w 1363008"/>
                  <a:gd name="connsiteY11" fmla="*/ 680629 h 908663"/>
                  <a:gd name="connsiteX12" fmla="*/ 0 w 1363008"/>
                  <a:gd name="connsiteY12" fmla="*/ 656873 h 908663"/>
                  <a:gd name="connsiteX13" fmla="*/ 4331 w 1363008"/>
                  <a:gd name="connsiteY13" fmla="*/ 652738 h 908663"/>
                  <a:gd name="connsiteX14" fmla="*/ 13846 w 1363008"/>
                  <a:gd name="connsiteY14" fmla="*/ 556249 h 908663"/>
                  <a:gd name="connsiteX15" fmla="*/ 681504 w 1363008"/>
                  <a:gd name="connsiteY15" fmla="*/ 0 h 908663"/>
                  <a:gd name="connsiteX0" fmla="*/ 681504 w 1363008"/>
                  <a:gd name="connsiteY0" fmla="*/ 0 h 908663"/>
                  <a:gd name="connsiteX1" fmla="*/ 1349162 w 1363008"/>
                  <a:gd name="connsiteY1" fmla="*/ 556249 h 908663"/>
                  <a:gd name="connsiteX2" fmla="*/ 1358825 w 1363008"/>
                  <a:gd name="connsiteY2" fmla="*/ 654229 h 908663"/>
                  <a:gd name="connsiteX3" fmla="*/ 1363008 w 1363008"/>
                  <a:gd name="connsiteY3" fmla="*/ 656873 h 908663"/>
                  <a:gd name="connsiteX4" fmla="*/ 1361587 w 1363008"/>
                  <a:gd name="connsiteY4" fmla="*/ 682238 h 908663"/>
                  <a:gd name="connsiteX5" fmla="*/ 1363008 w 1363008"/>
                  <a:gd name="connsiteY5" fmla="*/ 696648 h 908663"/>
                  <a:gd name="connsiteX6" fmla="*/ 1360699 w 1363008"/>
                  <a:gd name="connsiteY6" fmla="*/ 698086 h 908663"/>
                  <a:gd name="connsiteX7" fmla="*/ 1356017 w 1363008"/>
                  <a:gd name="connsiteY7" fmla="*/ 781663 h 908663"/>
                  <a:gd name="connsiteX8" fmla="*/ 16238 w 1363008"/>
                  <a:gd name="connsiteY8" fmla="*/ 908663 h 908663"/>
                  <a:gd name="connsiteX9" fmla="*/ 2760 w 1363008"/>
                  <a:gd name="connsiteY9" fmla="*/ 698366 h 908663"/>
                  <a:gd name="connsiteX10" fmla="*/ 0 w 1363008"/>
                  <a:gd name="connsiteY10" fmla="*/ 696648 h 908663"/>
                  <a:gd name="connsiteX11" fmla="*/ 1580 w 1363008"/>
                  <a:gd name="connsiteY11" fmla="*/ 680629 h 908663"/>
                  <a:gd name="connsiteX12" fmla="*/ 0 w 1363008"/>
                  <a:gd name="connsiteY12" fmla="*/ 656873 h 908663"/>
                  <a:gd name="connsiteX13" fmla="*/ 4331 w 1363008"/>
                  <a:gd name="connsiteY13" fmla="*/ 652738 h 908663"/>
                  <a:gd name="connsiteX14" fmla="*/ 13846 w 1363008"/>
                  <a:gd name="connsiteY14" fmla="*/ 556249 h 908663"/>
                  <a:gd name="connsiteX15" fmla="*/ 681504 w 1363008"/>
                  <a:gd name="connsiteY15" fmla="*/ 0 h 908663"/>
                  <a:gd name="connsiteX0" fmla="*/ 681504 w 1363008"/>
                  <a:gd name="connsiteY0" fmla="*/ 0 h 908663"/>
                  <a:gd name="connsiteX1" fmla="*/ 1349162 w 1363008"/>
                  <a:gd name="connsiteY1" fmla="*/ 556249 h 908663"/>
                  <a:gd name="connsiteX2" fmla="*/ 1358825 w 1363008"/>
                  <a:gd name="connsiteY2" fmla="*/ 654229 h 908663"/>
                  <a:gd name="connsiteX3" fmla="*/ 1363008 w 1363008"/>
                  <a:gd name="connsiteY3" fmla="*/ 656873 h 908663"/>
                  <a:gd name="connsiteX4" fmla="*/ 1361587 w 1363008"/>
                  <a:gd name="connsiteY4" fmla="*/ 682238 h 908663"/>
                  <a:gd name="connsiteX5" fmla="*/ 1363008 w 1363008"/>
                  <a:gd name="connsiteY5" fmla="*/ 696648 h 908663"/>
                  <a:gd name="connsiteX6" fmla="*/ 1360699 w 1363008"/>
                  <a:gd name="connsiteY6" fmla="*/ 698086 h 908663"/>
                  <a:gd name="connsiteX7" fmla="*/ 1356017 w 1363008"/>
                  <a:gd name="connsiteY7" fmla="*/ 781663 h 908663"/>
                  <a:gd name="connsiteX8" fmla="*/ 16238 w 1363008"/>
                  <a:gd name="connsiteY8" fmla="*/ 908663 h 908663"/>
                  <a:gd name="connsiteX9" fmla="*/ 2760 w 1363008"/>
                  <a:gd name="connsiteY9" fmla="*/ 698366 h 908663"/>
                  <a:gd name="connsiteX10" fmla="*/ 0 w 1363008"/>
                  <a:gd name="connsiteY10" fmla="*/ 696648 h 908663"/>
                  <a:gd name="connsiteX11" fmla="*/ 1580 w 1363008"/>
                  <a:gd name="connsiteY11" fmla="*/ 680629 h 908663"/>
                  <a:gd name="connsiteX12" fmla="*/ 0 w 1363008"/>
                  <a:gd name="connsiteY12" fmla="*/ 656873 h 908663"/>
                  <a:gd name="connsiteX13" fmla="*/ 4331 w 1363008"/>
                  <a:gd name="connsiteY13" fmla="*/ 652738 h 908663"/>
                  <a:gd name="connsiteX14" fmla="*/ 13846 w 1363008"/>
                  <a:gd name="connsiteY14" fmla="*/ 556249 h 908663"/>
                  <a:gd name="connsiteX15" fmla="*/ 681504 w 1363008"/>
                  <a:gd name="connsiteY15" fmla="*/ 0 h 908663"/>
                  <a:gd name="connsiteX0" fmla="*/ 681504 w 1365542"/>
                  <a:gd name="connsiteY0" fmla="*/ 0 h 908663"/>
                  <a:gd name="connsiteX1" fmla="*/ 1349162 w 1365542"/>
                  <a:gd name="connsiteY1" fmla="*/ 556249 h 908663"/>
                  <a:gd name="connsiteX2" fmla="*/ 1358825 w 1365542"/>
                  <a:gd name="connsiteY2" fmla="*/ 654229 h 908663"/>
                  <a:gd name="connsiteX3" fmla="*/ 1363008 w 1365542"/>
                  <a:gd name="connsiteY3" fmla="*/ 656873 h 908663"/>
                  <a:gd name="connsiteX4" fmla="*/ 1361587 w 1365542"/>
                  <a:gd name="connsiteY4" fmla="*/ 682238 h 908663"/>
                  <a:gd name="connsiteX5" fmla="*/ 1363008 w 1365542"/>
                  <a:gd name="connsiteY5" fmla="*/ 696648 h 908663"/>
                  <a:gd name="connsiteX6" fmla="*/ 1360699 w 1365542"/>
                  <a:gd name="connsiteY6" fmla="*/ 698086 h 908663"/>
                  <a:gd name="connsiteX7" fmla="*/ 1365542 w 1365542"/>
                  <a:gd name="connsiteY7" fmla="*/ 784838 h 908663"/>
                  <a:gd name="connsiteX8" fmla="*/ 16238 w 1365542"/>
                  <a:gd name="connsiteY8" fmla="*/ 908663 h 908663"/>
                  <a:gd name="connsiteX9" fmla="*/ 2760 w 1365542"/>
                  <a:gd name="connsiteY9" fmla="*/ 698366 h 908663"/>
                  <a:gd name="connsiteX10" fmla="*/ 0 w 1365542"/>
                  <a:gd name="connsiteY10" fmla="*/ 696648 h 908663"/>
                  <a:gd name="connsiteX11" fmla="*/ 1580 w 1365542"/>
                  <a:gd name="connsiteY11" fmla="*/ 680629 h 908663"/>
                  <a:gd name="connsiteX12" fmla="*/ 0 w 1365542"/>
                  <a:gd name="connsiteY12" fmla="*/ 656873 h 908663"/>
                  <a:gd name="connsiteX13" fmla="*/ 4331 w 1365542"/>
                  <a:gd name="connsiteY13" fmla="*/ 652738 h 908663"/>
                  <a:gd name="connsiteX14" fmla="*/ 13846 w 1365542"/>
                  <a:gd name="connsiteY14" fmla="*/ 556249 h 908663"/>
                  <a:gd name="connsiteX15" fmla="*/ 681504 w 1365542"/>
                  <a:gd name="connsiteY15" fmla="*/ 0 h 908663"/>
                  <a:gd name="connsiteX0" fmla="*/ 681504 w 1363008"/>
                  <a:gd name="connsiteY0" fmla="*/ 0 h 908663"/>
                  <a:gd name="connsiteX1" fmla="*/ 1349162 w 1363008"/>
                  <a:gd name="connsiteY1" fmla="*/ 556249 h 908663"/>
                  <a:gd name="connsiteX2" fmla="*/ 1358825 w 1363008"/>
                  <a:gd name="connsiteY2" fmla="*/ 654229 h 908663"/>
                  <a:gd name="connsiteX3" fmla="*/ 1363008 w 1363008"/>
                  <a:gd name="connsiteY3" fmla="*/ 656873 h 908663"/>
                  <a:gd name="connsiteX4" fmla="*/ 1361587 w 1363008"/>
                  <a:gd name="connsiteY4" fmla="*/ 682238 h 908663"/>
                  <a:gd name="connsiteX5" fmla="*/ 1363008 w 1363008"/>
                  <a:gd name="connsiteY5" fmla="*/ 696648 h 908663"/>
                  <a:gd name="connsiteX6" fmla="*/ 1360699 w 1363008"/>
                  <a:gd name="connsiteY6" fmla="*/ 698086 h 908663"/>
                  <a:gd name="connsiteX7" fmla="*/ 1360779 w 1363008"/>
                  <a:gd name="connsiteY7" fmla="*/ 776901 h 908663"/>
                  <a:gd name="connsiteX8" fmla="*/ 16238 w 1363008"/>
                  <a:gd name="connsiteY8" fmla="*/ 908663 h 908663"/>
                  <a:gd name="connsiteX9" fmla="*/ 2760 w 1363008"/>
                  <a:gd name="connsiteY9" fmla="*/ 698366 h 908663"/>
                  <a:gd name="connsiteX10" fmla="*/ 0 w 1363008"/>
                  <a:gd name="connsiteY10" fmla="*/ 696648 h 908663"/>
                  <a:gd name="connsiteX11" fmla="*/ 1580 w 1363008"/>
                  <a:gd name="connsiteY11" fmla="*/ 680629 h 908663"/>
                  <a:gd name="connsiteX12" fmla="*/ 0 w 1363008"/>
                  <a:gd name="connsiteY12" fmla="*/ 656873 h 908663"/>
                  <a:gd name="connsiteX13" fmla="*/ 4331 w 1363008"/>
                  <a:gd name="connsiteY13" fmla="*/ 652738 h 908663"/>
                  <a:gd name="connsiteX14" fmla="*/ 13846 w 1363008"/>
                  <a:gd name="connsiteY14" fmla="*/ 556249 h 908663"/>
                  <a:gd name="connsiteX15" fmla="*/ 681504 w 1363008"/>
                  <a:gd name="connsiteY15" fmla="*/ 0 h 908663"/>
                  <a:gd name="connsiteX0" fmla="*/ 681504 w 1365542"/>
                  <a:gd name="connsiteY0" fmla="*/ 0 h 908663"/>
                  <a:gd name="connsiteX1" fmla="*/ 1349162 w 1365542"/>
                  <a:gd name="connsiteY1" fmla="*/ 556249 h 908663"/>
                  <a:gd name="connsiteX2" fmla="*/ 1358825 w 1365542"/>
                  <a:gd name="connsiteY2" fmla="*/ 654229 h 908663"/>
                  <a:gd name="connsiteX3" fmla="*/ 1363008 w 1365542"/>
                  <a:gd name="connsiteY3" fmla="*/ 656873 h 908663"/>
                  <a:gd name="connsiteX4" fmla="*/ 1361587 w 1365542"/>
                  <a:gd name="connsiteY4" fmla="*/ 682238 h 908663"/>
                  <a:gd name="connsiteX5" fmla="*/ 1363008 w 1365542"/>
                  <a:gd name="connsiteY5" fmla="*/ 696648 h 908663"/>
                  <a:gd name="connsiteX6" fmla="*/ 1360699 w 1365542"/>
                  <a:gd name="connsiteY6" fmla="*/ 698086 h 908663"/>
                  <a:gd name="connsiteX7" fmla="*/ 1365542 w 1365542"/>
                  <a:gd name="connsiteY7" fmla="*/ 776901 h 908663"/>
                  <a:gd name="connsiteX8" fmla="*/ 16238 w 1365542"/>
                  <a:gd name="connsiteY8" fmla="*/ 908663 h 908663"/>
                  <a:gd name="connsiteX9" fmla="*/ 2760 w 1365542"/>
                  <a:gd name="connsiteY9" fmla="*/ 698366 h 908663"/>
                  <a:gd name="connsiteX10" fmla="*/ 0 w 1365542"/>
                  <a:gd name="connsiteY10" fmla="*/ 696648 h 908663"/>
                  <a:gd name="connsiteX11" fmla="*/ 1580 w 1365542"/>
                  <a:gd name="connsiteY11" fmla="*/ 680629 h 908663"/>
                  <a:gd name="connsiteX12" fmla="*/ 0 w 1365542"/>
                  <a:gd name="connsiteY12" fmla="*/ 656873 h 908663"/>
                  <a:gd name="connsiteX13" fmla="*/ 4331 w 1365542"/>
                  <a:gd name="connsiteY13" fmla="*/ 652738 h 908663"/>
                  <a:gd name="connsiteX14" fmla="*/ 13846 w 1365542"/>
                  <a:gd name="connsiteY14" fmla="*/ 556249 h 908663"/>
                  <a:gd name="connsiteX15" fmla="*/ 681504 w 1365542"/>
                  <a:gd name="connsiteY15" fmla="*/ 0 h 908663"/>
                  <a:gd name="connsiteX0" fmla="*/ 681504 w 1366278"/>
                  <a:gd name="connsiteY0" fmla="*/ 0 h 908663"/>
                  <a:gd name="connsiteX1" fmla="*/ 1349162 w 1366278"/>
                  <a:gd name="connsiteY1" fmla="*/ 556249 h 908663"/>
                  <a:gd name="connsiteX2" fmla="*/ 1358825 w 1366278"/>
                  <a:gd name="connsiteY2" fmla="*/ 654229 h 908663"/>
                  <a:gd name="connsiteX3" fmla="*/ 1363008 w 1366278"/>
                  <a:gd name="connsiteY3" fmla="*/ 656873 h 908663"/>
                  <a:gd name="connsiteX4" fmla="*/ 1361587 w 1366278"/>
                  <a:gd name="connsiteY4" fmla="*/ 682238 h 908663"/>
                  <a:gd name="connsiteX5" fmla="*/ 1363008 w 1366278"/>
                  <a:gd name="connsiteY5" fmla="*/ 696648 h 908663"/>
                  <a:gd name="connsiteX6" fmla="*/ 1360699 w 1366278"/>
                  <a:gd name="connsiteY6" fmla="*/ 698086 h 908663"/>
                  <a:gd name="connsiteX7" fmla="*/ 1365542 w 1366278"/>
                  <a:gd name="connsiteY7" fmla="*/ 776901 h 908663"/>
                  <a:gd name="connsiteX8" fmla="*/ 16238 w 1366278"/>
                  <a:gd name="connsiteY8" fmla="*/ 908663 h 908663"/>
                  <a:gd name="connsiteX9" fmla="*/ 2760 w 1366278"/>
                  <a:gd name="connsiteY9" fmla="*/ 698366 h 908663"/>
                  <a:gd name="connsiteX10" fmla="*/ 0 w 1366278"/>
                  <a:gd name="connsiteY10" fmla="*/ 696648 h 908663"/>
                  <a:gd name="connsiteX11" fmla="*/ 1580 w 1366278"/>
                  <a:gd name="connsiteY11" fmla="*/ 680629 h 908663"/>
                  <a:gd name="connsiteX12" fmla="*/ 0 w 1366278"/>
                  <a:gd name="connsiteY12" fmla="*/ 656873 h 908663"/>
                  <a:gd name="connsiteX13" fmla="*/ 4331 w 1366278"/>
                  <a:gd name="connsiteY13" fmla="*/ 652738 h 908663"/>
                  <a:gd name="connsiteX14" fmla="*/ 13846 w 1366278"/>
                  <a:gd name="connsiteY14" fmla="*/ 556249 h 908663"/>
                  <a:gd name="connsiteX15" fmla="*/ 681504 w 1366278"/>
                  <a:gd name="connsiteY15" fmla="*/ 0 h 908663"/>
                  <a:gd name="connsiteX0" fmla="*/ 681504 w 1366278"/>
                  <a:gd name="connsiteY0" fmla="*/ 0 h 908663"/>
                  <a:gd name="connsiteX1" fmla="*/ 1349162 w 1366278"/>
                  <a:gd name="connsiteY1" fmla="*/ 556249 h 908663"/>
                  <a:gd name="connsiteX2" fmla="*/ 1358825 w 1366278"/>
                  <a:gd name="connsiteY2" fmla="*/ 654229 h 908663"/>
                  <a:gd name="connsiteX3" fmla="*/ 1363008 w 1366278"/>
                  <a:gd name="connsiteY3" fmla="*/ 656873 h 908663"/>
                  <a:gd name="connsiteX4" fmla="*/ 1361587 w 1366278"/>
                  <a:gd name="connsiteY4" fmla="*/ 682238 h 908663"/>
                  <a:gd name="connsiteX5" fmla="*/ 1363008 w 1366278"/>
                  <a:gd name="connsiteY5" fmla="*/ 696648 h 908663"/>
                  <a:gd name="connsiteX6" fmla="*/ 1360699 w 1366278"/>
                  <a:gd name="connsiteY6" fmla="*/ 698086 h 908663"/>
                  <a:gd name="connsiteX7" fmla="*/ 1365542 w 1366278"/>
                  <a:gd name="connsiteY7" fmla="*/ 776901 h 908663"/>
                  <a:gd name="connsiteX8" fmla="*/ 16238 w 1366278"/>
                  <a:gd name="connsiteY8" fmla="*/ 908663 h 908663"/>
                  <a:gd name="connsiteX9" fmla="*/ 2760 w 1366278"/>
                  <a:gd name="connsiteY9" fmla="*/ 698366 h 908663"/>
                  <a:gd name="connsiteX10" fmla="*/ 0 w 1366278"/>
                  <a:gd name="connsiteY10" fmla="*/ 696648 h 908663"/>
                  <a:gd name="connsiteX11" fmla="*/ 1580 w 1366278"/>
                  <a:gd name="connsiteY11" fmla="*/ 680629 h 908663"/>
                  <a:gd name="connsiteX12" fmla="*/ 0 w 1366278"/>
                  <a:gd name="connsiteY12" fmla="*/ 656873 h 908663"/>
                  <a:gd name="connsiteX13" fmla="*/ 4331 w 1366278"/>
                  <a:gd name="connsiteY13" fmla="*/ 652738 h 908663"/>
                  <a:gd name="connsiteX14" fmla="*/ 13846 w 1366278"/>
                  <a:gd name="connsiteY14" fmla="*/ 556249 h 908663"/>
                  <a:gd name="connsiteX15" fmla="*/ 681504 w 1366278"/>
                  <a:gd name="connsiteY15" fmla="*/ 0 h 908663"/>
                  <a:gd name="connsiteX0" fmla="*/ 681504 w 1366278"/>
                  <a:gd name="connsiteY0" fmla="*/ 0 h 908663"/>
                  <a:gd name="connsiteX1" fmla="*/ 1349162 w 1366278"/>
                  <a:gd name="connsiteY1" fmla="*/ 556249 h 908663"/>
                  <a:gd name="connsiteX2" fmla="*/ 1358825 w 1366278"/>
                  <a:gd name="connsiteY2" fmla="*/ 654229 h 908663"/>
                  <a:gd name="connsiteX3" fmla="*/ 1363008 w 1366278"/>
                  <a:gd name="connsiteY3" fmla="*/ 656873 h 908663"/>
                  <a:gd name="connsiteX4" fmla="*/ 1361587 w 1366278"/>
                  <a:gd name="connsiteY4" fmla="*/ 682238 h 908663"/>
                  <a:gd name="connsiteX5" fmla="*/ 1363008 w 1366278"/>
                  <a:gd name="connsiteY5" fmla="*/ 696648 h 908663"/>
                  <a:gd name="connsiteX6" fmla="*/ 1360699 w 1366278"/>
                  <a:gd name="connsiteY6" fmla="*/ 698086 h 908663"/>
                  <a:gd name="connsiteX7" fmla="*/ 1365542 w 1366278"/>
                  <a:gd name="connsiteY7" fmla="*/ 776901 h 908663"/>
                  <a:gd name="connsiteX8" fmla="*/ 16238 w 1366278"/>
                  <a:gd name="connsiteY8" fmla="*/ 908663 h 908663"/>
                  <a:gd name="connsiteX9" fmla="*/ 2760 w 1366278"/>
                  <a:gd name="connsiteY9" fmla="*/ 698366 h 908663"/>
                  <a:gd name="connsiteX10" fmla="*/ 0 w 1366278"/>
                  <a:gd name="connsiteY10" fmla="*/ 696648 h 908663"/>
                  <a:gd name="connsiteX11" fmla="*/ 1580 w 1366278"/>
                  <a:gd name="connsiteY11" fmla="*/ 680629 h 908663"/>
                  <a:gd name="connsiteX12" fmla="*/ 0 w 1366278"/>
                  <a:gd name="connsiteY12" fmla="*/ 656873 h 908663"/>
                  <a:gd name="connsiteX13" fmla="*/ 4331 w 1366278"/>
                  <a:gd name="connsiteY13" fmla="*/ 652738 h 908663"/>
                  <a:gd name="connsiteX14" fmla="*/ 13846 w 1366278"/>
                  <a:gd name="connsiteY14" fmla="*/ 556249 h 908663"/>
                  <a:gd name="connsiteX15" fmla="*/ 681504 w 1366278"/>
                  <a:gd name="connsiteY15" fmla="*/ 0 h 908663"/>
                  <a:gd name="connsiteX0" fmla="*/ 681504 w 1366278"/>
                  <a:gd name="connsiteY0" fmla="*/ 0 h 908663"/>
                  <a:gd name="connsiteX1" fmla="*/ 1349162 w 1366278"/>
                  <a:gd name="connsiteY1" fmla="*/ 556249 h 908663"/>
                  <a:gd name="connsiteX2" fmla="*/ 1358825 w 1366278"/>
                  <a:gd name="connsiteY2" fmla="*/ 654229 h 908663"/>
                  <a:gd name="connsiteX3" fmla="*/ 1363008 w 1366278"/>
                  <a:gd name="connsiteY3" fmla="*/ 656873 h 908663"/>
                  <a:gd name="connsiteX4" fmla="*/ 1361587 w 1366278"/>
                  <a:gd name="connsiteY4" fmla="*/ 682238 h 908663"/>
                  <a:gd name="connsiteX5" fmla="*/ 1363008 w 1366278"/>
                  <a:gd name="connsiteY5" fmla="*/ 696648 h 908663"/>
                  <a:gd name="connsiteX6" fmla="*/ 1360699 w 1366278"/>
                  <a:gd name="connsiteY6" fmla="*/ 698086 h 908663"/>
                  <a:gd name="connsiteX7" fmla="*/ 1365542 w 1366278"/>
                  <a:gd name="connsiteY7" fmla="*/ 776901 h 908663"/>
                  <a:gd name="connsiteX8" fmla="*/ 16238 w 1366278"/>
                  <a:gd name="connsiteY8" fmla="*/ 908663 h 908663"/>
                  <a:gd name="connsiteX9" fmla="*/ 2760 w 1366278"/>
                  <a:gd name="connsiteY9" fmla="*/ 698366 h 908663"/>
                  <a:gd name="connsiteX10" fmla="*/ 0 w 1366278"/>
                  <a:gd name="connsiteY10" fmla="*/ 696648 h 908663"/>
                  <a:gd name="connsiteX11" fmla="*/ 1580 w 1366278"/>
                  <a:gd name="connsiteY11" fmla="*/ 680629 h 908663"/>
                  <a:gd name="connsiteX12" fmla="*/ 0 w 1366278"/>
                  <a:gd name="connsiteY12" fmla="*/ 656873 h 908663"/>
                  <a:gd name="connsiteX13" fmla="*/ 4331 w 1366278"/>
                  <a:gd name="connsiteY13" fmla="*/ 652738 h 908663"/>
                  <a:gd name="connsiteX14" fmla="*/ 13846 w 1366278"/>
                  <a:gd name="connsiteY14" fmla="*/ 556249 h 908663"/>
                  <a:gd name="connsiteX15" fmla="*/ 681504 w 1366278"/>
                  <a:gd name="connsiteY15" fmla="*/ 0 h 908663"/>
                  <a:gd name="connsiteX0" fmla="*/ 681504 w 1366278"/>
                  <a:gd name="connsiteY0" fmla="*/ 0 h 908663"/>
                  <a:gd name="connsiteX1" fmla="*/ 1349162 w 1366278"/>
                  <a:gd name="connsiteY1" fmla="*/ 556249 h 908663"/>
                  <a:gd name="connsiteX2" fmla="*/ 1358825 w 1366278"/>
                  <a:gd name="connsiteY2" fmla="*/ 654229 h 908663"/>
                  <a:gd name="connsiteX3" fmla="*/ 1363008 w 1366278"/>
                  <a:gd name="connsiteY3" fmla="*/ 656873 h 908663"/>
                  <a:gd name="connsiteX4" fmla="*/ 1361587 w 1366278"/>
                  <a:gd name="connsiteY4" fmla="*/ 682238 h 908663"/>
                  <a:gd name="connsiteX5" fmla="*/ 1363008 w 1366278"/>
                  <a:gd name="connsiteY5" fmla="*/ 696648 h 908663"/>
                  <a:gd name="connsiteX6" fmla="*/ 1360699 w 1366278"/>
                  <a:gd name="connsiteY6" fmla="*/ 698086 h 908663"/>
                  <a:gd name="connsiteX7" fmla="*/ 1365542 w 1366278"/>
                  <a:gd name="connsiteY7" fmla="*/ 776901 h 908663"/>
                  <a:gd name="connsiteX8" fmla="*/ 16238 w 1366278"/>
                  <a:gd name="connsiteY8" fmla="*/ 908663 h 908663"/>
                  <a:gd name="connsiteX9" fmla="*/ 2760 w 1366278"/>
                  <a:gd name="connsiteY9" fmla="*/ 698366 h 908663"/>
                  <a:gd name="connsiteX10" fmla="*/ 0 w 1366278"/>
                  <a:gd name="connsiteY10" fmla="*/ 696648 h 908663"/>
                  <a:gd name="connsiteX11" fmla="*/ 1580 w 1366278"/>
                  <a:gd name="connsiteY11" fmla="*/ 680629 h 908663"/>
                  <a:gd name="connsiteX12" fmla="*/ 0 w 1366278"/>
                  <a:gd name="connsiteY12" fmla="*/ 656873 h 908663"/>
                  <a:gd name="connsiteX13" fmla="*/ 4331 w 1366278"/>
                  <a:gd name="connsiteY13" fmla="*/ 652738 h 908663"/>
                  <a:gd name="connsiteX14" fmla="*/ 13846 w 1366278"/>
                  <a:gd name="connsiteY14" fmla="*/ 556249 h 908663"/>
                  <a:gd name="connsiteX15" fmla="*/ 681504 w 1366278"/>
                  <a:gd name="connsiteY15" fmla="*/ 0 h 9086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366278" h="908663">
                    <a:moveTo>
                      <a:pt x="681504" y="0"/>
                    </a:moveTo>
                    <a:cubicBezTo>
                      <a:pt x="1163240" y="0"/>
                      <a:pt x="1285615" y="238799"/>
                      <a:pt x="1349162" y="556249"/>
                    </a:cubicBezTo>
                    <a:lnTo>
                      <a:pt x="1358825" y="654229"/>
                    </a:lnTo>
                    <a:lnTo>
                      <a:pt x="1363008" y="656873"/>
                    </a:lnTo>
                    <a:cubicBezTo>
                      <a:pt x="1362534" y="665328"/>
                      <a:pt x="1362061" y="673783"/>
                      <a:pt x="1361587" y="682238"/>
                    </a:cubicBezTo>
                    <a:lnTo>
                      <a:pt x="1363008" y="696648"/>
                    </a:lnTo>
                    <a:lnTo>
                      <a:pt x="1360699" y="698086"/>
                    </a:lnTo>
                    <a:cubicBezTo>
                      <a:pt x="1360726" y="724358"/>
                      <a:pt x="1368690" y="750629"/>
                      <a:pt x="1365542" y="776901"/>
                    </a:cubicBezTo>
                    <a:cubicBezTo>
                      <a:pt x="852803" y="1119801"/>
                      <a:pt x="518182" y="29505"/>
                      <a:pt x="16238" y="908663"/>
                    </a:cubicBezTo>
                    <a:cubicBezTo>
                      <a:pt x="-5718" y="727439"/>
                      <a:pt x="7253" y="768465"/>
                      <a:pt x="2760" y="698366"/>
                    </a:cubicBezTo>
                    <a:lnTo>
                      <a:pt x="0" y="696648"/>
                    </a:lnTo>
                    <a:lnTo>
                      <a:pt x="1580" y="680629"/>
                    </a:lnTo>
                    <a:lnTo>
                      <a:pt x="0" y="656873"/>
                    </a:lnTo>
                    <a:lnTo>
                      <a:pt x="4331" y="652738"/>
                    </a:lnTo>
                    <a:lnTo>
                      <a:pt x="13846" y="556249"/>
                    </a:lnTo>
                    <a:cubicBezTo>
                      <a:pt x="77394" y="238799"/>
                      <a:pt x="199768" y="0"/>
                      <a:pt x="681504" y="0"/>
                    </a:cubicBezTo>
                    <a:close/>
                  </a:path>
                </a:pathLst>
              </a:custGeom>
              <a:solidFill>
                <a:srgbClr val="843C0C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61" name="Freeform 860"/>
              <p:cNvSpPr/>
              <p:nvPr/>
            </p:nvSpPr>
            <p:spPr>
              <a:xfrm flipH="1">
                <a:off x="4910180" y="1266678"/>
                <a:ext cx="934101" cy="3250726"/>
              </a:xfrm>
              <a:custGeom>
                <a:avLst/>
                <a:gdLst>
                  <a:gd name="connsiteX0" fmla="*/ 934101 w 934101"/>
                  <a:gd name="connsiteY0" fmla="*/ 0 h 3250726"/>
                  <a:gd name="connsiteX1" fmla="*/ 778607 w 934101"/>
                  <a:gd name="connsiteY1" fmla="*/ 10292 h 3250726"/>
                  <a:gd name="connsiteX2" fmla="*/ 275342 w 934101"/>
                  <a:gd name="connsiteY2" fmla="*/ 555660 h 3250726"/>
                  <a:gd name="connsiteX3" fmla="*/ 265679 w 934101"/>
                  <a:gd name="connsiteY3" fmla="*/ 653640 h 3250726"/>
                  <a:gd name="connsiteX4" fmla="*/ 261496 w 934101"/>
                  <a:gd name="connsiteY4" fmla="*/ 656284 h 3250726"/>
                  <a:gd name="connsiteX5" fmla="*/ 262917 w 934101"/>
                  <a:gd name="connsiteY5" fmla="*/ 681649 h 3250726"/>
                  <a:gd name="connsiteX6" fmla="*/ 261496 w 934101"/>
                  <a:gd name="connsiteY6" fmla="*/ 696059 h 3250726"/>
                  <a:gd name="connsiteX7" fmla="*/ 263805 w 934101"/>
                  <a:gd name="connsiteY7" fmla="*/ 697497 h 3250726"/>
                  <a:gd name="connsiteX8" fmla="*/ 260399 w 934101"/>
                  <a:gd name="connsiteY8" fmla="*/ 734656 h 3250726"/>
                  <a:gd name="connsiteX9" fmla="*/ 252544 w 934101"/>
                  <a:gd name="connsiteY9" fmla="*/ 738266 h 3250726"/>
                  <a:gd name="connsiteX10" fmla="*/ 153834 w 934101"/>
                  <a:gd name="connsiteY10" fmla="*/ 929537 h 3250726"/>
                  <a:gd name="connsiteX11" fmla="*/ 265680 w 934101"/>
                  <a:gd name="connsiteY11" fmla="*/ 1113141 h 3250726"/>
                  <a:gd name="connsiteX12" fmla="*/ 313488 w 934101"/>
                  <a:gd name="connsiteY12" fmla="*/ 1131461 h 3250726"/>
                  <a:gd name="connsiteX13" fmla="*/ 343481 w 934101"/>
                  <a:gd name="connsiteY13" fmla="*/ 1243958 h 3250726"/>
                  <a:gd name="connsiteX14" fmla="*/ 402611 w 934101"/>
                  <a:gd name="connsiteY14" fmla="*/ 1394142 h 3250726"/>
                  <a:gd name="connsiteX15" fmla="*/ 413244 w 934101"/>
                  <a:gd name="connsiteY15" fmla="*/ 1413158 h 3250726"/>
                  <a:gd name="connsiteX16" fmla="*/ 414054 w 934101"/>
                  <a:gd name="connsiteY16" fmla="*/ 1415164 h 3250726"/>
                  <a:gd name="connsiteX17" fmla="*/ 418179 w 934101"/>
                  <a:gd name="connsiteY17" fmla="*/ 1421983 h 3250726"/>
                  <a:gd name="connsiteX18" fmla="*/ 479660 w 934101"/>
                  <a:gd name="connsiteY18" fmla="*/ 1531935 h 3250726"/>
                  <a:gd name="connsiteX19" fmla="*/ 498939 w 934101"/>
                  <a:gd name="connsiteY19" fmla="*/ 1555514 h 3250726"/>
                  <a:gd name="connsiteX20" fmla="*/ 506691 w 934101"/>
                  <a:gd name="connsiteY20" fmla="*/ 1568331 h 3250726"/>
                  <a:gd name="connsiteX21" fmla="*/ 525918 w 934101"/>
                  <a:gd name="connsiteY21" fmla="*/ 1588512 h 3250726"/>
                  <a:gd name="connsiteX22" fmla="*/ 575800 w 934101"/>
                  <a:gd name="connsiteY22" fmla="*/ 1649519 h 3250726"/>
                  <a:gd name="connsiteX23" fmla="*/ 606692 w 934101"/>
                  <a:gd name="connsiteY23" fmla="*/ 1673288 h 3250726"/>
                  <a:gd name="connsiteX24" fmla="*/ 624697 w 934101"/>
                  <a:gd name="connsiteY24" fmla="*/ 1692185 h 3250726"/>
                  <a:gd name="connsiteX25" fmla="*/ 684258 w 934101"/>
                  <a:gd name="connsiteY25" fmla="*/ 1732967 h 3250726"/>
                  <a:gd name="connsiteX26" fmla="*/ 692198 w 934101"/>
                  <a:gd name="connsiteY26" fmla="*/ 1739076 h 3250726"/>
                  <a:gd name="connsiteX27" fmla="*/ 736965 w 934101"/>
                  <a:gd name="connsiteY27" fmla="*/ 1760020 h 3250726"/>
                  <a:gd name="connsiteX28" fmla="*/ 707678 w 934101"/>
                  <a:gd name="connsiteY28" fmla="*/ 1911655 h 3250726"/>
                  <a:gd name="connsiteX29" fmla="*/ 651539 w 934101"/>
                  <a:gd name="connsiteY29" fmla="*/ 1917290 h 3250726"/>
                  <a:gd name="connsiteX30" fmla="*/ 43811 w 934101"/>
                  <a:gd name="connsiteY30" fmla="*/ 2163009 h 3250726"/>
                  <a:gd name="connsiteX31" fmla="*/ 12066 w 934101"/>
                  <a:gd name="connsiteY31" fmla="*/ 3250726 h 3250726"/>
                  <a:gd name="connsiteX32" fmla="*/ 496202 w 934101"/>
                  <a:gd name="connsiteY32" fmla="*/ 3249926 h 3250726"/>
                  <a:gd name="connsiteX33" fmla="*/ 915600 w 934101"/>
                  <a:gd name="connsiteY33" fmla="*/ 3249233 h 3250726"/>
                  <a:gd name="connsiteX34" fmla="*/ 934101 w 934101"/>
                  <a:gd name="connsiteY34" fmla="*/ 3250021 h 32507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934101" h="3250726">
                    <a:moveTo>
                      <a:pt x="934101" y="0"/>
                    </a:moveTo>
                    <a:lnTo>
                      <a:pt x="778607" y="10292"/>
                    </a:lnTo>
                    <a:cubicBezTo>
                      <a:pt x="431590" y="60340"/>
                      <a:pt x="330946" y="277891"/>
                      <a:pt x="275342" y="555660"/>
                    </a:cubicBezTo>
                    <a:lnTo>
                      <a:pt x="265679" y="653640"/>
                    </a:lnTo>
                    <a:lnTo>
                      <a:pt x="261496" y="656284"/>
                    </a:lnTo>
                    <a:cubicBezTo>
                      <a:pt x="261970" y="664739"/>
                      <a:pt x="262443" y="673194"/>
                      <a:pt x="262917" y="681649"/>
                    </a:cubicBezTo>
                    <a:lnTo>
                      <a:pt x="261496" y="696059"/>
                    </a:lnTo>
                    <a:lnTo>
                      <a:pt x="263805" y="697497"/>
                    </a:lnTo>
                    <a:lnTo>
                      <a:pt x="260399" y="734656"/>
                    </a:lnTo>
                    <a:lnTo>
                      <a:pt x="252544" y="738266"/>
                    </a:lnTo>
                    <a:cubicBezTo>
                      <a:pt x="189532" y="781006"/>
                      <a:pt x="150971" y="852241"/>
                      <a:pt x="153834" y="929537"/>
                    </a:cubicBezTo>
                    <a:cubicBezTo>
                      <a:pt x="156685" y="1006509"/>
                      <a:pt x="200073" y="1074716"/>
                      <a:pt x="265680" y="1113141"/>
                    </a:cubicBezTo>
                    <a:lnTo>
                      <a:pt x="313488" y="1131461"/>
                    </a:lnTo>
                    <a:lnTo>
                      <a:pt x="343481" y="1243958"/>
                    </a:lnTo>
                    <a:cubicBezTo>
                      <a:pt x="360334" y="1295216"/>
                      <a:pt x="379979" y="1345712"/>
                      <a:pt x="402611" y="1394142"/>
                    </a:cubicBezTo>
                    <a:lnTo>
                      <a:pt x="413244" y="1413158"/>
                    </a:lnTo>
                    <a:lnTo>
                      <a:pt x="414054" y="1415164"/>
                    </a:lnTo>
                    <a:lnTo>
                      <a:pt x="418179" y="1421983"/>
                    </a:lnTo>
                    <a:lnTo>
                      <a:pt x="479660" y="1531935"/>
                    </a:lnTo>
                    <a:lnTo>
                      <a:pt x="498939" y="1555514"/>
                    </a:lnTo>
                    <a:lnTo>
                      <a:pt x="506691" y="1568331"/>
                    </a:lnTo>
                    <a:lnTo>
                      <a:pt x="525918" y="1588512"/>
                    </a:lnTo>
                    <a:lnTo>
                      <a:pt x="575800" y="1649519"/>
                    </a:lnTo>
                    <a:lnTo>
                      <a:pt x="606692" y="1673288"/>
                    </a:lnTo>
                    <a:lnTo>
                      <a:pt x="624697" y="1692185"/>
                    </a:lnTo>
                    <a:lnTo>
                      <a:pt x="684258" y="1732967"/>
                    </a:lnTo>
                    <a:lnTo>
                      <a:pt x="692198" y="1739076"/>
                    </a:lnTo>
                    <a:lnTo>
                      <a:pt x="736965" y="1760020"/>
                    </a:lnTo>
                    <a:lnTo>
                      <a:pt x="707678" y="1911655"/>
                    </a:lnTo>
                    <a:lnTo>
                      <a:pt x="651539" y="1917290"/>
                    </a:lnTo>
                    <a:cubicBezTo>
                      <a:pt x="212000" y="1963092"/>
                      <a:pt x="78958" y="2004098"/>
                      <a:pt x="43811" y="2163009"/>
                    </a:cubicBezTo>
                    <a:cubicBezTo>
                      <a:pt x="18414" y="2400698"/>
                      <a:pt x="-19684" y="2943188"/>
                      <a:pt x="12066" y="3250726"/>
                    </a:cubicBezTo>
                    <a:cubicBezTo>
                      <a:pt x="169210" y="3250459"/>
                      <a:pt x="332706" y="3250192"/>
                      <a:pt x="496202" y="3249926"/>
                    </a:cubicBezTo>
                    <a:lnTo>
                      <a:pt x="915600" y="3249233"/>
                    </a:lnTo>
                    <a:lnTo>
                      <a:pt x="934101" y="3250021"/>
                    </a:lnTo>
                    <a:close/>
                  </a:path>
                </a:pathLst>
              </a:custGeom>
              <a:solidFill>
                <a:sysClr val="windowText" lastClr="000000">
                  <a:alpha val="15000"/>
                </a:sys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934" name="Group 933"/>
          <p:cNvGrpSpPr/>
          <p:nvPr/>
        </p:nvGrpSpPr>
        <p:grpSpPr>
          <a:xfrm>
            <a:off x="8786861" y="3663400"/>
            <a:ext cx="3193816" cy="2093075"/>
            <a:chOff x="9208101" y="3015707"/>
            <a:chExt cx="3193816" cy="2093075"/>
          </a:xfrm>
        </p:grpSpPr>
        <p:grpSp>
          <p:nvGrpSpPr>
            <p:cNvPr id="935" name="Group 934"/>
            <p:cNvGrpSpPr/>
            <p:nvPr/>
          </p:nvGrpSpPr>
          <p:grpSpPr>
            <a:xfrm>
              <a:off x="10413468" y="4017281"/>
              <a:ext cx="1988449" cy="1091501"/>
              <a:chOff x="1809291" y="3181017"/>
              <a:chExt cx="1988449" cy="1091501"/>
            </a:xfrm>
          </p:grpSpPr>
          <p:grpSp>
            <p:nvGrpSpPr>
              <p:cNvPr id="958" name="Group 957"/>
              <p:cNvGrpSpPr/>
              <p:nvPr/>
            </p:nvGrpSpPr>
            <p:grpSpPr>
              <a:xfrm>
                <a:off x="2631409" y="3861046"/>
                <a:ext cx="365765" cy="374232"/>
                <a:chOff x="1197111" y="1389960"/>
                <a:chExt cx="1676237" cy="1715038"/>
              </a:xfrm>
            </p:grpSpPr>
            <p:grpSp>
              <p:nvGrpSpPr>
                <p:cNvPr id="1024" name="Group 1023"/>
                <p:cNvGrpSpPr/>
                <p:nvPr/>
              </p:nvGrpSpPr>
              <p:grpSpPr>
                <a:xfrm>
                  <a:off x="1197111" y="1671679"/>
                  <a:ext cx="1676237" cy="1433319"/>
                  <a:chOff x="1197111" y="1671679"/>
                  <a:chExt cx="1676237" cy="1433319"/>
                </a:xfrm>
              </p:grpSpPr>
              <p:sp>
                <p:nvSpPr>
                  <p:cNvPr id="1028" name="Freeform 1027"/>
                  <p:cNvSpPr/>
                  <p:nvPr/>
                </p:nvSpPr>
                <p:spPr>
                  <a:xfrm>
                    <a:off x="1197111" y="1671680"/>
                    <a:ext cx="1676237" cy="1433318"/>
                  </a:xfrm>
                  <a:custGeom>
                    <a:avLst/>
                    <a:gdLst>
                      <a:gd name="connsiteX0" fmla="*/ 498074 w 1676237"/>
                      <a:gd name="connsiteY0" fmla="*/ 1125 h 1433318"/>
                      <a:gd name="connsiteX1" fmla="*/ 783533 w 1676237"/>
                      <a:gd name="connsiteY1" fmla="*/ 104183 h 1433318"/>
                      <a:gd name="connsiteX2" fmla="*/ 838119 w 1676237"/>
                      <a:gd name="connsiteY2" fmla="*/ 165022 h 1433318"/>
                      <a:gd name="connsiteX3" fmla="*/ 892704 w 1676237"/>
                      <a:gd name="connsiteY3" fmla="*/ 104183 h 1433318"/>
                      <a:gd name="connsiteX4" fmla="*/ 1672906 w 1676237"/>
                      <a:gd name="connsiteY4" fmla="*/ 639163 h 1433318"/>
                      <a:gd name="connsiteX5" fmla="*/ 911018 w 1676237"/>
                      <a:gd name="connsiteY5" fmla="*/ 1387935 h 1433318"/>
                      <a:gd name="connsiteX6" fmla="*/ 838119 w 1676237"/>
                      <a:gd name="connsiteY6" fmla="*/ 1332444 h 1433318"/>
                      <a:gd name="connsiteX7" fmla="*/ 765219 w 1676237"/>
                      <a:gd name="connsiteY7" fmla="*/ 1387935 h 1433318"/>
                      <a:gd name="connsiteX8" fmla="*/ 3331 w 1676237"/>
                      <a:gd name="connsiteY8" fmla="*/ 639163 h 1433318"/>
                      <a:gd name="connsiteX9" fmla="*/ 498074 w 1676237"/>
                      <a:gd name="connsiteY9" fmla="*/ 1125 h 14333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676237" h="1433318">
                        <a:moveTo>
                          <a:pt x="498074" y="1125"/>
                        </a:moveTo>
                        <a:cubicBezTo>
                          <a:pt x="596437" y="-6421"/>
                          <a:pt x="696169" y="23527"/>
                          <a:pt x="783533" y="104183"/>
                        </a:cubicBezTo>
                        <a:lnTo>
                          <a:pt x="838119" y="165022"/>
                        </a:lnTo>
                        <a:lnTo>
                          <a:pt x="892704" y="104183"/>
                        </a:lnTo>
                        <a:cubicBezTo>
                          <a:pt x="1220320" y="-198276"/>
                          <a:pt x="1721855" y="212347"/>
                          <a:pt x="1672906" y="639163"/>
                        </a:cubicBezTo>
                        <a:cubicBezTo>
                          <a:pt x="1647770" y="954853"/>
                          <a:pt x="1283595" y="1611150"/>
                          <a:pt x="911018" y="1387935"/>
                        </a:cubicBezTo>
                        <a:lnTo>
                          <a:pt x="838119" y="1332444"/>
                        </a:lnTo>
                        <a:lnTo>
                          <a:pt x="765219" y="1387935"/>
                        </a:lnTo>
                        <a:cubicBezTo>
                          <a:pt x="392642" y="1611150"/>
                          <a:pt x="28467" y="954853"/>
                          <a:pt x="3331" y="639163"/>
                        </a:cubicBezTo>
                        <a:cubicBezTo>
                          <a:pt x="-32565" y="326165"/>
                          <a:pt x="227577" y="21875"/>
                          <a:pt x="498074" y="1125"/>
                        </a:cubicBezTo>
                        <a:close/>
                      </a:path>
                    </a:pathLst>
                  </a:custGeom>
                  <a:solidFill>
                    <a:srgbClr val="EC7064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029" name="Freeform 1028"/>
                  <p:cNvSpPr/>
                  <p:nvPr/>
                </p:nvSpPr>
                <p:spPr>
                  <a:xfrm>
                    <a:off x="2035229" y="1671679"/>
                    <a:ext cx="838119" cy="1433319"/>
                  </a:xfrm>
                  <a:custGeom>
                    <a:avLst/>
                    <a:gdLst>
                      <a:gd name="connsiteX0" fmla="*/ 321589 w 838119"/>
                      <a:gd name="connsiteY0" fmla="*/ 154 h 1433319"/>
                      <a:gd name="connsiteX1" fmla="*/ 834788 w 838119"/>
                      <a:gd name="connsiteY1" fmla="*/ 639164 h 1433319"/>
                      <a:gd name="connsiteX2" fmla="*/ 72900 w 838119"/>
                      <a:gd name="connsiteY2" fmla="*/ 1387936 h 1433319"/>
                      <a:gd name="connsiteX3" fmla="*/ 1 w 838119"/>
                      <a:gd name="connsiteY3" fmla="*/ 1332445 h 1433319"/>
                      <a:gd name="connsiteX4" fmla="*/ 0 w 838119"/>
                      <a:gd name="connsiteY4" fmla="*/ 1332446 h 1433319"/>
                      <a:gd name="connsiteX5" fmla="*/ 0 w 838119"/>
                      <a:gd name="connsiteY5" fmla="*/ 165022 h 1433319"/>
                      <a:gd name="connsiteX6" fmla="*/ 1 w 838119"/>
                      <a:gd name="connsiteY6" fmla="*/ 165023 h 1433319"/>
                      <a:gd name="connsiteX7" fmla="*/ 54586 w 838119"/>
                      <a:gd name="connsiteY7" fmla="*/ 104184 h 1433319"/>
                      <a:gd name="connsiteX8" fmla="*/ 321589 w 838119"/>
                      <a:gd name="connsiteY8" fmla="*/ 154 h 14333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838119" h="1433319">
                        <a:moveTo>
                          <a:pt x="321589" y="154"/>
                        </a:moveTo>
                        <a:cubicBezTo>
                          <a:pt x="598565" y="8049"/>
                          <a:pt x="871500" y="319052"/>
                          <a:pt x="834788" y="639164"/>
                        </a:cubicBezTo>
                        <a:cubicBezTo>
                          <a:pt x="809652" y="954854"/>
                          <a:pt x="445477" y="1611151"/>
                          <a:pt x="72900" y="1387936"/>
                        </a:cubicBezTo>
                        <a:lnTo>
                          <a:pt x="1" y="1332445"/>
                        </a:lnTo>
                        <a:lnTo>
                          <a:pt x="0" y="1332446"/>
                        </a:lnTo>
                        <a:lnTo>
                          <a:pt x="0" y="165022"/>
                        </a:lnTo>
                        <a:lnTo>
                          <a:pt x="1" y="165023"/>
                        </a:lnTo>
                        <a:lnTo>
                          <a:pt x="54586" y="104184"/>
                        </a:lnTo>
                        <a:cubicBezTo>
                          <a:pt x="136490" y="28569"/>
                          <a:pt x="229264" y="-2478"/>
                          <a:pt x="321589" y="154"/>
                        </a:cubicBezTo>
                        <a:close/>
                      </a:path>
                    </a:pathLst>
                  </a:custGeom>
                  <a:solidFill>
                    <a:srgbClr val="E84C3D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1025" name="Group 1024"/>
                <p:cNvGrpSpPr/>
                <p:nvPr/>
              </p:nvGrpSpPr>
              <p:grpSpPr>
                <a:xfrm rot="2700000">
                  <a:off x="2122165" y="1174441"/>
                  <a:ext cx="426826" cy="857864"/>
                  <a:chOff x="4898239" y="1582532"/>
                  <a:chExt cx="309771" cy="622599"/>
                </a:xfrm>
              </p:grpSpPr>
              <p:sp>
                <p:nvSpPr>
                  <p:cNvPr id="1026" name="Freeform 1025"/>
                  <p:cNvSpPr/>
                  <p:nvPr/>
                </p:nvSpPr>
                <p:spPr>
                  <a:xfrm rot="16200000">
                    <a:off x="4741825" y="1738946"/>
                    <a:ext cx="622599" cy="309771"/>
                  </a:xfrm>
                  <a:custGeom>
                    <a:avLst/>
                    <a:gdLst>
                      <a:gd name="connsiteX0" fmla="*/ 311022 w 622599"/>
                      <a:gd name="connsiteY0" fmla="*/ 1 h 309771"/>
                      <a:gd name="connsiteX1" fmla="*/ 554886 w 622599"/>
                      <a:gd name="connsiteY1" fmla="*/ 87690 h 309771"/>
                      <a:gd name="connsiteX2" fmla="*/ 620070 w 622599"/>
                      <a:gd name="connsiteY2" fmla="*/ 153608 h 309771"/>
                      <a:gd name="connsiteX3" fmla="*/ 620481 w 622599"/>
                      <a:gd name="connsiteY3" fmla="*/ 153605 h 309771"/>
                      <a:gd name="connsiteX4" fmla="*/ 620274 w 622599"/>
                      <a:gd name="connsiteY4" fmla="*/ 153815 h 309771"/>
                      <a:gd name="connsiteX5" fmla="*/ 622599 w 622599"/>
                      <a:gd name="connsiteY5" fmla="*/ 156166 h 309771"/>
                      <a:gd name="connsiteX6" fmla="*/ 617944 w 622599"/>
                      <a:gd name="connsiteY6" fmla="*/ 156177 h 309771"/>
                      <a:gd name="connsiteX7" fmla="*/ 553568 w 622599"/>
                      <a:gd name="connsiteY7" fmla="*/ 221424 h 309771"/>
                      <a:gd name="connsiteX8" fmla="*/ 2658 w 622599"/>
                      <a:gd name="connsiteY8" fmla="*/ 158149 h 309771"/>
                      <a:gd name="connsiteX9" fmla="*/ 118479 w 622599"/>
                      <a:gd name="connsiteY9" fmla="*/ 157297 h 309771"/>
                      <a:gd name="connsiteX10" fmla="*/ 0 w 622599"/>
                      <a:gd name="connsiteY10" fmla="*/ 157563 h 309771"/>
                      <a:gd name="connsiteX11" fmla="*/ 311022 w 622599"/>
                      <a:gd name="connsiteY11" fmla="*/ 1 h 3097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622599" h="309771">
                        <a:moveTo>
                          <a:pt x="311022" y="1"/>
                        </a:moveTo>
                        <a:cubicBezTo>
                          <a:pt x="396643" y="-192"/>
                          <a:pt x="482317" y="29028"/>
                          <a:pt x="554886" y="87690"/>
                        </a:cubicBezTo>
                        <a:lnTo>
                          <a:pt x="620070" y="153608"/>
                        </a:lnTo>
                        <a:lnTo>
                          <a:pt x="620481" y="153605"/>
                        </a:lnTo>
                        <a:lnTo>
                          <a:pt x="620274" y="153815"/>
                        </a:lnTo>
                        <a:lnTo>
                          <a:pt x="622599" y="156166"/>
                        </a:lnTo>
                        <a:lnTo>
                          <a:pt x="617944" y="156177"/>
                        </a:lnTo>
                        <a:lnTo>
                          <a:pt x="553568" y="221424"/>
                        </a:lnTo>
                        <a:cubicBezTo>
                          <a:pt x="386280" y="357309"/>
                          <a:pt x="148614" y="336615"/>
                          <a:pt x="2658" y="158149"/>
                        </a:cubicBezTo>
                        <a:lnTo>
                          <a:pt x="118479" y="157297"/>
                        </a:lnTo>
                        <a:lnTo>
                          <a:pt x="0" y="157563"/>
                        </a:lnTo>
                        <a:cubicBezTo>
                          <a:pt x="82792" y="52801"/>
                          <a:pt x="196861" y="257"/>
                          <a:pt x="311022" y="1"/>
                        </a:cubicBezTo>
                        <a:close/>
                      </a:path>
                    </a:pathLst>
                  </a:custGeom>
                  <a:solidFill>
                    <a:srgbClr val="58D68F"/>
                  </a:solidFill>
                  <a:ln w="635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027" name="Freeform 1026"/>
                  <p:cNvSpPr/>
                  <p:nvPr/>
                </p:nvSpPr>
                <p:spPr>
                  <a:xfrm>
                    <a:off x="5053124" y="1582532"/>
                    <a:ext cx="154886" cy="622599"/>
                  </a:xfrm>
                  <a:custGeom>
                    <a:avLst/>
                    <a:gdLst>
                      <a:gd name="connsiteX0" fmla="*/ 1281 w 154886"/>
                      <a:gd name="connsiteY0" fmla="*/ 0 h 622599"/>
                      <a:gd name="connsiteX1" fmla="*/ 1292 w 154886"/>
                      <a:gd name="connsiteY1" fmla="*/ 4655 h 622599"/>
                      <a:gd name="connsiteX2" fmla="*/ 66539 w 154886"/>
                      <a:gd name="connsiteY2" fmla="*/ 69031 h 622599"/>
                      <a:gd name="connsiteX3" fmla="*/ 3264 w 154886"/>
                      <a:gd name="connsiteY3" fmla="*/ 619941 h 622599"/>
                      <a:gd name="connsiteX4" fmla="*/ 2412 w 154886"/>
                      <a:gd name="connsiteY4" fmla="*/ 504120 h 622599"/>
                      <a:gd name="connsiteX5" fmla="*/ 2678 w 154886"/>
                      <a:gd name="connsiteY5" fmla="*/ 622599 h 622599"/>
                      <a:gd name="connsiteX6" fmla="*/ 0 w 154886"/>
                      <a:gd name="connsiteY6" fmla="*/ 619972 h 622599"/>
                      <a:gd name="connsiteX7" fmla="*/ 0 w 154886"/>
                      <a:gd name="connsiteY7" fmla="*/ 1267 h 62259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54886" h="622599">
                        <a:moveTo>
                          <a:pt x="1281" y="0"/>
                        </a:moveTo>
                        <a:lnTo>
                          <a:pt x="1292" y="4655"/>
                        </a:lnTo>
                        <a:lnTo>
                          <a:pt x="66539" y="69031"/>
                        </a:lnTo>
                        <a:cubicBezTo>
                          <a:pt x="202424" y="236319"/>
                          <a:pt x="181730" y="473985"/>
                          <a:pt x="3264" y="619941"/>
                        </a:cubicBezTo>
                        <a:lnTo>
                          <a:pt x="2412" y="504120"/>
                        </a:lnTo>
                        <a:lnTo>
                          <a:pt x="2678" y="622599"/>
                        </a:lnTo>
                        <a:lnTo>
                          <a:pt x="0" y="619972"/>
                        </a:lnTo>
                        <a:lnTo>
                          <a:pt x="0" y="1267"/>
                        </a:lnTo>
                        <a:close/>
                      </a:path>
                    </a:pathLst>
                  </a:custGeom>
                  <a:solidFill>
                    <a:srgbClr val="27AE60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959" name="Group 958"/>
              <p:cNvGrpSpPr/>
              <p:nvPr/>
            </p:nvGrpSpPr>
            <p:grpSpPr>
              <a:xfrm>
                <a:off x="2174247" y="3832677"/>
                <a:ext cx="355746" cy="430969"/>
                <a:chOff x="3467357" y="1386489"/>
                <a:chExt cx="1630321" cy="1975053"/>
              </a:xfrm>
            </p:grpSpPr>
            <p:sp>
              <p:nvSpPr>
                <p:cNvPr id="1019" name="Oval 1018"/>
                <p:cNvSpPr/>
                <p:nvPr/>
              </p:nvSpPr>
              <p:spPr>
                <a:xfrm>
                  <a:off x="3467357" y="1731220"/>
                  <a:ext cx="1630321" cy="1630321"/>
                </a:xfrm>
                <a:prstGeom prst="ellipse">
                  <a:avLst/>
                </a:prstGeom>
                <a:solidFill>
                  <a:srgbClr val="F8B61A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020" name="Freeform 1019"/>
                <p:cNvSpPr/>
                <p:nvPr/>
              </p:nvSpPr>
              <p:spPr>
                <a:xfrm>
                  <a:off x="4267611" y="1731220"/>
                  <a:ext cx="830067" cy="1630322"/>
                </a:xfrm>
                <a:custGeom>
                  <a:avLst/>
                  <a:gdLst>
                    <a:gd name="connsiteX0" fmla="*/ 14906 w 830067"/>
                    <a:gd name="connsiteY0" fmla="*/ 0 h 1630322"/>
                    <a:gd name="connsiteX1" fmla="*/ 830067 w 830067"/>
                    <a:gd name="connsiteY1" fmla="*/ 815161 h 1630322"/>
                    <a:gd name="connsiteX2" fmla="*/ 14906 w 830067"/>
                    <a:gd name="connsiteY2" fmla="*/ 1630322 h 1630322"/>
                    <a:gd name="connsiteX3" fmla="*/ 0 w 830067"/>
                    <a:gd name="connsiteY3" fmla="*/ 1628819 h 1630322"/>
                    <a:gd name="connsiteX4" fmla="*/ 0 w 830067"/>
                    <a:gd name="connsiteY4" fmla="*/ 1503 h 16303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30067" h="1630322">
                      <a:moveTo>
                        <a:pt x="14906" y="0"/>
                      </a:moveTo>
                      <a:cubicBezTo>
                        <a:pt x="465107" y="0"/>
                        <a:pt x="830067" y="364960"/>
                        <a:pt x="830067" y="815161"/>
                      </a:cubicBezTo>
                      <a:cubicBezTo>
                        <a:pt x="830067" y="1265362"/>
                        <a:pt x="465107" y="1630322"/>
                        <a:pt x="14906" y="1630322"/>
                      </a:cubicBezTo>
                      <a:lnTo>
                        <a:pt x="0" y="1628819"/>
                      </a:lnTo>
                      <a:lnTo>
                        <a:pt x="0" y="1503"/>
                      </a:lnTo>
                      <a:close/>
                    </a:path>
                  </a:pathLst>
                </a:custGeom>
                <a:solidFill>
                  <a:srgbClr val="F19E12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grpSp>
              <p:nvGrpSpPr>
                <p:cNvPr id="1021" name="Group 1020"/>
                <p:cNvGrpSpPr/>
                <p:nvPr/>
              </p:nvGrpSpPr>
              <p:grpSpPr>
                <a:xfrm rot="2700000">
                  <a:off x="4357498" y="1170969"/>
                  <a:ext cx="426826" cy="857866"/>
                  <a:chOff x="4910359" y="1566848"/>
                  <a:chExt cx="309771" cy="622600"/>
                </a:xfrm>
              </p:grpSpPr>
              <p:sp>
                <p:nvSpPr>
                  <p:cNvPr id="1022" name="Freeform 1021"/>
                  <p:cNvSpPr/>
                  <p:nvPr/>
                </p:nvSpPr>
                <p:spPr>
                  <a:xfrm rot="16200000">
                    <a:off x="4753945" y="1723262"/>
                    <a:ext cx="622599" cy="309771"/>
                  </a:xfrm>
                  <a:custGeom>
                    <a:avLst/>
                    <a:gdLst>
                      <a:gd name="connsiteX0" fmla="*/ 311022 w 622599"/>
                      <a:gd name="connsiteY0" fmla="*/ 1 h 309771"/>
                      <a:gd name="connsiteX1" fmla="*/ 554886 w 622599"/>
                      <a:gd name="connsiteY1" fmla="*/ 87690 h 309771"/>
                      <a:gd name="connsiteX2" fmla="*/ 620070 w 622599"/>
                      <a:gd name="connsiteY2" fmla="*/ 153608 h 309771"/>
                      <a:gd name="connsiteX3" fmla="*/ 620481 w 622599"/>
                      <a:gd name="connsiteY3" fmla="*/ 153605 h 309771"/>
                      <a:gd name="connsiteX4" fmla="*/ 620274 w 622599"/>
                      <a:gd name="connsiteY4" fmla="*/ 153815 h 309771"/>
                      <a:gd name="connsiteX5" fmla="*/ 622599 w 622599"/>
                      <a:gd name="connsiteY5" fmla="*/ 156166 h 309771"/>
                      <a:gd name="connsiteX6" fmla="*/ 617944 w 622599"/>
                      <a:gd name="connsiteY6" fmla="*/ 156177 h 309771"/>
                      <a:gd name="connsiteX7" fmla="*/ 553568 w 622599"/>
                      <a:gd name="connsiteY7" fmla="*/ 221424 h 309771"/>
                      <a:gd name="connsiteX8" fmla="*/ 2658 w 622599"/>
                      <a:gd name="connsiteY8" fmla="*/ 158149 h 309771"/>
                      <a:gd name="connsiteX9" fmla="*/ 118479 w 622599"/>
                      <a:gd name="connsiteY9" fmla="*/ 157297 h 309771"/>
                      <a:gd name="connsiteX10" fmla="*/ 0 w 622599"/>
                      <a:gd name="connsiteY10" fmla="*/ 157563 h 309771"/>
                      <a:gd name="connsiteX11" fmla="*/ 311022 w 622599"/>
                      <a:gd name="connsiteY11" fmla="*/ 1 h 3097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622599" h="309771">
                        <a:moveTo>
                          <a:pt x="311022" y="1"/>
                        </a:moveTo>
                        <a:cubicBezTo>
                          <a:pt x="396643" y="-192"/>
                          <a:pt x="482317" y="29028"/>
                          <a:pt x="554886" y="87690"/>
                        </a:cubicBezTo>
                        <a:lnTo>
                          <a:pt x="620070" y="153608"/>
                        </a:lnTo>
                        <a:lnTo>
                          <a:pt x="620481" y="153605"/>
                        </a:lnTo>
                        <a:lnTo>
                          <a:pt x="620274" y="153815"/>
                        </a:lnTo>
                        <a:lnTo>
                          <a:pt x="622599" y="156166"/>
                        </a:lnTo>
                        <a:lnTo>
                          <a:pt x="617944" y="156177"/>
                        </a:lnTo>
                        <a:lnTo>
                          <a:pt x="553568" y="221424"/>
                        </a:lnTo>
                        <a:cubicBezTo>
                          <a:pt x="386280" y="357309"/>
                          <a:pt x="148614" y="336615"/>
                          <a:pt x="2658" y="158149"/>
                        </a:cubicBezTo>
                        <a:lnTo>
                          <a:pt x="118479" y="157297"/>
                        </a:lnTo>
                        <a:lnTo>
                          <a:pt x="0" y="157563"/>
                        </a:lnTo>
                        <a:cubicBezTo>
                          <a:pt x="82792" y="52801"/>
                          <a:pt x="196861" y="257"/>
                          <a:pt x="311022" y="1"/>
                        </a:cubicBezTo>
                        <a:close/>
                      </a:path>
                    </a:pathLst>
                  </a:custGeom>
                  <a:solidFill>
                    <a:srgbClr val="58D68F"/>
                  </a:solidFill>
                  <a:ln w="635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023" name="Freeform 1022"/>
                  <p:cNvSpPr/>
                  <p:nvPr/>
                </p:nvSpPr>
                <p:spPr>
                  <a:xfrm>
                    <a:off x="5065243" y="1566849"/>
                    <a:ext cx="154886" cy="622599"/>
                  </a:xfrm>
                  <a:custGeom>
                    <a:avLst/>
                    <a:gdLst>
                      <a:gd name="connsiteX0" fmla="*/ 1281 w 154886"/>
                      <a:gd name="connsiteY0" fmla="*/ 0 h 622599"/>
                      <a:gd name="connsiteX1" fmla="*/ 1292 w 154886"/>
                      <a:gd name="connsiteY1" fmla="*/ 4655 h 622599"/>
                      <a:gd name="connsiteX2" fmla="*/ 66539 w 154886"/>
                      <a:gd name="connsiteY2" fmla="*/ 69031 h 622599"/>
                      <a:gd name="connsiteX3" fmla="*/ 3264 w 154886"/>
                      <a:gd name="connsiteY3" fmla="*/ 619941 h 622599"/>
                      <a:gd name="connsiteX4" fmla="*/ 2412 w 154886"/>
                      <a:gd name="connsiteY4" fmla="*/ 504120 h 622599"/>
                      <a:gd name="connsiteX5" fmla="*/ 2678 w 154886"/>
                      <a:gd name="connsiteY5" fmla="*/ 622599 h 622599"/>
                      <a:gd name="connsiteX6" fmla="*/ 0 w 154886"/>
                      <a:gd name="connsiteY6" fmla="*/ 619972 h 622599"/>
                      <a:gd name="connsiteX7" fmla="*/ 0 w 154886"/>
                      <a:gd name="connsiteY7" fmla="*/ 1267 h 62259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54886" h="622599">
                        <a:moveTo>
                          <a:pt x="1281" y="0"/>
                        </a:moveTo>
                        <a:lnTo>
                          <a:pt x="1292" y="4655"/>
                        </a:lnTo>
                        <a:lnTo>
                          <a:pt x="66539" y="69031"/>
                        </a:lnTo>
                        <a:cubicBezTo>
                          <a:pt x="202424" y="236319"/>
                          <a:pt x="181730" y="473985"/>
                          <a:pt x="3264" y="619941"/>
                        </a:cubicBezTo>
                        <a:lnTo>
                          <a:pt x="2412" y="504120"/>
                        </a:lnTo>
                        <a:lnTo>
                          <a:pt x="2678" y="622599"/>
                        </a:lnTo>
                        <a:lnTo>
                          <a:pt x="0" y="619972"/>
                        </a:lnTo>
                        <a:lnTo>
                          <a:pt x="0" y="1267"/>
                        </a:lnTo>
                        <a:close/>
                      </a:path>
                    </a:pathLst>
                  </a:custGeom>
                  <a:solidFill>
                    <a:srgbClr val="27AE60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960" name="Group 959"/>
              <p:cNvGrpSpPr/>
              <p:nvPr/>
            </p:nvGrpSpPr>
            <p:grpSpPr>
              <a:xfrm>
                <a:off x="3404978" y="3852683"/>
                <a:ext cx="392762" cy="419835"/>
                <a:chOff x="3589257" y="1246862"/>
                <a:chExt cx="1485489" cy="1587885"/>
              </a:xfrm>
            </p:grpSpPr>
            <p:cxnSp>
              <p:nvCxnSpPr>
                <p:cNvPr id="1008" name="Straight Connector 1007"/>
                <p:cNvCxnSpPr/>
                <p:nvPr/>
              </p:nvCxnSpPr>
              <p:spPr>
                <a:xfrm flipV="1">
                  <a:off x="3896226" y="1557868"/>
                  <a:ext cx="335757" cy="789942"/>
                </a:xfrm>
                <a:prstGeom prst="line">
                  <a:avLst/>
                </a:prstGeom>
                <a:noFill/>
                <a:ln w="101600" cap="flat" cmpd="sng" algn="ctr">
                  <a:solidFill>
                    <a:srgbClr val="58D68F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009" name="Straight Connector 1008"/>
                <p:cNvCxnSpPr/>
                <p:nvPr/>
              </p:nvCxnSpPr>
              <p:spPr>
                <a:xfrm flipH="1" flipV="1">
                  <a:off x="4246378" y="1557868"/>
                  <a:ext cx="335757" cy="789942"/>
                </a:xfrm>
                <a:prstGeom prst="line">
                  <a:avLst/>
                </a:prstGeom>
                <a:noFill/>
                <a:ln w="101600" cap="flat" cmpd="sng" algn="ctr">
                  <a:solidFill>
                    <a:srgbClr val="27AE60"/>
                  </a:solidFill>
                  <a:prstDash val="solid"/>
                  <a:miter lim="800000"/>
                </a:ln>
                <a:effectLst/>
              </p:spPr>
            </p:cxnSp>
            <p:grpSp>
              <p:nvGrpSpPr>
                <p:cNvPr id="1010" name="Group 1009"/>
                <p:cNvGrpSpPr/>
                <p:nvPr/>
              </p:nvGrpSpPr>
              <p:grpSpPr>
                <a:xfrm>
                  <a:off x="3589257" y="2220809"/>
                  <a:ext cx="613937" cy="613938"/>
                  <a:chOff x="4607481" y="4365751"/>
                  <a:chExt cx="739649" cy="739650"/>
                </a:xfrm>
              </p:grpSpPr>
              <p:sp>
                <p:nvSpPr>
                  <p:cNvPr id="1017" name="Oval 1016"/>
                  <p:cNvSpPr/>
                  <p:nvPr/>
                </p:nvSpPr>
                <p:spPr>
                  <a:xfrm>
                    <a:off x="4607481" y="4365751"/>
                    <a:ext cx="739649" cy="739649"/>
                  </a:xfrm>
                  <a:prstGeom prst="ellipse">
                    <a:avLst/>
                  </a:prstGeom>
                  <a:solidFill>
                    <a:srgbClr val="C6495E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018" name="Freeform 1017"/>
                  <p:cNvSpPr/>
                  <p:nvPr/>
                </p:nvSpPr>
                <p:spPr>
                  <a:xfrm>
                    <a:off x="4977304" y="4365751"/>
                    <a:ext cx="369826" cy="739650"/>
                  </a:xfrm>
                  <a:custGeom>
                    <a:avLst/>
                    <a:gdLst>
                      <a:gd name="connsiteX0" fmla="*/ 1 w 369826"/>
                      <a:gd name="connsiteY0" fmla="*/ 0 h 739650"/>
                      <a:gd name="connsiteX1" fmla="*/ 369826 w 369826"/>
                      <a:gd name="connsiteY1" fmla="*/ 369825 h 739650"/>
                      <a:gd name="connsiteX2" fmla="*/ 1 w 369826"/>
                      <a:gd name="connsiteY2" fmla="*/ 739650 h 739650"/>
                      <a:gd name="connsiteX3" fmla="*/ 0 w 369826"/>
                      <a:gd name="connsiteY3" fmla="*/ 739650 h 739650"/>
                      <a:gd name="connsiteX4" fmla="*/ 0 w 369826"/>
                      <a:gd name="connsiteY4" fmla="*/ 0 h 7396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69826" h="739650">
                        <a:moveTo>
                          <a:pt x="1" y="0"/>
                        </a:moveTo>
                        <a:cubicBezTo>
                          <a:pt x="204250" y="0"/>
                          <a:pt x="369826" y="165576"/>
                          <a:pt x="369826" y="369825"/>
                        </a:cubicBezTo>
                        <a:cubicBezTo>
                          <a:pt x="369826" y="574074"/>
                          <a:pt x="204250" y="739650"/>
                          <a:pt x="1" y="739650"/>
                        </a:cubicBezTo>
                        <a:lnTo>
                          <a:pt x="0" y="73965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B52B42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1011" name="Group 1010"/>
                <p:cNvGrpSpPr/>
                <p:nvPr/>
              </p:nvGrpSpPr>
              <p:grpSpPr>
                <a:xfrm>
                  <a:off x="4260773" y="2220809"/>
                  <a:ext cx="613937" cy="613938"/>
                  <a:chOff x="4607481" y="4365751"/>
                  <a:chExt cx="739649" cy="739650"/>
                </a:xfrm>
              </p:grpSpPr>
              <p:sp>
                <p:nvSpPr>
                  <p:cNvPr id="1015" name="Oval 1014"/>
                  <p:cNvSpPr/>
                  <p:nvPr/>
                </p:nvSpPr>
                <p:spPr>
                  <a:xfrm>
                    <a:off x="4607481" y="4365751"/>
                    <a:ext cx="739649" cy="739649"/>
                  </a:xfrm>
                  <a:prstGeom prst="ellipse">
                    <a:avLst/>
                  </a:prstGeom>
                  <a:solidFill>
                    <a:srgbClr val="C6495E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016" name="Freeform 1015"/>
                  <p:cNvSpPr/>
                  <p:nvPr/>
                </p:nvSpPr>
                <p:spPr>
                  <a:xfrm>
                    <a:off x="4977304" y="4365751"/>
                    <a:ext cx="369826" cy="739650"/>
                  </a:xfrm>
                  <a:custGeom>
                    <a:avLst/>
                    <a:gdLst>
                      <a:gd name="connsiteX0" fmla="*/ 1 w 369826"/>
                      <a:gd name="connsiteY0" fmla="*/ 0 h 739650"/>
                      <a:gd name="connsiteX1" fmla="*/ 369826 w 369826"/>
                      <a:gd name="connsiteY1" fmla="*/ 369825 h 739650"/>
                      <a:gd name="connsiteX2" fmla="*/ 1 w 369826"/>
                      <a:gd name="connsiteY2" fmla="*/ 739650 h 739650"/>
                      <a:gd name="connsiteX3" fmla="*/ 0 w 369826"/>
                      <a:gd name="connsiteY3" fmla="*/ 739650 h 739650"/>
                      <a:gd name="connsiteX4" fmla="*/ 0 w 369826"/>
                      <a:gd name="connsiteY4" fmla="*/ 0 h 7396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69826" h="739650">
                        <a:moveTo>
                          <a:pt x="1" y="0"/>
                        </a:moveTo>
                        <a:cubicBezTo>
                          <a:pt x="204250" y="0"/>
                          <a:pt x="369826" y="165576"/>
                          <a:pt x="369826" y="369825"/>
                        </a:cubicBezTo>
                        <a:cubicBezTo>
                          <a:pt x="369826" y="574074"/>
                          <a:pt x="204250" y="739650"/>
                          <a:pt x="1" y="739650"/>
                        </a:cubicBezTo>
                        <a:lnTo>
                          <a:pt x="0" y="73965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B52B42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1012" name="Group 1011"/>
                <p:cNvGrpSpPr/>
                <p:nvPr/>
              </p:nvGrpSpPr>
              <p:grpSpPr>
                <a:xfrm>
                  <a:off x="4189264" y="1246862"/>
                  <a:ext cx="885482" cy="428318"/>
                  <a:chOff x="4063354" y="1112562"/>
                  <a:chExt cx="885482" cy="428318"/>
                </a:xfrm>
              </p:grpSpPr>
              <p:sp>
                <p:nvSpPr>
                  <p:cNvPr id="1013" name="Freeform 1012"/>
                  <p:cNvSpPr/>
                  <p:nvPr/>
                </p:nvSpPr>
                <p:spPr>
                  <a:xfrm rot="20700000">
                    <a:off x="4063354" y="1112562"/>
                    <a:ext cx="857864" cy="426826"/>
                  </a:xfrm>
                  <a:custGeom>
                    <a:avLst/>
                    <a:gdLst>
                      <a:gd name="connsiteX0" fmla="*/ 311022 w 622599"/>
                      <a:gd name="connsiteY0" fmla="*/ 1 h 309771"/>
                      <a:gd name="connsiteX1" fmla="*/ 554886 w 622599"/>
                      <a:gd name="connsiteY1" fmla="*/ 87690 h 309771"/>
                      <a:gd name="connsiteX2" fmla="*/ 620070 w 622599"/>
                      <a:gd name="connsiteY2" fmla="*/ 153608 h 309771"/>
                      <a:gd name="connsiteX3" fmla="*/ 620481 w 622599"/>
                      <a:gd name="connsiteY3" fmla="*/ 153605 h 309771"/>
                      <a:gd name="connsiteX4" fmla="*/ 620274 w 622599"/>
                      <a:gd name="connsiteY4" fmla="*/ 153815 h 309771"/>
                      <a:gd name="connsiteX5" fmla="*/ 622599 w 622599"/>
                      <a:gd name="connsiteY5" fmla="*/ 156166 h 309771"/>
                      <a:gd name="connsiteX6" fmla="*/ 617944 w 622599"/>
                      <a:gd name="connsiteY6" fmla="*/ 156177 h 309771"/>
                      <a:gd name="connsiteX7" fmla="*/ 553568 w 622599"/>
                      <a:gd name="connsiteY7" fmla="*/ 221424 h 309771"/>
                      <a:gd name="connsiteX8" fmla="*/ 2658 w 622599"/>
                      <a:gd name="connsiteY8" fmla="*/ 158149 h 309771"/>
                      <a:gd name="connsiteX9" fmla="*/ 118479 w 622599"/>
                      <a:gd name="connsiteY9" fmla="*/ 157297 h 309771"/>
                      <a:gd name="connsiteX10" fmla="*/ 0 w 622599"/>
                      <a:gd name="connsiteY10" fmla="*/ 157563 h 309771"/>
                      <a:gd name="connsiteX11" fmla="*/ 311022 w 622599"/>
                      <a:gd name="connsiteY11" fmla="*/ 1 h 3097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622599" h="309771">
                        <a:moveTo>
                          <a:pt x="311022" y="1"/>
                        </a:moveTo>
                        <a:cubicBezTo>
                          <a:pt x="396643" y="-192"/>
                          <a:pt x="482317" y="29028"/>
                          <a:pt x="554886" y="87690"/>
                        </a:cubicBezTo>
                        <a:lnTo>
                          <a:pt x="620070" y="153608"/>
                        </a:lnTo>
                        <a:lnTo>
                          <a:pt x="620481" y="153605"/>
                        </a:lnTo>
                        <a:lnTo>
                          <a:pt x="620274" y="153815"/>
                        </a:lnTo>
                        <a:lnTo>
                          <a:pt x="622599" y="156166"/>
                        </a:lnTo>
                        <a:lnTo>
                          <a:pt x="617944" y="156177"/>
                        </a:lnTo>
                        <a:lnTo>
                          <a:pt x="553568" y="221424"/>
                        </a:lnTo>
                        <a:cubicBezTo>
                          <a:pt x="386280" y="357309"/>
                          <a:pt x="148614" y="336615"/>
                          <a:pt x="2658" y="158149"/>
                        </a:cubicBezTo>
                        <a:lnTo>
                          <a:pt x="118479" y="157297"/>
                        </a:lnTo>
                        <a:lnTo>
                          <a:pt x="0" y="157563"/>
                        </a:lnTo>
                        <a:cubicBezTo>
                          <a:pt x="82792" y="52801"/>
                          <a:pt x="196861" y="257"/>
                          <a:pt x="311022" y="1"/>
                        </a:cubicBezTo>
                        <a:close/>
                      </a:path>
                    </a:pathLst>
                  </a:custGeom>
                  <a:solidFill>
                    <a:srgbClr val="58D68F"/>
                  </a:solidFill>
                  <a:ln w="635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014" name="Freeform 1013"/>
                  <p:cNvSpPr/>
                  <p:nvPr/>
                </p:nvSpPr>
                <p:spPr>
                  <a:xfrm rot="4500000">
                    <a:off x="4413197" y="1005241"/>
                    <a:ext cx="213414" cy="857864"/>
                  </a:xfrm>
                  <a:custGeom>
                    <a:avLst/>
                    <a:gdLst>
                      <a:gd name="connsiteX0" fmla="*/ 1281 w 154886"/>
                      <a:gd name="connsiteY0" fmla="*/ 0 h 622599"/>
                      <a:gd name="connsiteX1" fmla="*/ 1292 w 154886"/>
                      <a:gd name="connsiteY1" fmla="*/ 4655 h 622599"/>
                      <a:gd name="connsiteX2" fmla="*/ 66539 w 154886"/>
                      <a:gd name="connsiteY2" fmla="*/ 69031 h 622599"/>
                      <a:gd name="connsiteX3" fmla="*/ 3264 w 154886"/>
                      <a:gd name="connsiteY3" fmla="*/ 619941 h 622599"/>
                      <a:gd name="connsiteX4" fmla="*/ 2412 w 154886"/>
                      <a:gd name="connsiteY4" fmla="*/ 504120 h 622599"/>
                      <a:gd name="connsiteX5" fmla="*/ 2678 w 154886"/>
                      <a:gd name="connsiteY5" fmla="*/ 622599 h 622599"/>
                      <a:gd name="connsiteX6" fmla="*/ 0 w 154886"/>
                      <a:gd name="connsiteY6" fmla="*/ 619972 h 622599"/>
                      <a:gd name="connsiteX7" fmla="*/ 0 w 154886"/>
                      <a:gd name="connsiteY7" fmla="*/ 1267 h 62259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54886" h="622599">
                        <a:moveTo>
                          <a:pt x="1281" y="0"/>
                        </a:moveTo>
                        <a:lnTo>
                          <a:pt x="1292" y="4655"/>
                        </a:lnTo>
                        <a:lnTo>
                          <a:pt x="66539" y="69031"/>
                        </a:lnTo>
                        <a:cubicBezTo>
                          <a:pt x="202424" y="236319"/>
                          <a:pt x="181730" y="473985"/>
                          <a:pt x="3264" y="619941"/>
                        </a:cubicBezTo>
                        <a:lnTo>
                          <a:pt x="2412" y="504120"/>
                        </a:lnTo>
                        <a:lnTo>
                          <a:pt x="2678" y="622599"/>
                        </a:lnTo>
                        <a:lnTo>
                          <a:pt x="0" y="619972"/>
                        </a:lnTo>
                        <a:lnTo>
                          <a:pt x="0" y="1267"/>
                        </a:lnTo>
                        <a:close/>
                      </a:path>
                    </a:pathLst>
                  </a:custGeom>
                  <a:solidFill>
                    <a:srgbClr val="27AE60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961" name="Group 960"/>
              <p:cNvGrpSpPr/>
              <p:nvPr/>
            </p:nvGrpSpPr>
            <p:grpSpPr>
              <a:xfrm>
                <a:off x="1809291" y="3852683"/>
                <a:ext cx="293425" cy="406095"/>
                <a:chOff x="1633488" y="334932"/>
                <a:chExt cx="1344715" cy="1861064"/>
              </a:xfrm>
            </p:grpSpPr>
            <p:grpSp>
              <p:nvGrpSpPr>
                <p:cNvPr id="984" name="Group 983"/>
                <p:cNvGrpSpPr/>
                <p:nvPr/>
              </p:nvGrpSpPr>
              <p:grpSpPr>
                <a:xfrm>
                  <a:off x="1633488" y="684696"/>
                  <a:ext cx="1344715" cy="1511300"/>
                  <a:chOff x="1633488" y="684696"/>
                  <a:chExt cx="1344715" cy="1511300"/>
                </a:xfrm>
              </p:grpSpPr>
              <p:sp>
                <p:nvSpPr>
                  <p:cNvPr id="1006" name="Freeform 1005"/>
                  <p:cNvSpPr/>
                  <p:nvPr/>
                </p:nvSpPr>
                <p:spPr>
                  <a:xfrm flipH="1">
                    <a:off x="1633488" y="684696"/>
                    <a:ext cx="1344715" cy="1511300"/>
                  </a:xfrm>
                  <a:custGeom>
                    <a:avLst/>
                    <a:gdLst>
                      <a:gd name="connsiteX0" fmla="*/ 695217 w 1344715"/>
                      <a:gd name="connsiteY0" fmla="*/ 0 h 1511300"/>
                      <a:gd name="connsiteX1" fmla="*/ 685058 w 1344715"/>
                      <a:gd name="connsiteY1" fmla="*/ 0 h 1511300"/>
                      <a:gd name="connsiteX2" fmla="*/ 659657 w 1344715"/>
                      <a:gd name="connsiteY2" fmla="*/ 0 h 1511300"/>
                      <a:gd name="connsiteX3" fmla="*/ 649498 w 1344715"/>
                      <a:gd name="connsiteY3" fmla="*/ 0 h 1511300"/>
                      <a:gd name="connsiteX4" fmla="*/ 649498 w 1344715"/>
                      <a:gd name="connsiteY4" fmla="*/ 424 h 1511300"/>
                      <a:gd name="connsiteX5" fmla="*/ 556042 w 1344715"/>
                      <a:gd name="connsiteY5" fmla="*/ 4323 h 1511300"/>
                      <a:gd name="connsiteX6" fmla="*/ 619492 w 1344715"/>
                      <a:gd name="connsiteY6" fmla="*/ 1506592 h 1511300"/>
                      <a:gd name="connsiteX7" fmla="*/ 649498 w 1344715"/>
                      <a:gd name="connsiteY7" fmla="*/ 1509264 h 1511300"/>
                      <a:gd name="connsiteX8" fmla="*/ 649498 w 1344715"/>
                      <a:gd name="connsiteY8" fmla="*/ 1511300 h 1511300"/>
                      <a:gd name="connsiteX9" fmla="*/ 672357 w 1344715"/>
                      <a:gd name="connsiteY9" fmla="*/ 1511300 h 1511300"/>
                      <a:gd name="connsiteX10" fmla="*/ 672358 w 1344715"/>
                      <a:gd name="connsiteY10" fmla="*/ 1511300 h 1511300"/>
                      <a:gd name="connsiteX11" fmla="*/ 695217 w 1344715"/>
                      <a:gd name="connsiteY11" fmla="*/ 1511300 h 1511300"/>
                      <a:gd name="connsiteX12" fmla="*/ 695217 w 1344715"/>
                      <a:gd name="connsiteY12" fmla="*/ 1507477 h 1511300"/>
                      <a:gd name="connsiteX13" fmla="*/ 778028 w 1344715"/>
                      <a:gd name="connsiteY13" fmla="*/ 1493630 h 1511300"/>
                      <a:gd name="connsiteX14" fmla="*/ 788673 w 1344715"/>
                      <a:gd name="connsiteY14" fmla="*/ 4323 h 1511300"/>
                      <a:gd name="connsiteX15" fmla="*/ 695217 w 1344715"/>
                      <a:gd name="connsiteY15" fmla="*/ 424 h 15113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1344715" h="1511300">
                        <a:moveTo>
                          <a:pt x="695217" y="0"/>
                        </a:moveTo>
                        <a:lnTo>
                          <a:pt x="685058" y="0"/>
                        </a:lnTo>
                        <a:lnTo>
                          <a:pt x="659657" y="0"/>
                        </a:lnTo>
                        <a:lnTo>
                          <a:pt x="649498" y="0"/>
                        </a:lnTo>
                        <a:lnTo>
                          <a:pt x="649498" y="424"/>
                        </a:lnTo>
                        <a:lnTo>
                          <a:pt x="556042" y="4323"/>
                        </a:lnTo>
                        <a:cubicBezTo>
                          <a:pt x="-429374" y="89872"/>
                          <a:pt x="90582" y="1417322"/>
                          <a:pt x="619492" y="1506592"/>
                        </a:cubicBezTo>
                        <a:lnTo>
                          <a:pt x="649498" y="1509264"/>
                        </a:lnTo>
                        <a:lnTo>
                          <a:pt x="649498" y="1511300"/>
                        </a:lnTo>
                        <a:lnTo>
                          <a:pt x="672357" y="1511300"/>
                        </a:lnTo>
                        <a:lnTo>
                          <a:pt x="672358" y="1511300"/>
                        </a:lnTo>
                        <a:lnTo>
                          <a:pt x="695217" y="1511300"/>
                        </a:lnTo>
                        <a:lnTo>
                          <a:pt x="695217" y="1507477"/>
                        </a:lnTo>
                        <a:lnTo>
                          <a:pt x="778028" y="1493630"/>
                        </a:lnTo>
                        <a:cubicBezTo>
                          <a:pt x="1287124" y="1330205"/>
                          <a:pt x="1741242" y="87020"/>
                          <a:pt x="788673" y="4323"/>
                        </a:cubicBezTo>
                        <a:lnTo>
                          <a:pt x="695217" y="424"/>
                        </a:lnTo>
                        <a:close/>
                      </a:path>
                    </a:pathLst>
                  </a:custGeom>
                  <a:solidFill>
                    <a:srgbClr val="E35443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007" name="Freeform 1006"/>
                  <p:cNvSpPr/>
                  <p:nvPr/>
                </p:nvSpPr>
                <p:spPr>
                  <a:xfrm flipH="1">
                    <a:off x="2305845" y="684696"/>
                    <a:ext cx="672358" cy="1511300"/>
                  </a:xfrm>
                  <a:custGeom>
                    <a:avLst/>
                    <a:gdLst>
                      <a:gd name="connsiteX0" fmla="*/ 672358 w 672358"/>
                      <a:gd name="connsiteY0" fmla="*/ 0 h 1511300"/>
                      <a:gd name="connsiteX1" fmla="*/ 659657 w 672358"/>
                      <a:gd name="connsiteY1" fmla="*/ 0 h 1511300"/>
                      <a:gd name="connsiteX2" fmla="*/ 649498 w 672358"/>
                      <a:gd name="connsiteY2" fmla="*/ 0 h 1511300"/>
                      <a:gd name="connsiteX3" fmla="*/ 649498 w 672358"/>
                      <a:gd name="connsiteY3" fmla="*/ 424 h 1511300"/>
                      <a:gd name="connsiteX4" fmla="*/ 556042 w 672358"/>
                      <a:gd name="connsiteY4" fmla="*/ 4323 h 1511300"/>
                      <a:gd name="connsiteX5" fmla="*/ 619492 w 672358"/>
                      <a:gd name="connsiteY5" fmla="*/ 1506592 h 1511300"/>
                      <a:gd name="connsiteX6" fmla="*/ 649498 w 672358"/>
                      <a:gd name="connsiteY6" fmla="*/ 1509264 h 1511300"/>
                      <a:gd name="connsiteX7" fmla="*/ 649498 w 672358"/>
                      <a:gd name="connsiteY7" fmla="*/ 1511300 h 1511300"/>
                      <a:gd name="connsiteX8" fmla="*/ 672357 w 672358"/>
                      <a:gd name="connsiteY8" fmla="*/ 1511300 h 1511300"/>
                      <a:gd name="connsiteX9" fmla="*/ 672358 w 672358"/>
                      <a:gd name="connsiteY9" fmla="*/ 1511300 h 15113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672358" h="1511300">
                        <a:moveTo>
                          <a:pt x="672358" y="0"/>
                        </a:moveTo>
                        <a:lnTo>
                          <a:pt x="659657" y="0"/>
                        </a:lnTo>
                        <a:lnTo>
                          <a:pt x="649498" y="0"/>
                        </a:lnTo>
                        <a:lnTo>
                          <a:pt x="649498" y="424"/>
                        </a:lnTo>
                        <a:lnTo>
                          <a:pt x="556042" y="4323"/>
                        </a:lnTo>
                        <a:cubicBezTo>
                          <a:pt x="-429374" y="89872"/>
                          <a:pt x="90582" y="1417322"/>
                          <a:pt x="619492" y="1506592"/>
                        </a:cubicBezTo>
                        <a:lnTo>
                          <a:pt x="649498" y="1509264"/>
                        </a:lnTo>
                        <a:lnTo>
                          <a:pt x="649498" y="1511300"/>
                        </a:lnTo>
                        <a:lnTo>
                          <a:pt x="672357" y="1511300"/>
                        </a:lnTo>
                        <a:lnTo>
                          <a:pt x="672358" y="1511300"/>
                        </a:lnTo>
                        <a:close/>
                      </a:path>
                    </a:pathLst>
                  </a:custGeom>
                  <a:solidFill>
                    <a:srgbClr val="D63120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985" name="Group 984"/>
                <p:cNvGrpSpPr/>
                <p:nvPr/>
              </p:nvGrpSpPr>
              <p:grpSpPr>
                <a:xfrm>
                  <a:off x="1985367" y="334932"/>
                  <a:ext cx="643040" cy="505060"/>
                  <a:chOff x="2362639" y="273524"/>
                  <a:chExt cx="643040" cy="505060"/>
                </a:xfrm>
              </p:grpSpPr>
              <p:sp>
                <p:nvSpPr>
                  <p:cNvPr id="1004" name="Freeform 1003"/>
                  <p:cNvSpPr/>
                  <p:nvPr/>
                </p:nvSpPr>
                <p:spPr>
                  <a:xfrm rot="10800000" flipH="1">
                    <a:off x="2362639" y="273524"/>
                    <a:ext cx="643040" cy="499054"/>
                  </a:xfrm>
                  <a:custGeom>
                    <a:avLst/>
                    <a:gdLst>
                      <a:gd name="connsiteX0" fmla="*/ 643040 w 643040"/>
                      <a:gd name="connsiteY0" fmla="*/ 499054 h 499054"/>
                      <a:gd name="connsiteX1" fmla="*/ 562786 w 643040"/>
                      <a:gd name="connsiteY1" fmla="*/ 129158 h 499054"/>
                      <a:gd name="connsiteX2" fmla="*/ 509870 w 643040"/>
                      <a:gd name="connsiteY2" fmla="*/ 68037 h 499054"/>
                      <a:gd name="connsiteX3" fmla="*/ 320349 w 643040"/>
                      <a:gd name="connsiteY3" fmla="*/ 0 h 499054"/>
                      <a:gd name="connsiteX4" fmla="*/ 130829 w 643040"/>
                      <a:gd name="connsiteY4" fmla="*/ 68037 h 499054"/>
                      <a:gd name="connsiteX5" fmla="*/ 80828 w 643040"/>
                      <a:gd name="connsiteY5" fmla="*/ 125790 h 499054"/>
                      <a:gd name="connsiteX6" fmla="*/ 0 w 643040"/>
                      <a:gd name="connsiteY6" fmla="*/ 498332 h 499054"/>
                      <a:gd name="connsiteX7" fmla="*/ 204341 w 643040"/>
                      <a:gd name="connsiteY7" fmla="*/ 335747 h 499054"/>
                      <a:gd name="connsiteX8" fmla="*/ 321520 w 643040"/>
                      <a:gd name="connsiteY8" fmla="*/ 483020 h 499054"/>
                      <a:gd name="connsiteX9" fmla="*/ 321520 w 643040"/>
                      <a:gd name="connsiteY9" fmla="*/ 483742 h 499054"/>
                      <a:gd name="connsiteX10" fmla="*/ 438699 w 643040"/>
                      <a:gd name="connsiteY10" fmla="*/ 336469 h 4990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643040" h="499054">
                        <a:moveTo>
                          <a:pt x="643040" y="499054"/>
                        </a:moveTo>
                        <a:lnTo>
                          <a:pt x="562786" y="129158"/>
                        </a:lnTo>
                        <a:lnTo>
                          <a:pt x="509870" y="68037"/>
                        </a:lnTo>
                        <a:cubicBezTo>
                          <a:pt x="458367" y="25533"/>
                          <a:pt x="392340" y="0"/>
                          <a:pt x="320349" y="0"/>
                        </a:cubicBezTo>
                        <a:cubicBezTo>
                          <a:pt x="248359" y="0"/>
                          <a:pt x="182331" y="25533"/>
                          <a:pt x="130829" y="68037"/>
                        </a:cubicBezTo>
                        <a:lnTo>
                          <a:pt x="80828" y="125790"/>
                        </a:lnTo>
                        <a:lnTo>
                          <a:pt x="0" y="498332"/>
                        </a:lnTo>
                        <a:lnTo>
                          <a:pt x="204341" y="335747"/>
                        </a:lnTo>
                        <a:lnTo>
                          <a:pt x="321520" y="483020"/>
                        </a:lnTo>
                        <a:lnTo>
                          <a:pt x="321520" y="483742"/>
                        </a:lnTo>
                        <a:lnTo>
                          <a:pt x="438699" y="336469"/>
                        </a:lnTo>
                        <a:close/>
                      </a:path>
                    </a:pathLst>
                  </a:custGeom>
                  <a:solidFill>
                    <a:srgbClr val="58D68F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005" name="Freeform 1004"/>
                  <p:cNvSpPr/>
                  <p:nvPr/>
                </p:nvSpPr>
                <p:spPr>
                  <a:xfrm rot="10800000" flipH="1">
                    <a:off x="2684159" y="279737"/>
                    <a:ext cx="321520" cy="498847"/>
                  </a:xfrm>
                  <a:custGeom>
                    <a:avLst/>
                    <a:gdLst>
                      <a:gd name="connsiteX0" fmla="*/ 321520 w 321520"/>
                      <a:gd name="connsiteY0" fmla="*/ 498847 h 498847"/>
                      <a:gd name="connsiteX1" fmla="*/ 241266 w 321520"/>
                      <a:gd name="connsiteY1" fmla="*/ 128951 h 498847"/>
                      <a:gd name="connsiteX2" fmla="*/ 188350 w 321520"/>
                      <a:gd name="connsiteY2" fmla="*/ 67830 h 498847"/>
                      <a:gd name="connsiteX3" fmla="*/ 101273 w 321520"/>
                      <a:gd name="connsiteY3" fmla="*/ 17873 h 498847"/>
                      <a:gd name="connsiteX4" fmla="*/ 0 w 321520"/>
                      <a:gd name="connsiteY4" fmla="*/ 0 h 498847"/>
                      <a:gd name="connsiteX5" fmla="*/ 0 w 321520"/>
                      <a:gd name="connsiteY5" fmla="*/ 482813 h 498847"/>
                      <a:gd name="connsiteX6" fmla="*/ 0 w 321520"/>
                      <a:gd name="connsiteY6" fmla="*/ 483535 h 498847"/>
                      <a:gd name="connsiteX7" fmla="*/ 117179 w 321520"/>
                      <a:gd name="connsiteY7" fmla="*/ 336262 h 4988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321520" h="498847">
                        <a:moveTo>
                          <a:pt x="321520" y="498847"/>
                        </a:moveTo>
                        <a:lnTo>
                          <a:pt x="241266" y="128951"/>
                        </a:lnTo>
                        <a:lnTo>
                          <a:pt x="188350" y="67830"/>
                        </a:lnTo>
                        <a:cubicBezTo>
                          <a:pt x="162599" y="46578"/>
                          <a:pt x="133216" y="29569"/>
                          <a:pt x="101273" y="17873"/>
                        </a:cubicBezTo>
                        <a:lnTo>
                          <a:pt x="0" y="0"/>
                        </a:lnTo>
                        <a:lnTo>
                          <a:pt x="0" y="482813"/>
                        </a:lnTo>
                        <a:lnTo>
                          <a:pt x="0" y="483535"/>
                        </a:lnTo>
                        <a:lnTo>
                          <a:pt x="117179" y="336262"/>
                        </a:lnTo>
                        <a:close/>
                      </a:path>
                    </a:pathLst>
                  </a:custGeom>
                  <a:solidFill>
                    <a:srgbClr val="27AE60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986" name="Oval 985"/>
                <p:cNvSpPr/>
                <p:nvPr/>
              </p:nvSpPr>
              <p:spPr>
                <a:xfrm>
                  <a:off x="1844114" y="919903"/>
                  <a:ext cx="72000" cy="72000"/>
                </a:xfrm>
                <a:prstGeom prst="ellipse">
                  <a:avLst/>
                </a:prstGeom>
                <a:solidFill>
                  <a:srgbClr val="F8B61A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87" name="Oval 986"/>
                <p:cNvSpPr/>
                <p:nvPr/>
              </p:nvSpPr>
              <p:spPr>
                <a:xfrm>
                  <a:off x="2120370" y="919903"/>
                  <a:ext cx="72000" cy="72000"/>
                </a:xfrm>
                <a:prstGeom prst="ellipse">
                  <a:avLst/>
                </a:prstGeom>
                <a:solidFill>
                  <a:srgbClr val="F8B61A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88" name="Oval 987"/>
                <p:cNvSpPr/>
                <p:nvPr/>
              </p:nvSpPr>
              <p:spPr>
                <a:xfrm>
                  <a:off x="2415056" y="919903"/>
                  <a:ext cx="72000" cy="72000"/>
                </a:xfrm>
                <a:prstGeom prst="ellipse">
                  <a:avLst/>
                </a:prstGeom>
                <a:solidFill>
                  <a:srgbClr val="F19E12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89" name="Oval 988"/>
                <p:cNvSpPr/>
                <p:nvPr/>
              </p:nvSpPr>
              <p:spPr>
                <a:xfrm>
                  <a:off x="2700852" y="919903"/>
                  <a:ext cx="72000" cy="72000"/>
                </a:xfrm>
                <a:prstGeom prst="ellipse">
                  <a:avLst/>
                </a:prstGeom>
                <a:solidFill>
                  <a:srgbClr val="F19E12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90" name="Oval 989"/>
                <p:cNvSpPr/>
                <p:nvPr/>
              </p:nvSpPr>
              <p:spPr>
                <a:xfrm>
                  <a:off x="1707805" y="1168657"/>
                  <a:ext cx="72000" cy="72000"/>
                </a:xfrm>
                <a:prstGeom prst="ellipse">
                  <a:avLst/>
                </a:prstGeom>
                <a:solidFill>
                  <a:srgbClr val="F8B61A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91" name="Oval 990"/>
                <p:cNvSpPr/>
                <p:nvPr/>
              </p:nvSpPr>
              <p:spPr>
                <a:xfrm>
                  <a:off x="1982315" y="1168657"/>
                  <a:ext cx="72000" cy="72000"/>
                </a:xfrm>
                <a:prstGeom prst="ellipse">
                  <a:avLst/>
                </a:prstGeom>
                <a:solidFill>
                  <a:srgbClr val="F8B61A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92" name="Oval 991"/>
                <p:cNvSpPr/>
                <p:nvPr/>
              </p:nvSpPr>
              <p:spPr>
                <a:xfrm>
                  <a:off x="2270655" y="1168657"/>
                  <a:ext cx="72000" cy="72000"/>
                </a:xfrm>
                <a:prstGeom prst="ellipse">
                  <a:avLst/>
                </a:prstGeom>
                <a:solidFill>
                  <a:srgbClr val="F8B61A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93" name="Oval 992"/>
                <p:cNvSpPr/>
                <p:nvPr/>
              </p:nvSpPr>
              <p:spPr>
                <a:xfrm>
                  <a:off x="2561179" y="1158779"/>
                  <a:ext cx="72000" cy="72000"/>
                </a:xfrm>
                <a:prstGeom prst="ellipse">
                  <a:avLst/>
                </a:prstGeom>
                <a:solidFill>
                  <a:srgbClr val="F19E12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94" name="Oval 993"/>
                <p:cNvSpPr/>
                <p:nvPr/>
              </p:nvSpPr>
              <p:spPr>
                <a:xfrm>
                  <a:off x="2833510" y="1158779"/>
                  <a:ext cx="72000" cy="72000"/>
                </a:xfrm>
                <a:prstGeom prst="ellipse">
                  <a:avLst/>
                </a:prstGeom>
                <a:solidFill>
                  <a:srgbClr val="F19E12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95" name="Oval 994"/>
                <p:cNvSpPr/>
                <p:nvPr/>
              </p:nvSpPr>
              <p:spPr>
                <a:xfrm>
                  <a:off x="1844114" y="1437922"/>
                  <a:ext cx="72000" cy="72000"/>
                </a:xfrm>
                <a:prstGeom prst="ellipse">
                  <a:avLst/>
                </a:prstGeom>
                <a:solidFill>
                  <a:srgbClr val="F8B61A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96" name="Oval 995"/>
                <p:cNvSpPr/>
                <p:nvPr/>
              </p:nvSpPr>
              <p:spPr>
                <a:xfrm>
                  <a:off x="2120370" y="1437922"/>
                  <a:ext cx="72000" cy="72000"/>
                </a:xfrm>
                <a:prstGeom prst="ellipse">
                  <a:avLst/>
                </a:prstGeom>
                <a:solidFill>
                  <a:srgbClr val="F8B61A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97" name="Oval 996"/>
                <p:cNvSpPr/>
                <p:nvPr/>
              </p:nvSpPr>
              <p:spPr>
                <a:xfrm>
                  <a:off x="2417471" y="1437922"/>
                  <a:ext cx="72000" cy="72000"/>
                </a:xfrm>
                <a:prstGeom prst="ellipse">
                  <a:avLst/>
                </a:prstGeom>
                <a:solidFill>
                  <a:srgbClr val="F19E12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98" name="Oval 997"/>
                <p:cNvSpPr/>
                <p:nvPr/>
              </p:nvSpPr>
              <p:spPr>
                <a:xfrm>
                  <a:off x="2703365" y="1437922"/>
                  <a:ext cx="72000" cy="72000"/>
                </a:xfrm>
                <a:prstGeom prst="ellipse">
                  <a:avLst/>
                </a:prstGeom>
                <a:solidFill>
                  <a:srgbClr val="F19E12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99" name="Oval 998"/>
                <p:cNvSpPr/>
                <p:nvPr/>
              </p:nvSpPr>
              <p:spPr>
                <a:xfrm>
                  <a:off x="1983481" y="1707816"/>
                  <a:ext cx="72000" cy="72000"/>
                </a:xfrm>
                <a:prstGeom prst="ellipse">
                  <a:avLst/>
                </a:prstGeom>
                <a:solidFill>
                  <a:srgbClr val="F8B61A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000" name="Oval 999"/>
                <p:cNvSpPr/>
                <p:nvPr/>
              </p:nvSpPr>
              <p:spPr>
                <a:xfrm>
                  <a:off x="2270655" y="1707816"/>
                  <a:ext cx="72000" cy="72000"/>
                </a:xfrm>
                <a:prstGeom prst="ellipse">
                  <a:avLst/>
                </a:prstGeom>
                <a:solidFill>
                  <a:srgbClr val="F8B61A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001" name="Oval 1000"/>
                <p:cNvSpPr/>
                <p:nvPr/>
              </p:nvSpPr>
              <p:spPr>
                <a:xfrm>
                  <a:off x="2561179" y="1693893"/>
                  <a:ext cx="72000" cy="72000"/>
                </a:xfrm>
                <a:prstGeom prst="ellipse">
                  <a:avLst/>
                </a:prstGeom>
                <a:solidFill>
                  <a:srgbClr val="F19E12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002" name="Oval 1001"/>
                <p:cNvSpPr/>
                <p:nvPr/>
              </p:nvSpPr>
              <p:spPr>
                <a:xfrm>
                  <a:off x="2120370" y="2004471"/>
                  <a:ext cx="72000" cy="72000"/>
                </a:xfrm>
                <a:prstGeom prst="ellipse">
                  <a:avLst/>
                </a:prstGeom>
                <a:solidFill>
                  <a:srgbClr val="F8B61A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003" name="Oval 1002"/>
                <p:cNvSpPr/>
                <p:nvPr/>
              </p:nvSpPr>
              <p:spPr>
                <a:xfrm>
                  <a:off x="2417471" y="1997687"/>
                  <a:ext cx="72000" cy="72000"/>
                </a:xfrm>
                <a:prstGeom prst="ellipse">
                  <a:avLst/>
                </a:prstGeom>
                <a:solidFill>
                  <a:srgbClr val="F19E12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962" name="Group 961"/>
              <p:cNvGrpSpPr/>
              <p:nvPr/>
            </p:nvGrpSpPr>
            <p:grpSpPr>
              <a:xfrm>
                <a:off x="3057105" y="3768221"/>
                <a:ext cx="343148" cy="477007"/>
                <a:chOff x="5216848" y="2546882"/>
                <a:chExt cx="1572587" cy="2186039"/>
              </a:xfrm>
            </p:grpSpPr>
            <p:grpSp>
              <p:nvGrpSpPr>
                <p:cNvPr id="967" name="Group 966"/>
                <p:cNvGrpSpPr/>
                <p:nvPr/>
              </p:nvGrpSpPr>
              <p:grpSpPr>
                <a:xfrm>
                  <a:off x="5216848" y="2546882"/>
                  <a:ext cx="1572587" cy="2186039"/>
                  <a:chOff x="4589405" y="1579240"/>
                  <a:chExt cx="1572587" cy="2186039"/>
                </a:xfrm>
              </p:grpSpPr>
              <p:grpSp>
                <p:nvGrpSpPr>
                  <p:cNvPr id="969" name="Group 968"/>
                  <p:cNvGrpSpPr/>
                  <p:nvPr/>
                </p:nvGrpSpPr>
                <p:grpSpPr>
                  <a:xfrm rot="2641257">
                    <a:off x="5178361" y="1579240"/>
                    <a:ext cx="983631" cy="742452"/>
                    <a:chOff x="3510643" y="3553204"/>
                    <a:chExt cx="2496364" cy="1884275"/>
                  </a:xfrm>
                </p:grpSpPr>
                <p:sp>
                  <p:nvSpPr>
                    <p:cNvPr id="982" name="Freeform 981"/>
                    <p:cNvSpPr/>
                    <p:nvPr/>
                  </p:nvSpPr>
                  <p:spPr>
                    <a:xfrm>
                      <a:off x="3510643" y="3553204"/>
                      <a:ext cx="1248182" cy="1884275"/>
                    </a:xfrm>
                    <a:custGeom>
                      <a:avLst/>
                      <a:gdLst>
                        <a:gd name="connsiteX0" fmla="*/ 330200 w 330200"/>
                        <a:gd name="connsiteY0" fmla="*/ 463550 h 498475"/>
                        <a:gd name="connsiteX1" fmla="*/ 330200 w 330200"/>
                        <a:gd name="connsiteY1" fmla="*/ 0 h 498475"/>
                        <a:gd name="connsiteX2" fmla="*/ 155575 w 330200"/>
                        <a:gd name="connsiteY2" fmla="*/ 180975 h 498475"/>
                        <a:gd name="connsiteX3" fmla="*/ 231775 w 330200"/>
                        <a:gd name="connsiteY3" fmla="*/ 311150 h 498475"/>
                        <a:gd name="connsiteX4" fmla="*/ 0 w 330200"/>
                        <a:gd name="connsiteY4" fmla="*/ 311150 h 498475"/>
                        <a:gd name="connsiteX5" fmla="*/ 209550 w 330200"/>
                        <a:gd name="connsiteY5" fmla="*/ 498475 h 498475"/>
                        <a:gd name="connsiteX6" fmla="*/ 330200 w 330200"/>
                        <a:gd name="connsiteY6" fmla="*/ 463550 h 49847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330200" h="498475">
                          <a:moveTo>
                            <a:pt x="330200" y="463550"/>
                          </a:moveTo>
                          <a:lnTo>
                            <a:pt x="330200" y="0"/>
                          </a:lnTo>
                          <a:lnTo>
                            <a:pt x="155575" y="180975"/>
                          </a:lnTo>
                          <a:lnTo>
                            <a:pt x="231775" y="311150"/>
                          </a:lnTo>
                          <a:lnTo>
                            <a:pt x="0" y="311150"/>
                          </a:lnTo>
                          <a:lnTo>
                            <a:pt x="209550" y="498475"/>
                          </a:lnTo>
                          <a:lnTo>
                            <a:pt x="330200" y="463550"/>
                          </a:lnTo>
                          <a:close/>
                        </a:path>
                      </a:pathLst>
                    </a:custGeom>
                    <a:solidFill>
                      <a:srgbClr val="58D68F"/>
                    </a:solidFill>
                    <a:ln w="12700" cap="flat" cmpd="sng" algn="ctr">
                      <a:noFill/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983" name="Freeform 982"/>
                    <p:cNvSpPr/>
                    <p:nvPr/>
                  </p:nvSpPr>
                  <p:spPr>
                    <a:xfrm flipH="1">
                      <a:off x="4758825" y="3553204"/>
                      <a:ext cx="1248182" cy="1884275"/>
                    </a:xfrm>
                    <a:custGeom>
                      <a:avLst/>
                      <a:gdLst>
                        <a:gd name="connsiteX0" fmla="*/ 330200 w 330200"/>
                        <a:gd name="connsiteY0" fmla="*/ 463550 h 498475"/>
                        <a:gd name="connsiteX1" fmla="*/ 330200 w 330200"/>
                        <a:gd name="connsiteY1" fmla="*/ 0 h 498475"/>
                        <a:gd name="connsiteX2" fmla="*/ 155575 w 330200"/>
                        <a:gd name="connsiteY2" fmla="*/ 180975 h 498475"/>
                        <a:gd name="connsiteX3" fmla="*/ 231775 w 330200"/>
                        <a:gd name="connsiteY3" fmla="*/ 311150 h 498475"/>
                        <a:gd name="connsiteX4" fmla="*/ 0 w 330200"/>
                        <a:gd name="connsiteY4" fmla="*/ 311150 h 498475"/>
                        <a:gd name="connsiteX5" fmla="*/ 209550 w 330200"/>
                        <a:gd name="connsiteY5" fmla="*/ 498475 h 498475"/>
                        <a:gd name="connsiteX6" fmla="*/ 330200 w 330200"/>
                        <a:gd name="connsiteY6" fmla="*/ 463550 h 49847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330200" h="498475">
                          <a:moveTo>
                            <a:pt x="330200" y="463550"/>
                          </a:moveTo>
                          <a:lnTo>
                            <a:pt x="330200" y="0"/>
                          </a:lnTo>
                          <a:lnTo>
                            <a:pt x="155575" y="180975"/>
                          </a:lnTo>
                          <a:lnTo>
                            <a:pt x="231775" y="311150"/>
                          </a:lnTo>
                          <a:lnTo>
                            <a:pt x="0" y="311150"/>
                          </a:lnTo>
                          <a:lnTo>
                            <a:pt x="209550" y="498475"/>
                          </a:lnTo>
                          <a:lnTo>
                            <a:pt x="330200" y="463550"/>
                          </a:lnTo>
                          <a:close/>
                        </a:path>
                      </a:pathLst>
                    </a:custGeom>
                    <a:solidFill>
                      <a:srgbClr val="27AE60"/>
                    </a:solidFill>
                    <a:ln w="12700" cap="flat" cmpd="sng" algn="ctr">
                      <a:noFill/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</p:grpSp>
              <p:sp>
                <p:nvSpPr>
                  <p:cNvPr id="970" name="Arc 969"/>
                  <p:cNvSpPr/>
                  <p:nvPr/>
                </p:nvSpPr>
                <p:spPr>
                  <a:xfrm flipH="1">
                    <a:off x="5370938" y="2162494"/>
                    <a:ext cx="356589" cy="733443"/>
                  </a:xfrm>
                  <a:prstGeom prst="arc">
                    <a:avLst>
                      <a:gd name="adj1" fmla="val 16200000"/>
                      <a:gd name="adj2" fmla="val 374751"/>
                    </a:avLst>
                  </a:prstGeom>
                  <a:noFill/>
                  <a:ln w="76200" cap="flat" cmpd="sng" algn="ctr">
                    <a:solidFill>
                      <a:srgbClr val="27AE60"/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grpSp>
                <p:nvGrpSpPr>
                  <p:cNvPr id="971" name="Group 970"/>
                  <p:cNvGrpSpPr/>
                  <p:nvPr/>
                </p:nvGrpSpPr>
                <p:grpSpPr>
                  <a:xfrm>
                    <a:off x="4589405" y="2363348"/>
                    <a:ext cx="1566675" cy="1401931"/>
                    <a:chOff x="4589405" y="2363348"/>
                    <a:chExt cx="1566675" cy="1401931"/>
                  </a:xfrm>
                </p:grpSpPr>
                <p:sp>
                  <p:nvSpPr>
                    <p:cNvPr id="972" name="Oval 971"/>
                    <p:cNvSpPr/>
                    <p:nvPr/>
                  </p:nvSpPr>
                  <p:spPr>
                    <a:xfrm>
                      <a:off x="4589405" y="2363348"/>
                      <a:ext cx="391669" cy="391669"/>
                    </a:xfrm>
                    <a:prstGeom prst="ellipse">
                      <a:avLst/>
                    </a:prstGeom>
                    <a:solidFill>
                      <a:srgbClr val="415B76"/>
                    </a:solidFill>
                    <a:ln w="12700" cap="flat" cmpd="sng" algn="ctr">
                      <a:noFill/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973" name="Oval 972"/>
                    <p:cNvSpPr/>
                    <p:nvPr/>
                  </p:nvSpPr>
                  <p:spPr>
                    <a:xfrm>
                      <a:off x="4981074" y="2363348"/>
                      <a:ext cx="391669" cy="391669"/>
                    </a:xfrm>
                    <a:prstGeom prst="ellipse">
                      <a:avLst/>
                    </a:prstGeom>
                    <a:solidFill>
                      <a:srgbClr val="415B76"/>
                    </a:solidFill>
                    <a:ln w="12700" cap="flat" cmpd="sng" algn="ctr">
                      <a:noFill/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974" name="Oval 973"/>
                    <p:cNvSpPr/>
                    <p:nvPr/>
                  </p:nvSpPr>
                  <p:spPr>
                    <a:xfrm>
                      <a:off x="5372743" y="2363348"/>
                      <a:ext cx="391669" cy="391669"/>
                    </a:xfrm>
                    <a:prstGeom prst="ellipse">
                      <a:avLst/>
                    </a:prstGeom>
                    <a:solidFill>
                      <a:srgbClr val="415B76"/>
                    </a:solidFill>
                    <a:ln w="12700" cap="flat" cmpd="sng" algn="ctr">
                      <a:noFill/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975" name="Oval 974"/>
                    <p:cNvSpPr/>
                    <p:nvPr/>
                  </p:nvSpPr>
                  <p:spPr>
                    <a:xfrm>
                      <a:off x="4785239" y="2700102"/>
                      <a:ext cx="391669" cy="391669"/>
                    </a:xfrm>
                    <a:prstGeom prst="ellipse">
                      <a:avLst/>
                    </a:prstGeom>
                    <a:solidFill>
                      <a:srgbClr val="415B76"/>
                    </a:solidFill>
                    <a:ln w="12700" cap="flat" cmpd="sng" algn="ctr">
                      <a:noFill/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976" name="Oval 975"/>
                    <p:cNvSpPr/>
                    <p:nvPr/>
                  </p:nvSpPr>
                  <p:spPr>
                    <a:xfrm>
                      <a:off x="5176908" y="2700102"/>
                      <a:ext cx="391669" cy="391669"/>
                    </a:xfrm>
                    <a:prstGeom prst="ellipse">
                      <a:avLst/>
                    </a:prstGeom>
                    <a:solidFill>
                      <a:srgbClr val="415B76"/>
                    </a:solidFill>
                    <a:ln w="12700" cap="flat" cmpd="sng" algn="ctr">
                      <a:noFill/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977" name="Oval 976"/>
                    <p:cNvSpPr/>
                    <p:nvPr/>
                  </p:nvSpPr>
                  <p:spPr>
                    <a:xfrm>
                      <a:off x="4981073" y="3036856"/>
                      <a:ext cx="391669" cy="391669"/>
                    </a:xfrm>
                    <a:prstGeom prst="ellipse">
                      <a:avLst/>
                    </a:prstGeom>
                    <a:solidFill>
                      <a:srgbClr val="415B76"/>
                    </a:solidFill>
                    <a:ln w="12700" cap="flat" cmpd="sng" algn="ctr">
                      <a:noFill/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978" name="Oval 977"/>
                    <p:cNvSpPr/>
                    <p:nvPr/>
                  </p:nvSpPr>
                  <p:spPr>
                    <a:xfrm>
                      <a:off x="5764411" y="2363348"/>
                      <a:ext cx="391669" cy="391669"/>
                    </a:xfrm>
                    <a:prstGeom prst="ellipse">
                      <a:avLst/>
                    </a:prstGeom>
                    <a:solidFill>
                      <a:srgbClr val="415B76"/>
                    </a:solidFill>
                    <a:ln w="12700" cap="flat" cmpd="sng" algn="ctr">
                      <a:noFill/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979" name="Oval 978"/>
                    <p:cNvSpPr/>
                    <p:nvPr/>
                  </p:nvSpPr>
                  <p:spPr>
                    <a:xfrm>
                      <a:off x="5568576" y="2700102"/>
                      <a:ext cx="391669" cy="391669"/>
                    </a:xfrm>
                    <a:prstGeom prst="ellipse">
                      <a:avLst/>
                    </a:prstGeom>
                    <a:solidFill>
                      <a:srgbClr val="415B76"/>
                    </a:solidFill>
                    <a:ln w="12700" cap="flat" cmpd="sng" algn="ctr">
                      <a:noFill/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980" name="Oval 979"/>
                    <p:cNvSpPr/>
                    <p:nvPr/>
                  </p:nvSpPr>
                  <p:spPr>
                    <a:xfrm>
                      <a:off x="5372741" y="3036856"/>
                      <a:ext cx="391669" cy="391669"/>
                    </a:xfrm>
                    <a:prstGeom prst="ellipse">
                      <a:avLst/>
                    </a:prstGeom>
                    <a:solidFill>
                      <a:srgbClr val="415B76"/>
                    </a:solidFill>
                    <a:ln w="12700" cap="flat" cmpd="sng" algn="ctr">
                      <a:noFill/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981" name="Oval 980"/>
                    <p:cNvSpPr/>
                    <p:nvPr/>
                  </p:nvSpPr>
                  <p:spPr>
                    <a:xfrm>
                      <a:off x="5176905" y="3373610"/>
                      <a:ext cx="391669" cy="391669"/>
                    </a:xfrm>
                    <a:prstGeom prst="ellipse">
                      <a:avLst/>
                    </a:prstGeom>
                    <a:solidFill>
                      <a:srgbClr val="415B76"/>
                    </a:solidFill>
                    <a:ln w="12700" cap="flat" cmpd="sng" algn="ctr">
                      <a:noFill/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</p:grpSp>
            </p:grpSp>
            <p:sp>
              <p:nvSpPr>
                <p:cNvPr id="968" name="Freeform 967"/>
                <p:cNvSpPr/>
                <p:nvPr/>
              </p:nvSpPr>
              <p:spPr>
                <a:xfrm>
                  <a:off x="5998687" y="3330989"/>
                  <a:ext cx="786324" cy="1401932"/>
                </a:xfrm>
                <a:custGeom>
                  <a:avLst/>
                  <a:gdLst>
                    <a:gd name="connsiteX0" fmla="*/ 2983 w 786324"/>
                    <a:gd name="connsiteY0" fmla="*/ 1010262 h 1401932"/>
                    <a:gd name="connsiteX1" fmla="*/ 198818 w 786324"/>
                    <a:gd name="connsiteY1" fmla="*/ 1206097 h 1401932"/>
                    <a:gd name="connsiteX2" fmla="*/ 2983 w 786324"/>
                    <a:gd name="connsiteY2" fmla="*/ 1401932 h 1401932"/>
                    <a:gd name="connsiteX3" fmla="*/ 0 w 786324"/>
                    <a:gd name="connsiteY3" fmla="*/ 1401632 h 1401932"/>
                    <a:gd name="connsiteX4" fmla="*/ 0 w 786324"/>
                    <a:gd name="connsiteY4" fmla="*/ 1010563 h 1401932"/>
                    <a:gd name="connsiteX5" fmla="*/ 198819 w 786324"/>
                    <a:gd name="connsiteY5" fmla="*/ 673508 h 1401932"/>
                    <a:gd name="connsiteX6" fmla="*/ 394654 w 786324"/>
                    <a:gd name="connsiteY6" fmla="*/ 869343 h 1401932"/>
                    <a:gd name="connsiteX7" fmla="*/ 198819 w 786324"/>
                    <a:gd name="connsiteY7" fmla="*/ 1065178 h 1401932"/>
                    <a:gd name="connsiteX8" fmla="*/ 18374 w 786324"/>
                    <a:gd name="connsiteY8" fmla="*/ 945571 h 1401932"/>
                    <a:gd name="connsiteX9" fmla="*/ 2985 w 786324"/>
                    <a:gd name="connsiteY9" fmla="*/ 869348 h 1401932"/>
                    <a:gd name="connsiteX10" fmla="*/ 0 w 786324"/>
                    <a:gd name="connsiteY10" fmla="*/ 884133 h 1401932"/>
                    <a:gd name="connsiteX11" fmla="*/ 0 w 786324"/>
                    <a:gd name="connsiteY11" fmla="*/ 854553 h 1401932"/>
                    <a:gd name="connsiteX12" fmla="*/ 2985 w 786324"/>
                    <a:gd name="connsiteY12" fmla="*/ 869338 h 1401932"/>
                    <a:gd name="connsiteX13" fmla="*/ 18374 w 786324"/>
                    <a:gd name="connsiteY13" fmla="*/ 793115 h 1401932"/>
                    <a:gd name="connsiteX14" fmla="*/ 198819 w 786324"/>
                    <a:gd name="connsiteY14" fmla="*/ 673508 h 1401932"/>
                    <a:gd name="connsiteX15" fmla="*/ 2986 w 786324"/>
                    <a:gd name="connsiteY15" fmla="*/ 336754 h 1401932"/>
                    <a:gd name="connsiteX16" fmla="*/ 183431 w 786324"/>
                    <a:gd name="connsiteY16" fmla="*/ 456361 h 1401932"/>
                    <a:gd name="connsiteX17" fmla="*/ 198820 w 786324"/>
                    <a:gd name="connsiteY17" fmla="*/ 532584 h 1401932"/>
                    <a:gd name="connsiteX18" fmla="*/ 214209 w 786324"/>
                    <a:gd name="connsiteY18" fmla="*/ 456361 h 1401932"/>
                    <a:gd name="connsiteX19" fmla="*/ 394654 w 786324"/>
                    <a:gd name="connsiteY19" fmla="*/ 336754 h 1401932"/>
                    <a:gd name="connsiteX20" fmla="*/ 590489 w 786324"/>
                    <a:gd name="connsiteY20" fmla="*/ 532589 h 1401932"/>
                    <a:gd name="connsiteX21" fmla="*/ 394654 w 786324"/>
                    <a:gd name="connsiteY21" fmla="*/ 728424 h 1401932"/>
                    <a:gd name="connsiteX22" fmla="*/ 214209 w 786324"/>
                    <a:gd name="connsiteY22" fmla="*/ 608817 h 1401932"/>
                    <a:gd name="connsiteX23" fmla="*/ 198820 w 786324"/>
                    <a:gd name="connsiteY23" fmla="*/ 532594 h 1401932"/>
                    <a:gd name="connsiteX24" fmla="*/ 183431 w 786324"/>
                    <a:gd name="connsiteY24" fmla="*/ 608817 h 1401932"/>
                    <a:gd name="connsiteX25" fmla="*/ 2986 w 786324"/>
                    <a:gd name="connsiteY25" fmla="*/ 728424 h 1401932"/>
                    <a:gd name="connsiteX26" fmla="*/ 0 w 786324"/>
                    <a:gd name="connsiteY26" fmla="*/ 727897 h 1401932"/>
                    <a:gd name="connsiteX27" fmla="*/ 0 w 786324"/>
                    <a:gd name="connsiteY27" fmla="*/ 337281 h 1401932"/>
                    <a:gd name="connsiteX28" fmla="*/ 198821 w 786324"/>
                    <a:gd name="connsiteY28" fmla="*/ 0 h 1401932"/>
                    <a:gd name="connsiteX29" fmla="*/ 379266 w 786324"/>
                    <a:gd name="connsiteY29" fmla="*/ 119607 h 1401932"/>
                    <a:gd name="connsiteX30" fmla="*/ 394655 w 786324"/>
                    <a:gd name="connsiteY30" fmla="*/ 195830 h 1401932"/>
                    <a:gd name="connsiteX31" fmla="*/ 410044 w 786324"/>
                    <a:gd name="connsiteY31" fmla="*/ 119607 h 1401932"/>
                    <a:gd name="connsiteX32" fmla="*/ 590489 w 786324"/>
                    <a:gd name="connsiteY32" fmla="*/ 0 h 1401932"/>
                    <a:gd name="connsiteX33" fmla="*/ 786324 w 786324"/>
                    <a:gd name="connsiteY33" fmla="*/ 195835 h 1401932"/>
                    <a:gd name="connsiteX34" fmla="*/ 590489 w 786324"/>
                    <a:gd name="connsiteY34" fmla="*/ 391670 h 1401932"/>
                    <a:gd name="connsiteX35" fmla="*/ 410044 w 786324"/>
                    <a:gd name="connsiteY35" fmla="*/ 272063 h 1401932"/>
                    <a:gd name="connsiteX36" fmla="*/ 394655 w 786324"/>
                    <a:gd name="connsiteY36" fmla="*/ 195840 h 1401932"/>
                    <a:gd name="connsiteX37" fmla="*/ 379266 w 786324"/>
                    <a:gd name="connsiteY37" fmla="*/ 272063 h 1401932"/>
                    <a:gd name="connsiteX38" fmla="*/ 198821 w 786324"/>
                    <a:gd name="connsiteY38" fmla="*/ 391670 h 1401932"/>
                    <a:gd name="connsiteX39" fmla="*/ 6965 w 786324"/>
                    <a:gd name="connsiteY39" fmla="*/ 235303 h 1401932"/>
                    <a:gd name="connsiteX40" fmla="*/ 2987 w 786324"/>
                    <a:gd name="connsiteY40" fmla="*/ 195840 h 1401932"/>
                    <a:gd name="connsiteX41" fmla="*/ 0 w 786324"/>
                    <a:gd name="connsiteY41" fmla="*/ 225464 h 1401932"/>
                    <a:gd name="connsiteX42" fmla="*/ 0 w 786324"/>
                    <a:gd name="connsiteY42" fmla="*/ 166206 h 1401932"/>
                    <a:gd name="connsiteX43" fmla="*/ 2987 w 786324"/>
                    <a:gd name="connsiteY43" fmla="*/ 195830 h 1401932"/>
                    <a:gd name="connsiteX44" fmla="*/ 6965 w 786324"/>
                    <a:gd name="connsiteY44" fmla="*/ 156367 h 1401932"/>
                    <a:gd name="connsiteX45" fmla="*/ 198821 w 786324"/>
                    <a:gd name="connsiteY45" fmla="*/ 0 h 14019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</a:cxnLst>
                  <a:rect l="l" t="t" r="r" b="b"/>
                  <a:pathLst>
                    <a:path w="786324" h="1401932">
                      <a:moveTo>
                        <a:pt x="2983" y="1010262"/>
                      </a:moveTo>
                      <a:cubicBezTo>
                        <a:pt x="111140" y="1010262"/>
                        <a:pt x="198818" y="1097940"/>
                        <a:pt x="198818" y="1206097"/>
                      </a:cubicBezTo>
                      <a:cubicBezTo>
                        <a:pt x="198818" y="1314254"/>
                        <a:pt x="111140" y="1401932"/>
                        <a:pt x="2983" y="1401932"/>
                      </a:cubicBezTo>
                      <a:lnTo>
                        <a:pt x="0" y="1401632"/>
                      </a:lnTo>
                      <a:lnTo>
                        <a:pt x="0" y="1010563"/>
                      </a:lnTo>
                      <a:close/>
                      <a:moveTo>
                        <a:pt x="198819" y="673508"/>
                      </a:moveTo>
                      <a:cubicBezTo>
                        <a:pt x="306976" y="673508"/>
                        <a:pt x="394654" y="761186"/>
                        <a:pt x="394654" y="869343"/>
                      </a:cubicBezTo>
                      <a:cubicBezTo>
                        <a:pt x="394654" y="977500"/>
                        <a:pt x="306976" y="1065178"/>
                        <a:pt x="198819" y="1065178"/>
                      </a:cubicBezTo>
                      <a:cubicBezTo>
                        <a:pt x="117701" y="1065178"/>
                        <a:pt x="48103" y="1015859"/>
                        <a:pt x="18374" y="945571"/>
                      </a:cubicBezTo>
                      <a:lnTo>
                        <a:pt x="2985" y="869348"/>
                      </a:lnTo>
                      <a:lnTo>
                        <a:pt x="0" y="884133"/>
                      </a:lnTo>
                      <a:lnTo>
                        <a:pt x="0" y="854553"/>
                      </a:lnTo>
                      <a:lnTo>
                        <a:pt x="2985" y="869338"/>
                      </a:lnTo>
                      <a:lnTo>
                        <a:pt x="18374" y="793115"/>
                      </a:lnTo>
                      <a:cubicBezTo>
                        <a:pt x="48103" y="722827"/>
                        <a:pt x="117701" y="673508"/>
                        <a:pt x="198819" y="673508"/>
                      </a:cubicBezTo>
                      <a:close/>
                      <a:moveTo>
                        <a:pt x="2986" y="336754"/>
                      </a:moveTo>
                      <a:cubicBezTo>
                        <a:pt x="84104" y="336754"/>
                        <a:pt x="153702" y="386073"/>
                        <a:pt x="183431" y="456361"/>
                      </a:cubicBezTo>
                      <a:lnTo>
                        <a:pt x="198820" y="532584"/>
                      </a:lnTo>
                      <a:lnTo>
                        <a:pt x="214209" y="456361"/>
                      </a:lnTo>
                      <a:cubicBezTo>
                        <a:pt x="243938" y="386073"/>
                        <a:pt x="313536" y="336754"/>
                        <a:pt x="394654" y="336754"/>
                      </a:cubicBezTo>
                      <a:cubicBezTo>
                        <a:pt x="502811" y="336754"/>
                        <a:pt x="590489" y="424432"/>
                        <a:pt x="590489" y="532589"/>
                      </a:cubicBezTo>
                      <a:cubicBezTo>
                        <a:pt x="590489" y="640746"/>
                        <a:pt x="502811" y="728424"/>
                        <a:pt x="394654" y="728424"/>
                      </a:cubicBezTo>
                      <a:cubicBezTo>
                        <a:pt x="313536" y="728424"/>
                        <a:pt x="243938" y="679105"/>
                        <a:pt x="214209" y="608817"/>
                      </a:cubicBezTo>
                      <a:lnTo>
                        <a:pt x="198820" y="532594"/>
                      </a:lnTo>
                      <a:lnTo>
                        <a:pt x="183431" y="608817"/>
                      </a:lnTo>
                      <a:cubicBezTo>
                        <a:pt x="153702" y="679105"/>
                        <a:pt x="84104" y="728424"/>
                        <a:pt x="2986" y="728424"/>
                      </a:cubicBezTo>
                      <a:lnTo>
                        <a:pt x="0" y="727897"/>
                      </a:lnTo>
                      <a:lnTo>
                        <a:pt x="0" y="337281"/>
                      </a:lnTo>
                      <a:close/>
                      <a:moveTo>
                        <a:pt x="198821" y="0"/>
                      </a:moveTo>
                      <a:cubicBezTo>
                        <a:pt x="279939" y="0"/>
                        <a:pt x="349537" y="49319"/>
                        <a:pt x="379266" y="119607"/>
                      </a:cubicBezTo>
                      <a:lnTo>
                        <a:pt x="394655" y="195830"/>
                      </a:lnTo>
                      <a:lnTo>
                        <a:pt x="410044" y="119607"/>
                      </a:lnTo>
                      <a:cubicBezTo>
                        <a:pt x="439773" y="49319"/>
                        <a:pt x="509372" y="0"/>
                        <a:pt x="590489" y="0"/>
                      </a:cubicBezTo>
                      <a:cubicBezTo>
                        <a:pt x="698646" y="0"/>
                        <a:pt x="786324" y="87678"/>
                        <a:pt x="786324" y="195835"/>
                      </a:cubicBezTo>
                      <a:cubicBezTo>
                        <a:pt x="786324" y="303992"/>
                        <a:pt x="698646" y="391670"/>
                        <a:pt x="590489" y="391670"/>
                      </a:cubicBezTo>
                      <a:cubicBezTo>
                        <a:pt x="509372" y="391670"/>
                        <a:pt x="439773" y="342351"/>
                        <a:pt x="410044" y="272063"/>
                      </a:cubicBezTo>
                      <a:lnTo>
                        <a:pt x="394655" y="195840"/>
                      </a:lnTo>
                      <a:lnTo>
                        <a:pt x="379266" y="272063"/>
                      </a:lnTo>
                      <a:cubicBezTo>
                        <a:pt x="349537" y="342351"/>
                        <a:pt x="279939" y="391670"/>
                        <a:pt x="198821" y="391670"/>
                      </a:cubicBezTo>
                      <a:cubicBezTo>
                        <a:pt x="104184" y="391670"/>
                        <a:pt x="25226" y="324541"/>
                        <a:pt x="6965" y="235303"/>
                      </a:cubicBezTo>
                      <a:lnTo>
                        <a:pt x="2987" y="195840"/>
                      </a:lnTo>
                      <a:lnTo>
                        <a:pt x="0" y="225464"/>
                      </a:lnTo>
                      <a:lnTo>
                        <a:pt x="0" y="166206"/>
                      </a:lnTo>
                      <a:lnTo>
                        <a:pt x="2987" y="195830"/>
                      </a:lnTo>
                      <a:lnTo>
                        <a:pt x="6965" y="156367"/>
                      </a:lnTo>
                      <a:cubicBezTo>
                        <a:pt x="25226" y="67128"/>
                        <a:pt x="104184" y="0"/>
                        <a:pt x="198821" y="0"/>
                      </a:cubicBezTo>
                      <a:close/>
                    </a:path>
                  </a:pathLst>
                </a:custGeom>
                <a:solidFill>
                  <a:sysClr val="windowText" lastClr="000000">
                    <a:alpha val="15000"/>
                  </a:sys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963" name="Rectangle 962"/>
              <p:cNvSpPr/>
              <p:nvPr/>
            </p:nvSpPr>
            <p:spPr>
              <a:xfrm>
                <a:off x="2783405" y="3181017"/>
                <a:ext cx="162318" cy="598865"/>
              </a:xfrm>
              <a:prstGeom prst="rect">
                <a:avLst/>
              </a:prstGeom>
              <a:solidFill>
                <a:srgbClr val="9B59B6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64" name="Rectangle 963"/>
              <p:cNvSpPr/>
              <p:nvPr/>
            </p:nvSpPr>
            <p:spPr>
              <a:xfrm>
                <a:off x="2312595" y="3181017"/>
                <a:ext cx="162318" cy="598865"/>
              </a:xfrm>
              <a:prstGeom prst="rect">
                <a:avLst/>
              </a:prstGeom>
              <a:solidFill>
                <a:srgbClr val="9B59B6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65" name="Rectangle 964"/>
              <p:cNvSpPr/>
              <p:nvPr/>
            </p:nvSpPr>
            <p:spPr>
              <a:xfrm>
                <a:off x="1887062" y="3181017"/>
                <a:ext cx="162318" cy="598865"/>
              </a:xfrm>
              <a:prstGeom prst="rect">
                <a:avLst/>
              </a:prstGeom>
              <a:solidFill>
                <a:srgbClr val="9B59B6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cxnSp>
            <p:nvCxnSpPr>
              <p:cNvPr id="966" name="Straight Connector 965"/>
              <p:cNvCxnSpPr/>
              <p:nvPr/>
            </p:nvCxnSpPr>
            <p:spPr>
              <a:xfrm>
                <a:off x="1809549" y="3789256"/>
                <a:ext cx="1982805" cy="0"/>
              </a:xfrm>
              <a:prstGeom prst="line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</p:grpSp>
        <p:grpSp>
          <p:nvGrpSpPr>
            <p:cNvPr id="936" name="Group 935"/>
            <p:cNvGrpSpPr/>
            <p:nvPr/>
          </p:nvGrpSpPr>
          <p:grpSpPr>
            <a:xfrm>
              <a:off x="9208101" y="3015707"/>
              <a:ext cx="1454839" cy="2082951"/>
              <a:chOff x="5966916" y="1156415"/>
              <a:chExt cx="3568475" cy="5109125"/>
            </a:xfrm>
          </p:grpSpPr>
          <p:grpSp>
            <p:nvGrpSpPr>
              <p:cNvPr id="937" name="Group 936"/>
              <p:cNvGrpSpPr/>
              <p:nvPr/>
            </p:nvGrpSpPr>
            <p:grpSpPr>
              <a:xfrm>
                <a:off x="5966916" y="1156415"/>
                <a:ext cx="3568475" cy="5107009"/>
                <a:chOff x="8268772" y="1350546"/>
                <a:chExt cx="3568475" cy="5107009"/>
              </a:xfrm>
            </p:grpSpPr>
            <p:sp>
              <p:nvSpPr>
                <p:cNvPr id="939" name="Freeform 938"/>
                <p:cNvSpPr/>
                <p:nvPr/>
              </p:nvSpPr>
              <p:spPr>
                <a:xfrm>
                  <a:off x="9334061" y="3591901"/>
                  <a:ext cx="1416208" cy="1332907"/>
                </a:xfrm>
                <a:custGeom>
                  <a:avLst/>
                  <a:gdLst>
                    <a:gd name="connsiteX0" fmla="*/ 122766 w 1566333"/>
                    <a:gd name="connsiteY0" fmla="*/ 0 h 2307166"/>
                    <a:gd name="connsiteX1" fmla="*/ 0 w 1566333"/>
                    <a:gd name="connsiteY1" fmla="*/ 2307166 h 2307166"/>
                    <a:gd name="connsiteX2" fmla="*/ 1566333 w 1566333"/>
                    <a:gd name="connsiteY2" fmla="*/ 2298700 h 2307166"/>
                    <a:gd name="connsiteX3" fmla="*/ 1473200 w 1566333"/>
                    <a:gd name="connsiteY3" fmla="*/ 16933 h 2307166"/>
                    <a:gd name="connsiteX4" fmla="*/ 122766 w 1566333"/>
                    <a:gd name="connsiteY4" fmla="*/ 0 h 2307166"/>
                    <a:gd name="connsiteX0" fmla="*/ 42463 w 1486030"/>
                    <a:gd name="connsiteY0" fmla="*/ 0 h 2298700"/>
                    <a:gd name="connsiteX1" fmla="*/ 0 w 1486030"/>
                    <a:gd name="connsiteY1" fmla="*/ 788120 h 2298700"/>
                    <a:gd name="connsiteX2" fmla="*/ 1486030 w 1486030"/>
                    <a:gd name="connsiteY2" fmla="*/ 2298700 h 2298700"/>
                    <a:gd name="connsiteX3" fmla="*/ 1392897 w 1486030"/>
                    <a:gd name="connsiteY3" fmla="*/ 16933 h 2298700"/>
                    <a:gd name="connsiteX4" fmla="*/ 42463 w 1486030"/>
                    <a:gd name="connsiteY4" fmla="*/ 0 h 2298700"/>
                    <a:gd name="connsiteX0" fmla="*/ 42463 w 1425000"/>
                    <a:gd name="connsiteY0" fmla="*/ 0 h 812290"/>
                    <a:gd name="connsiteX1" fmla="*/ 0 w 1425000"/>
                    <a:gd name="connsiteY1" fmla="*/ 788120 h 812290"/>
                    <a:gd name="connsiteX2" fmla="*/ 1425000 w 1425000"/>
                    <a:gd name="connsiteY2" fmla="*/ 812290 h 812290"/>
                    <a:gd name="connsiteX3" fmla="*/ 1392897 w 1425000"/>
                    <a:gd name="connsiteY3" fmla="*/ 16933 h 812290"/>
                    <a:gd name="connsiteX4" fmla="*/ 42463 w 1425000"/>
                    <a:gd name="connsiteY4" fmla="*/ 0 h 812290"/>
                    <a:gd name="connsiteX0" fmla="*/ 45675 w 1428212"/>
                    <a:gd name="connsiteY0" fmla="*/ 0 h 853392"/>
                    <a:gd name="connsiteX1" fmla="*/ 0 w 1428212"/>
                    <a:gd name="connsiteY1" fmla="*/ 853392 h 853392"/>
                    <a:gd name="connsiteX2" fmla="*/ 1428212 w 1428212"/>
                    <a:gd name="connsiteY2" fmla="*/ 812290 h 853392"/>
                    <a:gd name="connsiteX3" fmla="*/ 1396109 w 1428212"/>
                    <a:gd name="connsiteY3" fmla="*/ 16933 h 853392"/>
                    <a:gd name="connsiteX4" fmla="*/ 45675 w 1428212"/>
                    <a:gd name="connsiteY4" fmla="*/ 0 h 853392"/>
                    <a:gd name="connsiteX0" fmla="*/ 45675 w 1441061"/>
                    <a:gd name="connsiteY0" fmla="*/ 0 h 853392"/>
                    <a:gd name="connsiteX1" fmla="*/ 0 w 1441061"/>
                    <a:gd name="connsiteY1" fmla="*/ 853392 h 853392"/>
                    <a:gd name="connsiteX2" fmla="*/ 1441061 w 1441061"/>
                    <a:gd name="connsiteY2" fmla="*/ 847893 h 853392"/>
                    <a:gd name="connsiteX3" fmla="*/ 1396109 w 1441061"/>
                    <a:gd name="connsiteY3" fmla="*/ 16933 h 853392"/>
                    <a:gd name="connsiteX4" fmla="*/ 45675 w 1441061"/>
                    <a:gd name="connsiteY4" fmla="*/ 0 h 853392"/>
                    <a:gd name="connsiteX0" fmla="*/ 45675 w 1434637"/>
                    <a:gd name="connsiteY0" fmla="*/ 0 h 853392"/>
                    <a:gd name="connsiteX1" fmla="*/ 0 w 1434637"/>
                    <a:gd name="connsiteY1" fmla="*/ 853392 h 853392"/>
                    <a:gd name="connsiteX2" fmla="*/ 1434637 w 1434637"/>
                    <a:gd name="connsiteY2" fmla="*/ 850860 h 853392"/>
                    <a:gd name="connsiteX3" fmla="*/ 1396109 w 1434637"/>
                    <a:gd name="connsiteY3" fmla="*/ 16933 h 853392"/>
                    <a:gd name="connsiteX4" fmla="*/ 45675 w 1434637"/>
                    <a:gd name="connsiteY4" fmla="*/ 0 h 853392"/>
                    <a:gd name="connsiteX0" fmla="*/ 45675 w 1431425"/>
                    <a:gd name="connsiteY0" fmla="*/ 0 h 853827"/>
                    <a:gd name="connsiteX1" fmla="*/ 0 w 1431425"/>
                    <a:gd name="connsiteY1" fmla="*/ 853392 h 853827"/>
                    <a:gd name="connsiteX2" fmla="*/ 1431425 w 1431425"/>
                    <a:gd name="connsiteY2" fmla="*/ 853827 h 853827"/>
                    <a:gd name="connsiteX3" fmla="*/ 1396109 w 1431425"/>
                    <a:gd name="connsiteY3" fmla="*/ 16933 h 853827"/>
                    <a:gd name="connsiteX4" fmla="*/ 45675 w 1431425"/>
                    <a:gd name="connsiteY4" fmla="*/ 0 h 853827"/>
                    <a:gd name="connsiteX0" fmla="*/ 198318 w 1584068"/>
                    <a:gd name="connsiteY0" fmla="*/ 0 h 959253"/>
                    <a:gd name="connsiteX1" fmla="*/ 152643 w 1584068"/>
                    <a:gd name="connsiteY1" fmla="*/ 853392 h 959253"/>
                    <a:gd name="connsiteX2" fmla="*/ 1584068 w 1584068"/>
                    <a:gd name="connsiteY2" fmla="*/ 853827 h 959253"/>
                    <a:gd name="connsiteX3" fmla="*/ 1548752 w 1584068"/>
                    <a:gd name="connsiteY3" fmla="*/ 16933 h 959253"/>
                    <a:gd name="connsiteX4" fmla="*/ 198318 w 1584068"/>
                    <a:gd name="connsiteY4" fmla="*/ 0 h 959253"/>
                    <a:gd name="connsiteX0" fmla="*/ 118425 w 1504175"/>
                    <a:gd name="connsiteY0" fmla="*/ 0 h 982522"/>
                    <a:gd name="connsiteX1" fmla="*/ 72750 w 1504175"/>
                    <a:gd name="connsiteY1" fmla="*/ 853392 h 982522"/>
                    <a:gd name="connsiteX2" fmla="*/ 1504175 w 1504175"/>
                    <a:gd name="connsiteY2" fmla="*/ 853827 h 982522"/>
                    <a:gd name="connsiteX3" fmla="*/ 1468859 w 1504175"/>
                    <a:gd name="connsiteY3" fmla="*/ 16933 h 982522"/>
                    <a:gd name="connsiteX4" fmla="*/ 118425 w 1504175"/>
                    <a:gd name="connsiteY4" fmla="*/ 0 h 982522"/>
                    <a:gd name="connsiteX0" fmla="*/ 47728 w 1433478"/>
                    <a:gd name="connsiteY0" fmla="*/ 0 h 982522"/>
                    <a:gd name="connsiteX1" fmla="*/ 2053 w 1433478"/>
                    <a:gd name="connsiteY1" fmla="*/ 853392 h 982522"/>
                    <a:gd name="connsiteX2" fmla="*/ 1433478 w 1433478"/>
                    <a:gd name="connsiteY2" fmla="*/ 853827 h 982522"/>
                    <a:gd name="connsiteX3" fmla="*/ 1398162 w 1433478"/>
                    <a:gd name="connsiteY3" fmla="*/ 16933 h 982522"/>
                    <a:gd name="connsiteX4" fmla="*/ 47728 w 1433478"/>
                    <a:gd name="connsiteY4" fmla="*/ 0 h 982522"/>
                    <a:gd name="connsiteX0" fmla="*/ 54458 w 1440208"/>
                    <a:gd name="connsiteY0" fmla="*/ 0 h 962628"/>
                    <a:gd name="connsiteX1" fmla="*/ 8783 w 1440208"/>
                    <a:gd name="connsiteY1" fmla="*/ 853392 h 962628"/>
                    <a:gd name="connsiteX2" fmla="*/ 1440208 w 1440208"/>
                    <a:gd name="connsiteY2" fmla="*/ 853827 h 962628"/>
                    <a:gd name="connsiteX3" fmla="*/ 1404892 w 1440208"/>
                    <a:gd name="connsiteY3" fmla="*/ 16933 h 962628"/>
                    <a:gd name="connsiteX4" fmla="*/ 54458 w 1440208"/>
                    <a:gd name="connsiteY4" fmla="*/ 0 h 962628"/>
                    <a:gd name="connsiteX0" fmla="*/ 129792 w 1541239"/>
                    <a:gd name="connsiteY0" fmla="*/ 0 h 1047597"/>
                    <a:gd name="connsiteX1" fmla="*/ 109814 w 1541239"/>
                    <a:gd name="connsiteY1" fmla="*/ 936465 h 1047597"/>
                    <a:gd name="connsiteX2" fmla="*/ 1541239 w 1541239"/>
                    <a:gd name="connsiteY2" fmla="*/ 936900 h 1047597"/>
                    <a:gd name="connsiteX3" fmla="*/ 1505923 w 1541239"/>
                    <a:gd name="connsiteY3" fmla="*/ 100006 h 1047597"/>
                    <a:gd name="connsiteX4" fmla="*/ 129792 w 1541239"/>
                    <a:gd name="connsiteY4" fmla="*/ 0 h 1047597"/>
                    <a:gd name="connsiteX0" fmla="*/ 146859 w 1532609"/>
                    <a:gd name="connsiteY0" fmla="*/ 0 h 1053912"/>
                    <a:gd name="connsiteX1" fmla="*/ 101184 w 1532609"/>
                    <a:gd name="connsiteY1" fmla="*/ 942399 h 1053912"/>
                    <a:gd name="connsiteX2" fmla="*/ 1532609 w 1532609"/>
                    <a:gd name="connsiteY2" fmla="*/ 942834 h 1053912"/>
                    <a:gd name="connsiteX3" fmla="*/ 1497293 w 1532609"/>
                    <a:gd name="connsiteY3" fmla="*/ 105940 h 1053912"/>
                    <a:gd name="connsiteX4" fmla="*/ 146859 w 1532609"/>
                    <a:gd name="connsiteY4" fmla="*/ 0 h 1053912"/>
                    <a:gd name="connsiteX0" fmla="*/ 162747 w 1548497"/>
                    <a:gd name="connsiteY0" fmla="*/ 0 h 1053912"/>
                    <a:gd name="connsiteX1" fmla="*/ 117072 w 1548497"/>
                    <a:gd name="connsiteY1" fmla="*/ 942399 h 1053912"/>
                    <a:gd name="connsiteX2" fmla="*/ 1548497 w 1548497"/>
                    <a:gd name="connsiteY2" fmla="*/ 942834 h 1053912"/>
                    <a:gd name="connsiteX3" fmla="*/ 1513181 w 1548497"/>
                    <a:gd name="connsiteY3" fmla="*/ 105940 h 1053912"/>
                    <a:gd name="connsiteX4" fmla="*/ 162747 w 1548497"/>
                    <a:gd name="connsiteY4" fmla="*/ 0 h 1053912"/>
                    <a:gd name="connsiteX0" fmla="*/ 172823 w 1542512"/>
                    <a:gd name="connsiteY0" fmla="*/ 0 h 1047597"/>
                    <a:gd name="connsiteX1" fmla="*/ 111087 w 1542512"/>
                    <a:gd name="connsiteY1" fmla="*/ 936465 h 1047597"/>
                    <a:gd name="connsiteX2" fmla="*/ 1542512 w 1542512"/>
                    <a:gd name="connsiteY2" fmla="*/ 936900 h 1047597"/>
                    <a:gd name="connsiteX3" fmla="*/ 1507196 w 1542512"/>
                    <a:gd name="connsiteY3" fmla="*/ 100006 h 1047597"/>
                    <a:gd name="connsiteX4" fmla="*/ 172823 w 1542512"/>
                    <a:gd name="connsiteY4" fmla="*/ 0 h 1047597"/>
                    <a:gd name="connsiteX0" fmla="*/ 167517 w 1537206"/>
                    <a:gd name="connsiteY0" fmla="*/ 0 h 1047597"/>
                    <a:gd name="connsiteX1" fmla="*/ 105781 w 1537206"/>
                    <a:gd name="connsiteY1" fmla="*/ 936465 h 1047597"/>
                    <a:gd name="connsiteX2" fmla="*/ 1537206 w 1537206"/>
                    <a:gd name="connsiteY2" fmla="*/ 936900 h 1047597"/>
                    <a:gd name="connsiteX3" fmla="*/ 1501890 w 1537206"/>
                    <a:gd name="connsiteY3" fmla="*/ 100006 h 1047597"/>
                    <a:gd name="connsiteX4" fmla="*/ 167517 w 1537206"/>
                    <a:gd name="connsiteY4" fmla="*/ 0 h 1047597"/>
                    <a:gd name="connsiteX0" fmla="*/ 102008 w 1471697"/>
                    <a:gd name="connsiteY0" fmla="*/ 0 h 1078831"/>
                    <a:gd name="connsiteX1" fmla="*/ 139848 w 1471697"/>
                    <a:gd name="connsiteY1" fmla="*/ 989869 h 1078831"/>
                    <a:gd name="connsiteX2" fmla="*/ 1471697 w 1471697"/>
                    <a:gd name="connsiteY2" fmla="*/ 936900 h 1078831"/>
                    <a:gd name="connsiteX3" fmla="*/ 1436381 w 1471697"/>
                    <a:gd name="connsiteY3" fmla="*/ 100006 h 1078831"/>
                    <a:gd name="connsiteX4" fmla="*/ 102008 w 1471697"/>
                    <a:gd name="connsiteY4" fmla="*/ 0 h 1078831"/>
                    <a:gd name="connsiteX0" fmla="*/ 113866 w 1483555"/>
                    <a:gd name="connsiteY0" fmla="*/ 0 h 1064836"/>
                    <a:gd name="connsiteX1" fmla="*/ 151706 w 1483555"/>
                    <a:gd name="connsiteY1" fmla="*/ 989869 h 1064836"/>
                    <a:gd name="connsiteX2" fmla="*/ 1483555 w 1483555"/>
                    <a:gd name="connsiteY2" fmla="*/ 936900 h 1064836"/>
                    <a:gd name="connsiteX3" fmla="*/ 1448239 w 1483555"/>
                    <a:gd name="connsiteY3" fmla="*/ 100006 h 1064836"/>
                    <a:gd name="connsiteX4" fmla="*/ 113866 w 1483555"/>
                    <a:gd name="connsiteY4" fmla="*/ 0 h 1064836"/>
                    <a:gd name="connsiteX0" fmla="*/ 113866 w 1483555"/>
                    <a:gd name="connsiteY0" fmla="*/ 0 h 1064836"/>
                    <a:gd name="connsiteX1" fmla="*/ 151706 w 1483555"/>
                    <a:gd name="connsiteY1" fmla="*/ 989869 h 1064836"/>
                    <a:gd name="connsiteX2" fmla="*/ 1483555 w 1483555"/>
                    <a:gd name="connsiteY2" fmla="*/ 936900 h 1064836"/>
                    <a:gd name="connsiteX3" fmla="*/ 1448239 w 1483555"/>
                    <a:gd name="connsiteY3" fmla="*/ 100006 h 1064836"/>
                    <a:gd name="connsiteX4" fmla="*/ 113866 w 1483555"/>
                    <a:gd name="connsiteY4" fmla="*/ 0 h 1064836"/>
                    <a:gd name="connsiteX0" fmla="*/ 110414 w 1480103"/>
                    <a:gd name="connsiteY0" fmla="*/ 0 h 1073720"/>
                    <a:gd name="connsiteX1" fmla="*/ 148254 w 1480103"/>
                    <a:gd name="connsiteY1" fmla="*/ 989869 h 1073720"/>
                    <a:gd name="connsiteX2" fmla="*/ 1480103 w 1480103"/>
                    <a:gd name="connsiteY2" fmla="*/ 936900 h 1073720"/>
                    <a:gd name="connsiteX3" fmla="*/ 1444787 w 1480103"/>
                    <a:gd name="connsiteY3" fmla="*/ 100006 h 1073720"/>
                    <a:gd name="connsiteX4" fmla="*/ 110414 w 1480103"/>
                    <a:gd name="connsiteY4" fmla="*/ 0 h 1073720"/>
                    <a:gd name="connsiteX0" fmla="*/ 80084 w 1449773"/>
                    <a:gd name="connsiteY0" fmla="*/ 0 h 1095559"/>
                    <a:gd name="connsiteX1" fmla="*/ 117924 w 1449773"/>
                    <a:gd name="connsiteY1" fmla="*/ 989869 h 1095559"/>
                    <a:gd name="connsiteX2" fmla="*/ 1449773 w 1449773"/>
                    <a:gd name="connsiteY2" fmla="*/ 936900 h 1095559"/>
                    <a:gd name="connsiteX3" fmla="*/ 1414457 w 1449773"/>
                    <a:gd name="connsiteY3" fmla="*/ 100006 h 1095559"/>
                    <a:gd name="connsiteX4" fmla="*/ 80084 w 1449773"/>
                    <a:gd name="connsiteY4" fmla="*/ 0 h 1095559"/>
                    <a:gd name="connsiteX0" fmla="*/ 35757 w 1405446"/>
                    <a:gd name="connsiteY0" fmla="*/ 0 h 1095559"/>
                    <a:gd name="connsiteX1" fmla="*/ 73597 w 1405446"/>
                    <a:gd name="connsiteY1" fmla="*/ 989869 h 1095559"/>
                    <a:gd name="connsiteX2" fmla="*/ 1405446 w 1405446"/>
                    <a:gd name="connsiteY2" fmla="*/ 936900 h 1095559"/>
                    <a:gd name="connsiteX3" fmla="*/ 1370130 w 1405446"/>
                    <a:gd name="connsiteY3" fmla="*/ 100006 h 1095559"/>
                    <a:gd name="connsiteX4" fmla="*/ 35757 w 1405446"/>
                    <a:gd name="connsiteY4" fmla="*/ 0 h 1095559"/>
                    <a:gd name="connsiteX0" fmla="*/ 64035 w 1433724"/>
                    <a:gd name="connsiteY0" fmla="*/ 0 h 1095559"/>
                    <a:gd name="connsiteX1" fmla="*/ 101875 w 1433724"/>
                    <a:gd name="connsiteY1" fmla="*/ 989869 h 1095559"/>
                    <a:gd name="connsiteX2" fmla="*/ 1433724 w 1433724"/>
                    <a:gd name="connsiteY2" fmla="*/ 936900 h 1095559"/>
                    <a:gd name="connsiteX3" fmla="*/ 1398408 w 1433724"/>
                    <a:gd name="connsiteY3" fmla="*/ 100006 h 1095559"/>
                    <a:gd name="connsiteX4" fmla="*/ 64035 w 1433724"/>
                    <a:gd name="connsiteY4" fmla="*/ 0 h 1095559"/>
                    <a:gd name="connsiteX0" fmla="*/ 65444 w 1435133"/>
                    <a:gd name="connsiteY0" fmla="*/ 0 h 1062801"/>
                    <a:gd name="connsiteX1" fmla="*/ 100071 w 1435133"/>
                    <a:gd name="connsiteY1" fmla="*/ 936465 h 1062801"/>
                    <a:gd name="connsiteX2" fmla="*/ 1435133 w 1435133"/>
                    <a:gd name="connsiteY2" fmla="*/ 936900 h 1062801"/>
                    <a:gd name="connsiteX3" fmla="*/ 1399817 w 1435133"/>
                    <a:gd name="connsiteY3" fmla="*/ 100006 h 1062801"/>
                    <a:gd name="connsiteX4" fmla="*/ 65444 w 1435133"/>
                    <a:gd name="connsiteY4" fmla="*/ 0 h 1062801"/>
                    <a:gd name="connsiteX0" fmla="*/ 92732 w 1462421"/>
                    <a:gd name="connsiteY0" fmla="*/ 0 h 1026212"/>
                    <a:gd name="connsiteX1" fmla="*/ 75965 w 1462421"/>
                    <a:gd name="connsiteY1" fmla="*/ 859326 h 1026212"/>
                    <a:gd name="connsiteX2" fmla="*/ 1462421 w 1462421"/>
                    <a:gd name="connsiteY2" fmla="*/ 936900 h 1026212"/>
                    <a:gd name="connsiteX3" fmla="*/ 1427105 w 1462421"/>
                    <a:gd name="connsiteY3" fmla="*/ 100006 h 1026212"/>
                    <a:gd name="connsiteX4" fmla="*/ 92732 w 1462421"/>
                    <a:gd name="connsiteY4" fmla="*/ 0 h 1026212"/>
                    <a:gd name="connsiteX0" fmla="*/ 79368 w 1449057"/>
                    <a:gd name="connsiteY0" fmla="*/ 0 h 1026212"/>
                    <a:gd name="connsiteX1" fmla="*/ 62601 w 1449057"/>
                    <a:gd name="connsiteY1" fmla="*/ 859326 h 1026212"/>
                    <a:gd name="connsiteX2" fmla="*/ 1449057 w 1449057"/>
                    <a:gd name="connsiteY2" fmla="*/ 936900 h 1026212"/>
                    <a:gd name="connsiteX3" fmla="*/ 1413741 w 1449057"/>
                    <a:gd name="connsiteY3" fmla="*/ 100006 h 1026212"/>
                    <a:gd name="connsiteX4" fmla="*/ 79368 w 1449057"/>
                    <a:gd name="connsiteY4" fmla="*/ 0 h 1026212"/>
                    <a:gd name="connsiteX0" fmla="*/ 67855 w 1437544"/>
                    <a:gd name="connsiteY0" fmla="*/ 0 h 1026212"/>
                    <a:gd name="connsiteX1" fmla="*/ 51088 w 1437544"/>
                    <a:gd name="connsiteY1" fmla="*/ 859326 h 1026212"/>
                    <a:gd name="connsiteX2" fmla="*/ 1437544 w 1437544"/>
                    <a:gd name="connsiteY2" fmla="*/ 936900 h 1026212"/>
                    <a:gd name="connsiteX3" fmla="*/ 1402228 w 1437544"/>
                    <a:gd name="connsiteY3" fmla="*/ 100006 h 1026212"/>
                    <a:gd name="connsiteX4" fmla="*/ 67855 w 1437544"/>
                    <a:gd name="connsiteY4" fmla="*/ 0 h 1026212"/>
                    <a:gd name="connsiteX0" fmla="*/ 76755 w 1446444"/>
                    <a:gd name="connsiteY0" fmla="*/ 0 h 1026212"/>
                    <a:gd name="connsiteX1" fmla="*/ 59988 w 1446444"/>
                    <a:gd name="connsiteY1" fmla="*/ 859326 h 1026212"/>
                    <a:gd name="connsiteX2" fmla="*/ 1446444 w 1446444"/>
                    <a:gd name="connsiteY2" fmla="*/ 936900 h 1026212"/>
                    <a:gd name="connsiteX3" fmla="*/ 1411128 w 1446444"/>
                    <a:gd name="connsiteY3" fmla="*/ 100006 h 1026212"/>
                    <a:gd name="connsiteX4" fmla="*/ 76755 w 1446444"/>
                    <a:gd name="connsiteY4" fmla="*/ 0 h 1026212"/>
                    <a:gd name="connsiteX0" fmla="*/ 90708 w 1460397"/>
                    <a:gd name="connsiteY0" fmla="*/ 0 h 1026212"/>
                    <a:gd name="connsiteX1" fmla="*/ 73941 w 1460397"/>
                    <a:gd name="connsiteY1" fmla="*/ 859326 h 1026212"/>
                    <a:gd name="connsiteX2" fmla="*/ 1460397 w 1460397"/>
                    <a:gd name="connsiteY2" fmla="*/ 936900 h 1026212"/>
                    <a:gd name="connsiteX3" fmla="*/ 1425081 w 1460397"/>
                    <a:gd name="connsiteY3" fmla="*/ 100006 h 1026212"/>
                    <a:gd name="connsiteX4" fmla="*/ 90708 w 1460397"/>
                    <a:gd name="connsiteY4" fmla="*/ 0 h 1026212"/>
                    <a:gd name="connsiteX0" fmla="*/ 81227 w 1450916"/>
                    <a:gd name="connsiteY0" fmla="*/ 0 h 1026212"/>
                    <a:gd name="connsiteX1" fmla="*/ 64460 w 1450916"/>
                    <a:gd name="connsiteY1" fmla="*/ 859326 h 1026212"/>
                    <a:gd name="connsiteX2" fmla="*/ 1450916 w 1450916"/>
                    <a:gd name="connsiteY2" fmla="*/ 936900 h 1026212"/>
                    <a:gd name="connsiteX3" fmla="*/ 1415600 w 1450916"/>
                    <a:gd name="connsiteY3" fmla="*/ 100006 h 1026212"/>
                    <a:gd name="connsiteX4" fmla="*/ 81227 w 1450916"/>
                    <a:gd name="connsiteY4" fmla="*/ 0 h 1026212"/>
                    <a:gd name="connsiteX0" fmla="*/ 81227 w 1450916"/>
                    <a:gd name="connsiteY0" fmla="*/ 0 h 1026212"/>
                    <a:gd name="connsiteX1" fmla="*/ 64460 w 1450916"/>
                    <a:gd name="connsiteY1" fmla="*/ 859326 h 1026212"/>
                    <a:gd name="connsiteX2" fmla="*/ 1450916 w 1450916"/>
                    <a:gd name="connsiteY2" fmla="*/ 936900 h 1026212"/>
                    <a:gd name="connsiteX3" fmla="*/ 1415600 w 1450916"/>
                    <a:gd name="connsiteY3" fmla="*/ 100006 h 1026212"/>
                    <a:gd name="connsiteX4" fmla="*/ 81227 w 1450916"/>
                    <a:gd name="connsiteY4" fmla="*/ 0 h 1026212"/>
                    <a:gd name="connsiteX0" fmla="*/ 81227 w 1450916"/>
                    <a:gd name="connsiteY0" fmla="*/ 0 h 1026212"/>
                    <a:gd name="connsiteX1" fmla="*/ 64460 w 1450916"/>
                    <a:gd name="connsiteY1" fmla="*/ 859326 h 1026212"/>
                    <a:gd name="connsiteX2" fmla="*/ 1450916 w 1450916"/>
                    <a:gd name="connsiteY2" fmla="*/ 936900 h 1026212"/>
                    <a:gd name="connsiteX3" fmla="*/ 1415600 w 1450916"/>
                    <a:gd name="connsiteY3" fmla="*/ 100006 h 1026212"/>
                    <a:gd name="connsiteX4" fmla="*/ 81227 w 1450916"/>
                    <a:gd name="connsiteY4" fmla="*/ 0 h 1026212"/>
                    <a:gd name="connsiteX0" fmla="*/ 94164 w 1463853"/>
                    <a:gd name="connsiteY0" fmla="*/ 0 h 1026212"/>
                    <a:gd name="connsiteX1" fmla="*/ 77397 w 1463853"/>
                    <a:gd name="connsiteY1" fmla="*/ 859326 h 1026212"/>
                    <a:gd name="connsiteX2" fmla="*/ 1463853 w 1463853"/>
                    <a:gd name="connsiteY2" fmla="*/ 936900 h 1026212"/>
                    <a:gd name="connsiteX3" fmla="*/ 1428537 w 1463853"/>
                    <a:gd name="connsiteY3" fmla="*/ 100006 h 1026212"/>
                    <a:gd name="connsiteX4" fmla="*/ 94164 w 1463853"/>
                    <a:gd name="connsiteY4" fmla="*/ 0 h 1026212"/>
                    <a:gd name="connsiteX0" fmla="*/ 112245 w 1481934"/>
                    <a:gd name="connsiteY0" fmla="*/ 0 h 1005105"/>
                    <a:gd name="connsiteX1" fmla="*/ 66568 w 1481934"/>
                    <a:gd name="connsiteY1" fmla="*/ 794055 h 1005105"/>
                    <a:gd name="connsiteX2" fmla="*/ 1481934 w 1481934"/>
                    <a:gd name="connsiteY2" fmla="*/ 936900 h 1005105"/>
                    <a:gd name="connsiteX3" fmla="*/ 1446618 w 1481934"/>
                    <a:gd name="connsiteY3" fmla="*/ 100006 h 1005105"/>
                    <a:gd name="connsiteX4" fmla="*/ 112245 w 1481934"/>
                    <a:gd name="connsiteY4" fmla="*/ 0 h 1005105"/>
                    <a:gd name="connsiteX0" fmla="*/ 123753 w 1493442"/>
                    <a:gd name="connsiteY0" fmla="*/ 0 h 1005105"/>
                    <a:gd name="connsiteX1" fmla="*/ 78076 w 1493442"/>
                    <a:gd name="connsiteY1" fmla="*/ 794055 h 1005105"/>
                    <a:gd name="connsiteX2" fmla="*/ 1493442 w 1493442"/>
                    <a:gd name="connsiteY2" fmla="*/ 936900 h 1005105"/>
                    <a:gd name="connsiteX3" fmla="*/ 1458126 w 1493442"/>
                    <a:gd name="connsiteY3" fmla="*/ 100006 h 1005105"/>
                    <a:gd name="connsiteX4" fmla="*/ 123753 w 1493442"/>
                    <a:gd name="connsiteY4" fmla="*/ 0 h 1005105"/>
                    <a:gd name="connsiteX0" fmla="*/ 120720 w 1490409"/>
                    <a:gd name="connsiteY0" fmla="*/ 0 h 1005105"/>
                    <a:gd name="connsiteX1" fmla="*/ 75043 w 1490409"/>
                    <a:gd name="connsiteY1" fmla="*/ 794055 h 1005105"/>
                    <a:gd name="connsiteX2" fmla="*/ 1490409 w 1490409"/>
                    <a:gd name="connsiteY2" fmla="*/ 936900 h 1005105"/>
                    <a:gd name="connsiteX3" fmla="*/ 1455093 w 1490409"/>
                    <a:gd name="connsiteY3" fmla="*/ 100006 h 1005105"/>
                    <a:gd name="connsiteX4" fmla="*/ 120720 w 1490409"/>
                    <a:gd name="connsiteY4" fmla="*/ 0 h 1005105"/>
                    <a:gd name="connsiteX0" fmla="*/ 118112 w 1492083"/>
                    <a:gd name="connsiteY0" fmla="*/ 0 h 1007082"/>
                    <a:gd name="connsiteX1" fmla="*/ 76717 w 1492083"/>
                    <a:gd name="connsiteY1" fmla="*/ 796032 h 1007082"/>
                    <a:gd name="connsiteX2" fmla="*/ 1492083 w 1492083"/>
                    <a:gd name="connsiteY2" fmla="*/ 938877 h 1007082"/>
                    <a:gd name="connsiteX3" fmla="*/ 1456767 w 1492083"/>
                    <a:gd name="connsiteY3" fmla="*/ 101983 h 1007082"/>
                    <a:gd name="connsiteX4" fmla="*/ 118112 w 1492083"/>
                    <a:gd name="connsiteY4" fmla="*/ 0 h 1007082"/>
                    <a:gd name="connsiteX0" fmla="*/ 134486 w 1482760"/>
                    <a:gd name="connsiteY0" fmla="*/ 0 h 1076309"/>
                    <a:gd name="connsiteX1" fmla="*/ 67394 w 1482760"/>
                    <a:gd name="connsiteY1" fmla="*/ 865259 h 1076309"/>
                    <a:gd name="connsiteX2" fmla="*/ 1482760 w 1482760"/>
                    <a:gd name="connsiteY2" fmla="*/ 1008104 h 1076309"/>
                    <a:gd name="connsiteX3" fmla="*/ 1447444 w 1482760"/>
                    <a:gd name="connsiteY3" fmla="*/ 171210 h 1076309"/>
                    <a:gd name="connsiteX4" fmla="*/ 134486 w 1482760"/>
                    <a:gd name="connsiteY4" fmla="*/ 0 h 1076309"/>
                    <a:gd name="connsiteX0" fmla="*/ 128838 w 1485678"/>
                    <a:gd name="connsiteY0" fmla="*/ 0 h 1076309"/>
                    <a:gd name="connsiteX1" fmla="*/ 70312 w 1485678"/>
                    <a:gd name="connsiteY1" fmla="*/ 865259 h 1076309"/>
                    <a:gd name="connsiteX2" fmla="*/ 1485678 w 1485678"/>
                    <a:gd name="connsiteY2" fmla="*/ 1008104 h 1076309"/>
                    <a:gd name="connsiteX3" fmla="*/ 1450362 w 1485678"/>
                    <a:gd name="connsiteY3" fmla="*/ 171210 h 1076309"/>
                    <a:gd name="connsiteX4" fmla="*/ 128838 w 1485678"/>
                    <a:gd name="connsiteY4" fmla="*/ 0 h 1076309"/>
                    <a:gd name="connsiteX0" fmla="*/ 119409 w 1491239"/>
                    <a:gd name="connsiteY0" fmla="*/ 0 h 1018949"/>
                    <a:gd name="connsiteX1" fmla="*/ 75873 w 1491239"/>
                    <a:gd name="connsiteY1" fmla="*/ 807899 h 1018949"/>
                    <a:gd name="connsiteX2" fmla="*/ 1491239 w 1491239"/>
                    <a:gd name="connsiteY2" fmla="*/ 950744 h 1018949"/>
                    <a:gd name="connsiteX3" fmla="*/ 1455923 w 1491239"/>
                    <a:gd name="connsiteY3" fmla="*/ 113850 h 1018949"/>
                    <a:gd name="connsiteX4" fmla="*/ 119409 w 1491239"/>
                    <a:gd name="connsiteY4" fmla="*/ 0 h 1018949"/>
                    <a:gd name="connsiteX0" fmla="*/ 119409 w 1480531"/>
                    <a:gd name="connsiteY0" fmla="*/ 0 h 937785"/>
                    <a:gd name="connsiteX1" fmla="*/ 75873 w 1480531"/>
                    <a:gd name="connsiteY1" fmla="*/ 807899 h 937785"/>
                    <a:gd name="connsiteX2" fmla="*/ 1480531 w 1480531"/>
                    <a:gd name="connsiteY2" fmla="*/ 816246 h 937785"/>
                    <a:gd name="connsiteX3" fmla="*/ 1455923 w 1480531"/>
                    <a:gd name="connsiteY3" fmla="*/ 113850 h 937785"/>
                    <a:gd name="connsiteX4" fmla="*/ 119409 w 1480531"/>
                    <a:gd name="connsiteY4" fmla="*/ 0 h 937785"/>
                    <a:gd name="connsiteX0" fmla="*/ 119409 w 1544962"/>
                    <a:gd name="connsiteY0" fmla="*/ 0 h 937785"/>
                    <a:gd name="connsiteX1" fmla="*/ 75873 w 1544962"/>
                    <a:gd name="connsiteY1" fmla="*/ 807899 h 937785"/>
                    <a:gd name="connsiteX2" fmla="*/ 1480531 w 1544962"/>
                    <a:gd name="connsiteY2" fmla="*/ 816246 h 937785"/>
                    <a:gd name="connsiteX3" fmla="*/ 1455923 w 1544962"/>
                    <a:gd name="connsiteY3" fmla="*/ 113850 h 937785"/>
                    <a:gd name="connsiteX4" fmla="*/ 119409 w 1544962"/>
                    <a:gd name="connsiteY4" fmla="*/ 0 h 937785"/>
                    <a:gd name="connsiteX0" fmla="*/ 119409 w 1540852"/>
                    <a:gd name="connsiteY0" fmla="*/ 869 h 938654"/>
                    <a:gd name="connsiteX1" fmla="*/ 75873 w 1540852"/>
                    <a:gd name="connsiteY1" fmla="*/ 808768 h 938654"/>
                    <a:gd name="connsiteX2" fmla="*/ 1480531 w 1540852"/>
                    <a:gd name="connsiteY2" fmla="*/ 817115 h 938654"/>
                    <a:gd name="connsiteX3" fmla="*/ 1436650 w 1540852"/>
                    <a:gd name="connsiteY3" fmla="*/ 0 h 938654"/>
                    <a:gd name="connsiteX4" fmla="*/ 119409 w 1540852"/>
                    <a:gd name="connsiteY4" fmla="*/ 869 h 938654"/>
                    <a:gd name="connsiteX0" fmla="*/ 119409 w 1564485"/>
                    <a:gd name="connsiteY0" fmla="*/ 869 h 938654"/>
                    <a:gd name="connsiteX1" fmla="*/ 75873 w 1564485"/>
                    <a:gd name="connsiteY1" fmla="*/ 808768 h 938654"/>
                    <a:gd name="connsiteX2" fmla="*/ 1480531 w 1564485"/>
                    <a:gd name="connsiteY2" fmla="*/ 817115 h 938654"/>
                    <a:gd name="connsiteX3" fmla="*/ 1436650 w 1564485"/>
                    <a:gd name="connsiteY3" fmla="*/ 0 h 938654"/>
                    <a:gd name="connsiteX4" fmla="*/ 119409 w 1564485"/>
                    <a:gd name="connsiteY4" fmla="*/ 869 h 938654"/>
                    <a:gd name="connsiteX0" fmla="*/ 119409 w 1565911"/>
                    <a:gd name="connsiteY0" fmla="*/ 869 h 952164"/>
                    <a:gd name="connsiteX1" fmla="*/ 75873 w 1565911"/>
                    <a:gd name="connsiteY1" fmla="*/ 808768 h 952164"/>
                    <a:gd name="connsiteX2" fmla="*/ 1482672 w 1565911"/>
                    <a:gd name="connsiteY2" fmla="*/ 844806 h 952164"/>
                    <a:gd name="connsiteX3" fmla="*/ 1436650 w 1565911"/>
                    <a:gd name="connsiteY3" fmla="*/ 0 h 952164"/>
                    <a:gd name="connsiteX4" fmla="*/ 119409 w 1565911"/>
                    <a:gd name="connsiteY4" fmla="*/ 869 h 952164"/>
                    <a:gd name="connsiteX0" fmla="*/ 119409 w 1548180"/>
                    <a:gd name="connsiteY0" fmla="*/ 869 h 961758"/>
                    <a:gd name="connsiteX1" fmla="*/ 75873 w 1548180"/>
                    <a:gd name="connsiteY1" fmla="*/ 808768 h 961758"/>
                    <a:gd name="connsiteX2" fmla="*/ 1454833 w 1548180"/>
                    <a:gd name="connsiteY2" fmla="*/ 862607 h 961758"/>
                    <a:gd name="connsiteX3" fmla="*/ 1436650 w 1548180"/>
                    <a:gd name="connsiteY3" fmla="*/ 0 h 961758"/>
                    <a:gd name="connsiteX4" fmla="*/ 119409 w 1548180"/>
                    <a:gd name="connsiteY4" fmla="*/ 869 h 961758"/>
                    <a:gd name="connsiteX0" fmla="*/ 119409 w 1554786"/>
                    <a:gd name="connsiteY0" fmla="*/ 869 h 960657"/>
                    <a:gd name="connsiteX1" fmla="*/ 75873 w 1554786"/>
                    <a:gd name="connsiteY1" fmla="*/ 808768 h 960657"/>
                    <a:gd name="connsiteX2" fmla="*/ 1465540 w 1554786"/>
                    <a:gd name="connsiteY2" fmla="*/ 860629 h 960657"/>
                    <a:gd name="connsiteX3" fmla="*/ 1436650 w 1554786"/>
                    <a:gd name="connsiteY3" fmla="*/ 0 h 960657"/>
                    <a:gd name="connsiteX4" fmla="*/ 119409 w 1554786"/>
                    <a:gd name="connsiteY4" fmla="*/ 869 h 960657"/>
                    <a:gd name="connsiteX0" fmla="*/ 119409 w 1561663"/>
                    <a:gd name="connsiteY0" fmla="*/ 869 h 959564"/>
                    <a:gd name="connsiteX1" fmla="*/ 75873 w 1561663"/>
                    <a:gd name="connsiteY1" fmla="*/ 808768 h 959564"/>
                    <a:gd name="connsiteX2" fmla="*/ 1476248 w 1561663"/>
                    <a:gd name="connsiteY2" fmla="*/ 858651 h 959564"/>
                    <a:gd name="connsiteX3" fmla="*/ 1436650 w 1561663"/>
                    <a:gd name="connsiteY3" fmla="*/ 0 h 959564"/>
                    <a:gd name="connsiteX4" fmla="*/ 119409 w 1561663"/>
                    <a:gd name="connsiteY4" fmla="*/ 869 h 959564"/>
                    <a:gd name="connsiteX0" fmla="*/ 119409 w 1561663"/>
                    <a:gd name="connsiteY0" fmla="*/ 869 h 959564"/>
                    <a:gd name="connsiteX1" fmla="*/ 75873 w 1561663"/>
                    <a:gd name="connsiteY1" fmla="*/ 808768 h 959564"/>
                    <a:gd name="connsiteX2" fmla="*/ 1476248 w 1561663"/>
                    <a:gd name="connsiteY2" fmla="*/ 858651 h 959564"/>
                    <a:gd name="connsiteX3" fmla="*/ 1436650 w 1561663"/>
                    <a:gd name="connsiteY3" fmla="*/ 0 h 959564"/>
                    <a:gd name="connsiteX4" fmla="*/ 119409 w 1561663"/>
                    <a:gd name="connsiteY4" fmla="*/ 869 h 959564"/>
                    <a:gd name="connsiteX0" fmla="*/ 167229 w 1540422"/>
                    <a:gd name="connsiteY0" fmla="*/ 0 h 1104072"/>
                    <a:gd name="connsiteX1" fmla="*/ 54632 w 1540422"/>
                    <a:gd name="connsiteY1" fmla="*/ 953276 h 1104072"/>
                    <a:gd name="connsiteX2" fmla="*/ 1455007 w 1540422"/>
                    <a:gd name="connsiteY2" fmla="*/ 1003159 h 1104072"/>
                    <a:gd name="connsiteX3" fmla="*/ 1415409 w 1540422"/>
                    <a:gd name="connsiteY3" fmla="*/ 144508 h 1104072"/>
                    <a:gd name="connsiteX4" fmla="*/ 167229 w 1540422"/>
                    <a:gd name="connsiteY4" fmla="*/ 0 h 1104072"/>
                    <a:gd name="connsiteX0" fmla="*/ 167228 w 1515452"/>
                    <a:gd name="connsiteY0" fmla="*/ 32021 h 1136093"/>
                    <a:gd name="connsiteX1" fmla="*/ 54631 w 1515452"/>
                    <a:gd name="connsiteY1" fmla="*/ 985297 h 1136093"/>
                    <a:gd name="connsiteX2" fmla="*/ 1455006 w 1515452"/>
                    <a:gd name="connsiteY2" fmla="*/ 1035180 h 1136093"/>
                    <a:gd name="connsiteX3" fmla="*/ 1319044 w 1515452"/>
                    <a:gd name="connsiteY3" fmla="*/ 0 h 1136093"/>
                    <a:gd name="connsiteX4" fmla="*/ 167228 w 1515452"/>
                    <a:gd name="connsiteY4" fmla="*/ 32021 h 1136093"/>
                    <a:gd name="connsiteX0" fmla="*/ 187465 w 1535689"/>
                    <a:gd name="connsiteY0" fmla="*/ 32021 h 1136093"/>
                    <a:gd name="connsiteX1" fmla="*/ 74868 w 1535689"/>
                    <a:gd name="connsiteY1" fmla="*/ 985297 h 1136093"/>
                    <a:gd name="connsiteX2" fmla="*/ 1475243 w 1535689"/>
                    <a:gd name="connsiteY2" fmla="*/ 1035180 h 1136093"/>
                    <a:gd name="connsiteX3" fmla="*/ 1339281 w 1535689"/>
                    <a:gd name="connsiteY3" fmla="*/ 0 h 1136093"/>
                    <a:gd name="connsiteX4" fmla="*/ 187465 w 1535689"/>
                    <a:gd name="connsiteY4" fmla="*/ 32021 h 1136093"/>
                    <a:gd name="connsiteX0" fmla="*/ 187465 w 1552101"/>
                    <a:gd name="connsiteY0" fmla="*/ 32021 h 1136093"/>
                    <a:gd name="connsiteX1" fmla="*/ 74868 w 1552101"/>
                    <a:gd name="connsiteY1" fmla="*/ 985297 h 1136093"/>
                    <a:gd name="connsiteX2" fmla="*/ 1475243 w 1552101"/>
                    <a:gd name="connsiteY2" fmla="*/ 1035180 h 1136093"/>
                    <a:gd name="connsiteX3" fmla="*/ 1339281 w 1552101"/>
                    <a:gd name="connsiteY3" fmla="*/ 0 h 1136093"/>
                    <a:gd name="connsiteX4" fmla="*/ 187465 w 1552101"/>
                    <a:gd name="connsiteY4" fmla="*/ 32021 h 1136093"/>
                    <a:gd name="connsiteX0" fmla="*/ 170944 w 1535580"/>
                    <a:gd name="connsiteY0" fmla="*/ 32021 h 1136093"/>
                    <a:gd name="connsiteX1" fmla="*/ 58347 w 1535580"/>
                    <a:gd name="connsiteY1" fmla="*/ 985297 h 1136093"/>
                    <a:gd name="connsiteX2" fmla="*/ 1458722 w 1535580"/>
                    <a:gd name="connsiteY2" fmla="*/ 1035180 h 1136093"/>
                    <a:gd name="connsiteX3" fmla="*/ 1322760 w 1535580"/>
                    <a:gd name="connsiteY3" fmla="*/ 0 h 1136093"/>
                    <a:gd name="connsiteX4" fmla="*/ 170944 w 1535580"/>
                    <a:gd name="connsiteY4" fmla="*/ 32021 h 1136093"/>
                    <a:gd name="connsiteX0" fmla="*/ 140379 w 1505015"/>
                    <a:gd name="connsiteY0" fmla="*/ 32021 h 1141591"/>
                    <a:gd name="connsiteX1" fmla="*/ 83460 w 1505015"/>
                    <a:gd name="connsiteY1" fmla="*/ 997164 h 1141591"/>
                    <a:gd name="connsiteX2" fmla="*/ 1428157 w 1505015"/>
                    <a:gd name="connsiteY2" fmla="*/ 1035180 h 1141591"/>
                    <a:gd name="connsiteX3" fmla="*/ 1292195 w 1505015"/>
                    <a:gd name="connsiteY3" fmla="*/ 0 h 1141591"/>
                    <a:gd name="connsiteX4" fmla="*/ 140379 w 1505015"/>
                    <a:gd name="connsiteY4" fmla="*/ 32021 h 1141591"/>
                    <a:gd name="connsiteX0" fmla="*/ 140379 w 1505015"/>
                    <a:gd name="connsiteY0" fmla="*/ 32021 h 1093310"/>
                    <a:gd name="connsiteX1" fmla="*/ 83460 w 1505015"/>
                    <a:gd name="connsiteY1" fmla="*/ 997164 h 1093310"/>
                    <a:gd name="connsiteX2" fmla="*/ 1428157 w 1505015"/>
                    <a:gd name="connsiteY2" fmla="*/ 1035180 h 1093310"/>
                    <a:gd name="connsiteX3" fmla="*/ 1292195 w 1505015"/>
                    <a:gd name="connsiteY3" fmla="*/ 0 h 1093310"/>
                    <a:gd name="connsiteX4" fmla="*/ 140379 w 1505015"/>
                    <a:gd name="connsiteY4" fmla="*/ 32021 h 1093310"/>
                    <a:gd name="connsiteX0" fmla="*/ 111601 w 1476237"/>
                    <a:gd name="connsiteY0" fmla="*/ 32021 h 1093310"/>
                    <a:gd name="connsiteX1" fmla="*/ 54682 w 1476237"/>
                    <a:gd name="connsiteY1" fmla="*/ 997164 h 1093310"/>
                    <a:gd name="connsiteX2" fmla="*/ 1399379 w 1476237"/>
                    <a:gd name="connsiteY2" fmla="*/ 1035180 h 1093310"/>
                    <a:gd name="connsiteX3" fmla="*/ 1263417 w 1476237"/>
                    <a:gd name="connsiteY3" fmla="*/ 0 h 1093310"/>
                    <a:gd name="connsiteX4" fmla="*/ 111601 w 1476237"/>
                    <a:gd name="connsiteY4" fmla="*/ 32021 h 1093310"/>
                    <a:gd name="connsiteX0" fmla="*/ 125512 w 1490148"/>
                    <a:gd name="connsiteY0" fmla="*/ 32021 h 1110809"/>
                    <a:gd name="connsiteX1" fmla="*/ 68593 w 1490148"/>
                    <a:gd name="connsiteY1" fmla="*/ 997164 h 1110809"/>
                    <a:gd name="connsiteX2" fmla="*/ 1413290 w 1490148"/>
                    <a:gd name="connsiteY2" fmla="*/ 1035180 h 1110809"/>
                    <a:gd name="connsiteX3" fmla="*/ 1277328 w 1490148"/>
                    <a:gd name="connsiteY3" fmla="*/ 0 h 1110809"/>
                    <a:gd name="connsiteX4" fmla="*/ 125512 w 1490148"/>
                    <a:gd name="connsiteY4" fmla="*/ 32021 h 1110809"/>
                    <a:gd name="connsiteX0" fmla="*/ 116551 w 1481187"/>
                    <a:gd name="connsiteY0" fmla="*/ 32021 h 1097971"/>
                    <a:gd name="connsiteX1" fmla="*/ 80510 w 1481187"/>
                    <a:gd name="connsiteY1" fmla="*/ 952660 h 1097971"/>
                    <a:gd name="connsiteX2" fmla="*/ 1404329 w 1481187"/>
                    <a:gd name="connsiteY2" fmla="*/ 1035180 h 1097971"/>
                    <a:gd name="connsiteX3" fmla="*/ 1268367 w 1481187"/>
                    <a:gd name="connsiteY3" fmla="*/ 0 h 1097971"/>
                    <a:gd name="connsiteX4" fmla="*/ 116551 w 1481187"/>
                    <a:gd name="connsiteY4" fmla="*/ 32021 h 1097971"/>
                    <a:gd name="connsiteX0" fmla="*/ 143116 w 1507752"/>
                    <a:gd name="connsiteY0" fmla="*/ 32021 h 1094283"/>
                    <a:gd name="connsiteX1" fmla="*/ 51398 w 1507752"/>
                    <a:gd name="connsiteY1" fmla="*/ 936837 h 1094283"/>
                    <a:gd name="connsiteX2" fmla="*/ 1430894 w 1507752"/>
                    <a:gd name="connsiteY2" fmla="*/ 1035180 h 1094283"/>
                    <a:gd name="connsiteX3" fmla="*/ 1294932 w 1507752"/>
                    <a:gd name="connsiteY3" fmla="*/ 0 h 1094283"/>
                    <a:gd name="connsiteX4" fmla="*/ 143116 w 1507752"/>
                    <a:gd name="connsiteY4" fmla="*/ 32021 h 1094283"/>
                    <a:gd name="connsiteX0" fmla="*/ 138084 w 1502720"/>
                    <a:gd name="connsiteY0" fmla="*/ 32021 h 1094283"/>
                    <a:gd name="connsiteX1" fmla="*/ 46366 w 1502720"/>
                    <a:gd name="connsiteY1" fmla="*/ 936837 h 1094283"/>
                    <a:gd name="connsiteX2" fmla="*/ 1425862 w 1502720"/>
                    <a:gd name="connsiteY2" fmla="*/ 1035180 h 1094283"/>
                    <a:gd name="connsiteX3" fmla="*/ 1289900 w 1502720"/>
                    <a:gd name="connsiteY3" fmla="*/ 0 h 1094283"/>
                    <a:gd name="connsiteX4" fmla="*/ 138084 w 1502720"/>
                    <a:gd name="connsiteY4" fmla="*/ 32021 h 1094283"/>
                    <a:gd name="connsiteX0" fmla="*/ 149725 w 1514361"/>
                    <a:gd name="connsiteY0" fmla="*/ 32021 h 1102186"/>
                    <a:gd name="connsiteX1" fmla="*/ 58007 w 1514361"/>
                    <a:gd name="connsiteY1" fmla="*/ 936837 h 1102186"/>
                    <a:gd name="connsiteX2" fmla="*/ 1437503 w 1514361"/>
                    <a:gd name="connsiteY2" fmla="*/ 1035180 h 1102186"/>
                    <a:gd name="connsiteX3" fmla="*/ 1301541 w 1514361"/>
                    <a:gd name="connsiteY3" fmla="*/ 0 h 1102186"/>
                    <a:gd name="connsiteX4" fmla="*/ 149725 w 1514361"/>
                    <a:gd name="connsiteY4" fmla="*/ 32021 h 1102186"/>
                    <a:gd name="connsiteX0" fmla="*/ 207599 w 1586489"/>
                    <a:gd name="connsiteY0" fmla="*/ 32021 h 1061399"/>
                    <a:gd name="connsiteX1" fmla="*/ 115881 w 1586489"/>
                    <a:gd name="connsiteY1" fmla="*/ 936837 h 1061399"/>
                    <a:gd name="connsiteX2" fmla="*/ 1514649 w 1586489"/>
                    <a:gd name="connsiteY2" fmla="*/ 963975 h 1061399"/>
                    <a:gd name="connsiteX3" fmla="*/ 1359415 w 1586489"/>
                    <a:gd name="connsiteY3" fmla="*/ 0 h 1061399"/>
                    <a:gd name="connsiteX4" fmla="*/ 207599 w 1586489"/>
                    <a:gd name="connsiteY4" fmla="*/ 32021 h 1061399"/>
                    <a:gd name="connsiteX0" fmla="*/ 207599 w 1586489"/>
                    <a:gd name="connsiteY0" fmla="*/ 32021 h 1038775"/>
                    <a:gd name="connsiteX1" fmla="*/ 115881 w 1586489"/>
                    <a:gd name="connsiteY1" fmla="*/ 936837 h 1038775"/>
                    <a:gd name="connsiteX2" fmla="*/ 1514649 w 1586489"/>
                    <a:gd name="connsiteY2" fmla="*/ 963975 h 1038775"/>
                    <a:gd name="connsiteX3" fmla="*/ 1359415 w 1586489"/>
                    <a:gd name="connsiteY3" fmla="*/ 0 h 1038775"/>
                    <a:gd name="connsiteX4" fmla="*/ 207599 w 1586489"/>
                    <a:gd name="connsiteY4" fmla="*/ 32021 h 1038775"/>
                    <a:gd name="connsiteX0" fmla="*/ 207599 w 1573174"/>
                    <a:gd name="connsiteY0" fmla="*/ 32021 h 1055855"/>
                    <a:gd name="connsiteX1" fmla="*/ 115881 w 1573174"/>
                    <a:gd name="connsiteY1" fmla="*/ 936837 h 1055855"/>
                    <a:gd name="connsiteX2" fmla="*/ 1514649 w 1573174"/>
                    <a:gd name="connsiteY2" fmla="*/ 963975 h 1055855"/>
                    <a:gd name="connsiteX3" fmla="*/ 1359415 w 1573174"/>
                    <a:gd name="connsiteY3" fmla="*/ 0 h 1055855"/>
                    <a:gd name="connsiteX4" fmla="*/ 207599 w 1573174"/>
                    <a:gd name="connsiteY4" fmla="*/ 32021 h 1055855"/>
                    <a:gd name="connsiteX0" fmla="*/ 207599 w 1570116"/>
                    <a:gd name="connsiteY0" fmla="*/ 32021 h 1055855"/>
                    <a:gd name="connsiteX1" fmla="*/ 115881 w 1570116"/>
                    <a:gd name="connsiteY1" fmla="*/ 936837 h 1055855"/>
                    <a:gd name="connsiteX2" fmla="*/ 1514649 w 1570116"/>
                    <a:gd name="connsiteY2" fmla="*/ 963975 h 1055855"/>
                    <a:gd name="connsiteX3" fmla="*/ 1359415 w 1570116"/>
                    <a:gd name="connsiteY3" fmla="*/ 0 h 1055855"/>
                    <a:gd name="connsiteX4" fmla="*/ 207599 w 1570116"/>
                    <a:gd name="connsiteY4" fmla="*/ 32021 h 1055855"/>
                    <a:gd name="connsiteX0" fmla="*/ 207599 w 1581479"/>
                    <a:gd name="connsiteY0" fmla="*/ 32021 h 1055855"/>
                    <a:gd name="connsiteX1" fmla="*/ 115881 w 1581479"/>
                    <a:gd name="connsiteY1" fmla="*/ 936837 h 1055855"/>
                    <a:gd name="connsiteX2" fmla="*/ 1514649 w 1581479"/>
                    <a:gd name="connsiteY2" fmla="*/ 963975 h 1055855"/>
                    <a:gd name="connsiteX3" fmla="*/ 1359415 w 1581479"/>
                    <a:gd name="connsiteY3" fmla="*/ 0 h 1055855"/>
                    <a:gd name="connsiteX4" fmla="*/ 207599 w 1581479"/>
                    <a:gd name="connsiteY4" fmla="*/ 32021 h 1055855"/>
                    <a:gd name="connsiteX0" fmla="*/ 207599 w 1578405"/>
                    <a:gd name="connsiteY0" fmla="*/ 32021 h 1055855"/>
                    <a:gd name="connsiteX1" fmla="*/ 115881 w 1578405"/>
                    <a:gd name="connsiteY1" fmla="*/ 936837 h 1055855"/>
                    <a:gd name="connsiteX2" fmla="*/ 1514649 w 1578405"/>
                    <a:gd name="connsiteY2" fmla="*/ 963975 h 1055855"/>
                    <a:gd name="connsiteX3" fmla="*/ 1359415 w 1578405"/>
                    <a:gd name="connsiteY3" fmla="*/ 0 h 1055855"/>
                    <a:gd name="connsiteX4" fmla="*/ 207599 w 1578405"/>
                    <a:gd name="connsiteY4" fmla="*/ 32021 h 1055855"/>
                    <a:gd name="connsiteX0" fmla="*/ 207599 w 1614551"/>
                    <a:gd name="connsiteY0" fmla="*/ 32021 h 1074914"/>
                    <a:gd name="connsiteX1" fmla="*/ 115881 w 1614551"/>
                    <a:gd name="connsiteY1" fmla="*/ 936837 h 1074914"/>
                    <a:gd name="connsiteX2" fmla="*/ 1514649 w 1614551"/>
                    <a:gd name="connsiteY2" fmla="*/ 963975 h 1074914"/>
                    <a:gd name="connsiteX3" fmla="*/ 1359415 w 1614551"/>
                    <a:gd name="connsiteY3" fmla="*/ 0 h 1074914"/>
                    <a:gd name="connsiteX4" fmla="*/ 207599 w 1614551"/>
                    <a:gd name="connsiteY4" fmla="*/ 32021 h 1074914"/>
                    <a:gd name="connsiteX0" fmla="*/ 207599 w 1608843"/>
                    <a:gd name="connsiteY0" fmla="*/ 32021 h 1074102"/>
                    <a:gd name="connsiteX1" fmla="*/ 115881 w 1608843"/>
                    <a:gd name="connsiteY1" fmla="*/ 936837 h 1074102"/>
                    <a:gd name="connsiteX2" fmla="*/ 1514649 w 1608843"/>
                    <a:gd name="connsiteY2" fmla="*/ 963975 h 1074102"/>
                    <a:gd name="connsiteX3" fmla="*/ 1359415 w 1608843"/>
                    <a:gd name="connsiteY3" fmla="*/ 0 h 1074102"/>
                    <a:gd name="connsiteX4" fmla="*/ 207599 w 1608843"/>
                    <a:gd name="connsiteY4" fmla="*/ 32021 h 1074102"/>
                    <a:gd name="connsiteX0" fmla="*/ 122408 w 1518530"/>
                    <a:gd name="connsiteY0" fmla="*/ 32021 h 1187723"/>
                    <a:gd name="connsiteX1" fmla="*/ 184872 w 1518530"/>
                    <a:gd name="connsiteY1" fmla="*/ 1116829 h 1187723"/>
                    <a:gd name="connsiteX2" fmla="*/ 1429458 w 1518530"/>
                    <a:gd name="connsiteY2" fmla="*/ 963975 h 1187723"/>
                    <a:gd name="connsiteX3" fmla="*/ 1274224 w 1518530"/>
                    <a:gd name="connsiteY3" fmla="*/ 0 h 1187723"/>
                    <a:gd name="connsiteX4" fmla="*/ 122408 w 1518530"/>
                    <a:gd name="connsiteY4" fmla="*/ 32021 h 1187723"/>
                    <a:gd name="connsiteX0" fmla="*/ 111701 w 1393534"/>
                    <a:gd name="connsiteY0" fmla="*/ 32021 h 1245376"/>
                    <a:gd name="connsiteX1" fmla="*/ 174165 w 1393534"/>
                    <a:gd name="connsiteY1" fmla="*/ 1116829 h 1245376"/>
                    <a:gd name="connsiteX2" fmla="*/ 1215317 w 1393534"/>
                    <a:gd name="connsiteY2" fmla="*/ 1100452 h 1245376"/>
                    <a:gd name="connsiteX3" fmla="*/ 1263517 w 1393534"/>
                    <a:gd name="connsiteY3" fmla="*/ 0 h 1245376"/>
                    <a:gd name="connsiteX4" fmla="*/ 111701 w 1393534"/>
                    <a:gd name="connsiteY4" fmla="*/ 32021 h 1245376"/>
                    <a:gd name="connsiteX0" fmla="*/ 127582 w 1411399"/>
                    <a:gd name="connsiteY0" fmla="*/ 32021 h 1223565"/>
                    <a:gd name="connsiteX1" fmla="*/ 151500 w 1411399"/>
                    <a:gd name="connsiteY1" fmla="*/ 1077270 h 1223565"/>
                    <a:gd name="connsiteX2" fmla="*/ 1231198 w 1411399"/>
                    <a:gd name="connsiteY2" fmla="*/ 1100452 h 1223565"/>
                    <a:gd name="connsiteX3" fmla="*/ 1279398 w 1411399"/>
                    <a:gd name="connsiteY3" fmla="*/ 0 h 1223565"/>
                    <a:gd name="connsiteX4" fmla="*/ 127582 w 1411399"/>
                    <a:gd name="connsiteY4" fmla="*/ 32021 h 1223565"/>
                    <a:gd name="connsiteX0" fmla="*/ 140638 w 1424456"/>
                    <a:gd name="connsiteY0" fmla="*/ 32021 h 1270822"/>
                    <a:gd name="connsiteX1" fmla="*/ 164556 w 1424456"/>
                    <a:gd name="connsiteY1" fmla="*/ 1077270 h 1270822"/>
                    <a:gd name="connsiteX2" fmla="*/ 1244254 w 1424456"/>
                    <a:gd name="connsiteY2" fmla="*/ 1100452 h 1270822"/>
                    <a:gd name="connsiteX3" fmla="*/ 1292454 w 1424456"/>
                    <a:gd name="connsiteY3" fmla="*/ 0 h 1270822"/>
                    <a:gd name="connsiteX4" fmla="*/ 140638 w 1424456"/>
                    <a:gd name="connsiteY4" fmla="*/ 32021 h 1270822"/>
                    <a:gd name="connsiteX0" fmla="*/ 140638 w 1425124"/>
                    <a:gd name="connsiteY0" fmla="*/ 32021 h 1289093"/>
                    <a:gd name="connsiteX1" fmla="*/ 164556 w 1425124"/>
                    <a:gd name="connsiteY1" fmla="*/ 1077270 h 1289093"/>
                    <a:gd name="connsiteX2" fmla="*/ 1244254 w 1425124"/>
                    <a:gd name="connsiteY2" fmla="*/ 1100452 h 1289093"/>
                    <a:gd name="connsiteX3" fmla="*/ 1292454 w 1425124"/>
                    <a:gd name="connsiteY3" fmla="*/ 0 h 1289093"/>
                    <a:gd name="connsiteX4" fmla="*/ 140638 w 1425124"/>
                    <a:gd name="connsiteY4" fmla="*/ 32021 h 1289093"/>
                    <a:gd name="connsiteX0" fmla="*/ 128954 w 1423090"/>
                    <a:gd name="connsiteY0" fmla="*/ 32021 h 1250884"/>
                    <a:gd name="connsiteX1" fmla="*/ 152872 w 1423090"/>
                    <a:gd name="connsiteY1" fmla="*/ 1077270 h 1250884"/>
                    <a:gd name="connsiteX2" fmla="*/ 1256125 w 1423090"/>
                    <a:gd name="connsiteY2" fmla="*/ 1110341 h 1250884"/>
                    <a:gd name="connsiteX3" fmla="*/ 1280770 w 1423090"/>
                    <a:gd name="connsiteY3" fmla="*/ 0 h 1250884"/>
                    <a:gd name="connsiteX4" fmla="*/ 128954 w 1423090"/>
                    <a:gd name="connsiteY4" fmla="*/ 32021 h 1250884"/>
                    <a:gd name="connsiteX0" fmla="*/ 128954 w 1434737"/>
                    <a:gd name="connsiteY0" fmla="*/ 0 h 1194703"/>
                    <a:gd name="connsiteX1" fmla="*/ 152872 w 1434737"/>
                    <a:gd name="connsiteY1" fmla="*/ 1045249 h 1194703"/>
                    <a:gd name="connsiteX2" fmla="*/ 1256125 w 1434737"/>
                    <a:gd name="connsiteY2" fmla="*/ 1078320 h 1194703"/>
                    <a:gd name="connsiteX3" fmla="*/ 1300043 w 1434737"/>
                    <a:gd name="connsiteY3" fmla="*/ 11494 h 1194703"/>
                    <a:gd name="connsiteX4" fmla="*/ 128954 w 1434737"/>
                    <a:gd name="connsiteY4" fmla="*/ 0 h 1194703"/>
                    <a:gd name="connsiteX0" fmla="*/ 128954 w 1446148"/>
                    <a:gd name="connsiteY0" fmla="*/ 0 h 1194438"/>
                    <a:gd name="connsiteX1" fmla="*/ 152872 w 1446148"/>
                    <a:gd name="connsiteY1" fmla="*/ 1045249 h 1194438"/>
                    <a:gd name="connsiteX2" fmla="*/ 1256125 w 1446148"/>
                    <a:gd name="connsiteY2" fmla="*/ 1078320 h 1194438"/>
                    <a:gd name="connsiteX3" fmla="*/ 1317174 w 1446148"/>
                    <a:gd name="connsiteY3" fmla="*/ 15449 h 1194438"/>
                    <a:gd name="connsiteX4" fmla="*/ 128954 w 1446148"/>
                    <a:gd name="connsiteY4" fmla="*/ 0 h 1194438"/>
                    <a:gd name="connsiteX0" fmla="*/ 128954 w 1446148"/>
                    <a:gd name="connsiteY0" fmla="*/ 0 h 1194438"/>
                    <a:gd name="connsiteX1" fmla="*/ 152872 w 1446148"/>
                    <a:gd name="connsiteY1" fmla="*/ 1045249 h 1194438"/>
                    <a:gd name="connsiteX2" fmla="*/ 1256125 w 1446148"/>
                    <a:gd name="connsiteY2" fmla="*/ 1078320 h 1194438"/>
                    <a:gd name="connsiteX3" fmla="*/ 1317174 w 1446148"/>
                    <a:gd name="connsiteY3" fmla="*/ 15449 h 1194438"/>
                    <a:gd name="connsiteX4" fmla="*/ 128954 w 1446148"/>
                    <a:gd name="connsiteY4" fmla="*/ 0 h 1194438"/>
                    <a:gd name="connsiteX0" fmla="*/ 128954 w 1439775"/>
                    <a:gd name="connsiteY0" fmla="*/ 0 h 1194438"/>
                    <a:gd name="connsiteX1" fmla="*/ 152872 w 1439775"/>
                    <a:gd name="connsiteY1" fmla="*/ 1045249 h 1194438"/>
                    <a:gd name="connsiteX2" fmla="*/ 1256125 w 1439775"/>
                    <a:gd name="connsiteY2" fmla="*/ 1078320 h 1194438"/>
                    <a:gd name="connsiteX3" fmla="*/ 1317174 w 1439775"/>
                    <a:gd name="connsiteY3" fmla="*/ 15449 h 1194438"/>
                    <a:gd name="connsiteX4" fmla="*/ 128954 w 1439775"/>
                    <a:gd name="connsiteY4" fmla="*/ 0 h 1194438"/>
                    <a:gd name="connsiteX0" fmla="*/ 114130 w 1423157"/>
                    <a:gd name="connsiteY0" fmla="*/ 0 h 1227585"/>
                    <a:gd name="connsiteX1" fmla="*/ 173381 w 1423157"/>
                    <a:gd name="connsiteY1" fmla="*/ 1104587 h 1227585"/>
                    <a:gd name="connsiteX2" fmla="*/ 1241301 w 1423157"/>
                    <a:gd name="connsiteY2" fmla="*/ 1078320 h 1227585"/>
                    <a:gd name="connsiteX3" fmla="*/ 1302350 w 1423157"/>
                    <a:gd name="connsiteY3" fmla="*/ 15449 h 1227585"/>
                    <a:gd name="connsiteX4" fmla="*/ 114130 w 1423157"/>
                    <a:gd name="connsiteY4" fmla="*/ 0 h 1227585"/>
                    <a:gd name="connsiteX0" fmla="*/ 120572 w 1430413"/>
                    <a:gd name="connsiteY0" fmla="*/ 0 h 1205329"/>
                    <a:gd name="connsiteX1" fmla="*/ 163762 w 1430413"/>
                    <a:gd name="connsiteY1" fmla="*/ 1066017 h 1205329"/>
                    <a:gd name="connsiteX2" fmla="*/ 1247743 w 1430413"/>
                    <a:gd name="connsiteY2" fmla="*/ 1078320 h 1205329"/>
                    <a:gd name="connsiteX3" fmla="*/ 1308792 w 1430413"/>
                    <a:gd name="connsiteY3" fmla="*/ 15449 h 1205329"/>
                    <a:gd name="connsiteX4" fmla="*/ 120572 w 1430413"/>
                    <a:gd name="connsiteY4" fmla="*/ 0 h 1205329"/>
                    <a:gd name="connsiteX0" fmla="*/ 119171 w 1419861"/>
                    <a:gd name="connsiteY0" fmla="*/ 0 h 1223346"/>
                    <a:gd name="connsiteX1" fmla="*/ 162361 w 1419861"/>
                    <a:gd name="connsiteY1" fmla="*/ 1066017 h 1223346"/>
                    <a:gd name="connsiteX2" fmla="*/ 1220645 w 1419861"/>
                    <a:gd name="connsiteY2" fmla="*/ 1107989 h 1223346"/>
                    <a:gd name="connsiteX3" fmla="*/ 1307391 w 1419861"/>
                    <a:gd name="connsiteY3" fmla="*/ 15449 h 1223346"/>
                    <a:gd name="connsiteX4" fmla="*/ 119171 w 1419861"/>
                    <a:gd name="connsiteY4" fmla="*/ 0 h 1223346"/>
                    <a:gd name="connsiteX0" fmla="*/ 126667 w 1427357"/>
                    <a:gd name="connsiteY0" fmla="*/ 0 h 1251959"/>
                    <a:gd name="connsiteX1" fmla="*/ 169857 w 1427357"/>
                    <a:gd name="connsiteY1" fmla="*/ 1066017 h 1251959"/>
                    <a:gd name="connsiteX2" fmla="*/ 1228141 w 1427357"/>
                    <a:gd name="connsiteY2" fmla="*/ 1107989 h 1251959"/>
                    <a:gd name="connsiteX3" fmla="*/ 1314887 w 1427357"/>
                    <a:gd name="connsiteY3" fmla="*/ 15449 h 1251959"/>
                    <a:gd name="connsiteX4" fmla="*/ 126667 w 1427357"/>
                    <a:gd name="connsiteY4" fmla="*/ 0 h 1251959"/>
                    <a:gd name="connsiteX0" fmla="*/ 126667 w 1424721"/>
                    <a:gd name="connsiteY0" fmla="*/ 0 h 1271249"/>
                    <a:gd name="connsiteX1" fmla="*/ 169857 w 1424721"/>
                    <a:gd name="connsiteY1" fmla="*/ 1066017 h 1271249"/>
                    <a:gd name="connsiteX2" fmla="*/ 1228141 w 1424721"/>
                    <a:gd name="connsiteY2" fmla="*/ 1107989 h 1271249"/>
                    <a:gd name="connsiteX3" fmla="*/ 1314887 w 1424721"/>
                    <a:gd name="connsiteY3" fmla="*/ 15449 h 1271249"/>
                    <a:gd name="connsiteX4" fmla="*/ 126667 w 1424721"/>
                    <a:gd name="connsiteY4" fmla="*/ 0 h 1271249"/>
                    <a:gd name="connsiteX0" fmla="*/ 120749 w 1428874"/>
                    <a:gd name="connsiteY0" fmla="*/ 0 h 1219805"/>
                    <a:gd name="connsiteX1" fmla="*/ 163939 w 1428874"/>
                    <a:gd name="connsiteY1" fmla="*/ 1066017 h 1219805"/>
                    <a:gd name="connsiteX2" fmla="*/ 1251132 w 1428874"/>
                    <a:gd name="connsiteY2" fmla="*/ 1069419 h 1219805"/>
                    <a:gd name="connsiteX3" fmla="*/ 1308969 w 1428874"/>
                    <a:gd name="connsiteY3" fmla="*/ 15449 h 1219805"/>
                    <a:gd name="connsiteX4" fmla="*/ 120749 w 1428874"/>
                    <a:gd name="connsiteY4" fmla="*/ 0 h 1219805"/>
                    <a:gd name="connsiteX0" fmla="*/ 121454 w 1434501"/>
                    <a:gd name="connsiteY0" fmla="*/ 0 h 1216225"/>
                    <a:gd name="connsiteX1" fmla="*/ 164644 w 1434501"/>
                    <a:gd name="connsiteY1" fmla="*/ 1066017 h 1216225"/>
                    <a:gd name="connsiteX2" fmla="*/ 1264685 w 1434501"/>
                    <a:gd name="connsiteY2" fmla="*/ 1063485 h 1216225"/>
                    <a:gd name="connsiteX3" fmla="*/ 1309674 w 1434501"/>
                    <a:gd name="connsiteY3" fmla="*/ 15449 h 1216225"/>
                    <a:gd name="connsiteX4" fmla="*/ 121454 w 1434501"/>
                    <a:gd name="connsiteY4" fmla="*/ 0 h 1216225"/>
                    <a:gd name="connsiteX0" fmla="*/ 121454 w 1446052"/>
                    <a:gd name="connsiteY0" fmla="*/ 0 h 1240127"/>
                    <a:gd name="connsiteX1" fmla="*/ 164644 w 1446052"/>
                    <a:gd name="connsiteY1" fmla="*/ 1066017 h 1240127"/>
                    <a:gd name="connsiteX2" fmla="*/ 1264685 w 1446052"/>
                    <a:gd name="connsiteY2" fmla="*/ 1063485 h 1240127"/>
                    <a:gd name="connsiteX3" fmla="*/ 1309674 w 1446052"/>
                    <a:gd name="connsiteY3" fmla="*/ 15449 h 1240127"/>
                    <a:gd name="connsiteX4" fmla="*/ 121454 w 1446052"/>
                    <a:gd name="connsiteY4" fmla="*/ 0 h 1240127"/>
                    <a:gd name="connsiteX0" fmla="*/ 120046 w 1434112"/>
                    <a:gd name="connsiteY0" fmla="*/ 0 h 1240127"/>
                    <a:gd name="connsiteX1" fmla="*/ 163236 w 1434112"/>
                    <a:gd name="connsiteY1" fmla="*/ 1066017 h 1240127"/>
                    <a:gd name="connsiteX2" fmla="*/ 1237580 w 1434112"/>
                    <a:gd name="connsiteY2" fmla="*/ 1063485 h 1240127"/>
                    <a:gd name="connsiteX3" fmla="*/ 1308266 w 1434112"/>
                    <a:gd name="connsiteY3" fmla="*/ 15449 h 1240127"/>
                    <a:gd name="connsiteX4" fmla="*/ 120046 w 1434112"/>
                    <a:gd name="connsiteY4" fmla="*/ 0 h 1240127"/>
                    <a:gd name="connsiteX0" fmla="*/ 120046 w 1446584"/>
                    <a:gd name="connsiteY0" fmla="*/ 0 h 1256098"/>
                    <a:gd name="connsiteX1" fmla="*/ 163236 w 1446584"/>
                    <a:gd name="connsiteY1" fmla="*/ 1066017 h 1256098"/>
                    <a:gd name="connsiteX2" fmla="*/ 1237580 w 1446584"/>
                    <a:gd name="connsiteY2" fmla="*/ 1063485 h 1256098"/>
                    <a:gd name="connsiteX3" fmla="*/ 1308266 w 1446584"/>
                    <a:gd name="connsiteY3" fmla="*/ 15449 h 1256098"/>
                    <a:gd name="connsiteX4" fmla="*/ 120046 w 1446584"/>
                    <a:gd name="connsiteY4" fmla="*/ 0 h 1256098"/>
                    <a:gd name="connsiteX0" fmla="*/ 120046 w 1413317"/>
                    <a:gd name="connsiteY0" fmla="*/ 14220 h 1212953"/>
                    <a:gd name="connsiteX1" fmla="*/ 163236 w 1413317"/>
                    <a:gd name="connsiteY1" fmla="*/ 1080237 h 1212953"/>
                    <a:gd name="connsiteX2" fmla="*/ 1237580 w 1413317"/>
                    <a:gd name="connsiteY2" fmla="*/ 1077705 h 1212953"/>
                    <a:gd name="connsiteX3" fmla="*/ 1288994 w 1413317"/>
                    <a:gd name="connsiteY3" fmla="*/ 0 h 1212953"/>
                    <a:gd name="connsiteX4" fmla="*/ 120046 w 1413317"/>
                    <a:gd name="connsiteY4" fmla="*/ 14220 h 1212953"/>
                    <a:gd name="connsiteX0" fmla="*/ 139057 w 1434522"/>
                    <a:gd name="connsiteY0" fmla="*/ 14220 h 1255402"/>
                    <a:gd name="connsiteX1" fmla="*/ 140489 w 1434522"/>
                    <a:gd name="connsiteY1" fmla="*/ 1148476 h 1255402"/>
                    <a:gd name="connsiteX2" fmla="*/ 1256591 w 1434522"/>
                    <a:gd name="connsiteY2" fmla="*/ 1077705 h 1255402"/>
                    <a:gd name="connsiteX3" fmla="*/ 1308005 w 1434522"/>
                    <a:gd name="connsiteY3" fmla="*/ 0 h 1255402"/>
                    <a:gd name="connsiteX4" fmla="*/ 139057 w 1434522"/>
                    <a:gd name="connsiteY4" fmla="*/ 14220 h 1255402"/>
                    <a:gd name="connsiteX0" fmla="*/ 132840 w 1427627"/>
                    <a:gd name="connsiteY0" fmla="*/ 14220 h 1232305"/>
                    <a:gd name="connsiteX1" fmla="*/ 147120 w 1427627"/>
                    <a:gd name="connsiteY1" fmla="*/ 1112874 h 1232305"/>
                    <a:gd name="connsiteX2" fmla="*/ 1250374 w 1427627"/>
                    <a:gd name="connsiteY2" fmla="*/ 1077705 h 1232305"/>
                    <a:gd name="connsiteX3" fmla="*/ 1301788 w 1427627"/>
                    <a:gd name="connsiteY3" fmla="*/ 0 h 1232305"/>
                    <a:gd name="connsiteX4" fmla="*/ 132840 w 1427627"/>
                    <a:gd name="connsiteY4" fmla="*/ 14220 h 1232305"/>
                    <a:gd name="connsiteX0" fmla="*/ 142291 w 1438096"/>
                    <a:gd name="connsiteY0" fmla="*/ 14220 h 1247485"/>
                    <a:gd name="connsiteX1" fmla="*/ 137299 w 1438096"/>
                    <a:gd name="connsiteY1" fmla="*/ 1136610 h 1247485"/>
                    <a:gd name="connsiteX2" fmla="*/ 1259825 w 1438096"/>
                    <a:gd name="connsiteY2" fmla="*/ 1077705 h 1247485"/>
                    <a:gd name="connsiteX3" fmla="*/ 1311239 w 1438096"/>
                    <a:gd name="connsiteY3" fmla="*/ 0 h 1247485"/>
                    <a:gd name="connsiteX4" fmla="*/ 142291 w 1438096"/>
                    <a:gd name="connsiteY4" fmla="*/ 14220 h 1247485"/>
                    <a:gd name="connsiteX0" fmla="*/ 137472 w 1432767"/>
                    <a:gd name="connsiteY0" fmla="*/ 14220 h 1245539"/>
                    <a:gd name="connsiteX1" fmla="*/ 142116 w 1432767"/>
                    <a:gd name="connsiteY1" fmla="*/ 1133643 h 1245539"/>
                    <a:gd name="connsiteX2" fmla="*/ 1255006 w 1432767"/>
                    <a:gd name="connsiteY2" fmla="*/ 1077705 h 1245539"/>
                    <a:gd name="connsiteX3" fmla="*/ 1306420 w 1432767"/>
                    <a:gd name="connsiteY3" fmla="*/ 0 h 1245539"/>
                    <a:gd name="connsiteX4" fmla="*/ 137472 w 1432767"/>
                    <a:gd name="connsiteY4" fmla="*/ 14220 h 12455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32767" h="1245539">
                      <a:moveTo>
                        <a:pt x="137472" y="14220"/>
                      </a:moveTo>
                      <a:cubicBezTo>
                        <a:pt x="-48995" y="346560"/>
                        <a:pt x="-44140" y="956396"/>
                        <a:pt x="142116" y="1133643"/>
                      </a:cubicBezTo>
                      <a:cubicBezTo>
                        <a:pt x="328372" y="1310890"/>
                        <a:pt x="1060955" y="1266646"/>
                        <a:pt x="1255006" y="1077705"/>
                      </a:cubicBezTo>
                      <a:cubicBezTo>
                        <a:pt x="1449057" y="888765"/>
                        <a:pt x="1510027" y="336983"/>
                        <a:pt x="1306420" y="0"/>
                      </a:cubicBezTo>
                      <a:lnTo>
                        <a:pt x="137472" y="14220"/>
                      </a:lnTo>
                      <a:close/>
                    </a:path>
                  </a:pathLst>
                </a:custGeom>
                <a:solidFill>
                  <a:srgbClr val="F8B330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40" name="Pie 939"/>
                <p:cNvSpPr/>
                <p:nvPr/>
              </p:nvSpPr>
              <p:spPr>
                <a:xfrm flipH="1">
                  <a:off x="10374350" y="3904050"/>
                  <a:ext cx="419611" cy="448679"/>
                </a:xfrm>
                <a:prstGeom prst="pie">
                  <a:avLst>
                    <a:gd name="adj1" fmla="val 6159202"/>
                    <a:gd name="adj2" fmla="val 15205937"/>
                  </a:avLst>
                </a:prstGeom>
                <a:solidFill>
                  <a:srgbClr val="E5BC7E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41" name="Pie 940"/>
                <p:cNvSpPr/>
                <p:nvPr/>
              </p:nvSpPr>
              <p:spPr>
                <a:xfrm rot="10800000" flipH="1">
                  <a:off x="8268772" y="1350546"/>
                  <a:ext cx="3568475" cy="5107009"/>
                </a:xfrm>
                <a:prstGeom prst="pie">
                  <a:avLst>
                    <a:gd name="adj1" fmla="val 15522115"/>
                    <a:gd name="adj2" fmla="val 16855910"/>
                  </a:avLst>
                </a:prstGeom>
                <a:solidFill>
                  <a:srgbClr val="E5BC7E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42" name="Pie 941"/>
                <p:cNvSpPr/>
                <p:nvPr/>
              </p:nvSpPr>
              <p:spPr>
                <a:xfrm>
                  <a:off x="9311969" y="3904050"/>
                  <a:ext cx="419611" cy="448679"/>
                </a:xfrm>
                <a:prstGeom prst="pie">
                  <a:avLst>
                    <a:gd name="adj1" fmla="val 6159202"/>
                    <a:gd name="adj2" fmla="val 15205937"/>
                  </a:avLst>
                </a:prstGeom>
                <a:solidFill>
                  <a:srgbClr val="E5BC7E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43" name="Freeform 942"/>
                <p:cNvSpPr/>
                <p:nvPr/>
              </p:nvSpPr>
              <p:spPr>
                <a:xfrm>
                  <a:off x="9371505" y="3292327"/>
                  <a:ext cx="1359543" cy="1719377"/>
                </a:xfrm>
                <a:custGeom>
                  <a:avLst/>
                  <a:gdLst>
                    <a:gd name="connsiteX0" fmla="*/ 681504 w 1363008"/>
                    <a:gd name="connsiteY0" fmla="*/ 0 h 1719377"/>
                    <a:gd name="connsiteX1" fmla="*/ 1349162 w 1363008"/>
                    <a:gd name="connsiteY1" fmla="*/ 556249 h 1719377"/>
                    <a:gd name="connsiteX2" fmla="*/ 1358825 w 1363008"/>
                    <a:gd name="connsiteY2" fmla="*/ 654229 h 1719377"/>
                    <a:gd name="connsiteX3" fmla="*/ 1363008 w 1363008"/>
                    <a:gd name="connsiteY3" fmla="*/ 656873 h 1719377"/>
                    <a:gd name="connsiteX4" fmla="*/ 1361587 w 1363008"/>
                    <a:gd name="connsiteY4" fmla="*/ 682238 h 1719377"/>
                    <a:gd name="connsiteX5" fmla="*/ 1363008 w 1363008"/>
                    <a:gd name="connsiteY5" fmla="*/ 696648 h 1719377"/>
                    <a:gd name="connsiteX6" fmla="*/ 1360699 w 1363008"/>
                    <a:gd name="connsiteY6" fmla="*/ 698086 h 1719377"/>
                    <a:gd name="connsiteX7" fmla="*/ 1354396 w 1363008"/>
                    <a:gd name="connsiteY7" fmla="*/ 810591 h 1719377"/>
                    <a:gd name="connsiteX8" fmla="*/ 681504 w 1363008"/>
                    <a:gd name="connsiteY8" fmla="*/ 1719377 h 1719377"/>
                    <a:gd name="connsiteX9" fmla="*/ 10641 w 1363008"/>
                    <a:gd name="connsiteY9" fmla="*/ 816876 h 1719377"/>
                    <a:gd name="connsiteX10" fmla="*/ 2760 w 1363008"/>
                    <a:gd name="connsiteY10" fmla="*/ 698366 h 1719377"/>
                    <a:gd name="connsiteX11" fmla="*/ 0 w 1363008"/>
                    <a:gd name="connsiteY11" fmla="*/ 696648 h 1719377"/>
                    <a:gd name="connsiteX12" fmla="*/ 1580 w 1363008"/>
                    <a:gd name="connsiteY12" fmla="*/ 680628 h 1719377"/>
                    <a:gd name="connsiteX13" fmla="*/ 0 w 1363008"/>
                    <a:gd name="connsiteY13" fmla="*/ 656873 h 1719377"/>
                    <a:gd name="connsiteX14" fmla="*/ 4330 w 1363008"/>
                    <a:gd name="connsiteY14" fmla="*/ 652738 h 1719377"/>
                    <a:gd name="connsiteX15" fmla="*/ 13846 w 1363008"/>
                    <a:gd name="connsiteY15" fmla="*/ 556249 h 1719377"/>
                    <a:gd name="connsiteX16" fmla="*/ 681504 w 1363008"/>
                    <a:gd name="connsiteY16" fmla="*/ 0 h 17193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363008" h="1719377">
                      <a:moveTo>
                        <a:pt x="681504" y="0"/>
                      </a:moveTo>
                      <a:cubicBezTo>
                        <a:pt x="1010840" y="0"/>
                        <a:pt x="1285615" y="238799"/>
                        <a:pt x="1349162" y="556249"/>
                      </a:cubicBezTo>
                      <a:lnTo>
                        <a:pt x="1358825" y="654229"/>
                      </a:lnTo>
                      <a:lnTo>
                        <a:pt x="1363008" y="656873"/>
                      </a:lnTo>
                      <a:lnTo>
                        <a:pt x="1361587" y="682238"/>
                      </a:lnTo>
                      <a:lnTo>
                        <a:pt x="1363008" y="696648"/>
                      </a:lnTo>
                      <a:lnTo>
                        <a:pt x="1360699" y="698086"/>
                      </a:lnTo>
                      <a:lnTo>
                        <a:pt x="1354396" y="810591"/>
                      </a:lnTo>
                      <a:cubicBezTo>
                        <a:pt x="1313528" y="1194067"/>
                        <a:pt x="1122492" y="1719376"/>
                        <a:pt x="681504" y="1719377"/>
                      </a:cubicBezTo>
                      <a:cubicBezTo>
                        <a:pt x="240517" y="1719378"/>
                        <a:pt x="54891" y="1210826"/>
                        <a:pt x="10641" y="816876"/>
                      </a:cubicBezTo>
                      <a:lnTo>
                        <a:pt x="2760" y="698366"/>
                      </a:lnTo>
                      <a:lnTo>
                        <a:pt x="0" y="696648"/>
                      </a:lnTo>
                      <a:lnTo>
                        <a:pt x="1580" y="680628"/>
                      </a:lnTo>
                      <a:lnTo>
                        <a:pt x="0" y="656873"/>
                      </a:lnTo>
                      <a:lnTo>
                        <a:pt x="4330" y="652738"/>
                      </a:lnTo>
                      <a:lnTo>
                        <a:pt x="13846" y="556249"/>
                      </a:lnTo>
                      <a:cubicBezTo>
                        <a:pt x="77394" y="238799"/>
                        <a:pt x="352168" y="0"/>
                        <a:pt x="681504" y="0"/>
                      </a:cubicBezTo>
                      <a:close/>
                    </a:path>
                  </a:pathLst>
                </a:custGeom>
                <a:solidFill>
                  <a:srgbClr val="EFCF9E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44" name="Freeform 943"/>
                <p:cNvSpPr/>
                <p:nvPr/>
              </p:nvSpPr>
              <p:spPr>
                <a:xfrm>
                  <a:off x="9373664" y="3289627"/>
                  <a:ext cx="1358246" cy="907645"/>
                </a:xfrm>
                <a:custGeom>
                  <a:avLst/>
                  <a:gdLst>
                    <a:gd name="connsiteX0" fmla="*/ 676139 w 1352278"/>
                    <a:gd name="connsiteY0" fmla="*/ 0 h 642243"/>
                    <a:gd name="connsiteX1" fmla="*/ 1343797 w 1352278"/>
                    <a:gd name="connsiteY1" fmla="*/ 556249 h 642243"/>
                    <a:gd name="connsiteX2" fmla="*/ 1352278 w 1352278"/>
                    <a:gd name="connsiteY2" fmla="*/ 642243 h 642243"/>
                    <a:gd name="connsiteX3" fmla="*/ 0 w 1352278"/>
                    <a:gd name="connsiteY3" fmla="*/ 642243 h 642243"/>
                    <a:gd name="connsiteX4" fmla="*/ 8481 w 1352278"/>
                    <a:gd name="connsiteY4" fmla="*/ 556249 h 642243"/>
                    <a:gd name="connsiteX5" fmla="*/ 676139 w 1352278"/>
                    <a:gd name="connsiteY5" fmla="*/ 0 h 642243"/>
                    <a:gd name="connsiteX0" fmla="*/ 676139 w 1343797"/>
                    <a:gd name="connsiteY0" fmla="*/ 0 h 1241683"/>
                    <a:gd name="connsiteX1" fmla="*/ 1343797 w 1343797"/>
                    <a:gd name="connsiteY1" fmla="*/ 556249 h 1241683"/>
                    <a:gd name="connsiteX2" fmla="*/ 1260838 w 1343797"/>
                    <a:gd name="connsiteY2" fmla="*/ 1241683 h 1241683"/>
                    <a:gd name="connsiteX3" fmla="*/ 0 w 1343797"/>
                    <a:gd name="connsiteY3" fmla="*/ 642243 h 1241683"/>
                    <a:gd name="connsiteX4" fmla="*/ 8481 w 1343797"/>
                    <a:gd name="connsiteY4" fmla="*/ 556249 h 1241683"/>
                    <a:gd name="connsiteX5" fmla="*/ 676139 w 1343797"/>
                    <a:gd name="connsiteY5" fmla="*/ 0 h 1241683"/>
                    <a:gd name="connsiteX0" fmla="*/ 676139 w 1343797"/>
                    <a:gd name="connsiteY0" fmla="*/ 0 h 1241683"/>
                    <a:gd name="connsiteX1" fmla="*/ 1343797 w 1343797"/>
                    <a:gd name="connsiteY1" fmla="*/ 556249 h 1241683"/>
                    <a:gd name="connsiteX2" fmla="*/ 1260838 w 1343797"/>
                    <a:gd name="connsiteY2" fmla="*/ 1241683 h 1241683"/>
                    <a:gd name="connsiteX3" fmla="*/ 415160 w 1343797"/>
                    <a:gd name="connsiteY3" fmla="*/ 460950 h 1241683"/>
                    <a:gd name="connsiteX4" fmla="*/ 0 w 1343797"/>
                    <a:gd name="connsiteY4" fmla="*/ 642243 h 1241683"/>
                    <a:gd name="connsiteX5" fmla="*/ 8481 w 1343797"/>
                    <a:gd name="connsiteY5" fmla="*/ 556249 h 1241683"/>
                    <a:gd name="connsiteX6" fmla="*/ 676139 w 1343797"/>
                    <a:gd name="connsiteY6" fmla="*/ 0 h 1241683"/>
                    <a:gd name="connsiteX0" fmla="*/ 676139 w 1346623"/>
                    <a:gd name="connsiteY0" fmla="*/ 0 h 1241683"/>
                    <a:gd name="connsiteX1" fmla="*/ 1343797 w 1346623"/>
                    <a:gd name="connsiteY1" fmla="*/ 556249 h 1241683"/>
                    <a:gd name="connsiteX2" fmla="*/ 1260838 w 1346623"/>
                    <a:gd name="connsiteY2" fmla="*/ 1241683 h 1241683"/>
                    <a:gd name="connsiteX3" fmla="*/ 415160 w 1346623"/>
                    <a:gd name="connsiteY3" fmla="*/ 460950 h 1241683"/>
                    <a:gd name="connsiteX4" fmla="*/ 0 w 1346623"/>
                    <a:gd name="connsiteY4" fmla="*/ 642243 h 1241683"/>
                    <a:gd name="connsiteX5" fmla="*/ 8481 w 1346623"/>
                    <a:gd name="connsiteY5" fmla="*/ 556249 h 1241683"/>
                    <a:gd name="connsiteX6" fmla="*/ 676139 w 1346623"/>
                    <a:gd name="connsiteY6" fmla="*/ 0 h 1241683"/>
                    <a:gd name="connsiteX0" fmla="*/ 676139 w 1348316"/>
                    <a:gd name="connsiteY0" fmla="*/ 0 h 1241683"/>
                    <a:gd name="connsiteX1" fmla="*/ 1343797 w 1348316"/>
                    <a:gd name="connsiteY1" fmla="*/ 556249 h 1241683"/>
                    <a:gd name="connsiteX2" fmla="*/ 1260838 w 1348316"/>
                    <a:gd name="connsiteY2" fmla="*/ 1241683 h 1241683"/>
                    <a:gd name="connsiteX3" fmla="*/ 415160 w 1348316"/>
                    <a:gd name="connsiteY3" fmla="*/ 460950 h 1241683"/>
                    <a:gd name="connsiteX4" fmla="*/ 0 w 1348316"/>
                    <a:gd name="connsiteY4" fmla="*/ 642243 h 1241683"/>
                    <a:gd name="connsiteX5" fmla="*/ 8481 w 1348316"/>
                    <a:gd name="connsiteY5" fmla="*/ 556249 h 1241683"/>
                    <a:gd name="connsiteX6" fmla="*/ 676139 w 1348316"/>
                    <a:gd name="connsiteY6" fmla="*/ 0 h 1241683"/>
                    <a:gd name="connsiteX0" fmla="*/ 676139 w 1348316"/>
                    <a:gd name="connsiteY0" fmla="*/ 0 h 1241683"/>
                    <a:gd name="connsiteX1" fmla="*/ 1343797 w 1348316"/>
                    <a:gd name="connsiteY1" fmla="*/ 556249 h 1241683"/>
                    <a:gd name="connsiteX2" fmla="*/ 1260838 w 1348316"/>
                    <a:gd name="connsiteY2" fmla="*/ 1241683 h 1241683"/>
                    <a:gd name="connsiteX3" fmla="*/ 415160 w 1348316"/>
                    <a:gd name="connsiteY3" fmla="*/ 460950 h 1241683"/>
                    <a:gd name="connsiteX4" fmla="*/ 0 w 1348316"/>
                    <a:gd name="connsiteY4" fmla="*/ 642243 h 1241683"/>
                    <a:gd name="connsiteX5" fmla="*/ 8481 w 1348316"/>
                    <a:gd name="connsiteY5" fmla="*/ 556249 h 1241683"/>
                    <a:gd name="connsiteX6" fmla="*/ 676139 w 1348316"/>
                    <a:gd name="connsiteY6" fmla="*/ 0 h 1241683"/>
                    <a:gd name="connsiteX0" fmla="*/ 667658 w 1339835"/>
                    <a:gd name="connsiteY0" fmla="*/ 0 h 1241683"/>
                    <a:gd name="connsiteX1" fmla="*/ 1335316 w 1339835"/>
                    <a:gd name="connsiteY1" fmla="*/ 556249 h 1241683"/>
                    <a:gd name="connsiteX2" fmla="*/ 1252357 w 1339835"/>
                    <a:gd name="connsiteY2" fmla="*/ 1241683 h 1241683"/>
                    <a:gd name="connsiteX3" fmla="*/ 406679 w 1339835"/>
                    <a:gd name="connsiteY3" fmla="*/ 460950 h 1241683"/>
                    <a:gd name="connsiteX4" fmla="*/ 27079 w 1339835"/>
                    <a:gd name="connsiteY4" fmla="*/ 1008003 h 1241683"/>
                    <a:gd name="connsiteX5" fmla="*/ 0 w 1339835"/>
                    <a:gd name="connsiteY5" fmla="*/ 556249 h 1241683"/>
                    <a:gd name="connsiteX6" fmla="*/ 667658 w 1339835"/>
                    <a:gd name="connsiteY6" fmla="*/ 0 h 1241683"/>
                    <a:gd name="connsiteX0" fmla="*/ 667658 w 1339835"/>
                    <a:gd name="connsiteY0" fmla="*/ 77 h 1241760"/>
                    <a:gd name="connsiteX1" fmla="*/ 1335316 w 1339835"/>
                    <a:gd name="connsiteY1" fmla="*/ 556326 h 1241760"/>
                    <a:gd name="connsiteX2" fmla="*/ 1252357 w 1339835"/>
                    <a:gd name="connsiteY2" fmla="*/ 1241760 h 1241760"/>
                    <a:gd name="connsiteX3" fmla="*/ 406679 w 1339835"/>
                    <a:gd name="connsiteY3" fmla="*/ 461027 h 1241760"/>
                    <a:gd name="connsiteX4" fmla="*/ 27079 w 1339835"/>
                    <a:gd name="connsiteY4" fmla="*/ 1008080 h 1241760"/>
                    <a:gd name="connsiteX5" fmla="*/ 0 w 1339835"/>
                    <a:gd name="connsiteY5" fmla="*/ 556326 h 1241760"/>
                    <a:gd name="connsiteX6" fmla="*/ 667658 w 1339835"/>
                    <a:gd name="connsiteY6" fmla="*/ 77 h 1241760"/>
                    <a:gd name="connsiteX0" fmla="*/ 667658 w 1339835"/>
                    <a:gd name="connsiteY0" fmla="*/ 77 h 1241760"/>
                    <a:gd name="connsiteX1" fmla="*/ 1335316 w 1339835"/>
                    <a:gd name="connsiteY1" fmla="*/ 556326 h 1241760"/>
                    <a:gd name="connsiteX2" fmla="*/ 1252357 w 1339835"/>
                    <a:gd name="connsiteY2" fmla="*/ 1241760 h 1241760"/>
                    <a:gd name="connsiteX3" fmla="*/ 406679 w 1339835"/>
                    <a:gd name="connsiteY3" fmla="*/ 461027 h 1241760"/>
                    <a:gd name="connsiteX4" fmla="*/ 27079 w 1339835"/>
                    <a:gd name="connsiteY4" fmla="*/ 1008080 h 1241760"/>
                    <a:gd name="connsiteX5" fmla="*/ 0 w 1339835"/>
                    <a:gd name="connsiteY5" fmla="*/ 556326 h 1241760"/>
                    <a:gd name="connsiteX6" fmla="*/ 667658 w 1339835"/>
                    <a:gd name="connsiteY6" fmla="*/ 77 h 1241760"/>
                    <a:gd name="connsiteX0" fmla="*/ 667658 w 1339835"/>
                    <a:gd name="connsiteY0" fmla="*/ 77 h 1241760"/>
                    <a:gd name="connsiteX1" fmla="*/ 1335316 w 1339835"/>
                    <a:gd name="connsiteY1" fmla="*/ 556326 h 1241760"/>
                    <a:gd name="connsiteX2" fmla="*/ 1252357 w 1339835"/>
                    <a:gd name="connsiteY2" fmla="*/ 1241760 h 1241760"/>
                    <a:gd name="connsiteX3" fmla="*/ 406679 w 1339835"/>
                    <a:gd name="connsiteY3" fmla="*/ 461027 h 1241760"/>
                    <a:gd name="connsiteX4" fmla="*/ 1679 w 1339835"/>
                    <a:gd name="connsiteY4" fmla="*/ 1018240 h 1241760"/>
                    <a:gd name="connsiteX5" fmla="*/ 0 w 1339835"/>
                    <a:gd name="connsiteY5" fmla="*/ 556326 h 1241760"/>
                    <a:gd name="connsiteX6" fmla="*/ 667658 w 1339835"/>
                    <a:gd name="connsiteY6" fmla="*/ 77 h 1241760"/>
                    <a:gd name="connsiteX0" fmla="*/ 675581 w 1347758"/>
                    <a:gd name="connsiteY0" fmla="*/ 77 h 1241760"/>
                    <a:gd name="connsiteX1" fmla="*/ 1343239 w 1347758"/>
                    <a:gd name="connsiteY1" fmla="*/ 556326 h 1241760"/>
                    <a:gd name="connsiteX2" fmla="*/ 1260280 w 1347758"/>
                    <a:gd name="connsiteY2" fmla="*/ 1241760 h 1241760"/>
                    <a:gd name="connsiteX3" fmla="*/ 414602 w 1347758"/>
                    <a:gd name="connsiteY3" fmla="*/ 461027 h 1241760"/>
                    <a:gd name="connsiteX4" fmla="*/ 9602 w 1347758"/>
                    <a:gd name="connsiteY4" fmla="*/ 1018240 h 1241760"/>
                    <a:gd name="connsiteX5" fmla="*/ 7923 w 1347758"/>
                    <a:gd name="connsiteY5" fmla="*/ 556326 h 1241760"/>
                    <a:gd name="connsiteX6" fmla="*/ 675581 w 1347758"/>
                    <a:gd name="connsiteY6" fmla="*/ 77 h 1241760"/>
                    <a:gd name="connsiteX0" fmla="*/ 684072 w 1356249"/>
                    <a:gd name="connsiteY0" fmla="*/ 77 h 1241760"/>
                    <a:gd name="connsiteX1" fmla="*/ 1351730 w 1356249"/>
                    <a:gd name="connsiteY1" fmla="*/ 556326 h 1241760"/>
                    <a:gd name="connsiteX2" fmla="*/ 1268771 w 1356249"/>
                    <a:gd name="connsiteY2" fmla="*/ 1241760 h 1241760"/>
                    <a:gd name="connsiteX3" fmla="*/ 423093 w 1356249"/>
                    <a:gd name="connsiteY3" fmla="*/ 461027 h 1241760"/>
                    <a:gd name="connsiteX4" fmla="*/ 18093 w 1356249"/>
                    <a:gd name="connsiteY4" fmla="*/ 1018240 h 1241760"/>
                    <a:gd name="connsiteX5" fmla="*/ 16414 w 1356249"/>
                    <a:gd name="connsiteY5" fmla="*/ 556326 h 1241760"/>
                    <a:gd name="connsiteX6" fmla="*/ 684072 w 1356249"/>
                    <a:gd name="connsiteY6" fmla="*/ 77 h 1241760"/>
                    <a:gd name="connsiteX0" fmla="*/ 676598 w 1348775"/>
                    <a:gd name="connsiteY0" fmla="*/ 77 h 1241760"/>
                    <a:gd name="connsiteX1" fmla="*/ 1344256 w 1348775"/>
                    <a:gd name="connsiteY1" fmla="*/ 556326 h 1241760"/>
                    <a:gd name="connsiteX2" fmla="*/ 1261297 w 1348775"/>
                    <a:gd name="connsiteY2" fmla="*/ 1241760 h 1241760"/>
                    <a:gd name="connsiteX3" fmla="*/ 415619 w 1348775"/>
                    <a:gd name="connsiteY3" fmla="*/ 461027 h 1241760"/>
                    <a:gd name="connsiteX4" fmla="*/ 37607 w 1348775"/>
                    <a:gd name="connsiteY4" fmla="*/ 992840 h 1241760"/>
                    <a:gd name="connsiteX5" fmla="*/ 8940 w 1348775"/>
                    <a:gd name="connsiteY5" fmla="*/ 556326 h 1241760"/>
                    <a:gd name="connsiteX6" fmla="*/ 676598 w 1348775"/>
                    <a:gd name="connsiteY6" fmla="*/ 77 h 1241760"/>
                    <a:gd name="connsiteX0" fmla="*/ 678432 w 1350609"/>
                    <a:gd name="connsiteY0" fmla="*/ 77 h 1241760"/>
                    <a:gd name="connsiteX1" fmla="*/ 1346090 w 1350609"/>
                    <a:gd name="connsiteY1" fmla="*/ 556326 h 1241760"/>
                    <a:gd name="connsiteX2" fmla="*/ 1263131 w 1350609"/>
                    <a:gd name="connsiteY2" fmla="*/ 1241760 h 1241760"/>
                    <a:gd name="connsiteX3" fmla="*/ 417453 w 1350609"/>
                    <a:gd name="connsiteY3" fmla="*/ 461027 h 1241760"/>
                    <a:gd name="connsiteX4" fmla="*/ 29916 w 1350609"/>
                    <a:gd name="connsiteY4" fmla="*/ 969028 h 1241760"/>
                    <a:gd name="connsiteX5" fmla="*/ 10774 w 1350609"/>
                    <a:gd name="connsiteY5" fmla="*/ 556326 h 1241760"/>
                    <a:gd name="connsiteX6" fmla="*/ 678432 w 1350609"/>
                    <a:gd name="connsiteY6" fmla="*/ 77 h 1241760"/>
                    <a:gd name="connsiteX0" fmla="*/ 678432 w 1350609"/>
                    <a:gd name="connsiteY0" fmla="*/ 77 h 1241760"/>
                    <a:gd name="connsiteX1" fmla="*/ 1346090 w 1350609"/>
                    <a:gd name="connsiteY1" fmla="*/ 556326 h 1241760"/>
                    <a:gd name="connsiteX2" fmla="*/ 1263131 w 1350609"/>
                    <a:gd name="connsiteY2" fmla="*/ 1241760 h 1241760"/>
                    <a:gd name="connsiteX3" fmla="*/ 417453 w 1350609"/>
                    <a:gd name="connsiteY3" fmla="*/ 461027 h 1241760"/>
                    <a:gd name="connsiteX4" fmla="*/ 29916 w 1350609"/>
                    <a:gd name="connsiteY4" fmla="*/ 969028 h 1241760"/>
                    <a:gd name="connsiteX5" fmla="*/ 10774 w 1350609"/>
                    <a:gd name="connsiteY5" fmla="*/ 556326 h 1241760"/>
                    <a:gd name="connsiteX6" fmla="*/ 678432 w 1350609"/>
                    <a:gd name="connsiteY6" fmla="*/ 77 h 1241760"/>
                    <a:gd name="connsiteX0" fmla="*/ 678432 w 1349798"/>
                    <a:gd name="connsiteY0" fmla="*/ 77 h 1243347"/>
                    <a:gd name="connsiteX1" fmla="*/ 1346090 w 1349798"/>
                    <a:gd name="connsiteY1" fmla="*/ 556326 h 1243347"/>
                    <a:gd name="connsiteX2" fmla="*/ 1250431 w 1349798"/>
                    <a:gd name="connsiteY2" fmla="*/ 1243347 h 1243347"/>
                    <a:gd name="connsiteX3" fmla="*/ 417453 w 1349798"/>
                    <a:gd name="connsiteY3" fmla="*/ 461027 h 1243347"/>
                    <a:gd name="connsiteX4" fmla="*/ 29916 w 1349798"/>
                    <a:gd name="connsiteY4" fmla="*/ 969028 h 1243347"/>
                    <a:gd name="connsiteX5" fmla="*/ 10774 w 1349798"/>
                    <a:gd name="connsiteY5" fmla="*/ 556326 h 1243347"/>
                    <a:gd name="connsiteX6" fmla="*/ 678432 w 1349798"/>
                    <a:gd name="connsiteY6" fmla="*/ 77 h 1243347"/>
                    <a:gd name="connsiteX0" fmla="*/ 678432 w 1349798"/>
                    <a:gd name="connsiteY0" fmla="*/ 77 h 1243347"/>
                    <a:gd name="connsiteX1" fmla="*/ 1346090 w 1349798"/>
                    <a:gd name="connsiteY1" fmla="*/ 556326 h 1243347"/>
                    <a:gd name="connsiteX2" fmla="*/ 1250431 w 1349798"/>
                    <a:gd name="connsiteY2" fmla="*/ 1243347 h 1243347"/>
                    <a:gd name="connsiteX3" fmla="*/ 417453 w 1349798"/>
                    <a:gd name="connsiteY3" fmla="*/ 461027 h 1243347"/>
                    <a:gd name="connsiteX4" fmla="*/ 29916 w 1349798"/>
                    <a:gd name="connsiteY4" fmla="*/ 969028 h 1243347"/>
                    <a:gd name="connsiteX5" fmla="*/ 10774 w 1349798"/>
                    <a:gd name="connsiteY5" fmla="*/ 556326 h 1243347"/>
                    <a:gd name="connsiteX6" fmla="*/ 678432 w 1349798"/>
                    <a:gd name="connsiteY6" fmla="*/ 77 h 1243347"/>
                    <a:gd name="connsiteX0" fmla="*/ 678432 w 1349798"/>
                    <a:gd name="connsiteY0" fmla="*/ 77 h 1243347"/>
                    <a:gd name="connsiteX1" fmla="*/ 1346090 w 1349798"/>
                    <a:gd name="connsiteY1" fmla="*/ 556326 h 1243347"/>
                    <a:gd name="connsiteX2" fmla="*/ 1250431 w 1349798"/>
                    <a:gd name="connsiteY2" fmla="*/ 1243347 h 1243347"/>
                    <a:gd name="connsiteX3" fmla="*/ 417453 w 1349798"/>
                    <a:gd name="connsiteY3" fmla="*/ 461027 h 1243347"/>
                    <a:gd name="connsiteX4" fmla="*/ 29916 w 1349798"/>
                    <a:gd name="connsiteY4" fmla="*/ 969028 h 1243347"/>
                    <a:gd name="connsiteX5" fmla="*/ 10774 w 1349798"/>
                    <a:gd name="connsiteY5" fmla="*/ 556326 h 1243347"/>
                    <a:gd name="connsiteX6" fmla="*/ 678432 w 1349798"/>
                    <a:gd name="connsiteY6" fmla="*/ 77 h 1243347"/>
                    <a:gd name="connsiteX0" fmla="*/ 678432 w 1356472"/>
                    <a:gd name="connsiteY0" fmla="*/ 77 h 1243347"/>
                    <a:gd name="connsiteX1" fmla="*/ 1346090 w 1356472"/>
                    <a:gd name="connsiteY1" fmla="*/ 556326 h 1243347"/>
                    <a:gd name="connsiteX2" fmla="*/ 1250431 w 1356472"/>
                    <a:gd name="connsiteY2" fmla="*/ 1243347 h 1243347"/>
                    <a:gd name="connsiteX3" fmla="*/ 417453 w 1356472"/>
                    <a:gd name="connsiteY3" fmla="*/ 461027 h 1243347"/>
                    <a:gd name="connsiteX4" fmla="*/ 29916 w 1356472"/>
                    <a:gd name="connsiteY4" fmla="*/ 969028 h 1243347"/>
                    <a:gd name="connsiteX5" fmla="*/ 10774 w 1356472"/>
                    <a:gd name="connsiteY5" fmla="*/ 556326 h 1243347"/>
                    <a:gd name="connsiteX6" fmla="*/ 678432 w 1356472"/>
                    <a:gd name="connsiteY6" fmla="*/ 77 h 1243347"/>
                    <a:gd name="connsiteX0" fmla="*/ 678432 w 1356472"/>
                    <a:gd name="connsiteY0" fmla="*/ 77 h 1243347"/>
                    <a:gd name="connsiteX1" fmla="*/ 1346090 w 1356472"/>
                    <a:gd name="connsiteY1" fmla="*/ 556326 h 1243347"/>
                    <a:gd name="connsiteX2" fmla="*/ 1250431 w 1356472"/>
                    <a:gd name="connsiteY2" fmla="*/ 1243347 h 1243347"/>
                    <a:gd name="connsiteX3" fmla="*/ 696853 w 1356472"/>
                    <a:gd name="connsiteY3" fmla="*/ 480077 h 1243347"/>
                    <a:gd name="connsiteX4" fmla="*/ 29916 w 1356472"/>
                    <a:gd name="connsiteY4" fmla="*/ 969028 h 1243347"/>
                    <a:gd name="connsiteX5" fmla="*/ 10774 w 1356472"/>
                    <a:gd name="connsiteY5" fmla="*/ 556326 h 1243347"/>
                    <a:gd name="connsiteX6" fmla="*/ 678432 w 1356472"/>
                    <a:gd name="connsiteY6" fmla="*/ 77 h 1243347"/>
                    <a:gd name="connsiteX0" fmla="*/ 678432 w 1366884"/>
                    <a:gd name="connsiteY0" fmla="*/ 77 h 969028"/>
                    <a:gd name="connsiteX1" fmla="*/ 1346090 w 1366884"/>
                    <a:gd name="connsiteY1" fmla="*/ 556326 h 969028"/>
                    <a:gd name="connsiteX2" fmla="*/ 1307581 w 1366884"/>
                    <a:gd name="connsiteY2" fmla="*/ 900447 h 969028"/>
                    <a:gd name="connsiteX3" fmla="*/ 696853 w 1366884"/>
                    <a:gd name="connsiteY3" fmla="*/ 480077 h 969028"/>
                    <a:gd name="connsiteX4" fmla="*/ 29916 w 1366884"/>
                    <a:gd name="connsiteY4" fmla="*/ 969028 h 969028"/>
                    <a:gd name="connsiteX5" fmla="*/ 10774 w 1366884"/>
                    <a:gd name="connsiteY5" fmla="*/ 556326 h 969028"/>
                    <a:gd name="connsiteX6" fmla="*/ 678432 w 1366884"/>
                    <a:gd name="connsiteY6" fmla="*/ 77 h 969028"/>
                    <a:gd name="connsiteX0" fmla="*/ 678432 w 1366884"/>
                    <a:gd name="connsiteY0" fmla="*/ 77 h 969028"/>
                    <a:gd name="connsiteX1" fmla="*/ 1346090 w 1366884"/>
                    <a:gd name="connsiteY1" fmla="*/ 556326 h 969028"/>
                    <a:gd name="connsiteX2" fmla="*/ 1307581 w 1366884"/>
                    <a:gd name="connsiteY2" fmla="*/ 900447 h 969028"/>
                    <a:gd name="connsiteX3" fmla="*/ 696853 w 1366884"/>
                    <a:gd name="connsiteY3" fmla="*/ 480077 h 969028"/>
                    <a:gd name="connsiteX4" fmla="*/ 29916 w 1366884"/>
                    <a:gd name="connsiteY4" fmla="*/ 969028 h 969028"/>
                    <a:gd name="connsiteX5" fmla="*/ 10774 w 1366884"/>
                    <a:gd name="connsiteY5" fmla="*/ 556326 h 969028"/>
                    <a:gd name="connsiteX6" fmla="*/ 678432 w 1366884"/>
                    <a:gd name="connsiteY6" fmla="*/ 77 h 969028"/>
                    <a:gd name="connsiteX0" fmla="*/ 678432 w 1366884"/>
                    <a:gd name="connsiteY0" fmla="*/ 77 h 969028"/>
                    <a:gd name="connsiteX1" fmla="*/ 1346090 w 1366884"/>
                    <a:gd name="connsiteY1" fmla="*/ 556326 h 969028"/>
                    <a:gd name="connsiteX2" fmla="*/ 1307581 w 1366884"/>
                    <a:gd name="connsiteY2" fmla="*/ 900447 h 969028"/>
                    <a:gd name="connsiteX3" fmla="*/ 696853 w 1366884"/>
                    <a:gd name="connsiteY3" fmla="*/ 480077 h 969028"/>
                    <a:gd name="connsiteX4" fmla="*/ 29916 w 1366884"/>
                    <a:gd name="connsiteY4" fmla="*/ 969028 h 969028"/>
                    <a:gd name="connsiteX5" fmla="*/ 10774 w 1366884"/>
                    <a:gd name="connsiteY5" fmla="*/ 556326 h 969028"/>
                    <a:gd name="connsiteX6" fmla="*/ 678432 w 1366884"/>
                    <a:gd name="connsiteY6" fmla="*/ 77 h 969028"/>
                    <a:gd name="connsiteX0" fmla="*/ 678432 w 1366884"/>
                    <a:gd name="connsiteY0" fmla="*/ 77 h 969028"/>
                    <a:gd name="connsiteX1" fmla="*/ 1346090 w 1366884"/>
                    <a:gd name="connsiteY1" fmla="*/ 556326 h 969028"/>
                    <a:gd name="connsiteX2" fmla="*/ 1307581 w 1366884"/>
                    <a:gd name="connsiteY2" fmla="*/ 900447 h 969028"/>
                    <a:gd name="connsiteX3" fmla="*/ 696853 w 1366884"/>
                    <a:gd name="connsiteY3" fmla="*/ 480077 h 969028"/>
                    <a:gd name="connsiteX4" fmla="*/ 29916 w 1366884"/>
                    <a:gd name="connsiteY4" fmla="*/ 969028 h 969028"/>
                    <a:gd name="connsiteX5" fmla="*/ 10774 w 1366884"/>
                    <a:gd name="connsiteY5" fmla="*/ 556326 h 969028"/>
                    <a:gd name="connsiteX6" fmla="*/ 678432 w 1366884"/>
                    <a:gd name="connsiteY6" fmla="*/ 77 h 969028"/>
                    <a:gd name="connsiteX0" fmla="*/ 678432 w 1366884"/>
                    <a:gd name="connsiteY0" fmla="*/ 77 h 969028"/>
                    <a:gd name="connsiteX1" fmla="*/ 1346090 w 1366884"/>
                    <a:gd name="connsiteY1" fmla="*/ 556326 h 969028"/>
                    <a:gd name="connsiteX2" fmla="*/ 1307581 w 1366884"/>
                    <a:gd name="connsiteY2" fmla="*/ 900447 h 969028"/>
                    <a:gd name="connsiteX3" fmla="*/ 696853 w 1366884"/>
                    <a:gd name="connsiteY3" fmla="*/ 480077 h 969028"/>
                    <a:gd name="connsiteX4" fmla="*/ 29916 w 1366884"/>
                    <a:gd name="connsiteY4" fmla="*/ 969028 h 969028"/>
                    <a:gd name="connsiteX5" fmla="*/ 10774 w 1366884"/>
                    <a:gd name="connsiteY5" fmla="*/ 556326 h 969028"/>
                    <a:gd name="connsiteX6" fmla="*/ 678432 w 1366884"/>
                    <a:gd name="connsiteY6" fmla="*/ 77 h 969028"/>
                    <a:gd name="connsiteX0" fmla="*/ 678432 w 1366884"/>
                    <a:gd name="connsiteY0" fmla="*/ 77 h 969028"/>
                    <a:gd name="connsiteX1" fmla="*/ 1346090 w 1366884"/>
                    <a:gd name="connsiteY1" fmla="*/ 556326 h 969028"/>
                    <a:gd name="connsiteX2" fmla="*/ 1307581 w 1366884"/>
                    <a:gd name="connsiteY2" fmla="*/ 900447 h 969028"/>
                    <a:gd name="connsiteX3" fmla="*/ 675686 w 1366884"/>
                    <a:gd name="connsiteY3" fmla="*/ 480077 h 969028"/>
                    <a:gd name="connsiteX4" fmla="*/ 29916 w 1366884"/>
                    <a:gd name="connsiteY4" fmla="*/ 969028 h 969028"/>
                    <a:gd name="connsiteX5" fmla="*/ 10774 w 1366884"/>
                    <a:gd name="connsiteY5" fmla="*/ 556326 h 969028"/>
                    <a:gd name="connsiteX6" fmla="*/ 678432 w 1366884"/>
                    <a:gd name="connsiteY6" fmla="*/ 77 h 969028"/>
                    <a:gd name="connsiteX0" fmla="*/ 678432 w 1366884"/>
                    <a:gd name="connsiteY0" fmla="*/ 77 h 905528"/>
                    <a:gd name="connsiteX1" fmla="*/ 1346090 w 1366884"/>
                    <a:gd name="connsiteY1" fmla="*/ 556326 h 905528"/>
                    <a:gd name="connsiteX2" fmla="*/ 1307581 w 1366884"/>
                    <a:gd name="connsiteY2" fmla="*/ 900447 h 905528"/>
                    <a:gd name="connsiteX3" fmla="*/ 675686 w 1366884"/>
                    <a:gd name="connsiteY3" fmla="*/ 480077 h 905528"/>
                    <a:gd name="connsiteX4" fmla="*/ 29916 w 1366884"/>
                    <a:gd name="connsiteY4" fmla="*/ 905528 h 905528"/>
                    <a:gd name="connsiteX5" fmla="*/ 10774 w 1366884"/>
                    <a:gd name="connsiteY5" fmla="*/ 556326 h 905528"/>
                    <a:gd name="connsiteX6" fmla="*/ 678432 w 1366884"/>
                    <a:gd name="connsiteY6" fmla="*/ 77 h 905528"/>
                    <a:gd name="connsiteX0" fmla="*/ 679475 w 1367927"/>
                    <a:gd name="connsiteY0" fmla="*/ 77 h 905528"/>
                    <a:gd name="connsiteX1" fmla="*/ 1347133 w 1367927"/>
                    <a:gd name="connsiteY1" fmla="*/ 556326 h 905528"/>
                    <a:gd name="connsiteX2" fmla="*/ 1308624 w 1367927"/>
                    <a:gd name="connsiteY2" fmla="*/ 900447 h 905528"/>
                    <a:gd name="connsiteX3" fmla="*/ 676729 w 1367927"/>
                    <a:gd name="connsiteY3" fmla="*/ 480077 h 905528"/>
                    <a:gd name="connsiteX4" fmla="*/ 26726 w 1367927"/>
                    <a:gd name="connsiteY4" fmla="*/ 905528 h 905528"/>
                    <a:gd name="connsiteX5" fmla="*/ 11817 w 1367927"/>
                    <a:gd name="connsiteY5" fmla="*/ 556326 h 905528"/>
                    <a:gd name="connsiteX6" fmla="*/ 679475 w 1367927"/>
                    <a:gd name="connsiteY6" fmla="*/ 77 h 905528"/>
                    <a:gd name="connsiteX0" fmla="*/ 679475 w 1378202"/>
                    <a:gd name="connsiteY0" fmla="*/ 77 h 905528"/>
                    <a:gd name="connsiteX1" fmla="*/ 1347133 w 1378202"/>
                    <a:gd name="connsiteY1" fmla="*/ 556326 h 905528"/>
                    <a:gd name="connsiteX2" fmla="*/ 1334024 w 1378202"/>
                    <a:gd name="connsiteY2" fmla="*/ 883514 h 905528"/>
                    <a:gd name="connsiteX3" fmla="*/ 676729 w 1378202"/>
                    <a:gd name="connsiteY3" fmla="*/ 480077 h 905528"/>
                    <a:gd name="connsiteX4" fmla="*/ 26726 w 1378202"/>
                    <a:gd name="connsiteY4" fmla="*/ 905528 h 905528"/>
                    <a:gd name="connsiteX5" fmla="*/ 11817 w 1378202"/>
                    <a:gd name="connsiteY5" fmla="*/ 556326 h 905528"/>
                    <a:gd name="connsiteX6" fmla="*/ 679475 w 1378202"/>
                    <a:gd name="connsiteY6" fmla="*/ 77 h 905528"/>
                    <a:gd name="connsiteX0" fmla="*/ 679475 w 1360625"/>
                    <a:gd name="connsiteY0" fmla="*/ 77 h 905528"/>
                    <a:gd name="connsiteX1" fmla="*/ 1347133 w 1360625"/>
                    <a:gd name="connsiteY1" fmla="*/ 556326 h 905528"/>
                    <a:gd name="connsiteX2" fmla="*/ 1334024 w 1360625"/>
                    <a:gd name="connsiteY2" fmla="*/ 883514 h 905528"/>
                    <a:gd name="connsiteX3" fmla="*/ 676729 w 1360625"/>
                    <a:gd name="connsiteY3" fmla="*/ 480077 h 905528"/>
                    <a:gd name="connsiteX4" fmla="*/ 26726 w 1360625"/>
                    <a:gd name="connsiteY4" fmla="*/ 905528 h 905528"/>
                    <a:gd name="connsiteX5" fmla="*/ 11817 w 1360625"/>
                    <a:gd name="connsiteY5" fmla="*/ 556326 h 905528"/>
                    <a:gd name="connsiteX6" fmla="*/ 679475 w 1360625"/>
                    <a:gd name="connsiteY6" fmla="*/ 77 h 905528"/>
                    <a:gd name="connsiteX0" fmla="*/ 679475 w 1347133"/>
                    <a:gd name="connsiteY0" fmla="*/ 77 h 1068545"/>
                    <a:gd name="connsiteX1" fmla="*/ 1347133 w 1347133"/>
                    <a:gd name="connsiteY1" fmla="*/ 556326 h 1068545"/>
                    <a:gd name="connsiteX2" fmla="*/ 1334024 w 1347133"/>
                    <a:gd name="connsiteY2" fmla="*/ 883514 h 1068545"/>
                    <a:gd name="connsiteX3" fmla="*/ 676729 w 1347133"/>
                    <a:gd name="connsiteY3" fmla="*/ 480077 h 1068545"/>
                    <a:gd name="connsiteX4" fmla="*/ 26726 w 1347133"/>
                    <a:gd name="connsiteY4" fmla="*/ 905528 h 1068545"/>
                    <a:gd name="connsiteX5" fmla="*/ 11817 w 1347133"/>
                    <a:gd name="connsiteY5" fmla="*/ 556326 h 1068545"/>
                    <a:gd name="connsiteX6" fmla="*/ 679475 w 1347133"/>
                    <a:gd name="connsiteY6" fmla="*/ 77 h 1068545"/>
                    <a:gd name="connsiteX0" fmla="*/ 679475 w 1520525"/>
                    <a:gd name="connsiteY0" fmla="*/ 77 h 905528"/>
                    <a:gd name="connsiteX1" fmla="*/ 1347133 w 1520525"/>
                    <a:gd name="connsiteY1" fmla="*/ 556326 h 905528"/>
                    <a:gd name="connsiteX2" fmla="*/ 1334024 w 1520525"/>
                    <a:gd name="connsiteY2" fmla="*/ 883514 h 905528"/>
                    <a:gd name="connsiteX3" fmla="*/ 676729 w 1520525"/>
                    <a:gd name="connsiteY3" fmla="*/ 480077 h 905528"/>
                    <a:gd name="connsiteX4" fmla="*/ 26726 w 1520525"/>
                    <a:gd name="connsiteY4" fmla="*/ 905528 h 905528"/>
                    <a:gd name="connsiteX5" fmla="*/ 11817 w 1520525"/>
                    <a:gd name="connsiteY5" fmla="*/ 556326 h 905528"/>
                    <a:gd name="connsiteX6" fmla="*/ 679475 w 1520525"/>
                    <a:gd name="connsiteY6" fmla="*/ 77 h 905528"/>
                    <a:gd name="connsiteX0" fmla="*/ 679475 w 1481195"/>
                    <a:gd name="connsiteY0" fmla="*/ 77 h 905528"/>
                    <a:gd name="connsiteX1" fmla="*/ 1347133 w 1481195"/>
                    <a:gd name="connsiteY1" fmla="*/ 556326 h 905528"/>
                    <a:gd name="connsiteX2" fmla="*/ 1334024 w 1481195"/>
                    <a:gd name="connsiteY2" fmla="*/ 883514 h 905528"/>
                    <a:gd name="connsiteX3" fmla="*/ 676729 w 1481195"/>
                    <a:gd name="connsiteY3" fmla="*/ 480077 h 905528"/>
                    <a:gd name="connsiteX4" fmla="*/ 26726 w 1481195"/>
                    <a:gd name="connsiteY4" fmla="*/ 905528 h 905528"/>
                    <a:gd name="connsiteX5" fmla="*/ 11817 w 1481195"/>
                    <a:gd name="connsiteY5" fmla="*/ 556326 h 905528"/>
                    <a:gd name="connsiteX6" fmla="*/ 679475 w 1481195"/>
                    <a:gd name="connsiteY6" fmla="*/ 77 h 905528"/>
                    <a:gd name="connsiteX0" fmla="*/ 679475 w 1458924"/>
                    <a:gd name="connsiteY0" fmla="*/ 77 h 905528"/>
                    <a:gd name="connsiteX1" fmla="*/ 1347133 w 1458924"/>
                    <a:gd name="connsiteY1" fmla="*/ 556326 h 905528"/>
                    <a:gd name="connsiteX2" fmla="*/ 1334024 w 1458924"/>
                    <a:gd name="connsiteY2" fmla="*/ 883514 h 905528"/>
                    <a:gd name="connsiteX3" fmla="*/ 676729 w 1458924"/>
                    <a:gd name="connsiteY3" fmla="*/ 480077 h 905528"/>
                    <a:gd name="connsiteX4" fmla="*/ 26726 w 1458924"/>
                    <a:gd name="connsiteY4" fmla="*/ 905528 h 905528"/>
                    <a:gd name="connsiteX5" fmla="*/ 11817 w 1458924"/>
                    <a:gd name="connsiteY5" fmla="*/ 556326 h 905528"/>
                    <a:gd name="connsiteX6" fmla="*/ 679475 w 1458924"/>
                    <a:gd name="connsiteY6" fmla="*/ 77 h 905528"/>
                    <a:gd name="connsiteX0" fmla="*/ 679475 w 1531224"/>
                    <a:gd name="connsiteY0" fmla="*/ 77 h 905528"/>
                    <a:gd name="connsiteX1" fmla="*/ 1347133 w 1531224"/>
                    <a:gd name="connsiteY1" fmla="*/ 556326 h 905528"/>
                    <a:gd name="connsiteX2" fmla="*/ 1334024 w 1531224"/>
                    <a:gd name="connsiteY2" fmla="*/ 883514 h 905528"/>
                    <a:gd name="connsiteX3" fmla="*/ 676729 w 1531224"/>
                    <a:gd name="connsiteY3" fmla="*/ 480077 h 905528"/>
                    <a:gd name="connsiteX4" fmla="*/ 26726 w 1531224"/>
                    <a:gd name="connsiteY4" fmla="*/ 905528 h 905528"/>
                    <a:gd name="connsiteX5" fmla="*/ 11817 w 1531224"/>
                    <a:gd name="connsiteY5" fmla="*/ 556326 h 905528"/>
                    <a:gd name="connsiteX6" fmla="*/ 679475 w 1531224"/>
                    <a:gd name="connsiteY6" fmla="*/ 77 h 905528"/>
                    <a:gd name="connsiteX0" fmla="*/ 679475 w 1359260"/>
                    <a:gd name="connsiteY0" fmla="*/ 77 h 905528"/>
                    <a:gd name="connsiteX1" fmla="*/ 1347133 w 1359260"/>
                    <a:gd name="connsiteY1" fmla="*/ 556326 h 905528"/>
                    <a:gd name="connsiteX2" fmla="*/ 1334024 w 1359260"/>
                    <a:gd name="connsiteY2" fmla="*/ 883514 h 905528"/>
                    <a:gd name="connsiteX3" fmla="*/ 676729 w 1359260"/>
                    <a:gd name="connsiteY3" fmla="*/ 480077 h 905528"/>
                    <a:gd name="connsiteX4" fmla="*/ 26726 w 1359260"/>
                    <a:gd name="connsiteY4" fmla="*/ 905528 h 905528"/>
                    <a:gd name="connsiteX5" fmla="*/ 11817 w 1359260"/>
                    <a:gd name="connsiteY5" fmla="*/ 556326 h 905528"/>
                    <a:gd name="connsiteX6" fmla="*/ 679475 w 1359260"/>
                    <a:gd name="connsiteY6" fmla="*/ 77 h 905528"/>
                    <a:gd name="connsiteX0" fmla="*/ 679475 w 1360578"/>
                    <a:gd name="connsiteY0" fmla="*/ 77 h 905528"/>
                    <a:gd name="connsiteX1" fmla="*/ 1347133 w 1360578"/>
                    <a:gd name="connsiteY1" fmla="*/ 556326 h 905528"/>
                    <a:gd name="connsiteX2" fmla="*/ 1338258 w 1360578"/>
                    <a:gd name="connsiteY2" fmla="*/ 870814 h 905528"/>
                    <a:gd name="connsiteX3" fmla="*/ 676729 w 1360578"/>
                    <a:gd name="connsiteY3" fmla="*/ 480077 h 905528"/>
                    <a:gd name="connsiteX4" fmla="*/ 26726 w 1360578"/>
                    <a:gd name="connsiteY4" fmla="*/ 905528 h 905528"/>
                    <a:gd name="connsiteX5" fmla="*/ 11817 w 1360578"/>
                    <a:gd name="connsiteY5" fmla="*/ 556326 h 905528"/>
                    <a:gd name="connsiteX6" fmla="*/ 679475 w 1360578"/>
                    <a:gd name="connsiteY6" fmla="*/ 77 h 905528"/>
                    <a:gd name="connsiteX0" fmla="*/ 679475 w 1358741"/>
                    <a:gd name="connsiteY0" fmla="*/ 77 h 905528"/>
                    <a:gd name="connsiteX1" fmla="*/ 1347133 w 1358741"/>
                    <a:gd name="connsiteY1" fmla="*/ 556326 h 905528"/>
                    <a:gd name="connsiteX2" fmla="*/ 1338258 w 1358741"/>
                    <a:gd name="connsiteY2" fmla="*/ 870814 h 905528"/>
                    <a:gd name="connsiteX3" fmla="*/ 676729 w 1358741"/>
                    <a:gd name="connsiteY3" fmla="*/ 480077 h 905528"/>
                    <a:gd name="connsiteX4" fmla="*/ 26726 w 1358741"/>
                    <a:gd name="connsiteY4" fmla="*/ 905528 h 905528"/>
                    <a:gd name="connsiteX5" fmla="*/ 11817 w 1358741"/>
                    <a:gd name="connsiteY5" fmla="*/ 556326 h 905528"/>
                    <a:gd name="connsiteX6" fmla="*/ 679475 w 1358741"/>
                    <a:gd name="connsiteY6" fmla="*/ 77 h 905528"/>
                    <a:gd name="connsiteX0" fmla="*/ 679475 w 1364602"/>
                    <a:gd name="connsiteY0" fmla="*/ 77 h 905528"/>
                    <a:gd name="connsiteX1" fmla="*/ 1347133 w 1364602"/>
                    <a:gd name="connsiteY1" fmla="*/ 556326 h 905528"/>
                    <a:gd name="connsiteX2" fmla="*/ 1350958 w 1364602"/>
                    <a:gd name="connsiteY2" fmla="*/ 870814 h 905528"/>
                    <a:gd name="connsiteX3" fmla="*/ 676729 w 1364602"/>
                    <a:gd name="connsiteY3" fmla="*/ 480077 h 905528"/>
                    <a:gd name="connsiteX4" fmla="*/ 26726 w 1364602"/>
                    <a:gd name="connsiteY4" fmla="*/ 905528 h 905528"/>
                    <a:gd name="connsiteX5" fmla="*/ 11817 w 1364602"/>
                    <a:gd name="connsiteY5" fmla="*/ 556326 h 905528"/>
                    <a:gd name="connsiteX6" fmla="*/ 679475 w 1364602"/>
                    <a:gd name="connsiteY6" fmla="*/ 77 h 905528"/>
                    <a:gd name="connsiteX0" fmla="*/ 679475 w 1360876"/>
                    <a:gd name="connsiteY0" fmla="*/ 77 h 905528"/>
                    <a:gd name="connsiteX1" fmla="*/ 1347133 w 1360876"/>
                    <a:gd name="connsiteY1" fmla="*/ 556326 h 905528"/>
                    <a:gd name="connsiteX2" fmla="*/ 1350958 w 1360876"/>
                    <a:gd name="connsiteY2" fmla="*/ 870814 h 905528"/>
                    <a:gd name="connsiteX3" fmla="*/ 676729 w 1360876"/>
                    <a:gd name="connsiteY3" fmla="*/ 480077 h 905528"/>
                    <a:gd name="connsiteX4" fmla="*/ 26726 w 1360876"/>
                    <a:gd name="connsiteY4" fmla="*/ 905528 h 905528"/>
                    <a:gd name="connsiteX5" fmla="*/ 11817 w 1360876"/>
                    <a:gd name="connsiteY5" fmla="*/ 556326 h 905528"/>
                    <a:gd name="connsiteX6" fmla="*/ 679475 w 1360876"/>
                    <a:gd name="connsiteY6" fmla="*/ 77 h 905528"/>
                    <a:gd name="connsiteX0" fmla="*/ 683840 w 1365241"/>
                    <a:gd name="connsiteY0" fmla="*/ 77 h 870814"/>
                    <a:gd name="connsiteX1" fmla="*/ 1351498 w 1365241"/>
                    <a:gd name="connsiteY1" fmla="*/ 556326 h 870814"/>
                    <a:gd name="connsiteX2" fmla="*/ 1355323 w 1365241"/>
                    <a:gd name="connsiteY2" fmla="*/ 870814 h 870814"/>
                    <a:gd name="connsiteX3" fmla="*/ 681094 w 1365241"/>
                    <a:gd name="connsiteY3" fmla="*/ 480077 h 870814"/>
                    <a:gd name="connsiteX4" fmla="*/ 18391 w 1365241"/>
                    <a:gd name="connsiteY4" fmla="*/ 861078 h 870814"/>
                    <a:gd name="connsiteX5" fmla="*/ 16182 w 1365241"/>
                    <a:gd name="connsiteY5" fmla="*/ 556326 h 870814"/>
                    <a:gd name="connsiteX6" fmla="*/ 683840 w 1365241"/>
                    <a:gd name="connsiteY6" fmla="*/ 77 h 870814"/>
                    <a:gd name="connsiteX0" fmla="*/ 679635 w 1361036"/>
                    <a:gd name="connsiteY0" fmla="*/ 77 h 870814"/>
                    <a:gd name="connsiteX1" fmla="*/ 1347293 w 1361036"/>
                    <a:gd name="connsiteY1" fmla="*/ 556326 h 870814"/>
                    <a:gd name="connsiteX2" fmla="*/ 1351118 w 1361036"/>
                    <a:gd name="connsiteY2" fmla="*/ 870814 h 870814"/>
                    <a:gd name="connsiteX3" fmla="*/ 676889 w 1361036"/>
                    <a:gd name="connsiteY3" fmla="*/ 480077 h 870814"/>
                    <a:gd name="connsiteX4" fmla="*/ 14186 w 1361036"/>
                    <a:gd name="connsiteY4" fmla="*/ 861078 h 870814"/>
                    <a:gd name="connsiteX5" fmla="*/ 11977 w 1361036"/>
                    <a:gd name="connsiteY5" fmla="*/ 556326 h 870814"/>
                    <a:gd name="connsiteX6" fmla="*/ 679635 w 1361036"/>
                    <a:gd name="connsiteY6" fmla="*/ 77 h 870814"/>
                    <a:gd name="connsiteX0" fmla="*/ 679635 w 1361036"/>
                    <a:gd name="connsiteY0" fmla="*/ 77 h 870814"/>
                    <a:gd name="connsiteX1" fmla="*/ 1347293 w 1361036"/>
                    <a:gd name="connsiteY1" fmla="*/ 556326 h 870814"/>
                    <a:gd name="connsiteX2" fmla="*/ 1351118 w 1361036"/>
                    <a:gd name="connsiteY2" fmla="*/ 870814 h 870814"/>
                    <a:gd name="connsiteX3" fmla="*/ 676889 w 1361036"/>
                    <a:gd name="connsiteY3" fmla="*/ 480077 h 870814"/>
                    <a:gd name="connsiteX4" fmla="*/ 14186 w 1361036"/>
                    <a:gd name="connsiteY4" fmla="*/ 861078 h 870814"/>
                    <a:gd name="connsiteX5" fmla="*/ 11977 w 1361036"/>
                    <a:gd name="connsiteY5" fmla="*/ 556326 h 870814"/>
                    <a:gd name="connsiteX6" fmla="*/ 679635 w 1361036"/>
                    <a:gd name="connsiteY6" fmla="*/ 77 h 870814"/>
                    <a:gd name="connsiteX0" fmla="*/ 679635 w 1361036"/>
                    <a:gd name="connsiteY0" fmla="*/ 77 h 861078"/>
                    <a:gd name="connsiteX1" fmla="*/ 1347293 w 1361036"/>
                    <a:gd name="connsiteY1" fmla="*/ 556326 h 861078"/>
                    <a:gd name="connsiteX2" fmla="*/ 1351118 w 1361036"/>
                    <a:gd name="connsiteY2" fmla="*/ 835889 h 861078"/>
                    <a:gd name="connsiteX3" fmla="*/ 676889 w 1361036"/>
                    <a:gd name="connsiteY3" fmla="*/ 480077 h 861078"/>
                    <a:gd name="connsiteX4" fmla="*/ 14186 w 1361036"/>
                    <a:gd name="connsiteY4" fmla="*/ 861078 h 861078"/>
                    <a:gd name="connsiteX5" fmla="*/ 11977 w 1361036"/>
                    <a:gd name="connsiteY5" fmla="*/ 556326 h 861078"/>
                    <a:gd name="connsiteX6" fmla="*/ 679635 w 1361036"/>
                    <a:gd name="connsiteY6" fmla="*/ 77 h 861078"/>
                    <a:gd name="connsiteX0" fmla="*/ 679635 w 1361036"/>
                    <a:gd name="connsiteY0" fmla="*/ 77 h 861078"/>
                    <a:gd name="connsiteX1" fmla="*/ 1347293 w 1361036"/>
                    <a:gd name="connsiteY1" fmla="*/ 556326 h 861078"/>
                    <a:gd name="connsiteX2" fmla="*/ 1351118 w 1361036"/>
                    <a:gd name="connsiteY2" fmla="*/ 835889 h 861078"/>
                    <a:gd name="connsiteX3" fmla="*/ 676889 w 1361036"/>
                    <a:gd name="connsiteY3" fmla="*/ 480077 h 861078"/>
                    <a:gd name="connsiteX4" fmla="*/ 14186 w 1361036"/>
                    <a:gd name="connsiteY4" fmla="*/ 861078 h 861078"/>
                    <a:gd name="connsiteX5" fmla="*/ 11977 w 1361036"/>
                    <a:gd name="connsiteY5" fmla="*/ 556326 h 861078"/>
                    <a:gd name="connsiteX6" fmla="*/ 679635 w 1361036"/>
                    <a:gd name="connsiteY6" fmla="*/ 77 h 861078"/>
                    <a:gd name="connsiteX0" fmla="*/ 679635 w 1361036"/>
                    <a:gd name="connsiteY0" fmla="*/ 77 h 861078"/>
                    <a:gd name="connsiteX1" fmla="*/ 1347293 w 1361036"/>
                    <a:gd name="connsiteY1" fmla="*/ 556326 h 861078"/>
                    <a:gd name="connsiteX2" fmla="*/ 1351118 w 1361036"/>
                    <a:gd name="connsiteY2" fmla="*/ 835889 h 861078"/>
                    <a:gd name="connsiteX3" fmla="*/ 676889 w 1361036"/>
                    <a:gd name="connsiteY3" fmla="*/ 480077 h 861078"/>
                    <a:gd name="connsiteX4" fmla="*/ 14186 w 1361036"/>
                    <a:gd name="connsiteY4" fmla="*/ 861078 h 861078"/>
                    <a:gd name="connsiteX5" fmla="*/ 11977 w 1361036"/>
                    <a:gd name="connsiteY5" fmla="*/ 556326 h 861078"/>
                    <a:gd name="connsiteX6" fmla="*/ 679635 w 1361036"/>
                    <a:gd name="connsiteY6" fmla="*/ 77 h 861078"/>
                    <a:gd name="connsiteX0" fmla="*/ 682440 w 1363841"/>
                    <a:gd name="connsiteY0" fmla="*/ 77 h 835889"/>
                    <a:gd name="connsiteX1" fmla="*/ 1350098 w 1363841"/>
                    <a:gd name="connsiteY1" fmla="*/ 556326 h 835889"/>
                    <a:gd name="connsiteX2" fmla="*/ 1353923 w 1363841"/>
                    <a:gd name="connsiteY2" fmla="*/ 835889 h 835889"/>
                    <a:gd name="connsiteX3" fmla="*/ 679694 w 1363841"/>
                    <a:gd name="connsiteY3" fmla="*/ 480077 h 835889"/>
                    <a:gd name="connsiteX4" fmla="*/ 9054 w 1363841"/>
                    <a:gd name="connsiteY4" fmla="*/ 813453 h 835889"/>
                    <a:gd name="connsiteX5" fmla="*/ 14782 w 1363841"/>
                    <a:gd name="connsiteY5" fmla="*/ 556326 h 835889"/>
                    <a:gd name="connsiteX6" fmla="*/ 682440 w 1363841"/>
                    <a:gd name="connsiteY6" fmla="*/ 77 h 835889"/>
                    <a:gd name="connsiteX0" fmla="*/ 682440 w 1363841"/>
                    <a:gd name="connsiteY0" fmla="*/ 77 h 835889"/>
                    <a:gd name="connsiteX1" fmla="*/ 1350098 w 1363841"/>
                    <a:gd name="connsiteY1" fmla="*/ 556326 h 835889"/>
                    <a:gd name="connsiteX2" fmla="*/ 1353923 w 1363841"/>
                    <a:gd name="connsiteY2" fmla="*/ 835889 h 835889"/>
                    <a:gd name="connsiteX3" fmla="*/ 679694 w 1363841"/>
                    <a:gd name="connsiteY3" fmla="*/ 480077 h 835889"/>
                    <a:gd name="connsiteX4" fmla="*/ 9054 w 1363841"/>
                    <a:gd name="connsiteY4" fmla="*/ 813453 h 835889"/>
                    <a:gd name="connsiteX5" fmla="*/ 14782 w 1363841"/>
                    <a:gd name="connsiteY5" fmla="*/ 556326 h 835889"/>
                    <a:gd name="connsiteX6" fmla="*/ 682440 w 1363841"/>
                    <a:gd name="connsiteY6" fmla="*/ 77 h 835889"/>
                    <a:gd name="connsiteX0" fmla="*/ 681191 w 1362592"/>
                    <a:gd name="connsiteY0" fmla="*/ 77 h 835889"/>
                    <a:gd name="connsiteX1" fmla="*/ 1348849 w 1362592"/>
                    <a:gd name="connsiteY1" fmla="*/ 556326 h 835889"/>
                    <a:gd name="connsiteX2" fmla="*/ 1352674 w 1362592"/>
                    <a:gd name="connsiteY2" fmla="*/ 835889 h 835889"/>
                    <a:gd name="connsiteX3" fmla="*/ 678445 w 1362592"/>
                    <a:gd name="connsiteY3" fmla="*/ 480077 h 835889"/>
                    <a:gd name="connsiteX4" fmla="*/ 10980 w 1362592"/>
                    <a:gd name="connsiteY4" fmla="*/ 805516 h 835889"/>
                    <a:gd name="connsiteX5" fmla="*/ 13533 w 1362592"/>
                    <a:gd name="connsiteY5" fmla="*/ 556326 h 835889"/>
                    <a:gd name="connsiteX6" fmla="*/ 681191 w 1362592"/>
                    <a:gd name="connsiteY6" fmla="*/ 77 h 835889"/>
                    <a:gd name="connsiteX0" fmla="*/ 681191 w 1366162"/>
                    <a:gd name="connsiteY0" fmla="*/ 77 h 805516"/>
                    <a:gd name="connsiteX1" fmla="*/ 1348849 w 1366162"/>
                    <a:gd name="connsiteY1" fmla="*/ 556326 h 805516"/>
                    <a:gd name="connsiteX2" fmla="*/ 1359024 w 1366162"/>
                    <a:gd name="connsiteY2" fmla="*/ 778739 h 805516"/>
                    <a:gd name="connsiteX3" fmla="*/ 678445 w 1366162"/>
                    <a:gd name="connsiteY3" fmla="*/ 480077 h 805516"/>
                    <a:gd name="connsiteX4" fmla="*/ 10980 w 1366162"/>
                    <a:gd name="connsiteY4" fmla="*/ 805516 h 805516"/>
                    <a:gd name="connsiteX5" fmla="*/ 13533 w 1366162"/>
                    <a:gd name="connsiteY5" fmla="*/ 556326 h 805516"/>
                    <a:gd name="connsiteX6" fmla="*/ 681191 w 1366162"/>
                    <a:gd name="connsiteY6" fmla="*/ 77 h 805516"/>
                    <a:gd name="connsiteX0" fmla="*/ 681191 w 1366162"/>
                    <a:gd name="connsiteY0" fmla="*/ 77 h 805516"/>
                    <a:gd name="connsiteX1" fmla="*/ 1348849 w 1366162"/>
                    <a:gd name="connsiteY1" fmla="*/ 556326 h 805516"/>
                    <a:gd name="connsiteX2" fmla="*/ 1359024 w 1366162"/>
                    <a:gd name="connsiteY2" fmla="*/ 778739 h 805516"/>
                    <a:gd name="connsiteX3" fmla="*/ 678445 w 1366162"/>
                    <a:gd name="connsiteY3" fmla="*/ 480077 h 805516"/>
                    <a:gd name="connsiteX4" fmla="*/ 10980 w 1366162"/>
                    <a:gd name="connsiteY4" fmla="*/ 805516 h 805516"/>
                    <a:gd name="connsiteX5" fmla="*/ 13533 w 1366162"/>
                    <a:gd name="connsiteY5" fmla="*/ 556326 h 805516"/>
                    <a:gd name="connsiteX6" fmla="*/ 681191 w 1366162"/>
                    <a:gd name="connsiteY6" fmla="*/ 77 h 805516"/>
                    <a:gd name="connsiteX0" fmla="*/ 681191 w 1366162"/>
                    <a:gd name="connsiteY0" fmla="*/ 77 h 805516"/>
                    <a:gd name="connsiteX1" fmla="*/ 1348849 w 1366162"/>
                    <a:gd name="connsiteY1" fmla="*/ 556326 h 805516"/>
                    <a:gd name="connsiteX2" fmla="*/ 1359024 w 1366162"/>
                    <a:gd name="connsiteY2" fmla="*/ 778739 h 805516"/>
                    <a:gd name="connsiteX3" fmla="*/ 678445 w 1366162"/>
                    <a:gd name="connsiteY3" fmla="*/ 480077 h 805516"/>
                    <a:gd name="connsiteX4" fmla="*/ 10980 w 1366162"/>
                    <a:gd name="connsiteY4" fmla="*/ 805516 h 805516"/>
                    <a:gd name="connsiteX5" fmla="*/ 13533 w 1366162"/>
                    <a:gd name="connsiteY5" fmla="*/ 556326 h 805516"/>
                    <a:gd name="connsiteX6" fmla="*/ 681191 w 1366162"/>
                    <a:gd name="connsiteY6" fmla="*/ 77 h 805516"/>
                    <a:gd name="connsiteX0" fmla="*/ 681191 w 1366162"/>
                    <a:gd name="connsiteY0" fmla="*/ 77 h 805516"/>
                    <a:gd name="connsiteX1" fmla="*/ 1348849 w 1366162"/>
                    <a:gd name="connsiteY1" fmla="*/ 556326 h 805516"/>
                    <a:gd name="connsiteX2" fmla="*/ 1359024 w 1366162"/>
                    <a:gd name="connsiteY2" fmla="*/ 767626 h 805516"/>
                    <a:gd name="connsiteX3" fmla="*/ 678445 w 1366162"/>
                    <a:gd name="connsiteY3" fmla="*/ 480077 h 805516"/>
                    <a:gd name="connsiteX4" fmla="*/ 10980 w 1366162"/>
                    <a:gd name="connsiteY4" fmla="*/ 805516 h 805516"/>
                    <a:gd name="connsiteX5" fmla="*/ 13533 w 1366162"/>
                    <a:gd name="connsiteY5" fmla="*/ 556326 h 805516"/>
                    <a:gd name="connsiteX6" fmla="*/ 681191 w 1366162"/>
                    <a:gd name="connsiteY6" fmla="*/ 77 h 805516"/>
                    <a:gd name="connsiteX0" fmla="*/ 681191 w 1366162"/>
                    <a:gd name="connsiteY0" fmla="*/ 77 h 805516"/>
                    <a:gd name="connsiteX1" fmla="*/ 1348849 w 1366162"/>
                    <a:gd name="connsiteY1" fmla="*/ 556326 h 805516"/>
                    <a:gd name="connsiteX2" fmla="*/ 1359024 w 1366162"/>
                    <a:gd name="connsiteY2" fmla="*/ 767626 h 805516"/>
                    <a:gd name="connsiteX3" fmla="*/ 678445 w 1366162"/>
                    <a:gd name="connsiteY3" fmla="*/ 480077 h 805516"/>
                    <a:gd name="connsiteX4" fmla="*/ 10980 w 1366162"/>
                    <a:gd name="connsiteY4" fmla="*/ 805516 h 805516"/>
                    <a:gd name="connsiteX5" fmla="*/ 13533 w 1366162"/>
                    <a:gd name="connsiteY5" fmla="*/ 556326 h 805516"/>
                    <a:gd name="connsiteX6" fmla="*/ 681191 w 1366162"/>
                    <a:gd name="connsiteY6" fmla="*/ 77 h 805516"/>
                    <a:gd name="connsiteX0" fmla="*/ 681191 w 1366162"/>
                    <a:gd name="connsiteY0" fmla="*/ 77 h 805516"/>
                    <a:gd name="connsiteX1" fmla="*/ 1348849 w 1366162"/>
                    <a:gd name="connsiteY1" fmla="*/ 556326 h 805516"/>
                    <a:gd name="connsiteX2" fmla="*/ 1359024 w 1366162"/>
                    <a:gd name="connsiteY2" fmla="*/ 767626 h 805516"/>
                    <a:gd name="connsiteX3" fmla="*/ 678445 w 1366162"/>
                    <a:gd name="connsiteY3" fmla="*/ 480077 h 805516"/>
                    <a:gd name="connsiteX4" fmla="*/ 10980 w 1366162"/>
                    <a:gd name="connsiteY4" fmla="*/ 805516 h 805516"/>
                    <a:gd name="connsiteX5" fmla="*/ 13533 w 1366162"/>
                    <a:gd name="connsiteY5" fmla="*/ 556326 h 805516"/>
                    <a:gd name="connsiteX6" fmla="*/ 681191 w 1366162"/>
                    <a:gd name="connsiteY6" fmla="*/ 77 h 805516"/>
                    <a:gd name="connsiteX0" fmla="*/ 681191 w 1366162"/>
                    <a:gd name="connsiteY0" fmla="*/ 77 h 805516"/>
                    <a:gd name="connsiteX1" fmla="*/ 1348849 w 1366162"/>
                    <a:gd name="connsiteY1" fmla="*/ 556326 h 805516"/>
                    <a:gd name="connsiteX2" fmla="*/ 1359024 w 1366162"/>
                    <a:gd name="connsiteY2" fmla="*/ 767626 h 805516"/>
                    <a:gd name="connsiteX3" fmla="*/ 678445 w 1366162"/>
                    <a:gd name="connsiteY3" fmla="*/ 480077 h 805516"/>
                    <a:gd name="connsiteX4" fmla="*/ 10980 w 1366162"/>
                    <a:gd name="connsiteY4" fmla="*/ 805516 h 805516"/>
                    <a:gd name="connsiteX5" fmla="*/ 13533 w 1366162"/>
                    <a:gd name="connsiteY5" fmla="*/ 556326 h 805516"/>
                    <a:gd name="connsiteX6" fmla="*/ 681191 w 1366162"/>
                    <a:gd name="connsiteY6" fmla="*/ 77 h 805516"/>
                    <a:gd name="connsiteX0" fmla="*/ 681191 w 1366162"/>
                    <a:gd name="connsiteY0" fmla="*/ 77 h 805516"/>
                    <a:gd name="connsiteX1" fmla="*/ 1348849 w 1366162"/>
                    <a:gd name="connsiteY1" fmla="*/ 556326 h 805516"/>
                    <a:gd name="connsiteX2" fmla="*/ 1359024 w 1366162"/>
                    <a:gd name="connsiteY2" fmla="*/ 767626 h 805516"/>
                    <a:gd name="connsiteX3" fmla="*/ 678445 w 1366162"/>
                    <a:gd name="connsiteY3" fmla="*/ 480077 h 805516"/>
                    <a:gd name="connsiteX4" fmla="*/ 10980 w 1366162"/>
                    <a:gd name="connsiteY4" fmla="*/ 805516 h 805516"/>
                    <a:gd name="connsiteX5" fmla="*/ 13533 w 1366162"/>
                    <a:gd name="connsiteY5" fmla="*/ 556326 h 805516"/>
                    <a:gd name="connsiteX6" fmla="*/ 681191 w 1366162"/>
                    <a:gd name="connsiteY6" fmla="*/ 77 h 805516"/>
                    <a:gd name="connsiteX0" fmla="*/ 681191 w 1366162"/>
                    <a:gd name="connsiteY0" fmla="*/ 77 h 805516"/>
                    <a:gd name="connsiteX1" fmla="*/ 1348849 w 1366162"/>
                    <a:gd name="connsiteY1" fmla="*/ 556326 h 805516"/>
                    <a:gd name="connsiteX2" fmla="*/ 1359024 w 1366162"/>
                    <a:gd name="connsiteY2" fmla="*/ 767626 h 805516"/>
                    <a:gd name="connsiteX3" fmla="*/ 678445 w 1366162"/>
                    <a:gd name="connsiteY3" fmla="*/ 480077 h 805516"/>
                    <a:gd name="connsiteX4" fmla="*/ 10980 w 1366162"/>
                    <a:gd name="connsiteY4" fmla="*/ 805516 h 805516"/>
                    <a:gd name="connsiteX5" fmla="*/ 13533 w 1366162"/>
                    <a:gd name="connsiteY5" fmla="*/ 556326 h 805516"/>
                    <a:gd name="connsiteX6" fmla="*/ 681191 w 1366162"/>
                    <a:gd name="connsiteY6" fmla="*/ 77 h 805516"/>
                    <a:gd name="connsiteX0" fmla="*/ 681191 w 1362840"/>
                    <a:gd name="connsiteY0" fmla="*/ 77 h 805516"/>
                    <a:gd name="connsiteX1" fmla="*/ 1348849 w 1362840"/>
                    <a:gd name="connsiteY1" fmla="*/ 556326 h 805516"/>
                    <a:gd name="connsiteX2" fmla="*/ 1359024 w 1362840"/>
                    <a:gd name="connsiteY2" fmla="*/ 767626 h 805516"/>
                    <a:gd name="connsiteX3" fmla="*/ 678445 w 1362840"/>
                    <a:gd name="connsiteY3" fmla="*/ 480077 h 805516"/>
                    <a:gd name="connsiteX4" fmla="*/ 10980 w 1362840"/>
                    <a:gd name="connsiteY4" fmla="*/ 805516 h 805516"/>
                    <a:gd name="connsiteX5" fmla="*/ 13533 w 1362840"/>
                    <a:gd name="connsiteY5" fmla="*/ 556326 h 805516"/>
                    <a:gd name="connsiteX6" fmla="*/ 681191 w 1362840"/>
                    <a:gd name="connsiteY6" fmla="*/ 77 h 805516"/>
                    <a:gd name="connsiteX0" fmla="*/ 681191 w 1361597"/>
                    <a:gd name="connsiteY0" fmla="*/ 77 h 805516"/>
                    <a:gd name="connsiteX1" fmla="*/ 1348849 w 1361597"/>
                    <a:gd name="connsiteY1" fmla="*/ 556326 h 805516"/>
                    <a:gd name="connsiteX2" fmla="*/ 1359024 w 1361597"/>
                    <a:gd name="connsiteY2" fmla="*/ 767626 h 805516"/>
                    <a:gd name="connsiteX3" fmla="*/ 678445 w 1361597"/>
                    <a:gd name="connsiteY3" fmla="*/ 480077 h 805516"/>
                    <a:gd name="connsiteX4" fmla="*/ 10980 w 1361597"/>
                    <a:gd name="connsiteY4" fmla="*/ 805516 h 805516"/>
                    <a:gd name="connsiteX5" fmla="*/ 13533 w 1361597"/>
                    <a:gd name="connsiteY5" fmla="*/ 556326 h 805516"/>
                    <a:gd name="connsiteX6" fmla="*/ 681191 w 1361597"/>
                    <a:gd name="connsiteY6" fmla="*/ 77 h 805516"/>
                    <a:gd name="connsiteX0" fmla="*/ 681191 w 1360444"/>
                    <a:gd name="connsiteY0" fmla="*/ 77 h 805516"/>
                    <a:gd name="connsiteX1" fmla="*/ 1348849 w 1360444"/>
                    <a:gd name="connsiteY1" fmla="*/ 556326 h 805516"/>
                    <a:gd name="connsiteX2" fmla="*/ 1359024 w 1360444"/>
                    <a:gd name="connsiteY2" fmla="*/ 767626 h 805516"/>
                    <a:gd name="connsiteX3" fmla="*/ 678445 w 1360444"/>
                    <a:gd name="connsiteY3" fmla="*/ 480077 h 805516"/>
                    <a:gd name="connsiteX4" fmla="*/ 10980 w 1360444"/>
                    <a:gd name="connsiteY4" fmla="*/ 805516 h 805516"/>
                    <a:gd name="connsiteX5" fmla="*/ 13533 w 1360444"/>
                    <a:gd name="connsiteY5" fmla="*/ 556326 h 805516"/>
                    <a:gd name="connsiteX6" fmla="*/ 681191 w 1360444"/>
                    <a:gd name="connsiteY6" fmla="*/ 77 h 805516"/>
                    <a:gd name="connsiteX0" fmla="*/ 681191 w 1360444"/>
                    <a:gd name="connsiteY0" fmla="*/ 6 h 805445"/>
                    <a:gd name="connsiteX1" fmla="*/ 1348849 w 1360444"/>
                    <a:gd name="connsiteY1" fmla="*/ 556255 h 805445"/>
                    <a:gd name="connsiteX2" fmla="*/ 1359024 w 1360444"/>
                    <a:gd name="connsiteY2" fmla="*/ 767555 h 805445"/>
                    <a:gd name="connsiteX3" fmla="*/ 678445 w 1360444"/>
                    <a:gd name="connsiteY3" fmla="*/ 480006 h 805445"/>
                    <a:gd name="connsiteX4" fmla="*/ 10980 w 1360444"/>
                    <a:gd name="connsiteY4" fmla="*/ 805445 h 805445"/>
                    <a:gd name="connsiteX5" fmla="*/ 13533 w 1360444"/>
                    <a:gd name="connsiteY5" fmla="*/ 548317 h 805445"/>
                    <a:gd name="connsiteX6" fmla="*/ 681191 w 1360444"/>
                    <a:gd name="connsiteY6" fmla="*/ 6 h 805445"/>
                    <a:gd name="connsiteX0" fmla="*/ 681191 w 1360444"/>
                    <a:gd name="connsiteY0" fmla="*/ 6 h 805445"/>
                    <a:gd name="connsiteX1" fmla="*/ 1348849 w 1360444"/>
                    <a:gd name="connsiteY1" fmla="*/ 556255 h 805445"/>
                    <a:gd name="connsiteX2" fmla="*/ 1359024 w 1360444"/>
                    <a:gd name="connsiteY2" fmla="*/ 767555 h 805445"/>
                    <a:gd name="connsiteX3" fmla="*/ 678445 w 1360444"/>
                    <a:gd name="connsiteY3" fmla="*/ 480006 h 805445"/>
                    <a:gd name="connsiteX4" fmla="*/ 10980 w 1360444"/>
                    <a:gd name="connsiteY4" fmla="*/ 805445 h 805445"/>
                    <a:gd name="connsiteX5" fmla="*/ 13533 w 1360444"/>
                    <a:gd name="connsiteY5" fmla="*/ 548317 h 805445"/>
                    <a:gd name="connsiteX6" fmla="*/ 681191 w 1360444"/>
                    <a:gd name="connsiteY6" fmla="*/ 6 h 805445"/>
                    <a:gd name="connsiteX0" fmla="*/ 681191 w 1360444"/>
                    <a:gd name="connsiteY0" fmla="*/ 1 h 805440"/>
                    <a:gd name="connsiteX1" fmla="*/ 1348849 w 1360444"/>
                    <a:gd name="connsiteY1" fmla="*/ 556250 h 805440"/>
                    <a:gd name="connsiteX2" fmla="*/ 1359024 w 1360444"/>
                    <a:gd name="connsiteY2" fmla="*/ 767550 h 805440"/>
                    <a:gd name="connsiteX3" fmla="*/ 678445 w 1360444"/>
                    <a:gd name="connsiteY3" fmla="*/ 480001 h 805440"/>
                    <a:gd name="connsiteX4" fmla="*/ 10980 w 1360444"/>
                    <a:gd name="connsiteY4" fmla="*/ 805440 h 805440"/>
                    <a:gd name="connsiteX5" fmla="*/ 13533 w 1360444"/>
                    <a:gd name="connsiteY5" fmla="*/ 548312 h 805440"/>
                    <a:gd name="connsiteX6" fmla="*/ 681191 w 1360444"/>
                    <a:gd name="connsiteY6" fmla="*/ 1 h 805440"/>
                    <a:gd name="connsiteX0" fmla="*/ 681191 w 1360444"/>
                    <a:gd name="connsiteY0" fmla="*/ 76 h 805515"/>
                    <a:gd name="connsiteX1" fmla="*/ 1348849 w 1360444"/>
                    <a:gd name="connsiteY1" fmla="*/ 556325 h 805515"/>
                    <a:gd name="connsiteX2" fmla="*/ 1359024 w 1360444"/>
                    <a:gd name="connsiteY2" fmla="*/ 767625 h 805515"/>
                    <a:gd name="connsiteX3" fmla="*/ 678445 w 1360444"/>
                    <a:gd name="connsiteY3" fmla="*/ 480076 h 805515"/>
                    <a:gd name="connsiteX4" fmla="*/ 10980 w 1360444"/>
                    <a:gd name="connsiteY4" fmla="*/ 805515 h 805515"/>
                    <a:gd name="connsiteX5" fmla="*/ 13533 w 1360444"/>
                    <a:gd name="connsiteY5" fmla="*/ 548387 h 805515"/>
                    <a:gd name="connsiteX6" fmla="*/ 681191 w 1360444"/>
                    <a:gd name="connsiteY6" fmla="*/ 76 h 805515"/>
                    <a:gd name="connsiteX0" fmla="*/ 681191 w 1360444"/>
                    <a:gd name="connsiteY0" fmla="*/ 76 h 805515"/>
                    <a:gd name="connsiteX1" fmla="*/ 1348849 w 1360444"/>
                    <a:gd name="connsiteY1" fmla="*/ 556325 h 805515"/>
                    <a:gd name="connsiteX2" fmla="*/ 1359024 w 1360444"/>
                    <a:gd name="connsiteY2" fmla="*/ 767625 h 805515"/>
                    <a:gd name="connsiteX3" fmla="*/ 344011 w 1360444"/>
                    <a:gd name="connsiteY3" fmla="*/ 518176 h 805515"/>
                    <a:gd name="connsiteX4" fmla="*/ 10980 w 1360444"/>
                    <a:gd name="connsiteY4" fmla="*/ 805515 h 805515"/>
                    <a:gd name="connsiteX5" fmla="*/ 13533 w 1360444"/>
                    <a:gd name="connsiteY5" fmla="*/ 548387 h 805515"/>
                    <a:gd name="connsiteX6" fmla="*/ 681191 w 1360444"/>
                    <a:gd name="connsiteY6" fmla="*/ 76 h 805515"/>
                    <a:gd name="connsiteX0" fmla="*/ 681191 w 1360444"/>
                    <a:gd name="connsiteY0" fmla="*/ 76 h 805515"/>
                    <a:gd name="connsiteX1" fmla="*/ 1348849 w 1360444"/>
                    <a:gd name="connsiteY1" fmla="*/ 556325 h 805515"/>
                    <a:gd name="connsiteX2" fmla="*/ 1359024 w 1360444"/>
                    <a:gd name="connsiteY2" fmla="*/ 767625 h 805515"/>
                    <a:gd name="connsiteX3" fmla="*/ 929096 w 1360444"/>
                    <a:gd name="connsiteY3" fmla="*/ 596574 h 805515"/>
                    <a:gd name="connsiteX4" fmla="*/ 344011 w 1360444"/>
                    <a:gd name="connsiteY4" fmla="*/ 518176 h 805515"/>
                    <a:gd name="connsiteX5" fmla="*/ 10980 w 1360444"/>
                    <a:gd name="connsiteY5" fmla="*/ 805515 h 805515"/>
                    <a:gd name="connsiteX6" fmla="*/ 13533 w 1360444"/>
                    <a:gd name="connsiteY6" fmla="*/ 548387 h 805515"/>
                    <a:gd name="connsiteX7" fmla="*/ 681191 w 1360444"/>
                    <a:gd name="connsiteY7" fmla="*/ 76 h 805515"/>
                    <a:gd name="connsiteX0" fmla="*/ 681191 w 1360444"/>
                    <a:gd name="connsiteY0" fmla="*/ 76 h 805515"/>
                    <a:gd name="connsiteX1" fmla="*/ 1348849 w 1360444"/>
                    <a:gd name="connsiteY1" fmla="*/ 556325 h 805515"/>
                    <a:gd name="connsiteX2" fmla="*/ 1359024 w 1360444"/>
                    <a:gd name="connsiteY2" fmla="*/ 767625 h 805515"/>
                    <a:gd name="connsiteX3" fmla="*/ 929096 w 1360444"/>
                    <a:gd name="connsiteY3" fmla="*/ 596574 h 805515"/>
                    <a:gd name="connsiteX4" fmla="*/ 344011 w 1360444"/>
                    <a:gd name="connsiteY4" fmla="*/ 518176 h 805515"/>
                    <a:gd name="connsiteX5" fmla="*/ 10980 w 1360444"/>
                    <a:gd name="connsiteY5" fmla="*/ 805515 h 805515"/>
                    <a:gd name="connsiteX6" fmla="*/ 13533 w 1360444"/>
                    <a:gd name="connsiteY6" fmla="*/ 548387 h 805515"/>
                    <a:gd name="connsiteX7" fmla="*/ 681191 w 1360444"/>
                    <a:gd name="connsiteY7" fmla="*/ 76 h 805515"/>
                    <a:gd name="connsiteX0" fmla="*/ 681191 w 1360444"/>
                    <a:gd name="connsiteY0" fmla="*/ 76 h 933007"/>
                    <a:gd name="connsiteX1" fmla="*/ 1348849 w 1360444"/>
                    <a:gd name="connsiteY1" fmla="*/ 556325 h 933007"/>
                    <a:gd name="connsiteX2" fmla="*/ 1359024 w 1360444"/>
                    <a:gd name="connsiteY2" fmla="*/ 767625 h 933007"/>
                    <a:gd name="connsiteX3" fmla="*/ 332196 w 1360444"/>
                    <a:gd name="connsiteY3" fmla="*/ 926774 h 933007"/>
                    <a:gd name="connsiteX4" fmla="*/ 344011 w 1360444"/>
                    <a:gd name="connsiteY4" fmla="*/ 518176 h 933007"/>
                    <a:gd name="connsiteX5" fmla="*/ 10980 w 1360444"/>
                    <a:gd name="connsiteY5" fmla="*/ 805515 h 933007"/>
                    <a:gd name="connsiteX6" fmla="*/ 13533 w 1360444"/>
                    <a:gd name="connsiteY6" fmla="*/ 548387 h 933007"/>
                    <a:gd name="connsiteX7" fmla="*/ 681191 w 1360444"/>
                    <a:gd name="connsiteY7" fmla="*/ 76 h 933007"/>
                    <a:gd name="connsiteX0" fmla="*/ 681191 w 1360444"/>
                    <a:gd name="connsiteY0" fmla="*/ 76 h 926774"/>
                    <a:gd name="connsiteX1" fmla="*/ 1348849 w 1360444"/>
                    <a:gd name="connsiteY1" fmla="*/ 556325 h 926774"/>
                    <a:gd name="connsiteX2" fmla="*/ 1359024 w 1360444"/>
                    <a:gd name="connsiteY2" fmla="*/ 767625 h 926774"/>
                    <a:gd name="connsiteX3" fmla="*/ 332196 w 1360444"/>
                    <a:gd name="connsiteY3" fmla="*/ 926774 h 926774"/>
                    <a:gd name="connsiteX4" fmla="*/ 344011 w 1360444"/>
                    <a:gd name="connsiteY4" fmla="*/ 518176 h 926774"/>
                    <a:gd name="connsiteX5" fmla="*/ 10980 w 1360444"/>
                    <a:gd name="connsiteY5" fmla="*/ 805515 h 926774"/>
                    <a:gd name="connsiteX6" fmla="*/ 13533 w 1360444"/>
                    <a:gd name="connsiteY6" fmla="*/ 548387 h 926774"/>
                    <a:gd name="connsiteX7" fmla="*/ 681191 w 1360444"/>
                    <a:gd name="connsiteY7" fmla="*/ 76 h 926774"/>
                    <a:gd name="connsiteX0" fmla="*/ 681191 w 1360444"/>
                    <a:gd name="connsiteY0" fmla="*/ 76 h 927499"/>
                    <a:gd name="connsiteX1" fmla="*/ 1348849 w 1360444"/>
                    <a:gd name="connsiteY1" fmla="*/ 556325 h 927499"/>
                    <a:gd name="connsiteX2" fmla="*/ 1359024 w 1360444"/>
                    <a:gd name="connsiteY2" fmla="*/ 767625 h 927499"/>
                    <a:gd name="connsiteX3" fmla="*/ 1022229 w 1360444"/>
                    <a:gd name="connsiteY3" fmla="*/ 456874 h 927499"/>
                    <a:gd name="connsiteX4" fmla="*/ 332196 w 1360444"/>
                    <a:gd name="connsiteY4" fmla="*/ 926774 h 927499"/>
                    <a:gd name="connsiteX5" fmla="*/ 344011 w 1360444"/>
                    <a:gd name="connsiteY5" fmla="*/ 518176 h 927499"/>
                    <a:gd name="connsiteX6" fmla="*/ 10980 w 1360444"/>
                    <a:gd name="connsiteY6" fmla="*/ 805515 h 927499"/>
                    <a:gd name="connsiteX7" fmla="*/ 13533 w 1360444"/>
                    <a:gd name="connsiteY7" fmla="*/ 548387 h 927499"/>
                    <a:gd name="connsiteX8" fmla="*/ 681191 w 1360444"/>
                    <a:gd name="connsiteY8" fmla="*/ 76 h 927499"/>
                    <a:gd name="connsiteX0" fmla="*/ 681191 w 1360444"/>
                    <a:gd name="connsiteY0" fmla="*/ 76 h 927499"/>
                    <a:gd name="connsiteX1" fmla="*/ 1348849 w 1360444"/>
                    <a:gd name="connsiteY1" fmla="*/ 556325 h 927499"/>
                    <a:gd name="connsiteX2" fmla="*/ 1359024 w 1360444"/>
                    <a:gd name="connsiteY2" fmla="*/ 767625 h 927499"/>
                    <a:gd name="connsiteX3" fmla="*/ 1022229 w 1360444"/>
                    <a:gd name="connsiteY3" fmla="*/ 456874 h 927499"/>
                    <a:gd name="connsiteX4" fmla="*/ 332196 w 1360444"/>
                    <a:gd name="connsiteY4" fmla="*/ 926774 h 927499"/>
                    <a:gd name="connsiteX5" fmla="*/ 344011 w 1360444"/>
                    <a:gd name="connsiteY5" fmla="*/ 518176 h 927499"/>
                    <a:gd name="connsiteX6" fmla="*/ 10980 w 1360444"/>
                    <a:gd name="connsiteY6" fmla="*/ 805515 h 927499"/>
                    <a:gd name="connsiteX7" fmla="*/ 13533 w 1360444"/>
                    <a:gd name="connsiteY7" fmla="*/ 548387 h 927499"/>
                    <a:gd name="connsiteX8" fmla="*/ 681191 w 1360444"/>
                    <a:gd name="connsiteY8" fmla="*/ 76 h 927499"/>
                    <a:gd name="connsiteX0" fmla="*/ 681191 w 1360444"/>
                    <a:gd name="connsiteY0" fmla="*/ 76 h 926794"/>
                    <a:gd name="connsiteX1" fmla="*/ 1348849 w 1360444"/>
                    <a:gd name="connsiteY1" fmla="*/ 556325 h 926794"/>
                    <a:gd name="connsiteX2" fmla="*/ 1359024 w 1360444"/>
                    <a:gd name="connsiteY2" fmla="*/ 767625 h 926794"/>
                    <a:gd name="connsiteX3" fmla="*/ 1022229 w 1360444"/>
                    <a:gd name="connsiteY3" fmla="*/ 456874 h 926794"/>
                    <a:gd name="connsiteX4" fmla="*/ 332196 w 1360444"/>
                    <a:gd name="connsiteY4" fmla="*/ 926774 h 926794"/>
                    <a:gd name="connsiteX5" fmla="*/ 344011 w 1360444"/>
                    <a:gd name="connsiteY5" fmla="*/ 518176 h 926794"/>
                    <a:gd name="connsiteX6" fmla="*/ 10980 w 1360444"/>
                    <a:gd name="connsiteY6" fmla="*/ 805515 h 926794"/>
                    <a:gd name="connsiteX7" fmla="*/ 13533 w 1360444"/>
                    <a:gd name="connsiteY7" fmla="*/ 548387 h 926794"/>
                    <a:gd name="connsiteX8" fmla="*/ 681191 w 1360444"/>
                    <a:gd name="connsiteY8" fmla="*/ 76 h 926794"/>
                    <a:gd name="connsiteX0" fmla="*/ 681191 w 1360444"/>
                    <a:gd name="connsiteY0" fmla="*/ 76 h 926794"/>
                    <a:gd name="connsiteX1" fmla="*/ 1348849 w 1360444"/>
                    <a:gd name="connsiteY1" fmla="*/ 556325 h 926794"/>
                    <a:gd name="connsiteX2" fmla="*/ 1359024 w 1360444"/>
                    <a:gd name="connsiteY2" fmla="*/ 767625 h 926794"/>
                    <a:gd name="connsiteX3" fmla="*/ 1022229 w 1360444"/>
                    <a:gd name="connsiteY3" fmla="*/ 456874 h 926794"/>
                    <a:gd name="connsiteX4" fmla="*/ 332196 w 1360444"/>
                    <a:gd name="connsiteY4" fmla="*/ 926774 h 926794"/>
                    <a:gd name="connsiteX5" fmla="*/ 344011 w 1360444"/>
                    <a:gd name="connsiteY5" fmla="*/ 518176 h 926794"/>
                    <a:gd name="connsiteX6" fmla="*/ 10980 w 1360444"/>
                    <a:gd name="connsiteY6" fmla="*/ 805515 h 926794"/>
                    <a:gd name="connsiteX7" fmla="*/ 13533 w 1360444"/>
                    <a:gd name="connsiteY7" fmla="*/ 548387 h 926794"/>
                    <a:gd name="connsiteX8" fmla="*/ 681191 w 1360444"/>
                    <a:gd name="connsiteY8" fmla="*/ 76 h 926794"/>
                    <a:gd name="connsiteX0" fmla="*/ 681191 w 1360444"/>
                    <a:gd name="connsiteY0" fmla="*/ 76 h 1100355"/>
                    <a:gd name="connsiteX1" fmla="*/ 1348849 w 1360444"/>
                    <a:gd name="connsiteY1" fmla="*/ 556325 h 1100355"/>
                    <a:gd name="connsiteX2" fmla="*/ 1359024 w 1360444"/>
                    <a:gd name="connsiteY2" fmla="*/ 767625 h 1100355"/>
                    <a:gd name="connsiteX3" fmla="*/ 1022229 w 1360444"/>
                    <a:gd name="connsiteY3" fmla="*/ 456874 h 1100355"/>
                    <a:gd name="connsiteX4" fmla="*/ 531163 w 1360444"/>
                    <a:gd name="connsiteY4" fmla="*/ 1100341 h 1100355"/>
                    <a:gd name="connsiteX5" fmla="*/ 344011 w 1360444"/>
                    <a:gd name="connsiteY5" fmla="*/ 518176 h 1100355"/>
                    <a:gd name="connsiteX6" fmla="*/ 10980 w 1360444"/>
                    <a:gd name="connsiteY6" fmla="*/ 805515 h 1100355"/>
                    <a:gd name="connsiteX7" fmla="*/ 13533 w 1360444"/>
                    <a:gd name="connsiteY7" fmla="*/ 548387 h 1100355"/>
                    <a:gd name="connsiteX8" fmla="*/ 681191 w 1360444"/>
                    <a:gd name="connsiteY8" fmla="*/ 76 h 1100355"/>
                    <a:gd name="connsiteX0" fmla="*/ 681191 w 1360444"/>
                    <a:gd name="connsiteY0" fmla="*/ 76 h 805515"/>
                    <a:gd name="connsiteX1" fmla="*/ 1348849 w 1360444"/>
                    <a:gd name="connsiteY1" fmla="*/ 556325 h 805515"/>
                    <a:gd name="connsiteX2" fmla="*/ 1359024 w 1360444"/>
                    <a:gd name="connsiteY2" fmla="*/ 767625 h 805515"/>
                    <a:gd name="connsiteX3" fmla="*/ 1022229 w 1360444"/>
                    <a:gd name="connsiteY3" fmla="*/ 456874 h 805515"/>
                    <a:gd name="connsiteX4" fmla="*/ 344011 w 1360444"/>
                    <a:gd name="connsiteY4" fmla="*/ 518176 h 805515"/>
                    <a:gd name="connsiteX5" fmla="*/ 10980 w 1360444"/>
                    <a:gd name="connsiteY5" fmla="*/ 805515 h 805515"/>
                    <a:gd name="connsiteX6" fmla="*/ 13533 w 1360444"/>
                    <a:gd name="connsiteY6" fmla="*/ 548387 h 805515"/>
                    <a:gd name="connsiteX7" fmla="*/ 681191 w 1360444"/>
                    <a:gd name="connsiteY7" fmla="*/ 76 h 805515"/>
                    <a:gd name="connsiteX0" fmla="*/ 681191 w 1360444"/>
                    <a:gd name="connsiteY0" fmla="*/ 76 h 948096"/>
                    <a:gd name="connsiteX1" fmla="*/ 1348849 w 1360444"/>
                    <a:gd name="connsiteY1" fmla="*/ 556325 h 948096"/>
                    <a:gd name="connsiteX2" fmla="*/ 1359024 w 1360444"/>
                    <a:gd name="connsiteY2" fmla="*/ 767625 h 948096"/>
                    <a:gd name="connsiteX3" fmla="*/ 1022229 w 1360444"/>
                    <a:gd name="connsiteY3" fmla="*/ 456874 h 948096"/>
                    <a:gd name="connsiteX4" fmla="*/ 501529 w 1360444"/>
                    <a:gd name="connsiteY4" fmla="*/ 947941 h 948096"/>
                    <a:gd name="connsiteX5" fmla="*/ 344011 w 1360444"/>
                    <a:gd name="connsiteY5" fmla="*/ 518176 h 948096"/>
                    <a:gd name="connsiteX6" fmla="*/ 10980 w 1360444"/>
                    <a:gd name="connsiteY6" fmla="*/ 805515 h 948096"/>
                    <a:gd name="connsiteX7" fmla="*/ 13533 w 1360444"/>
                    <a:gd name="connsiteY7" fmla="*/ 548387 h 948096"/>
                    <a:gd name="connsiteX8" fmla="*/ 681191 w 1360444"/>
                    <a:gd name="connsiteY8" fmla="*/ 76 h 948096"/>
                    <a:gd name="connsiteX0" fmla="*/ 681191 w 1360444"/>
                    <a:gd name="connsiteY0" fmla="*/ 76 h 947941"/>
                    <a:gd name="connsiteX1" fmla="*/ 1348849 w 1360444"/>
                    <a:gd name="connsiteY1" fmla="*/ 556325 h 947941"/>
                    <a:gd name="connsiteX2" fmla="*/ 1359024 w 1360444"/>
                    <a:gd name="connsiteY2" fmla="*/ 767625 h 947941"/>
                    <a:gd name="connsiteX3" fmla="*/ 1022229 w 1360444"/>
                    <a:gd name="connsiteY3" fmla="*/ 456874 h 947941"/>
                    <a:gd name="connsiteX4" fmla="*/ 501529 w 1360444"/>
                    <a:gd name="connsiteY4" fmla="*/ 947941 h 947941"/>
                    <a:gd name="connsiteX5" fmla="*/ 344011 w 1360444"/>
                    <a:gd name="connsiteY5" fmla="*/ 518176 h 947941"/>
                    <a:gd name="connsiteX6" fmla="*/ 10980 w 1360444"/>
                    <a:gd name="connsiteY6" fmla="*/ 805515 h 947941"/>
                    <a:gd name="connsiteX7" fmla="*/ 13533 w 1360444"/>
                    <a:gd name="connsiteY7" fmla="*/ 548387 h 947941"/>
                    <a:gd name="connsiteX8" fmla="*/ 681191 w 1360444"/>
                    <a:gd name="connsiteY8" fmla="*/ 76 h 947941"/>
                    <a:gd name="connsiteX0" fmla="*/ 681191 w 1360444"/>
                    <a:gd name="connsiteY0" fmla="*/ 76 h 805515"/>
                    <a:gd name="connsiteX1" fmla="*/ 1348849 w 1360444"/>
                    <a:gd name="connsiteY1" fmla="*/ 556325 h 805515"/>
                    <a:gd name="connsiteX2" fmla="*/ 1359024 w 1360444"/>
                    <a:gd name="connsiteY2" fmla="*/ 767625 h 805515"/>
                    <a:gd name="connsiteX3" fmla="*/ 1022229 w 1360444"/>
                    <a:gd name="connsiteY3" fmla="*/ 456874 h 805515"/>
                    <a:gd name="connsiteX4" fmla="*/ 484596 w 1360444"/>
                    <a:gd name="connsiteY4" fmla="*/ 765908 h 805515"/>
                    <a:gd name="connsiteX5" fmla="*/ 344011 w 1360444"/>
                    <a:gd name="connsiteY5" fmla="*/ 518176 h 805515"/>
                    <a:gd name="connsiteX6" fmla="*/ 10980 w 1360444"/>
                    <a:gd name="connsiteY6" fmla="*/ 805515 h 805515"/>
                    <a:gd name="connsiteX7" fmla="*/ 13533 w 1360444"/>
                    <a:gd name="connsiteY7" fmla="*/ 548387 h 805515"/>
                    <a:gd name="connsiteX8" fmla="*/ 681191 w 1360444"/>
                    <a:gd name="connsiteY8" fmla="*/ 76 h 805515"/>
                    <a:gd name="connsiteX0" fmla="*/ 676855 w 1356108"/>
                    <a:gd name="connsiteY0" fmla="*/ 76 h 902882"/>
                    <a:gd name="connsiteX1" fmla="*/ 1344513 w 1356108"/>
                    <a:gd name="connsiteY1" fmla="*/ 556325 h 902882"/>
                    <a:gd name="connsiteX2" fmla="*/ 1354688 w 1356108"/>
                    <a:gd name="connsiteY2" fmla="*/ 767625 h 902882"/>
                    <a:gd name="connsiteX3" fmla="*/ 1017893 w 1356108"/>
                    <a:gd name="connsiteY3" fmla="*/ 456874 h 902882"/>
                    <a:gd name="connsiteX4" fmla="*/ 480260 w 1356108"/>
                    <a:gd name="connsiteY4" fmla="*/ 765908 h 902882"/>
                    <a:gd name="connsiteX5" fmla="*/ 339675 w 1356108"/>
                    <a:gd name="connsiteY5" fmla="*/ 518176 h 902882"/>
                    <a:gd name="connsiteX6" fmla="*/ 23577 w 1356108"/>
                    <a:gd name="connsiteY6" fmla="*/ 902882 h 902882"/>
                    <a:gd name="connsiteX7" fmla="*/ 9197 w 1356108"/>
                    <a:gd name="connsiteY7" fmla="*/ 548387 h 902882"/>
                    <a:gd name="connsiteX8" fmla="*/ 676855 w 1356108"/>
                    <a:gd name="connsiteY8" fmla="*/ 76 h 902882"/>
                    <a:gd name="connsiteX0" fmla="*/ 678131 w 1357384"/>
                    <a:gd name="connsiteY0" fmla="*/ 76 h 907645"/>
                    <a:gd name="connsiteX1" fmla="*/ 1345789 w 1357384"/>
                    <a:gd name="connsiteY1" fmla="*/ 556325 h 907645"/>
                    <a:gd name="connsiteX2" fmla="*/ 1355964 w 1357384"/>
                    <a:gd name="connsiteY2" fmla="*/ 767625 h 907645"/>
                    <a:gd name="connsiteX3" fmla="*/ 1019169 w 1357384"/>
                    <a:gd name="connsiteY3" fmla="*/ 456874 h 907645"/>
                    <a:gd name="connsiteX4" fmla="*/ 481536 w 1357384"/>
                    <a:gd name="connsiteY4" fmla="*/ 765908 h 907645"/>
                    <a:gd name="connsiteX5" fmla="*/ 340951 w 1357384"/>
                    <a:gd name="connsiteY5" fmla="*/ 518176 h 907645"/>
                    <a:gd name="connsiteX6" fmla="*/ 18503 w 1357384"/>
                    <a:gd name="connsiteY6" fmla="*/ 907645 h 907645"/>
                    <a:gd name="connsiteX7" fmla="*/ 10473 w 1357384"/>
                    <a:gd name="connsiteY7" fmla="*/ 548387 h 907645"/>
                    <a:gd name="connsiteX8" fmla="*/ 678131 w 1357384"/>
                    <a:gd name="connsiteY8" fmla="*/ 76 h 907645"/>
                    <a:gd name="connsiteX0" fmla="*/ 678131 w 1357384"/>
                    <a:gd name="connsiteY0" fmla="*/ 76 h 907645"/>
                    <a:gd name="connsiteX1" fmla="*/ 1345789 w 1357384"/>
                    <a:gd name="connsiteY1" fmla="*/ 556325 h 907645"/>
                    <a:gd name="connsiteX2" fmla="*/ 1355964 w 1357384"/>
                    <a:gd name="connsiteY2" fmla="*/ 767625 h 907645"/>
                    <a:gd name="connsiteX3" fmla="*/ 1001706 w 1357384"/>
                    <a:gd name="connsiteY3" fmla="*/ 402899 h 907645"/>
                    <a:gd name="connsiteX4" fmla="*/ 481536 w 1357384"/>
                    <a:gd name="connsiteY4" fmla="*/ 765908 h 907645"/>
                    <a:gd name="connsiteX5" fmla="*/ 340951 w 1357384"/>
                    <a:gd name="connsiteY5" fmla="*/ 518176 h 907645"/>
                    <a:gd name="connsiteX6" fmla="*/ 18503 w 1357384"/>
                    <a:gd name="connsiteY6" fmla="*/ 907645 h 907645"/>
                    <a:gd name="connsiteX7" fmla="*/ 10473 w 1357384"/>
                    <a:gd name="connsiteY7" fmla="*/ 548387 h 907645"/>
                    <a:gd name="connsiteX8" fmla="*/ 678131 w 1357384"/>
                    <a:gd name="connsiteY8" fmla="*/ 76 h 907645"/>
                    <a:gd name="connsiteX0" fmla="*/ 678131 w 1357384"/>
                    <a:gd name="connsiteY0" fmla="*/ 76 h 907645"/>
                    <a:gd name="connsiteX1" fmla="*/ 1345789 w 1357384"/>
                    <a:gd name="connsiteY1" fmla="*/ 556325 h 907645"/>
                    <a:gd name="connsiteX2" fmla="*/ 1355964 w 1357384"/>
                    <a:gd name="connsiteY2" fmla="*/ 767625 h 907645"/>
                    <a:gd name="connsiteX3" fmla="*/ 1001706 w 1357384"/>
                    <a:gd name="connsiteY3" fmla="*/ 402899 h 907645"/>
                    <a:gd name="connsiteX4" fmla="*/ 481536 w 1357384"/>
                    <a:gd name="connsiteY4" fmla="*/ 765908 h 907645"/>
                    <a:gd name="connsiteX5" fmla="*/ 340951 w 1357384"/>
                    <a:gd name="connsiteY5" fmla="*/ 518176 h 907645"/>
                    <a:gd name="connsiteX6" fmla="*/ 18503 w 1357384"/>
                    <a:gd name="connsiteY6" fmla="*/ 907645 h 907645"/>
                    <a:gd name="connsiteX7" fmla="*/ 10473 w 1357384"/>
                    <a:gd name="connsiteY7" fmla="*/ 548387 h 907645"/>
                    <a:gd name="connsiteX8" fmla="*/ 678131 w 1357384"/>
                    <a:gd name="connsiteY8" fmla="*/ 76 h 907645"/>
                    <a:gd name="connsiteX0" fmla="*/ 678131 w 1355120"/>
                    <a:gd name="connsiteY0" fmla="*/ 76 h 907645"/>
                    <a:gd name="connsiteX1" fmla="*/ 1345789 w 1355120"/>
                    <a:gd name="connsiteY1" fmla="*/ 556325 h 907645"/>
                    <a:gd name="connsiteX2" fmla="*/ 1349614 w 1355120"/>
                    <a:gd name="connsiteY2" fmla="*/ 872400 h 907645"/>
                    <a:gd name="connsiteX3" fmla="*/ 1001706 w 1355120"/>
                    <a:gd name="connsiteY3" fmla="*/ 402899 h 907645"/>
                    <a:gd name="connsiteX4" fmla="*/ 481536 w 1355120"/>
                    <a:gd name="connsiteY4" fmla="*/ 765908 h 907645"/>
                    <a:gd name="connsiteX5" fmla="*/ 340951 w 1355120"/>
                    <a:gd name="connsiteY5" fmla="*/ 518176 h 907645"/>
                    <a:gd name="connsiteX6" fmla="*/ 18503 w 1355120"/>
                    <a:gd name="connsiteY6" fmla="*/ 907645 h 907645"/>
                    <a:gd name="connsiteX7" fmla="*/ 10473 w 1355120"/>
                    <a:gd name="connsiteY7" fmla="*/ 548387 h 907645"/>
                    <a:gd name="connsiteX8" fmla="*/ 678131 w 1355120"/>
                    <a:gd name="connsiteY8" fmla="*/ 76 h 907645"/>
                    <a:gd name="connsiteX0" fmla="*/ 678131 w 1358957"/>
                    <a:gd name="connsiteY0" fmla="*/ 76 h 907645"/>
                    <a:gd name="connsiteX1" fmla="*/ 1345789 w 1358957"/>
                    <a:gd name="connsiteY1" fmla="*/ 556325 h 907645"/>
                    <a:gd name="connsiteX2" fmla="*/ 1349614 w 1358957"/>
                    <a:gd name="connsiteY2" fmla="*/ 872400 h 907645"/>
                    <a:gd name="connsiteX3" fmla="*/ 1001706 w 1358957"/>
                    <a:gd name="connsiteY3" fmla="*/ 402899 h 907645"/>
                    <a:gd name="connsiteX4" fmla="*/ 481536 w 1358957"/>
                    <a:gd name="connsiteY4" fmla="*/ 765908 h 907645"/>
                    <a:gd name="connsiteX5" fmla="*/ 340951 w 1358957"/>
                    <a:gd name="connsiteY5" fmla="*/ 518176 h 907645"/>
                    <a:gd name="connsiteX6" fmla="*/ 18503 w 1358957"/>
                    <a:gd name="connsiteY6" fmla="*/ 907645 h 907645"/>
                    <a:gd name="connsiteX7" fmla="*/ 10473 w 1358957"/>
                    <a:gd name="connsiteY7" fmla="*/ 548387 h 907645"/>
                    <a:gd name="connsiteX8" fmla="*/ 678131 w 1358957"/>
                    <a:gd name="connsiteY8" fmla="*/ 76 h 907645"/>
                    <a:gd name="connsiteX0" fmla="*/ 678131 w 1358246"/>
                    <a:gd name="connsiteY0" fmla="*/ 76 h 907645"/>
                    <a:gd name="connsiteX1" fmla="*/ 1345789 w 1358246"/>
                    <a:gd name="connsiteY1" fmla="*/ 556325 h 907645"/>
                    <a:gd name="connsiteX2" fmla="*/ 1348026 w 1358246"/>
                    <a:gd name="connsiteY2" fmla="*/ 875575 h 907645"/>
                    <a:gd name="connsiteX3" fmla="*/ 1001706 w 1358246"/>
                    <a:gd name="connsiteY3" fmla="*/ 402899 h 907645"/>
                    <a:gd name="connsiteX4" fmla="*/ 481536 w 1358246"/>
                    <a:gd name="connsiteY4" fmla="*/ 765908 h 907645"/>
                    <a:gd name="connsiteX5" fmla="*/ 340951 w 1358246"/>
                    <a:gd name="connsiteY5" fmla="*/ 518176 h 907645"/>
                    <a:gd name="connsiteX6" fmla="*/ 18503 w 1358246"/>
                    <a:gd name="connsiteY6" fmla="*/ 907645 h 907645"/>
                    <a:gd name="connsiteX7" fmla="*/ 10473 w 1358246"/>
                    <a:gd name="connsiteY7" fmla="*/ 548387 h 907645"/>
                    <a:gd name="connsiteX8" fmla="*/ 678131 w 1358246"/>
                    <a:gd name="connsiteY8" fmla="*/ 76 h 907645"/>
                    <a:gd name="connsiteX0" fmla="*/ 678131 w 1358246"/>
                    <a:gd name="connsiteY0" fmla="*/ 76 h 907645"/>
                    <a:gd name="connsiteX1" fmla="*/ 1345789 w 1358246"/>
                    <a:gd name="connsiteY1" fmla="*/ 556325 h 907645"/>
                    <a:gd name="connsiteX2" fmla="*/ 1348026 w 1358246"/>
                    <a:gd name="connsiteY2" fmla="*/ 875575 h 907645"/>
                    <a:gd name="connsiteX3" fmla="*/ 973131 w 1358246"/>
                    <a:gd name="connsiteY3" fmla="*/ 428299 h 907645"/>
                    <a:gd name="connsiteX4" fmla="*/ 481536 w 1358246"/>
                    <a:gd name="connsiteY4" fmla="*/ 765908 h 907645"/>
                    <a:gd name="connsiteX5" fmla="*/ 340951 w 1358246"/>
                    <a:gd name="connsiteY5" fmla="*/ 518176 h 907645"/>
                    <a:gd name="connsiteX6" fmla="*/ 18503 w 1358246"/>
                    <a:gd name="connsiteY6" fmla="*/ 907645 h 907645"/>
                    <a:gd name="connsiteX7" fmla="*/ 10473 w 1358246"/>
                    <a:gd name="connsiteY7" fmla="*/ 548387 h 907645"/>
                    <a:gd name="connsiteX8" fmla="*/ 678131 w 1358246"/>
                    <a:gd name="connsiteY8" fmla="*/ 76 h 907645"/>
                    <a:gd name="connsiteX0" fmla="*/ 678131 w 1358246"/>
                    <a:gd name="connsiteY0" fmla="*/ 76 h 907645"/>
                    <a:gd name="connsiteX1" fmla="*/ 1345789 w 1358246"/>
                    <a:gd name="connsiteY1" fmla="*/ 556325 h 907645"/>
                    <a:gd name="connsiteX2" fmla="*/ 1348026 w 1358246"/>
                    <a:gd name="connsiteY2" fmla="*/ 875575 h 907645"/>
                    <a:gd name="connsiteX3" fmla="*/ 973131 w 1358246"/>
                    <a:gd name="connsiteY3" fmla="*/ 428299 h 907645"/>
                    <a:gd name="connsiteX4" fmla="*/ 481536 w 1358246"/>
                    <a:gd name="connsiteY4" fmla="*/ 765908 h 907645"/>
                    <a:gd name="connsiteX5" fmla="*/ 340951 w 1358246"/>
                    <a:gd name="connsiteY5" fmla="*/ 518176 h 907645"/>
                    <a:gd name="connsiteX6" fmla="*/ 18503 w 1358246"/>
                    <a:gd name="connsiteY6" fmla="*/ 907645 h 907645"/>
                    <a:gd name="connsiteX7" fmla="*/ 10473 w 1358246"/>
                    <a:gd name="connsiteY7" fmla="*/ 548387 h 907645"/>
                    <a:gd name="connsiteX8" fmla="*/ 678131 w 1358246"/>
                    <a:gd name="connsiteY8" fmla="*/ 76 h 907645"/>
                    <a:gd name="connsiteX0" fmla="*/ 678131 w 1358246"/>
                    <a:gd name="connsiteY0" fmla="*/ 76 h 907645"/>
                    <a:gd name="connsiteX1" fmla="*/ 1345789 w 1358246"/>
                    <a:gd name="connsiteY1" fmla="*/ 556325 h 907645"/>
                    <a:gd name="connsiteX2" fmla="*/ 1348026 w 1358246"/>
                    <a:gd name="connsiteY2" fmla="*/ 875575 h 907645"/>
                    <a:gd name="connsiteX3" fmla="*/ 973131 w 1358246"/>
                    <a:gd name="connsiteY3" fmla="*/ 428299 h 907645"/>
                    <a:gd name="connsiteX4" fmla="*/ 481536 w 1358246"/>
                    <a:gd name="connsiteY4" fmla="*/ 765908 h 907645"/>
                    <a:gd name="connsiteX5" fmla="*/ 340951 w 1358246"/>
                    <a:gd name="connsiteY5" fmla="*/ 518176 h 907645"/>
                    <a:gd name="connsiteX6" fmla="*/ 18503 w 1358246"/>
                    <a:gd name="connsiteY6" fmla="*/ 907645 h 907645"/>
                    <a:gd name="connsiteX7" fmla="*/ 10473 w 1358246"/>
                    <a:gd name="connsiteY7" fmla="*/ 548387 h 907645"/>
                    <a:gd name="connsiteX8" fmla="*/ 678131 w 1358246"/>
                    <a:gd name="connsiteY8" fmla="*/ 76 h 907645"/>
                    <a:gd name="connsiteX0" fmla="*/ 678131 w 1358246"/>
                    <a:gd name="connsiteY0" fmla="*/ 76 h 907645"/>
                    <a:gd name="connsiteX1" fmla="*/ 1345789 w 1358246"/>
                    <a:gd name="connsiteY1" fmla="*/ 556325 h 907645"/>
                    <a:gd name="connsiteX2" fmla="*/ 1348026 w 1358246"/>
                    <a:gd name="connsiteY2" fmla="*/ 875575 h 907645"/>
                    <a:gd name="connsiteX3" fmla="*/ 973131 w 1358246"/>
                    <a:gd name="connsiteY3" fmla="*/ 428299 h 907645"/>
                    <a:gd name="connsiteX4" fmla="*/ 481536 w 1358246"/>
                    <a:gd name="connsiteY4" fmla="*/ 765908 h 907645"/>
                    <a:gd name="connsiteX5" fmla="*/ 333014 w 1358246"/>
                    <a:gd name="connsiteY5" fmla="*/ 456264 h 907645"/>
                    <a:gd name="connsiteX6" fmla="*/ 18503 w 1358246"/>
                    <a:gd name="connsiteY6" fmla="*/ 907645 h 907645"/>
                    <a:gd name="connsiteX7" fmla="*/ 10473 w 1358246"/>
                    <a:gd name="connsiteY7" fmla="*/ 548387 h 907645"/>
                    <a:gd name="connsiteX8" fmla="*/ 678131 w 1358246"/>
                    <a:gd name="connsiteY8" fmla="*/ 76 h 907645"/>
                    <a:gd name="connsiteX0" fmla="*/ 678131 w 1358246"/>
                    <a:gd name="connsiteY0" fmla="*/ 76 h 907645"/>
                    <a:gd name="connsiteX1" fmla="*/ 1345789 w 1358246"/>
                    <a:gd name="connsiteY1" fmla="*/ 556325 h 907645"/>
                    <a:gd name="connsiteX2" fmla="*/ 1348026 w 1358246"/>
                    <a:gd name="connsiteY2" fmla="*/ 875575 h 907645"/>
                    <a:gd name="connsiteX3" fmla="*/ 973131 w 1358246"/>
                    <a:gd name="connsiteY3" fmla="*/ 428299 h 907645"/>
                    <a:gd name="connsiteX4" fmla="*/ 481536 w 1358246"/>
                    <a:gd name="connsiteY4" fmla="*/ 765908 h 907645"/>
                    <a:gd name="connsiteX5" fmla="*/ 333014 w 1358246"/>
                    <a:gd name="connsiteY5" fmla="*/ 456264 h 907645"/>
                    <a:gd name="connsiteX6" fmla="*/ 18503 w 1358246"/>
                    <a:gd name="connsiteY6" fmla="*/ 907645 h 907645"/>
                    <a:gd name="connsiteX7" fmla="*/ 10473 w 1358246"/>
                    <a:gd name="connsiteY7" fmla="*/ 548387 h 907645"/>
                    <a:gd name="connsiteX8" fmla="*/ 678131 w 1358246"/>
                    <a:gd name="connsiteY8" fmla="*/ 76 h 907645"/>
                    <a:gd name="connsiteX0" fmla="*/ 678131 w 1358246"/>
                    <a:gd name="connsiteY0" fmla="*/ 76 h 907645"/>
                    <a:gd name="connsiteX1" fmla="*/ 1345789 w 1358246"/>
                    <a:gd name="connsiteY1" fmla="*/ 556325 h 907645"/>
                    <a:gd name="connsiteX2" fmla="*/ 1348026 w 1358246"/>
                    <a:gd name="connsiteY2" fmla="*/ 875575 h 907645"/>
                    <a:gd name="connsiteX3" fmla="*/ 973131 w 1358246"/>
                    <a:gd name="connsiteY3" fmla="*/ 428299 h 907645"/>
                    <a:gd name="connsiteX4" fmla="*/ 481536 w 1358246"/>
                    <a:gd name="connsiteY4" fmla="*/ 765908 h 907645"/>
                    <a:gd name="connsiteX5" fmla="*/ 333014 w 1358246"/>
                    <a:gd name="connsiteY5" fmla="*/ 456264 h 907645"/>
                    <a:gd name="connsiteX6" fmla="*/ 18503 w 1358246"/>
                    <a:gd name="connsiteY6" fmla="*/ 907645 h 907645"/>
                    <a:gd name="connsiteX7" fmla="*/ 10473 w 1358246"/>
                    <a:gd name="connsiteY7" fmla="*/ 548387 h 907645"/>
                    <a:gd name="connsiteX8" fmla="*/ 678131 w 1358246"/>
                    <a:gd name="connsiteY8" fmla="*/ 76 h 907645"/>
                    <a:gd name="connsiteX0" fmla="*/ 678131 w 1358246"/>
                    <a:gd name="connsiteY0" fmla="*/ 76 h 907645"/>
                    <a:gd name="connsiteX1" fmla="*/ 1345789 w 1358246"/>
                    <a:gd name="connsiteY1" fmla="*/ 556325 h 907645"/>
                    <a:gd name="connsiteX2" fmla="*/ 1348026 w 1358246"/>
                    <a:gd name="connsiteY2" fmla="*/ 875575 h 907645"/>
                    <a:gd name="connsiteX3" fmla="*/ 973131 w 1358246"/>
                    <a:gd name="connsiteY3" fmla="*/ 428299 h 907645"/>
                    <a:gd name="connsiteX4" fmla="*/ 481536 w 1358246"/>
                    <a:gd name="connsiteY4" fmla="*/ 765908 h 907645"/>
                    <a:gd name="connsiteX5" fmla="*/ 450489 w 1358246"/>
                    <a:gd name="connsiteY5" fmla="*/ 484839 h 907645"/>
                    <a:gd name="connsiteX6" fmla="*/ 18503 w 1358246"/>
                    <a:gd name="connsiteY6" fmla="*/ 907645 h 907645"/>
                    <a:gd name="connsiteX7" fmla="*/ 10473 w 1358246"/>
                    <a:gd name="connsiteY7" fmla="*/ 548387 h 907645"/>
                    <a:gd name="connsiteX8" fmla="*/ 678131 w 1358246"/>
                    <a:gd name="connsiteY8" fmla="*/ 76 h 907645"/>
                    <a:gd name="connsiteX0" fmla="*/ 678131 w 1358246"/>
                    <a:gd name="connsiteY0" fmla="*/ 76 h 907645"/>
                    <a:gd name="connsiteX1" fmla="*/ 1345789 w 1358246"/>
                    <a:gd name="connsiteY1" fmla="*/ 556325 h 907645"/>
                    <a:gd name="connsiteX2" fmla="*/ 1348026 w 1358246"/>
                    <a:gd name="connsiteY2" fmla="*/ 875575 h 907645"/>
                    <a:gd name="connsiteX3" fmla="*/ 973131 w 1358246"/>
                    <a:gd name="connsiteY3" fmla="*/ 428299 h 907645"/>
                    <a:gd name="connsiteX4" fmla="*/ 481536 w 1358246"/>
                    <a:gd name="connsiteY4" fmla="*/ 765908 h 907645"/>
                    <a:gd name="connsiteX5" fmla="*/ 450489 w 1358246"/>
                    <a:gd name="connsiteY5" fmla="*/ 484839 h 907645"/>
                    <a:gd name="connsiteX6" fmla="*/ 18503 w 1358246"/>
                    <a:gd name="connsiteY6" fmla="*/ 907645 h 907645"/>
                    <a:gd name="connsiteX7" fmla="*/ 10473 w 1358246"/>
                    <a:gd name="connsiteY7" fmla="*/ 548387 h 907645"/>
                    <a:gd name="connsiteX8" fmla="*/ 678131 w 1358246"/>
                    <a:gd name="connsiteY8" fmla="*/ 76 h 907645"/>
                    <a:gd name="connsiteX0" fmla="*/ 678131 w 1358246"/>
                    <a:gd name="connsiteY0" fmla="*/ 76 h 907645"/>
                    <a:gd name="connsiteX1" fmla="*/ 1345789 w 1358246"/>
                    <a:gd name="connsiteY1" fmla="*/ 556325 h 907645"/>
                    <a:gd name="connsiteX2" fmla="*/ 1348026 w 1358246"/>
                    <a:gd name="connsiteY2" fmla="*/ 875575 h 907645"/>
                    <a:gd name="connsiteX3" fmla="*/ 973131 w 1358246"/>
                    <a:gd name="connsiteY3" fmla="*/ 428299 h 907645"/>
                    <a:gd name="connsiteX4" fmla="*/ 481536 w 1358246"/>
                    <a:gd name="connsiteY4" fmla="*/ 765908 h 907645"/>
                    <a:gd name="connsiteX5" fmla="*/ 450489 w 1358246"/>
                    <a:gd name="connsiteY5" fmla="*/ 484839 h 907645"/>
                    <a:gd name="connsiteX6" fmla="*/ 18503 w 1358246"/>
                    <a:gd name="connsiteY6" fmla="*/ 907645 h 907645"/>
                    <a:gd name="connsiteX7" fmla="*/ 10473 w 1358246"/>
                    <a:gd name="connsiteY7" fmla="*/ 548387 h 907645"/>
                    <a:gd name="connsiteX8" fmla="*/ 678131 w 1358246"/>
                    <a:gd name="connsiteY8" fmla="*/ 76 h 907645"/>
                    <a:gd name="connsiteX0" fmla="*/ 678131 w 1358246"/>
                    <a:gd name="connsiteY0" fmla="*/ 76 h 907645"/>
                    <a:gd name="connsiteX1" fmla="*/ 1345789 w 1358246"/>
                    <a:gd name="connsiteY1" fmla="*/ 556325 h 907645"/>
                    <a:gd name="connsiteX2" fmla="*/ 1348026 w 1358246"/>
                    <a:gd name="connsiteY2" fmla="*/ 875575 h 907645"/>
                    <a:gd name="connsiteX3" fmla="*/ 973131 w 1358246"/>
                    <a:gd name="connsiteY3" fmla="*/ 428299 h 907645"/>
                    <a:gd name="connsiteX4" fmla="*/ 481536 w 1358246"/>
                    <a:gd name="connsiteY4" fmla="*/ 765908 h 907645"/>
                    <a:gd name="connsiteX5" fmla="*/ 450489 w 1358246"/>
                    <a:gd name="connsiteY5" fmla="*/ 484839 h 907645"/>
                    <a:gd name="connsiteX6" fmla="*/ 18503 w 1358246"/>
                    <a:gd name="connsiteY6" fmla="*/ 907645 h 907645"/>
                    <a:gd name="connsiteX7" fmla="*/ 10473 w 1358246"/>
                    <a:gd name="connsiteY7" fmla="*/ 548387 h 907645"/>
                    <a:gd name="connsiteX8" fmla="*/ 678131 w 1358246"/>
                    <a:gd name="connsiteY8" fmla="*/ 76 h 907645"/>
                    <a:gd name="connsiteX0" fmla="*/ 678131 w 1358246"/>
                    <a:gd name="connsiteY0" fmla="*/ 76 h 907645"/>
                    <a:gd name="connsiteX1" fmla="*/ 1345789 w 1358246"/>
                    <a:gd name="connsiteY1" fmla="*/ 556325 h 907645"/>
                    <a:gd name="connsiteX2" fmla="*/ 1348026 w 1358246"/>
                    <a:gd name="connsiteY2" fmla="*/ 875575 h 907645"/>
                    <a:gd name="connsiteX3" fmla="*/ 973131 w 1358246"/>
                    <a:gd name="connsiteY3" fmla="*/ 428299 h 907645"/>
                    <a:gd name="connsiteX4" fmla="*/ 481536 w 1358246"/>
                    <a:gd name="connsiteY4" fmla="*/ 765908 h 907645"/>
                    <a:gd name="connsiteX5" fmla="*/ 450489 w 1358246"/>
                    <a:gd name="connsiteY5" fmla="*/ 484839 h 907645"/>
                    <a:gd name="connsiteX6" fmla="*/ 18503 w 1358246"/>
                    <a:gd name="connsiteY6" fmla="*/ 907645 h 907645"/>
                    <a:gd name="connsiteX7" fmla="*/ 10473 w 1358246"/>
                    <a:gd name="connsiteY7" fmla="*/ 548387 h 907645"/>
                    <a:gd name="connsiteX8" fmla="*/ 678131 w 1358246"/>
                    <a:gd name="connsiteY8" fmla="*/ 76 h 907645"/>
                    <a:gd name="connsiteX0" fmla="*/ 678131 w 1358246"/>
                    <a:gd name="connsiteY0" fmla="*/ 76 h 907645"/>
                    <a:gd name="connsiteX1" fmla="*/ 1345789 w 1358246"/>
                    <a:gd name="connsiteY1" fmla="*/ 556325 h 907645"/>
                    <a:gd name="connsiteX2" fmla="*/ 1348026 w 1358246"/>
                    <a:gd name="connsiteY2" fmla="*/ 875575 h 907645"/>
                    <a:gd name="connsiteX3" fmla="*/ 973131 w 1358246"/>
                    <a:gd name="connsiteY3" fmla="*/ 428299 h 907645"/>
                    <a:gd name="connsiteX4" fmla="*/ 481536 w 1358246"/>
                    <a:gd name="connsiteY4" fmla="*/ 765908 h 907645"/>
                    <a:gd name="connsiteX5" fmla="*/ 450489 w 1358246"/>
                    <a:gd name="connsiteY5" fmla="*/ 484839 h 907645"/>
                    <a:gd name="connsiteX6" fmla="*/ 18503 w 1358246"/>
                    <a:gd name="connsiteY6" fmla="*/ 907645 h 907645"/>
                    <a:gd name="connsiteX7" fmla="*/ 10473 w 1358246"/>
                    <a:gd name="connsiteY7" fmla="*/ 548387 h 907645"/>
                    <a:gd name="connsiteX8" fmla="*/ 678131 w 1358246"/>
                    <a:gd name="connsiteY8" fmla="*/ 76 h 907645"/>
                    <a:gd name="connsiteX0" fmla="*/ 678131 w 1358246"/>
                    <a:gd name="connsiteY0" fmla="*/ 76 h 907645"/>
                    <a:gd name="connsiteX1" fmla="*/ 1345789 w 1358246"/>
                    <a:gd name="connsiteY1" fmla="*/ 556325 h 907645"/>
                    <a:gd name="connsiteX2" fmla="*/ 1348026 w 1358246"/>
                    <a:gd name="connsiteY2" fmla="*/ 875575 h 907645"/>
                    <a:gd name="connsiteX3" fmla="*/ 903281 w 1358246"/>
                    <a:gd name="connsiteY3" fmla="*/ 420361 h 907645"/>
                    <a:gd name="connsiteX4" fmla="*/ 481536 w 1358246"/>
                    <a:gd name="connsiteY4" fmla="*/ 765908 h 907645"/>
                    <a:gd name="connsiteX5" fmla="*/ 450489 w 1358246"/>
                    <a:gd name="connsiteY5" fmla="*/ 484839 h 907645"/>
                    <a:gd name="connsiteX6" fmla="*/ 18503 w 1358246"/>
                    <a:gd name="connsiteY6" fmla="*/ 907645 h 907645"/>
                    <a:gd name="connsiteX7" fmla="*/ 10473 w 1358246"/>
                    <a:gd name="connsiteY7" fmla="*/ 548387 h 907645"/>
                    <a:gd name="connsiteX8" fmla="*/ 678131 w 1358246"/>
                    <a:gd name="connsiteY8" fmla="*/ 76 h 9076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358246" h="907645">
                      <a:moveTo>
                        <a:pt x="678131" y="76"/>
                      </a:moveTo>
                      <a:cubicBezTo>
                        <a:pt x="1059434" y="-4951"/>
                        <a:pt x="1282242" y="238875"/>
                        <a:pt x="1345789" y="556325"/>
                      </a:cubicBezTo>
                      <a:cubicBezTo>
                        <a:pt x="1365973" y="708602"/>
                        <a:pt x="1357794" y="776321"/>
                        <a:pt x="1348026" y="875575"/>
                      </a:cubicBezTo>
                      <a:cubicBezTo>
                        <a:pt x="1281595" y="890750"/>
                        <a:pt x="978787" y="701649"/>
                        <a:pt x="903281" y="420361"/>
                      </a:cubicBezTo>
                      <a:cubicBezTo>
                        <a:pt x="740434" y="653438"/>
                        <a:pt x="539009" y="752516"/>
                        <a:pt x="481536" y="765908"/>
                      </a:cubicBezTo>
                      <a:cubicBezTo>
                        <a:pt x="507142" y="613141"/>
                        <a:pt x="480566" y="514751"/>
                        <a:pt x="450489" y="484839"/>
                      </a:cubicBezTo>
                      <a:cubicBezTo>
                        <a:pt x="376873" y="650998"/>
                        <a:pt x="181019" y="793874"/>
                        <a:pt x="18503" y="907645"/>
                      </a:cubicBezTo>
                      <a:cubicBezTo>
                        <a:pt x="11910" y="874324"/>
                        <a:pt x="-14367" y="737918"/>
                        <a:pt x="10473" y="548387"/>
                      </a:cubicBezTo>
                      <a:cubicBezTo>
                        <a:pt x="74021" y="230937"/>
                        <a:pt x="296828" y="5103"/>
                        <a:pt x="678131" y="76"/>
                      </a:cubicBezTo>
                      <a:close/>
                    </a:path>
                  </a:pathLst>
                </a:custGeom>
                <a:solidFill>
                  <a:srgbClr val="F8B330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grpSp>
              <p:nvGrpSpPr>
                <p:cNvPr id="945" name="Group 944"/>
                <p:cNvGrpSpPr/>
                <p:nvPr/>
              </p:nvGrpSpPr>
              <p:grpSpPr>
                <a:xfrm>
                  <a:off x="9162225" y="5119314"/>
                  <a:ext cx="1761414" cy="1338240"/>
                  <a:chOff x="7445103" y="5119314"/>
                  <a:chExt cx="1761414" cy="1338240"/>
                </a:xfrm>
              </p:grpSpPr>
              <p:sp>
                <p:nvSpPr>
                  <p:cNvPr id="954" name="Freeform 953"/>
                  <p:cNvSpPr/>
                  <p:nvPr/>
                </p:nvSpPr>
                <p:spPr>
                  <a:xfrm rot="16200000">
                    <a:off x="7656690" y="4907727"/>
                    <a:ext cx="1338240" cy="1761414"/>
                  </a:xfrm>
                  <a:custGeom>
                    <a:avLst/>
                    <a:gdLst>
                      <a:gd name="connsiteX0" fmla="*/ 1338240 w 1338240"/>
                      <a:gd name="connsiteY0" fmla="*/ 1122754 h 1761414"/>
                      <a:gd name="connsiteX1" fmla="*/ 1333436 w 1338240"/>
                      <a:gd name="connsiteY1" fmla="*/ 1166458 h 1761414"/>
                      <a:gd name="connsiteX2" fmla="*/ 1087717 w 1338240"/>
                      <a:gd name="connsiteY2" fmla="*/ 1721408 h 1761414"/>
                      <a:gd name="connsiteX3" fmla="*/ 0 w 1338240"/>
                      <a:gd name="connsiteY3" fmla="*/ 1750396 h 1761414"/>
                      <a:gd name="connsiteX4" fmla="*/ 800 w 1338240"/>
                      <a:gd name="connsiteY4" fmla="*/ 1308305 h 1761414"/>
                      <a:gd name="connsiteX5" fmla="*/ 1574 w 1338240"/>
                      <a:gd name="connsiteY5" fmla="*/ 880707 h 1761414"/>
                      <a:gd name="connsiteX6" fmla="*/ 800 w 1338240"/>
                      <a:gd name="connsiteY6" fmla="*/ 453110 h 1761414"/>
                      <a:gd name="connsiteX7" fmla="*/ 0 w 1338240"/>
                      <a:gd name="connsiteY7" fmla="*/ 11018 h 1761414"/>
                      <a:gd name="connsiteX8" fmla="*/ 1087717 w 1338240"/>
                      <a:gd name="connsiteY8" fmla="*/ 40006 h 1761414"/>
                      <a:gd name="connsiteX9" fmla="*/ 1333436 w 1338240"/>
                      <a:gd name="connsiteY9" fmla="*/ 594957 h 1761414"/>
                      <a:gd name="connsiteX10" fmla="*/ 1338240 w 1338240"/>
                      <a:gd name="connsiteY10" fmla="*/ 638660 h 1761414"/>
                      <a:gd name="connsiteX11" fmla="*/ 1324721 w 1338240"/>
                      <a:gd name="connsiteY11" fmla="*/ 663144 h 1761414"/>
                      <a:gd name="connsiteX12" fmla="*/ 1280248 w 1338240"/>
                      <a:gd name="connsiteY12" fmla="*/ 880707 h 1761414"/>
                      <a:gd name="connsiteX13" fmla="*/ 1324721 w 1338240"/>
                      <a:gd name="connsiteY13" fmla="*/ 1098269 h 17614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338240" h="1761414">
                        <a:moveTo>
                          <a:pt x="1338240" y="1122754"/>
                        </a:moveTo>
                        <a:lnTo>
                          <a:pt x="1333436" y="1166458"/>
                        </a:lnTo>
                        <a:cubicBezTo>
                          <a:pt x="1287634" y="1567825"/>
                          <a:pt x="1246628" y="1689314"/>
                          <a:pt x="1087717" y="1721408"/>
                        </a:cubicBezTo>
                        <a:cubicBezTo>
                          <a:pt x="850028" y="1744600"/>
                          <a:pt x="307538" y="1779389"/>
                          <a:pt x="0" y="1750396"/>
                        </a:cubicBezTo>
                        <a:cubicBezTo>
                          <a:pt x="267" y="1606899"/>
                          <a:pt x="534" y="1457602"/>
                          <a:pt x="800" y="1308305"/>
                        </a:cubicBezTo>
                        <a:lnTo>
                          <a:pt x="1574" y="880707"/>
                        </a:lnTo>
                        <a:lnTo>
                          <a:pt x="800" y="453110"/>
                        </a:lnTo>
                        <a:cubicBezTo>
                          <a:pt x="534" y="303812"/>
                          <a:pt x="267" y="154516"/>
                          <a:pt x="0" y="11018"/>
                        </a:cubicBezTo>
                        <a:cubicBezTo>
                          <a:pt x="307538" y="-17975"/>
                          <a:pt x="850028" y="16815"/>
                          <a:pt x="1087717" y="40006"/>
                        </a:cubicBezTo>
                        <a:cubicBezTo>
                          <a:pt x="1246628" y="72101"/>
                          <a:pt x="1287634" y="193589"/>
                          <a:pt x="1333436" y="594957"/>
                        </a:cubicBezTo>
                        <a:lnTo>
                          <a:pt x="1338240" y="638660"/>
                        </a:lnTo>
                        <a:lnTo>
                          <a:pt x="1324721" y="663144"/>
                        </a:lnTo>
                        <a:cubicBezTo>
                          <a:pt x="1296643" y="725249"/>
                          <a:pt x="1280248" y="800117"/>
                          <a:pt x="1280248" y="880707"/>
                        </a:cubicBezTo>
                        <a:cubicBezTo>
                          <a:pt x="1280248" y="961297"/>
                          <a:pt x="1296643" y="1036165"/>
                          <a:pt x="1324721" y="1098269"/>
                        </a:cubicBezTo>
                        <a:close/>
                      </a:path>
                    </a:pathLst>
                  </a:custGeom>
                  <a:solidFill>
                    <a:srgbClr val="C00000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955" name="Oval 954"/>
                  <p:cNvSpPr/>
                  <p:nvPr/>
                </p:nvSpPr>
                <p:spPr>
                  <a:xfrm>
                    <a:off x="8271835" y="5270035"/>
                    <a:ext cx="88900" cy="88900"/>
                  </a:xfrm>
                  <a:prstGeom prst="ellipse">
                    <a:avLst/>
                  </a:prstGeom>
                  <a:solidFill>
                    <a:srgbClr val="FFC000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956" name="Oval 955"/>
                  <p:cNvSpPr/>
                  <p:nvPr/>
                </p:nvSpPr>
                <p:spPr>
                  <a:xfrm>
                    <a:off x="8271835" y="5460535"/>
                    <a:ext cx="88900" cy="88900"/>
                  </a:xfrm>
                  <a:prstGeom prst="ellipse">
                    <a:avLst/>
                  </a:prstGeom>
                  <a:solidFill>
                    <a:srgbClr val="FFC000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957" name="Oval 956"/>
                  <p:cNvSpPr/>
                  <p:nvPr/>
                </p:nvSpPr>
                <p:spPr>
                  <a:xfrm>
                    <a:off x="8271835" y="5649545"/>
                    <a:ext cx="88900" cy="88900"/>
                  </a:xfrm>
                  <a:prstGeom prst="ellipse">
                    <a:avLst/>
                  </a:prstGeom>
                  <a:solidFill>
                    <a:srgbClr val="FFC000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946" name="Oval 945"/>
                <p:cNvSpPr/>
                <p:nvPr/>
              </p:nvSpPr>
              <p:spPr>
                <a:xfrm>
                  <a:off x="9407536" y="4760512"/>
                  <a:ext cx="241176" cy="406689"/>
                </a:xfrm>
                <a:prstGeom prst="ellipse">
                  <a:avLst/>
                </a:prstGeom>
                <a:solidFill>
                  <a:srgbClr val="F8B330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47" name="Oval 946"/>
                <p:cNvSpPr/>
                <p:nvPr/>
              </p:nvSpPr>
              <p:spPr>
                <a:xfrm>
                  <a:off x="9407536" y="5094399"/>
                  <a:ext cx="241176" cy="406689"/>
                </a:xfrm>
                <a:prstGeom prst="ellipse">
                  <a:avLst/>
                </a:prstGeom>
                <a:solidFill>
                  <a:srgbClr val="F8B330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48" name="Oval 130"/>
                <p:cNvSpPr/>
                <p:nvPr/>
              </p:nvSpPr>
              <p:spPr>
                <a:xfrm>
                  <a:off x="9421767" y="5447387"/>
                  <a:ext cx="212714" cy="396095"/>
                </a:xfrm>
                <a:custGeom>
                  <a:avLst/>
                  <a:gdLst>
                    <a:gd name="connsiteX0" fmla="*/ 0 w 241176"/>
                    <a:gd name="connsiteY0" fmla="*/ 203345 h 406689"/>
                    <a:gd name="connsiteX1" fmla="*/ 120588 w 241176"/>
                    <a:gd name="connsiteY1" fmla="*/ 0 h 406689"/>
                    <a:gd name="connsiteX2" fmla="*/ 241176 w 241176"/>
                    <a:gd name="connsiteY2" fmla="*/ 203345 h 406689"/>
                    <a:gd name="connsiteX3" fmla="*/ 120588 w 241176"/>
                    <a:gd name="connsiteY3" fmla="*/ 406690 h 406689"/>
                    <a:gd name="connsiteX4" fmla="*/ 0 w 241176"/>
                    <a:gd name="connsiteY4" fmla="*/ 203345 h 406689"/>
                    <a:gd name="connsiteX0" fmla="*/ 0 w 241176"/>
                    <a:gd name="connsiteY0" fmla="*/ 203345 h 406690"/>
                    <a:gd name="connsiteX1" fmla="*/ 120588 w 241176"/>
                    <a:gd name="connsiteY1" fmla="*/ 0 h 406690"/>
                    <a:gd name="connsiteX2" fmla="*/ 241176 w 241176"/>
                    <a:gd name="connsiteY2" fmla="*/ 203345 h 406690"/>
                    <a:gd name="connsiteX3" fmla="*/ 120588 w 241176"/>
                    <a:gd name="connsiteY3" fmla="*/ 406690 h 406690"/>
                    <a:gd name="connsiteX4" fmla="*/ 0 w 241176"/>
                    <a:gd name="connsiteY4" fmla="*/ 203345 h 406690"/>
                    <a:gd name="connsiteX0" fmla="*/ 0 w 241176"/>
                    <a:gd name="connsiteY0" fmla="*/ 203345 h 406690"/>
                    <a:gd name="connsiteX1" fmla="*/ 120588 w 241176"/>
                    <a:gd name="connsiteY1" fmla="*/ 0 h 406690"/>
                    <a:gd name="connsiteX2" fmla="*/ 241176 w 241176"/>
                    <a:gd name="connsiteY2" fmla="*/ 203345 h 406690"/>
                    <a:gd name="connsiteX3" fmla="*/ 120588 w 241176"/>
                    <a:gd name="connsiteY3" fmla="*/ 406690 h 406690"/>
                    <a:gd name="connsiteX4" fmla="*/ 0 w 241176"/>
                    <a:gd name="connsiteY4" fmla="*/ 203345 h 406690"/>
                    <a:gd name="connsiteX0" fmla="*/ 0 w 241176"/>
                    <a:gd name="connsiteY0" fmla="*/ 203345 h 406690"/>
                    <a:gd name="connsiteX1" fmla="*/ 120588 w 241176"/>
                    <a:gd name="connsiteY1" fmla="*/ 0 h 406690"/>
                    <a:gd name="connsiteX2" fmla="*/ 241176 w 241176"/>
                    <a:gd name="connsiteY2" fmla="*/ 203345 h 406690"/>
                    <a:gd name="connsiteX3" fmla="*/ 120588 w 241176"/>
                    <a:gd name="connsiteY3" fmla="*/ 406690 h 406690"/>
                    <a:gd name="connsiteX4" fmla="*/ 0 w 241176"/>
                    <a:gd name="connsiteY4" fmla="*/ 203345 h 406690"/>
                    <a:gd name="connsiteX0" fmla="*/ 0 w 225301"/>
                    <a:gd name="connsiteY0" fmla="*/ 209046 h 412391"/>
                    <a:gd name="connsiteX1" fmla="*/ 120588 w 225301"/>
                    <a:gd name="connsiteY1" fmla="*/ 5701 h 412391"/>
                    <a:gd name="connsiteX2" fmla="*/ 225301 w 225301"/>
                    <a:gd name="connsiteY2" fmla="*/ 113796 h 412391"/>
                    <a:gd name="connsiteX3" fmla="*/ 120588 w 225301"/>
                    <a:gd name="connsiteY3" fmla="*/ 412391 h 412391"/>
                    <a:gd name="connsiteX4" fmla="*/ 0 w 225301"/>
                    <a:gd name="connsiteY4" fmla="*/ 209046 h 412391"/>
                    <a:gd name="connsiteX0" fmla="*/ 0 w 206251"/>
                    <a:gd name="connsiteY0" fmla="*/ 108116 h 406711"/>
                    <a:gd name="connsiteX1" fmla="*/ 101538 w 206251"/>
                    <a:gd name="connsiteY1" fmla="*/ 21 h 406711"/>
                    <a:gd name="connsiteX2" fmla="*/ 206251 w 206251"/>
                    <a:gd name="connsiteY2" fmla="*/ 108116 h 406711"/>
                    <a:gd name="connsiteX3" fmla="*/ 101538 w 206251"/>
                    <a:gd name="connsiteY3" fmla="*/ 406711 h 406711"/>
                    <a:gd name="connsiteX4" fmla="*/ 0 w 206251"/>
                    <a:gd name="connsiteY4" fmla="*/ 108116 h 4067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06251" h="406711">
                      <a:moveTo>
                        <a:pt x="0" y="108116"/>
                      </a:moveTo>
                      <a:cubicBezTo>
                        <a:pt x="0" y="-4188"/>
                        <a:pt x="67163" y="21"/>
                        <a:pt x="101538" y="21"/>
                      </a:cubicBezTo>
                      <a:cubicBezTo>
                        <a:pt x="135913" y="21"/>
                        <a:pt x="206251" y="-4188"/>
                        <a:pt x="206251" y="108116"/>
                      </a:cubicBezTo>
                      <a:cubicBezTo>
                        <a:pt x="206251" y="220420"/>
                        <a:pt x="180837" y="336861"/>
                        <a:pt x="101538" y="406711"/>
                      </a:cubicBezTo>
                      <a:cubicBezTo>
                        <a:pt x="25414" y="340036"/>
                        <a:pt x="0" y="220420"/>
                        <a:pt x="0" y="108116"/>
                      </a:cubicBezTo>
                      <a:close/>
                    </a:path>
                  </a:pathLst>
                </a:custGeom>
                <a:solidFill>
                  <a:srgbClr val="F8B330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49" name="Arc 948"/>
                <p:cNvSpPr/>
                <p:nvPr/>
              </p:nvSpPr>
              <p:spPr>
                <a:xfrm>
                  <a:off x="9407536" y="5270035"/>
                  <a:ext cx="248673" cy="213108"/>
                </a:xfrm>
                <a:prstGeom prst="arc">
                  <a:avLst>
                    <a:gd name="adj1" fmla="val 2503663"/>
                    <a:gd name="adj2" fmla="val 8465752"/>
                  </a:avLst>
                </a:prstGeom>
                <a:noFill/>
                <a:ln w="38100" cap="rnd" cmpd="sng" algn="ctr">
                  <a:solidFill>
                    <a:srgbClr val="DF5FB7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grpSp>
              <p:nvGrpSpPr>
                <p:cNvPr id="950" name="Group 949"/>
                <p:cNvGrpSpPr/>
                <p:nvPr/>
              </p:nvGrpSpPr>
              <p:grpSpPr>
                <a:xfrm>
                  <a:off x="9596616" y="4128389"/>
                  <a:ext cx="891097" cy="337852"/>
                  <a:chOff x="7653969" y="3860004"/>
                  <a:chExt cx="891097" cy="337852"/>
                </a:xfrm>
              </p:grpSpPr>
              <p:sp>
                <p:nvSpPr>
                  <p:cNvPr id="951" name="Freeform 950"/>
                  <p:cNvSpPr/>
                  <p:nvPr/>
                </p:nvSpPr>
                <p:spPr>
                  <a:xfrm>
                    <a:off x="7653969" y="3860004"/>
                    <a:ext cx="329463" cy="179552"/>
                  </a:xfrm>
                  <a:custGeom>
                    <a:avLst/>
                    <a:gdLst>
                      <a:gd name="connsiteX0" fmla="*/ 164731 w 329463"/>
                      <a:gd name="connsiteY0" fmla="*/ 0 h 179551"/>
                      <a:gd name="connsiteX1" fmla="*/ 287933 w 329463"/>
                      <a:gd name="connsiteY1" fmla="*/ 12060 h 179551"/>
                      <a:gd name="connsiteX2" fmla="*/ 319973 w 329463"/>
                      <a:gd name="connsiteY2" fmla="*/ 22533 h 179551"/>
                      <a:gd name="connsiteX3" fmla="*/ 329463 w 329463"/>
                      <a:gd name="connsiteY3" fmla="*/ 45445 h 179551"/>
                      <a:gd name="connsiteX4" fmla="*/ 329463 w 329463"/>
                      <a:gd name="connsiteY4" fmla="*/ 119711 h 179551"/>
                      <a:gd name="connsiteX5" fmla="*/ 269623 w 329463"/>
                      <a:gd name="connsiteY5" fmla="*/ 179551 h 179551"/>
                      <a:gd name="connsiteX6" fmla="*/ 59840 w 329463"/>
                      <a:gd name="connsiteY6" fmla="*/ 179551 h 179551"/>
                      <a:gd name="connsiteX7" fmla="*/ 0 w 329463"/>
                      <a:gd name="connsiteY7" fmla="*/ 119711 h 179551"/>
                      <a:gd name="connsiteX8" fmla="*/ 0 w 329463"/>
                      <a:gd name="connsiteY8" fmla="*/ 45445 h 179551"/>
                      <a:gd name="connsiteX9" fmla="*/ 9491 w 329463"/>
                      <a:gd name="connsiteY9" fmla="*/ 22533 h 179551"/>
                      <a:gd name="connsiteX10" fmla="*/ 41530 w 329463"/>
                      <a:gd name="connsiteY10" fmla="*/ 12060 h 179551"/>
                      <a:gd name="connsiteX11" fmla="*/ 164731 w 329463"/>
                      <a:gd name="connsiteY11" fmla="*/ 0 h 1795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329463" h="179551">
                        <a:moveTo>
                          <a:pt x="164731" y="0"/>
                        </a:moveTo>
                        <a:cubicBezTo>
                          <a:pt x="208433" y="0"/>
                          <a:pt x="250066" y="4294"/>
                          <a:pt x="287933" y="12060"/>
                        </a:cubicBezTo>
                        <a:lnTo>
                          <a:pt x="319973" y="22533"/>
                        </a:lnTo>
                        <a:lnTo>
                          <a:pt x="329463" y="45445"/>
                        </a:lnTo>
                        <a:lnTo>
                          <a:pt x="329463" y="119711"/>
                        </a:lnTo>
                        <a:cubicBezTo>
                          <a:pt x="329463" y="152760"/>
                          <a:pt x="302672" y="179551"/>
                          <a:pt x="269623" y="179551"/>
                        </a:cubicBezTo>
                        <a:lnTo>
                          <a:pt x="59840" y="179551"/>
                        </a:lnTo>
                        <a:cubicBezTo>
                          <a:pt x="26791" y="179551"/>
                          <a:pt x="0" y="152760"/>
                          <a:pt x="0" y="119711"/>
                        </a:cubicBezTo>
                        <a:lnTo>
                          <a:pt x="0" y="45445"/>
                        </a:lnTo>
                        <a:lnTo>
                          <a:pt x="9491" y="22533"/>
                        </a:lnTo>
                        <a:lnTo>
                          <a:pt x="41530" y="12060"/>
                        </a:lnTo>
                        <a:cubicBezTo>
                          <a:pt x="79397" y="4294"/>
                          <a:pt x="121030" y="0"/>
                          <a:pt x="164731" y="0"/>
                        </a:cubicBezTo>
                        <a:close/>
                      </a:path>
                    </a:pathLst>
                  </a:custGeom>
                  <a:noFill/>
                  <a:ln w="28575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952" name="Arc 951"/>
                  <p:cNvSpPr/>
                  <p:nvPr/>
                </p:nvSpPr>
                <p:spPr>
                  <a:xfrm>
                    <a:off x="7908260" y="3911261"/>
                    <a:ext cx="382515" cy="286595"/>
                  </a:xfrm>
                  <a:prstGeom prst="arc">
                    <a:avLst>
                      <a:gd name="adj1" fmla="val 13428075"/>
                      <a:gd name="adj2" fmla="val 18757687"/>
                    </a:avLst>
                  </a:prstGeom>
                  <a:noFill/>
                  <a:ln w="28575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953" name="Freeform 952"/>
                  <p:cNvSpPr/>
                  <p:nvPr/>
                </p:nvSpPr>
                <p:spPr>
                  <a:xfrm>
                    <a:off x="8215603" y="3860004"/>
                    <a:ext cx="329463" cy="179552"/>
                  </a:xfrm>
                  <a:custGeom>
                    <a:avLst/>
                    <a:gdLst>
                      <a:gd name="connsiteX0" fmla="*/ 164731 w 329463"/>
                      <a:gd name="connsiteY0" fmla="*/ 0 h 179551"/>
                      <a:gd name="connsiteX1" fmla="*/ 287933 w 329463"/>
                      <a:gd name="connsiteY1" fmla="*/ 12060 h 179551"/>
                      <a:gd name="connsiteX2" fmla="*/ 319973 w 329463"/>
                      <a:gd name="connsiteY2" fmla="*/ 22533 h 179551"/>
                      <a:gd name="connsiteX3" fmla="*/ 329463 w 329463"/>
                      <a:gd name="connsiteY3" fmla="*/ 45445 h 179551"/>
                      <a:gd name="connsiteX4" fmla="*/ 329463 w 329463"/>
                      <a:gd name="connsiteY4" fmla="*/ 119711 h 179551"/>
                      <a:gd name="connsiteX5" fmla="*/ 269623 w 329463"/>
                      <a:gd name="connsiteY5" fmla="*/ 179551 h 179551"/>
                      <a:gd name="connsiteX6" fmla="*/ 59840 w 329463"/>
                      <a:gd name="connsiteY6" fmla="*/ 179551 h 179551"/>
                      <a:gd name="connsiteX7" fmla="*/ 0 w 329463"/>
                      <a:gd name="connsiteY7" fmla="*/ 119711 h 179551"/>
                      <a:gd name="connsiteX8" fmla="*/ 0 w 329463"/>
                      <a:gd name="connsiteY8" fmla="*/ 45445 h 179551"/>
                      <a:gd name="connsiteX9" fmla="*/ 9491 w 329463"/>
                      <a:gd name="connsiteY9" fmla="*/ 22533 h 179551"/>
                      <a:gd name="connsiteX10" fmla="*/ 41530 w 329463"/>
                      <a:gd name="connsiteY10" fmla="*/ 12060 h 179551"/>
                      <a:gd name="connsiteX11" fmla="*/ 164731 w 329463"/>
                      <a:gd name="connsiteY11" fmla="*/ 0 h 1795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329463" h="179551">
                        <a:moveTo>
                          <a:pt x="164731" y="0"/>
                        </a:moveTo>
                        <a:cubicBezTo>
                          <a:pt x="208433" y="0"/>
                          <a:pt x="250066" y="4294"/>
                          <a:pt x="287933" y="12060"/>
                        </a:cubicBezTo>
                        <a:lnTo>
                          <a:pt x="319973" y="22533"/>
                        </a:lnTo>
                        <a:lnTo>
                          <a:pt x="329463" y="45445"/>
                        </a:lnTo>
                        <a:lnTo>
                          <a:pt x="329463" y="119711"/>
                        </a:lnTo>
                        <a:cubicBezTo>
                          <a:pt x="329463" y="152760"/>
                          <a:pt x="302672" y="179551"/>
                          <a:pt x="269623" y="179551"/>
                        </a:cubicBezTo>
                        <a:lnTo>
                          <a:pt x="59840" y="179551"/>
                        </a:lnTo>
                        <a:cubicBezTo>
                          <a:pt x="26791" y="179551"/>
                          <a:pt x="0" y="152760"/>
                          <a:pt x="0" y="119711"/>
                        </a:cubicBezTo>
                        <a:lnTo>
                          <a:pt x="0" y="45445"/>
                        </a:lnTo>
                        <a:lnTo>
                          <a:pt x="9491" y="22533"/>
                        </a:lnTo>
                        <a:lnTo>
                          <a:pt x="41530" y="12060"/>
                        </a:lnTo>
                        <a:cubicBezTo>
                          <a:pt x="79397" y="4294"/>
                          <a:pt x="121030" y="0"/>
                          <a:pt x="164731" y="0"/>
                        </a:cubicBezTo>
                        <a:close/>
                      </a:path>
                    </a:pathLst>
                  </a:custGeom>
                  <a:noFill/>
                  <a:ln w="28575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</p:grpSp>
          <p:sp>
            <p:nvSpPr>
              <p:cNvPr id="938" name="Freeform 937"/>
              <p:cNvSpPr/>
              <p:nvPr/>
            </p:nvSpPr>
            <p:spPr>
              <a:xfrm>
                <a:off x="7731551" y="3097613"/>
                <a:ext cx="890611" cy="3167927"/>
              </a:xfrm>
              <a:custGeom>
                <a:avLst/>
                <a:gdLst>
                  <a:gd name="connsiteX0" fmla="*/ 18767 w 890611"/>
                  <a:gd name="connsiteY0" fmla="*/ 76 h 3167927"/>
                  <a:gd name="connsiteX1" fmla="*/ 547787 w 890611"/>
                  <a:gd name="connsiteY1" fmla="*/ 239495 h 3167927"/>
                  <a:gd name="connsiteX2" fmla="*/ 588098 w 890611"/>
                  <a:gd name="connsiteY2" fmla="*/ 302330 h 3167927"/>
                  <a:gd name="connsiteX3" fmla="*/ 592354 w 890611"/>
                  <a:gd name="connsiteY3" fmla="*/ 302274 h 3167927"/>
                  <a:gd name="connsiteX4" fmla="*/ 601611 w 890611"/>
                  <a:gd name="connsiteY4" fmla="*/ 323395 h 3167927"/>
                  <a:gd name="connsiteX5" fmla="*/ 608915 w 890611"/>
                  <a:gd name="connsiteY5" fmla="*/ 334780 h 3167927"/>
                  <a:gd name="connsiteX6" fmla="*/ 686425 w 890611"/>
                  <a:gd name="connsiteY6" fmla="*/ 556325 h 3167927"/>
                  <a:gd name="connsiteX7" fmla="*/ 688317 w 890611"/>
                  <a:gd name="connsiteY7" fmla="*/ 574833 h 3167927"/>
                  <a:gd name="connsiteX8" fmla="*/ 696291 w 890611"/>
                  <a:gd name="connsiteY8" fmla="*/ 606181 h 3167927"/>
                  <a:gd name="connsiteX9" fmla="*/ 706027 w 890611"/>
                  <a:gd name="connsiteY9" fmla="*/ 691331 h 3167927"/>
                  <a:gd name="connsiteX10" fmla="*/ 722439 w 890611"/>
                  <a:gd name="connsiteY10" fmla="*/ 709248 h 3167927"/>
                  <a:gd name="connsiteX11" fmla="*/ 760826 w 890611"/>
                  <a:gd name="connsiteY11" fmla="*/ 845928 h 3167927"/>
                  <a:gd name="connsiteX12" fmla="*/ 713794 w 890611"/>
                  <a:gd name="connsiteY12" fmla="*/ 980448 h 3167927"/>
                  <a:gd name="connsiteX13" fmla="*/ 708593 w 890611"/>
                  <a:gd name="connsiteY13" fmla="*/ 985391 h 3167927"/>
                  <a:gd name="connsiteX14" fmla="*/ 694970 w 890611"/>
                  <a:gd name="connsiteY14" fmla="*/ 1096894 h 3167927"/>
                  <a:gd name="connsiteX15" fmla="*/ 541535 w 890611"/>
                  <a:gd name="connsiteY15" fmla="*/ 1455575 h 3167927"/>
                  <a:gd name="connsiteX16" fmla="*/ 446749 w 890611"/>
                  <a:gd name="connsiteY16" fmla="*/ 1523979 h 3167927"/>
                  <a:gd name="connsiteX17" fmla="*/ 404648 w 890611"/>
                  <a:gd name="connsiteY17" fmla="*/ 1543246 h 3167927"/>
                  <a:gd name="connsiteX18" fmla="*/ 302957 w 890611"/>
                  <a:gd name="connsiteY18" fmla="*/ 1634005 h 3167927"/>
                  <a:gd name="connsiteX19" fmla="*/ 224396 w 890611"/>
                  <a:gd name="connsiteY19" fmla="*/ 1672762 h 3167927"/>
                  <a:gd name="connsiteX20" fmla="*/ 254765 w 890611"/>
                  <a:gd name="connsiteY20" fmla="*/ 1829996 h 3167927"/>
                  <a:gd name="connsiteX21" fmla="*/ 295655 w 890611"/>
                  <a:gd name="connsiteY21" fmla="*/ 1834491 h 3167927"/>
                  <a:gd name="connsiteX22" fmla="*/ 850605 w 890611"/>
                  <a:gd name="connsiteY22" fmla="*/ 2080210 h 3167927"/>
                  <a:gd name="connsiteX23" fmla="*/ 879593 w 890611"/>
                  <a:gd name="connsiteY23" fmla="*/ 3167927 h 3167927"/>
                  <a:gd name="connsiteX24" fmla="*/ 437502 w 890611"/>
                  <a:gd name="connsiteY24" fmla="*/ 3167127 h 3167927"/>
                  <a:gd name="connsiteX25" fmla="*/ 28669 w 890611"/>
                  <a:gd name="connsiteY25" fmla="*/ 3166387 h 3167927"/>
                  <a:gd name="connsiteX26" fmla="*/ 12126 w 890611"/>
                  <a:gd name="connsiteY26" fmla="*/ 3167904 h 3167927"/>
                  <a:gd name="connsiteX27" fmla="*/ 0 w 890611"/>
                  <a:gd name="connsiteY27" fmla="*/ 3166639 h 3167927"/>
                  <a:gd name="connsiteX28" fmla="*/ 0 w 890611"/>
                  <a:gd name="connsiteY28" fmla="*/ 1735 h 31679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890611" h="3167927">
                    <a:moveTo>
                      <a:pt x="18767" y="76"/>
                    </a:moveTo>
                    <a:cubicBezTo>
                      <a:pt x="257082" y="-3066"/>
                      <a:pt x="433484" y="91000"/>
                      <a:pt x="547787" y="239495"/>
                    </a:cubicBezTo>
                    <a:lnTo>
                      <a:pt x="588098" y="302330"/>
                    </a:lnTo>
                    <a:lnTo>
                      <a:pt x="592354" y="302274"/>
                    </a:lnTo>
                    <a:lnTo>
                      <a:pt x="601611" y="323395"/>
                    </a:lnTo>
                    <a:lnTo>
                      <a:pt x="608915" y="334780"/>
                    </a:lnTo>
                    <a:cubicBezTo>
                      <a:pt x="644698" y="402201"/>
                      <a:pt x="670538" y="476962"/>
                      <a:pt x="686425" y="556325"/>
                    </a:cubicBezTo>
                    <a:lnTo>
                      <a:pt x="688317" y="574833"/>
                    </a:lnTo>
                    <a:lnTo>
                      <a:pt x="696291" y="606181"/>
                    </a:lnTo>
                    <a:lnTo>
                      <a:pt x="706027" y="691331"/>
                    </a:lnTo>
                    <a:lnTo>
                      <a:pt x="722439" y="709248"/>
                    </a:lnTo>
                    <a:cubicBezTo>
                      <a:pt x="748159" y="748146"/>
                      <a:pt x="762325" y="795778"/>
                      <a:pt x="760826" y="845928"/>
                    </a:cubicBezTo>
                    <a:cubicBezTo>
                      <a:pt x="759317" y="896432"/>
                      <a:pt x="742110" y="943278"/>
                      <a:pt x="713794" y="980448"/>
                    </a:cubicBezTo>
                    <a:lnTo>
                      <a:pt x="708593" y="985391"/>
                    </a:lnTo>
                    <a:lnTo>
                      <a:pt x="694970" y="1096894"/>
                    </a:lnTo>
                    <a:cubicBezTo>
                      <a:pt x="666893" y="1249326"/>
                      <a:pt x="613463" y="1379752"/>
                      <a:pt x="541535" y="1455575"/>
                    </a:cubicBezTo>
                    <a:cubicBezTo>
                      <a:pt x="517559" y="1480849"/>
                      <a:pt x="485265" y="1503704"/>
                      <a:pt x="446749" y="1523979"/>
                    </a:cubicBezTo>
                    <a:lnTo>
                      <a:pt x="404648" y="1543246"/>
                    </a:lnTo>
                    <a:lnTo>
                      <a:pt x="302957" y="1634005"/>
                    </a:lnTo>
                    <a:lnTo>
                      <a:pt x="224396" y="1672762"/>
                    </a:lnTo>
                    <a:lnTo>
                      <a:pt x="254765" y="1829996"/>
                    </a:lnTo>
                    <a:lnTo>
                      <a:pt x="295655" y="1834491"/>
                    </a:lnTo>
                    <a:cubicBezTo>
                      <a:pt x="697022" y="1880293"/>
                      <a:pt x="818511" y="1921299"/>
                      <a:pt x="850605" y="2080210"/>
                    </a:cubicBezTo>
                    <a:cubicBezTo>
                      <a:pt x="873797" y="2317899"/>
                      <a:pt x="908586" y="2860389"/>
                      <a:pt x="879593" y="3167927"/>
                    </a:cubicBezTo>
                    <a:cubicBezTo>
                      <a:pt x="736096" y="3167660"/>
                      <a:pt x="586799" y="3167393"/>
                      <a:pt x="437502" y="3167127"/>
                    </a:cubicBezTo>
                    <a:lnTo>
                      <a:pt x="28669" y="3166387"/>
                    </a:lnTo>
                    <a:lnTo>
                      <a:pt x="12126" y="3167904"/>
                    </a:lnTo>
                    <a:lnTo>
                      <a:pt x="0" y="3166639"/>
                    </a:lnTo>
                    <a:lnTo>
                      <a:pt x="0" y="1735"/>
                    </a:lnTo>
                    <a:close/>
                  </a:path>
                </a:pathLst>
              </a:custGeom>
              <a:solidFill>
                <a:sysClr val="windowText" lastClr="000000">
                  <a:alpha val="15000"/>
                </a:sys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030" name="Group 1029"/>
          <p:cNvGrpSpPr/>
          <p:nvPr/>
        </p:nvGrpSpPr>
        <p:grpSpPr>
          <a:xfrm>
            <a:off x="7056664" y="2824567"/>
            <a:ext cx="1385700" cy="1983139"/>
            <a:chOff x="8204649" y="681572"/>
            <a:chExt cx="3568475" cy="5107009"/>
          </a:xfrm>
        </p:grpSpPr>
        <p:sp>
          <p:nvSpPr>
            <p:cNvPr id="1031" name="Oval 164"/>
            <p:cNvSpPr/>
            <p:nvPr/>
          </p:nvSpPr>
          <p:spPr>
            <a:xfrm>
              <a:off x="9230242" y="2606821"/>
              <a:ext cx="1504606" cy="1533821"/>
            </a:xfrm>
            <a:custGeom>
              <a:avLst/>
              <a:gdLst>
                <a:gd name="connsiteX0" fmla="*/ 0 w 1648538"/>
                <a:gd name="connsiteY0" fmla="*/ 1075924 h 2151847"/>
                <a:gd name="connsiteX1" fmla="*/ 824269 w 1648538"/>
                <a:gd name="connsiteY1" fmla="*/ 0 h 2151847"/>
                <a:gd name="connsiteX2" fmla="*/ 1648538 w 1648538"/>
                <a:gd name="connsiteY2" fmla="*/ 1075924 h 2151847"/>
                <a:gd name="connsiteX3" fmla="*/ 824269 w 1648538"/>
                <a:gd name="connsiteY3" fmla="*/ 2151848 h 2151847"/>
                <a:gd name="connsiteX4" fmla="*/ 0 w 1648538"/>
                <a:gd name="connsiteY4" fmla="*/ 1075924 h 2151847"/>
                <a:gd name="connsiteX0" fmla="*/ 1 w 1648539"/>
                <a:gd name="connsiteY0" fmla="*/ 464945 h 1540869"/>
                <a:gd name="connsiteX1" fmla="*/ 820036 w 1648539"/>
                <a:gd name="connsiteY1" fmla="*/ 15554 h 1540869"/>
                <a:gd name="connsiteX2" fmla="*/ 1648539 w 1648539"/>
                <a:gd name="connsiteY2" fmla="*/ 464945 h 1540869"/>
                <a:gd name="connsiteX3" fmla="*/ 824270 w 1648539"/>
                <a:gd name="connsiteY3" fmla="*/ 1540869 h 1540869"/>
                <a:gd name="connsiteX4" fmla="*/ 1 w 1648539"/>
                <a:gd name="connsiteY4" fmla="*/ 464945 h 1540869"/>
                <a:gd name="connsiteX0" fmla="*/ 1 w 1631606"/>
                <a:gd name="connsiteY0" fmla="*/ 450268 h 1526667"/>
                <a:gd name="connsiteX1" fmla="*/ 820036 w 1631606"/>
                <a:gd name="connsiteY1" fmla="*/ 877 h 1526667"/>
                <a:gd name="connsiteX2" fmla="*/ 1631606 w 1631606"/>
                <a:gd name="connsiteY2" fmla="*/ 547635 h 1526667"/>
                <a:gd name="connsiteX3" fmla="*/ 824270 w 1631606"/>
                <a:gd name="connsiteY3" fmla="*/ 1526192 h 1526667"/>
                <a:gd name="connsiteX4" fmla="*/ 1 w 1631606"/>
                <a:gd name="connsiteY4" fmla="*/ 450268 h 1526667"/>
                <a:gd name="connsiteX0" fmla="*/ 1 w 1563873"/>
                <a:gd name="connsiteY0" fmla="*/ 817316 h 1544341"/>
                <a:gd name="connsiteX1" fmla="*/ 752303 w 1563873"/>
                <a:gd name="connsiteY1" fmla="*/ 16558 h 1544341"/>
                <a:gd name="connsiteX2" fmla="*/ 1563873 w 1563873"/>
                <a:gd name="connsiteY2" fmla="*/ 563316 h 1544341"/>
                <a:gd name="connsiteX3" fmla="*/ 756537 w 1563873"/>
                <a:gd name="connsiteY3" fmla="*/ 1541873 h 1544341"/>
                <a:gd name="connsiteX4" fmla="*/ 1 w 1563873"/>
                <a:gd name="connsiteY4" fmla="*/ 817316 h 1544341"/>
                <a:gd name="connsiteX0" fmla="*/ 1 w 1563873"/>
                <a:gd name="connsiteY0" fmla="*/ 805363 h 1532388"/>
                <a:gd name="connsiteX1" fmla="*/ 752303 w 1563873"/>
                <a:gd name="connsiteY1" fmla="*/ 4605 h 1532388"/>
                <a:gd name="connsiteX2" fmla="*/ 1563873 w 1563873"/>
                <a:gd name="connsiteY2" fmla="*/ 551363 h 1532388"/>
                <a:gd name="connsiteX3" fmla="*/ 756537 w 1563873"/>
                <a:gd name="connsiteY3" fmla="*/ 1529920 h 1532388"/>
                <a:gd name="connsiteX4" fmla="*/ 1 w 1563873"/>
                <a:gd name="connsiteY4" fmla="*/ 805363 h 1532388"/>
                <a:gd name="connsiteX0" fmla="*/ 830 w 1564702"/>
                <a:gd name="connsiteY0" fmla="*/ 807266 h 1535644"/>
                <a:gd name="connsiteX1" fmla="*/ 753132 w 1564702"/>
                <a:gd name="connsiteY1" fmla="*/ 6508 h 1535644"/>
                <a:gd name="connsiteX2" fmla="*/ 1564702 w 1564702"/>
                <a:gd name="connsiteY2" fmla="*/ 553266 h 1535644"/>
                <a:gd name="connsiteX3" fmla="*/ 757366 w 1564702"/>
                <a:gd name="connsiteY3" fmla="*/ 1531823 h 1535644"/>
                <a:gd name="connsiteX4" fmla="*/ 830 w 1564702"/>
                <a:gd name="connsiteY4" fmla="*/ 807266 h 1535644"/>
                <a:gd name="connsiteX0" fmla="*/ 2 w 1563874"/>
                <a:gd name="connsiteY0" fmla="*/ 807211 h 1535546"/>
                <a:gd name="connsiteX1" fmla="*/ 752304 w 1563874"/>
                <a:gd name="connsiteY1" fmla="*/ 6453 h 1535546"/>
                <a:gd name="connsiteX2" fmla="*/ 1563874 w 1563874"/>
                <a:gd name="connsiteY2" fmla="*/ 553211 h 1535546"/>
                <a:gd name="connsiteX3" fmla="*/ 756538 w 1563874"/>
                <a:gd name="connsiteY3" fmla="*/ 1531768 h 1535546"/>
                <a:gd name="connsiteX4" fmla="*/ 2 w 1563874"/>
                <a:gd name="connsiteY4" fmla="*/ 807211 h 1535546"/>
                <a:gd name="connsiteX0" fmla="*/ 2 w 1563874"/>
                <a:gd name="connsiteY0" fmla="*/ 807211 h 1531902"/>
                <a:gd name="connsiteX1" fmla="*/ 752304 w 1563874"/>
                <a:gd name="connsiteY1" fmla="*/ 6453 h 1531902"/>
                <a:gd name="connsiteX2" fmla="*/ 1563874 w 1563874"/>
                <a:gd name="connsiteY2" fmla="*/ 553211 h 1531902"/>
                <a:gd name="connsiteX3" fmla="*/ 756538 w 1563874"/>
                <a:gd name="connsiteY3" fmla="*/ 1531768 h 1531902"/>
                <a:gd name="connsiteX4" fmla="*/ 2 w 1563874"/>
                <a:gd name="connsiteY4" fmla="*/ 807211 h 1531902"/>
                <a:gd name="connsiteX0" fmla="*/ 1 w 1508840"/>
                <a:gd name="connsiteY0" fmla="*/ 800775 h 1525381"/>
                <a:gd name="connsiteX1" fmla="*/ 752303 w 1508840"/>
                <a:gd name="connsiteY1" fmla="*/ 17 h 1525381"/>
                <a:gd name="connsiteX2" fmla="*/ 1508840 w 1508840"/>
                <a:gd name="connsiteY2" fmla="*/ 817708 h 1525381"/>
                <a:gd name="connsiteX3" fmla="*/ 756537 w 1508840"/>
                <a:gd name="connsiteY3" fmla="*/ 1525332 h 1525381"/>
                <a:gd name="connsiteX4" fmla="*/ 1 w 1508840"/>
                <a:gd name="connsiteY4" fmla="*/ 800775 h 1525381"/>
                <a:gd name="connsiteX0" fmla="*/ 1 w 1504607"/>
                <a:gd name="connsiteY0" fmla="*/ 800766 h 1525328"/>
                <a:gd name="connsiteX1" fmla="*/ 752303 w 1504607"/>
                <a:gd name="connsiteY1" fmla="*/ 8 h 1525328"/>
                <a:gd name="connsiteX2" fmla="*/ 1504607 w 1504607"/>
                <a:gd name="connsiteY2" fmla="*/ 792299 h 1525328"/>
                <a:gd name="connsiteX3" fmla="*/ 756537 w 1504607"/>
                <a:gd name="connsiteY3" fmla="*/ 1525323 h 1525328"/>
                <a:gd name="connsiteX4" fmla="*/ 1 w 1504607"/>
                <a:gd name="connsiteY4" fmla="*/ 800766 h 1525328"/>
                <a:gd name="connsiteX0" fmla="*/ 1 w 1504607"/>
                <a:gd name="connsiteY0" fmla="*/ 800766 h 1525328"/>
                <a:gd name="connsiteX1" fmla="*/ 752303 w 1504607"/>
                <a:gd name="connsiteY1" fmla="*/ 8 h 1525328"/>
                <a:gd name="connsiteX2" fmla="*/ 1504607 w 1504607"/>
                <a:gd name="connsiteY2" fmla="*/ 792299 h 1525328"/>
                <a:gd name="connsiteX3" fmla="*/ 756537 w 1504607"/>
                <a:gd name="connsiteY3" fmla="*/ 1525323 h 1525328"/>
                <a:gd name="connsiteX4" fmla="*/ 1 w 1504607"/>
                <a:gd name="connsiteY4" fmla="*/ 800766 h 1525328"/>
                <a:gd name="connsiteX0" fmla="*/ 1 w 1504607"/>
                <a:gd name="connsiteY0" fmla="*/ 800766 h 1525328"/>
                <a:gd name="connsiteX1" fmla="*/ 752303 w 1504607"/>
                <a:gd name="connsiteY1" fmla="*/ 8 h 1525328"/>
                <a:gd name="connsiteX2" fmla="*/ 1504607 w 1504607"/>
                <a:gd name="connsiteY2" fmla="*/ 792299 h 1525328"/>
                <a:gd name="connsiteX3" fmla="*/ 756537 w 1504607"/>
                <a:gd name="connsiteY3" fmla="*/ 1525323 h 1525328"/>
                <a:gd name="connsiteX4" fmla="*/ 1 w 1504607"/>
                <a:gd name="connsiteY4" fmla="*/ 800766 h 1525328"/>
                <a:gd name="connsiteX0" fmla="*/ 1 w 1504607"/>
                <a:gd name="connsiteY0" fmla="*/ 800774 h 1525336"/>
                <a:gd name="connsiteX1" fmla="*/ 752303 w 1504607"/>
                <a:gd name="connsiteY1" fmla="*/ 16 h 1525336"/>
                <a:gd name="connsiteX2" fmla="*/ 1504607 w 1504607"/>
                <a:gd name="connsiteY2" fmla="*/ 792307 h 1525336"/>
                <a:gd name="connsiteX3" fmla="*/ 756537 w 1504607"/>
                <a:gd name="connsiteY3" fmla="*/ 1525331 h 1525336"/>
                <a:gd name="connsiteX4" fmla="*/ 1 w 1504607"/>
                <a:gd name="connsiteY4" fmla="*/ 800774 h 1525336"/>
                <a:gd name="connsiteX0" fmla="*/ 1 w 1504607"/>
                <a:gd name="connsiteY0" fmla="*/ 800774 h 1525336"/>
                <a:gd name="connsiteX1" fmla="*/ 752303 w 1504607"/>
                <a:gd name="connsiteY1" fmla="*/ 16 h 1525336"/>
                <a:gd name="connsiteX2" fmla="*/ 1504607 w 1504607"/>
                <a:gd name="connsiteY2" fmla="*/ 792307 h 1525336"/>
                <a:gd name="connsiteX3" fmla="*/ 756537 w 1504607"/>
                <a:gd name="connsiteY3" fmla="*/ 1525331 h 1525336"/>
                <a:gd name="connsiteX4" fmla="*/ 1 w 1504607"/>
                <a:gd name="connsiteY4" fmla="*/ 800774 h 1525336"/>
                <a:gd name="connsiteX0" fmla="*/ 1 w 1504607"/>
                <a:gd name="connsiteY0" fmla="*/ 801511 h 1526073"/>
                <a:gd name="connsiteX1" fmla="*/ 752303 w 1504607"/>
                <a:gd name="connsiteY1" fmla="*/ 753 h 1526073"/>
                <a:gd name="connsiteX2" fmla="*/ 1504607 w 1504607"/>
                <a:gd name="connsiteY2" fmla="*/ 793044 h 1526073"/>
                <a:gd name="connsiteX3" fmla="*/ 756537 w 1504607"/>
                <a:gd name="connsiteY3" fmla="*/ 1526068 h 1526073"/>
                <a:gd name="connsiteX4" fmla="*/ 1 w 1504607"/>
                <a:gd name="connsiteY4" fmla="*/ 801511 h 1526073"/>
                <a:gd name="connsiteX0" fmla="*/ 1 w 1504607"/>
                <a:gd name="connsiteY0" fmla="*/ 801511 h 1526073"/>
                <a:gd name="connsiteX1" fmla="*/ 752303 w 1504607"/>
                <a:gd name="connsiteY1" fmla="*/ 753 h 1526073"/>
                <a:gd name="connsiteX2" fmla="*/ 1504607 w 1504607"/>
                <a:gd name="connsiteY2" fmla="*/ 793044 h 1526073"/>
                <a:gd name="connsiteX3" fmla="*/ 756537 w 1504607"/>
                <a:gd name="connsiteY3" fmla="*/ 1526068 h 1526073"/>
                <a:gd name="connsiteX4" fmla="*/ 1 w 1504607"/>
                <a:gd name="connsiteY4" fmla="*/ 801511 h 1526073"/>
                <a:gd name="connsiteX0" fmla="*/ 1 w 1504607"/>
                <a:gd name="connsiteY0" fmla="*/ 800775 h 1525337"/>
                <a:gd name="connsiteX1" fmla="*/ 752303 w 1504607"/>
                <a:gd name="connsiteY1" fmla="*/ 17 h 1525337"/>
                <a:gd name="connsiteX2" fmla="*/ 1504607 w 1504607"/>
                <a:gd name="connsiteY2" fmla="*/ 792308 h 1525337"/>
                <a:gd name="connsiteX3" fmla="*/ 756537 w 1504607"/>
                <a:gd name="connsiteY3" fmla="*/ 1525332 h 1525337"/>
                <a:gd name="connsiteX4" fmla="*/ 1 w 1504607"/>
                <a:gd name="connsiteY4" fmla="*/ 800775 h 1525337"/>
                <a:gd name="connsiteX0" fmla="*/ 1 w 1504607"/>
                <a:gd name="connsiteY0" fmla="*/ 800775 h 1525337"/>
                <a:gd name="connsiteX1" fmla="*/ 752303 w 1504607"/>
                <a:gd name="connsiteY1" fmla="*/ 17 h 1525337"/>
                <a:gd name="connsiteX2" fmla="*/ 1504607 w 1504607"/>
                <a:gd name="connsiteY2" fmla="*/ 792308 h 1525337"/>
                <a:gd name="connsiteX3" fmla="*/ 756537 w 1504607"/>
                <a:gd name="connsiteY3" fmla="*/ 1525332 h 1525337"/>
                <a:gd name="connsiteX4" fmla="*/ 1 w 1504607"/>
                <a:gd name="connsiteY4" fmla="*/ 800775 h 1525337"/>
                <a:gd name="connsiteX0" fmla="*/ 1 w 1504607"/>
                <a:gd name="connsiteY0" fmla="*/ 800775 h 1525337"/>
                <a:gd name="connsiteX1" fmla="*/ 752303 w 1504607"/>
                <a:gd name="connsiteY1" fmla="*/ 17 h 1525337"/>
                <a:gd name="connsiteX2" fmla="*/ 1504607 w 1504607"/>
                <a:gd name="connsiteY2" fmla="*/ 792308 h 1525337"/>
                <a:gd name="connsiteX3" fmla="*/ 756537 w 1504607"/>
                <a:gd name="connsiteY3" fmla="*/ 1525332 h 1525337"/>
                <a:gd name="connsiteX4" fmla="*/ 1 w 1504607"/>
                <a:gd name="connsiteY4" fmla="*/ 800775 h 1525337"/>
                <a:gd name="connsiteX0" fmla="*/ 1 w 1504607"/>
                <a:gd name="connsiteY0" fmla="*/ 800775 h 1525337"/>
                <a:gd name="connsiteX1" fmla="*/ 752303 w 1504607"/>
                <a:gd name="connsiteY1" fmla="*/ 17 h 1525337"/>
                <a:gd name="connsiteX2" fmla="*/ 1504607 w 1504607"/>
                <a:gd name="connsiteY2" fmla="*/ 792308 h 1525337"/>
                <a:gd name="connsiteX3" fmla="*/ 756537 w 1504607"/>
                <a:gd name="connsiteY3" fmla="*/ 1525332 h 1525337"/>
                <a:gd name="connsiteX4" fmla="*/ 1 w 1504607"/>
                <a:gd name="connsiteY4" fmla="*/ 800775 h 1525337"/>
                <a:gd name="connsiteX0" fmla="*/ 0 w 1504606"/>
                <a:gd name="connsiteY0" fmla="*/ 800785 h 1525347"/>
                <a:gd name="connsiteX1" fmla="*/ 752302 w 1504606"/>
                <a:gd name="connsiteY1" fmla="*/ 27 h 1525347"/>
                <a:gd name="connsiteX2" fmla="*/ 1504606 w 1504606"/>
                <a:gd name="connsiteY2" fmla="*/ 792318 h 1525347"/>
                <a:gd name="connsiteX3" fmla="*/ 756536 w 1504606"/>
                <a:gd name="connsiteY3" fmla="*/ 1525342 h 1525347"/>
                <a:gd name="connsiteX4" fmla="*/ 0 w 1504606"/>
                <a:gd name="connsiteY4" fmla="*/ 800785 h 1525347"/>
                <a:gd name="connsiteX0" fmla="*/ 0 w 1504606"/>
                <a:gd name="connsiteY0" fmla="*/ 800796 h 1525358"/>
                <a:gd name="connsiteX1" fmla="*/ 752302 w 1504606"/>
                <a:gd name="connsiteY1" fmla="*/ 38 h 1525358"/>
                <a:gd name="connsiteX2" fmla="*/ 1504606 w 1504606"/>
                <a:gd name="connsiteY2" fmla="*/ 792329 h 1525358"/>
                <a:gd name="connsiteX3" fmla="*/ 756536 w 1504606"/>
                <a:gd name="connsiteY3" fmla="*/ 1525353 h 1525358"/>
                <a:gd name="connsiteX4" fmla="*/ 0 w 1504606"/>
                <a:gd name="connsiteY4" fmla="*/ 800796 h 1525358"/>
                <a:gd name="connsiteX0" fmla="*/ 0 w 1504606"/>
                <a:gd name="connsiteY0" fmla="*/ 809261 h 1533823"/>
                <a:gd name="connsiteX1" fmla="*/ 752302 w 1504606"/>
                <a:gd name="connsiteY1" fmla="*/ 36 h 1533823"/>
                <a:gd name="connsiteX2" fmla="*/ 1504606 w 1504606"/>
                <a:gd name="connsiteY2" fmla="*/ 800794 h 1533823"/>
                <a:gd name="connsiteX3" fmla="*/ 756536 w 1504606"/>
                <a:gd name="connsiteY3" fmla="*/ 1533818 h 1533823"/>
                <a:gd name="connsiteX4" fmla="*/ 0 w 1504606"/>
                <a:gd name="connsiteY4" fmla="*/ 809261 h 1533823"/>
                <a:gd name="connsiteX0" fmla="*/ 0 w 1504606"/>
                <a:gd name="connsiteY0" fmla="*/ 809261 h 1533823"/>
                <a:gd name="connsiteX1" fmla="*/ 752302 w 1504606"/>
                <a:gd name="connsiteY1" fmla="*/ 36 h 1533823"/>
                <a:gd name="connsiteX2" fmla="*/ 1504606 w 1504606"/>
                <a:gd name="connsiteY2" fmla="*/ 800794 h 1533823"/>
                <a:gd name="connsiteX3" fmla="*/ 756536 w 1504606"/>
                <a:gd name="connsiteY3" fmla="*/ 1533818 h 1533823"/>
                <a:gd name="connsiteX4" fmla="*/ 0 w 1504606"/>
                <a:gd name="connsiteY4" fmla="*/ 809261 h 1533823"/>
                <a:gd name="connsiteX0" fmla="*/ 0 w 1504606"/>
                <a:gd name="connsiteY0" fmla="*/ 809259 h 1533821"/>
                <a:gd name="connsiteX1" fmla="*/ 752302 w 1504606"/>
                <a:gd name="connsiteY1" fmla="*/ 34 h 1533821"/>
                <a:gd name="connsiteX2" fmla="*/ 1504606 w 1504606"/>
                <a:gd name="connsiteY2" fmla="*/ 800792 h 1533821"/>
                <a:gd name="connsiteX3" fmla="*/ 756536 w 1504606"/>
                <a:gd name="connsiteY3" fmla="*/ 1533816 h 1533821"/>
                <a:gd name="connsiteX4" fmla="*/ 0 w 1504606"/>
                <a:gd name="connsiteY4" fmla="*/ 809259 h 1533821"/>
                <a:gd name="connsiteX0" fmla="*/ 0 w 1504606"/>
                <a:gd name="connsiteY0" fmla="*/ 809259 h 1533821"/>
                <a:gd name="connsiteX1" fmla="*/ 752302 w 1504606"/>
                <a:gd name="connsiteY1" fmla="*/ 34 h 1533821"/>
                <a:gd name="connsiteX2" fmla="*/ 1504606 w 1504606"/>
                <a:gd name="connsiteY2" fmla="*/ 800792 h 1533821"/>
                <a:gd name="connsiteX3" fmla="*/ 756536 w 1504606"/>
                <a:gd name="connsiteY3" fmla="*/ 1533816 h 1533821"/>
                <a:gd name="connsiteX4" fmla="*/ 0 w 1504606"/>
                <a:gd name="connsiteY4" fmla="*/ 809259 h 1533821"/>
                <a:gd name="connsiteX0" fmla="*/ 0 w 1504606"/>
                <a:gd name="connsiteY0" fmla="*/ 809259 h 1533821"/>
                <a:gd name="connsiteX1" fmla="*/ 752302 w 1504606"/>
                <a:gd name="connsiteY1" fmla="*/ 34 h 1533821"/>
                <a:gd name="connsiteX2" fmla="*/ 1504606 w 1504606"/>
                <a:gd name="connsiteY2" fmla="*/ 800792 h 1533821"/>
                <a:gd name="connsiteX3" fmla="*/ 756536 w 1504606"/>
                <a:gd name="connsiteY3" fmla="*/ 1533816 h 1533821"/>
                <a:gd name="connsiteX4" fmla="*/ 0 w 1504606"/>
                <a:gd name="connsiteY4" fmla="*/ 809259 h 15338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04606" h="1533821">
                  <a:moveTo>
                    <a:pt x="0" y="809259"/>
                  </a:moveTo>
                  <a:cubicBezTo>
                    <a:pt x="11994" y="174039"/>
                    <a:pt x="323734" y="-2788"/>
                    <a:pt x="752302" y="34"/>
                  </a:cubicBezTo>
                  <a:cubicBezTo>
                    <a:pt x="1180870" y="2856"/>
                    <a:pt x="1500373" y="168476"/>
                    <a:pt x="1504606" y="800792"/>
                  </a:cubicBezTo>
                  <a:cubicBezTo>
                    <a:pt x="1504606" y="1306108"/>
                    <a:pt x="1007304" y="1532405"/>
                    <a:pt x="756536" y="1533816"/>
                  </a:cubicBezTo>
                  <a:cubicBezTo>
                    <a:pt x="505768" y="1535227"/>
                    <a:pt x="705" y="1258212"/>
                    <a:pt x="0" y="809259"/>
                  </a:cubicBezTo>
                  <a:close/>
                </a:path>
              </a:pathLst>
            </a:custGeom>
            <a:solidFill>
              <a:srgbClr val="ED7D3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32" name="Pie 1031"/>
            <p:cNvSpPr/>
            <p:nvPr/>
          </p:nvSpPr>
          <p:spPr>
            <a:xfrm flipH="1">
              <a:off x="10310316" y="3235076"/>
              <a:ext cx="421816" cy="448679"/>
            </a:xfrm>
            <a:prstGeom prst="pie">
              <a:avLst>
                <a:gd name="adj1" fmla="val 6159202"/>
                <a:gd name="adj2" fmla="val 15205937"/>
              </a:avLst>
            </a:prstGeom>
            <a:solidFill>
              <a:srgbClr val="E5BC7E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33" name="Freeform 1032"/>
            <p:cNvSpPr/>
            <p:nvPr/>
          </p:nvSpPr>
          <p:spPr>
            <a:xfrm rot="16200000">
              <a:off x="9306129" y="4225116"/>
              <a:ext cx="1365515" cy="1761414"/>
            </a:xfrm>
            <a:custGeom>
              <a:avLst/>
              <a:gdLst>
                <a:gd name="connsiteX0" fmla="*/ 1365515 w 1365515"/>
                <a:gd name="connsiteY0" fmla="*/ 942241 h 1928932"/>
                <a:gd name="connsiteX1" fmla="*/ 1363457 w 1365515"/>
                <a:gd name="connsiteY1" fmla="*/ 964466 h 1928932"/>
                <a:gd name="connsiteX2" fmla="*/ 1365515 w 1365515"/>
                <a:gd name="connsiteY2" fmla="*/ 986691 h 1928932"/>
                <a:gd name="connsiteX3" fmla="*/ 1361401 w 1365515"/>
                <a:gd name="connsiteY3" fmla="*/ 986672 h 1928932"/>
                <a:gd name="connsiteX4" fmla="*/ 1353717 w 1365515"/>
                <a:gd name="connsiteY4" fmla="*/ 1069645 h 1928932"/>
                <a:gd name="connsiteX5" fmla="*/ 1087717 w 1365515"/>
                <a:gd name="connsiteY5" fmla="*/ 1885121 h 1928932"/>
                <a:gd name="connsiteX6" fmla="*/ 0 w 1365515"/>
                <a:gd name="connsiteY6" fmla="*/ 1916866 h 1928932"/>
                <a:gd name="connsiteX7" fmla="*/ 800 w 1365515"/>
                <a:gd name="connsiteY7" fmla="*/ 1432730 h 1928932"/>
                <a:gd name="connsiteX8" fmla="*/ 1574 w 1365515"/>
                <a:gd name="connsiteY8" fmla="*/ 964466 h 1928932"/>
                <a:gd name="connsiteX9" fmla="*/ 800 w 1365515"/>
                <a:gd name="connsiteY9" fmla="*/ 496202 h 1928932"/>
                <a:gd name="connsiteX10" fmla="*/ 0 w 1365515"/>
                <a:gd name="connsiteY10" fmla="*/ 12066 h 1928932"/>
                <a:gd name="connsiteX11" fmla="*/ 1087717 w 1365515"/>
                <a:gd name="connsiteY11" fmla="*/ 43811 h 1928932"/>
                <a:gd name="connsiteX12" fmla="*/ 1353717 w 1365515"/>
                <a:gd name="connsiteY12" fmla="*/ 859287 h 1928932"/>
                <a:gd name="connsiteX13" fmla="*/ 1361401 w 1365515"/>
                <a:gd name="connsiteY13" fmla="*/ 942260 h 1928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65515" h="1928932">
                  <a:moveTo>
                    <a:pt x="1365515" y="942241"/>
                  </a:moveTo>
                  <a:lnTo>
                    <a:pt x="1363457" y="964466"/>
                  </a:lnTo>
                  <a:lnTo>
                    <a:pt x="1365515" y="986691"/>
                  </a:lnTo>
                  <a:lnTo>
                    <a:pt x="1361401" y="986672"/>
                  </a:lnTo>
                  <a:lnTo>
                    <a:pt x="1353717" y="1069645"/>
                  </a:lnTo>
                  <a:cubicBezTo>
                    <a:pt x="1296944" y="1676922"/>
                    <a:pt x="1269329" y="1844953"/>
                    <a:pt x="1087717" y="1885121"/>
                  </a:cubicBezTo>
                  <a:cubicBezTo>
                    <a:pt x="850028" y="1910518"/>
                    <a:pt x="307538" y="1948616"/>
                    <a:pt x="0" y="1916866"/>
                  </a:cubicBezTo>
                  <a:cubicBezTo>
                    <a:pt x="267" y="1759722"/>
                    <a:pt x="534" y="1596226"/>
                    <a:pt x="800" y="1432730"/>
                  </a:cubicBezTo>
                  <a:lnTo>
                    <a:pt x="1574" y="964466"/>
                  </a:lnTo>
                  <a:lnTo>
                    <a:pt x="800" y="496202"/>
                  </a:lnTo>
                  <a:cubicBezTo>
                    <a:pt x="534" y="332706"/>
                    <a:pt x="267" y="169211"/>
                    <a:pt x="0" y="12066"/>
                  </a:cubicBezTo>
                  <a:cubicBezTo>
                    <a:pt x="307538" y="-19684"/>
                    <a:pt x="850028" y="18414"/>
                    <a:pt x="1087717" y="43811"/>
                  </a:cubicBezTo>
                  <a:cubicBezTo>
                    <a:pt x="1269329" y="83979"/>
                    <a:pt x="1296944" y="252010"/>
                    <a:pt x="1353717" y="859287"/>
                  </a:cubicBezTo>
                  <a:lnTo>
                    <a:pt x="1361401" y="942260"/>
                  </a:lnTo>
                  <a:close/>
                </a:path>
              </a:pathLst>
            </a:custGeom>
            <a:solidFill>
              <a:srgbClr val="E5BC7E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34" name="Pie 1033"/>
            <p:cNvSpPr/>
            <p:nvPr/>
          </p:nvSpPr>
          <p:spPr>
            <a:xfrm rot="10800000" flipH="1">
              <a:off x="8204649" y="681572"/>
              <a:ext cx="3568475" cy="5107009"/>
            </a:xfrm>
            <a:prstGeom prst="pie">
              <a:avLst>
                <a:gd name="adj1" fmla="val 15522115"/>
                <a:gd name="adj2" fmla="val 16855910"/>
              </a:avLst>
            </a:prstGeom>
            <a:solidFill>
              <a:srgbClr val="E5BC7E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35" name="Pie 1034"/>
            <p:cNvSpPr/>
            <p:nvPr/>
          </p:nvSpPr>
          <p:spPr>
            <a:xfrm>
              <a:off x="9238748" y="3235076"/>
              <a:ext cx="428709" cy="448679"/>
            </a:xfrm>
            <a:prstGeom prst="pie">
              <a:avLst>
                <a:gd name="adj1" fmla="val 6159202"/>
                <a:gd name="adj2" fmla="val 15205937"/>
              </a:avLst>
            </a:prstGeom>
            <a:solidFill>
              <a:srgbClr val="E5BC7E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36" name="Freeform 1035"/>
            <p:cNvSpPr/>
            <p:nvPr/>
          </p:nvSpPr>
          <p:spPr>
            <a:xfrm>
              <a:off x="9307383" y="2623353"/>
              <a:ext cx="1363008" cy="1719377"/>
            </a:xfrm>
            <a:custGeom>
              <a:avLst/>
              <a:gdLst>
                <a:gd name="connsiteX0" fmla="*/ 681504 w 1363008"/>
                <a:gd name="connsiteY0" fmla="*/ 0 h 1719377"/>
                <a:gd name="connsiteX1" fmla="*/ 1349162 w 1363008"/>
                <a:gd name="connsiteY1" fmla="*/ 556249 h 1719377"/>
                <a:gd name="connsiteX2" fmla="*/ 1358825 w 1363008"/>
                <a:gd name="connsiteY2" fmla="*/ 654229 h 1719377"/>
                <a:gd name="connsiteX3" fmla="*/ 1363008 w 1363008"/>
                <a:gd name="connsiteY3" fmla="*/ 656873 h 1719377"/>
                <a:gd name="connsiteX4" fmla="*/ 1361587 w 1363008"/>
                <a:gd name="connsiteY4" fmla="*/ 682238 h 1719377"/>
                <a:gd name="connsiteX5" fmla="*/ 1363008 w 1363008"/>
                <a:gd name="connsiteY5" fmla="*/ 696648 h 1719377"/>
                <a:gd name="connsiteX6" fmla="*/ 1360699 w 1363008"/>
                <a:gd name="connsiteY6" fmla="*/ 698086 h 1719377"/>
                <a:gd name="connsiteX7" fmla="*/ 1354396 w 1363008"/>
                <a:gd name="connsiteY7" fmla="*/ 810591 h 1719377"/>
                <a:gd name="connsiteX8" fmla="*/ 681504 w 1363008"/>
                <a:gd name="connsiteY8" fmla="*/ 1719377 h 1719377"/>
                <a:gd name="connsiteX9" fmla="*/ 10641 w 1363008"/>
                <a:gd name="connsiteY9" fmla="*/ 816876 h 1719377"/>
                <a:gd name="connsiteX10" fmla="*/ 2760 w 1363008"/>
                <a:gd name="connsiteY10" fmla="*/ 698366 h 1719377"/>
                <a:gd name="connsiteX11" fmla="*/ 0 w 1363008"/>
                <a:gd name="connsiteY11" fmla="*/ 696648 h 1719377"/>
                <a:gd name="connsiteX12" fmla="*/ 1580 w 1363008"/>
                <a:gd name="connsiteY12" fmla="*/ 680628 h 1719377"/>
                <a:gd name="connsiteX13" fmla="*/ 0 w 1363008"/>
                <a:gd name="connsiteY13" fmla="*/ 656873 h 1719377"/>
                <a:gd name="connsiteX14" fmla="*/ 4330 w 1363008"/>
                <a:gd name="connsiteY14" fmla="*/ 652738 h 1719377"/>
                <a:gd name="connsiteX15" fmla="*/ 13846 w 1363008"/>
                <a:gd name="connsiteY15" fmla="*/ 556249 h 1719377"/>
                <a:gd name="connsiteX16" fmla="*/ 681504 w 1363008"/>
                <a:gd name="connsiteY16" fmla="*/ 0 h 17193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63008" h="1719377">
                  <a:moveTo>
                    <a:pt x="681504" y="0"/>
                  </a:moveTo>
                  <a:cubicBezTo>
                    <a:pt x="1010840" y="0"/>
                    <a:pt x="1285615" y="238799"/>
                    <a:pt x="1349162" y="556249"/>
                  </a:cubicBezTo>
                  <a:lnTo>
                    <a:pt x="1358825" y="654229"/>
                  </a:lnTo>
                  <a:lnTo>
                    <a:pt x="1363008" y="656873"/>
                  </a:lnTo>
                  <a:lnTo>
                    <a:pt x="1361587" y="682238"/>
                  </a:lnTo>
                  <a:lnTo>
                    <a:pt x="1363008" y="696648"/>
                  </a:lnTo>
                  <a:lnTo>
                    <a:pt x="1360699" y="698086"/>
                  </a:lnTo>
                  <a:lnTo>
                    <a:pt x="1354396" y="810591"/>
                  </a:lnTo>
                  <a:cubicBezTo>
                    <a:pt x="1313528" y="1194067"/>
                    <a:pt x="1122492" y="1719376"/>
                    <a:pt x="681504" y="1719377"/>
                  </a:cubicBezTo>
                  <a:cubicBezTo>
                    <a:pt x="240517" y="1719378"/>
                    <a:pt x="54891" y="1210826"/>
                    <a:pt x="10641" y="816876"/>
                  </a:cubicBezTo>
                  <a:lnTo>
                    <a:pt x="2760" y="698366"/>
                  </a:lnTo>
                  <a:lnTo>
                    <a:pt x="0" y="696648"/>
                  </a:lnTo>
                  <a:lnTo>
                    <a:pt x="1580" y="680628"/>
                  </a:lnTo>
                  <a:lnTo>
                    <a:pt x="0" y="656873"/>
                  </a:lnTo>
                  <a:lnTo>
                    <a:pt x="4330" y="652738"/>
                  </a:lnTo>
                  <a:lnTo>
                    <a:pt x="13846" y="556249"/>
                  </a:lnTo>
                  <a:cubicBezTo>
                    <a:pt x="77394" y="238799"/>
                    <a:pt x="352168" y="0"/>
                    <a:pt x="681504" y="0"/>
                  </a:cubicBezTo>
                  <a:close/>
                </a:path>
              </a:pathLst>
            </a:custGeom>
            <a:solidFill>
              <a:srgbClr val="EFCF9E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37" name="Freeform 1036"/>
            <p:cNvSpPr/>
            <p:nvPr/>
          </p:nvSpPr>
          <p:spPr>
            <a:xfrm>
              <a:off x="9419765" y="4444313"/>
              <a:ext cx="1138241" cy="1338770"/>
            </a:xfrm>
            <a:custGeom>
              <a:avLst/>
              <a:gdLst>
                <a:gd name="connsiteX0" fmla="*/ 330361 w 1138241"/>
                <a:gd name="connsiteY0" fmla="*/ 0 h 1338770"/>
                <a:gd name="connsiteX1" fmla="*/ 341082 w 1138241"/>
                <a:gd name="connsiteY1" fmla="*/ 34537 h 1338770"/>
                <a:gd name="connsiteX2" fmla="*/ 567731 w 1138241"/>
                <a:gd name="connsiteY2" fmla="*/ 184770 h 1338770"/>
                <a:gd name="connsiteX3" fmla="*/ 794381 w 1138241"/>
                <a:gd name="connsiteY3" fmla="*/ 34537 h 1338770"/>
                <a:gd name="connsiteX4" fmla="*/ 804801 w 1138241"/>
                <a:gd name="connsiteY4" fmla="*/ 968 h 1338770"/>
                <a:gd name="connsiteX5" fmla="*/ 930424 w 1138241"/>
                <a:gd name="connsiteY5" fmla="*/ 15656 h 1338770"/>
                <a:gd name="connsiteX6" fmla="*/ 1128561 w 1138241"/>
                <a:gd name="connsiteY6" fmla="*/ 46816 h 1338770"/>
                <a:gd name="connsiteX7" fmla="*/ 1138241 w 1138241"/>
                <a:gd name="connsiteY7" fmla="*/ 49309 h 1338770"/>
                <a:gd name="connsiteX8" fmla="*/ 1138241 w 1138241"/>
                <a:gd name="connsiteY8" fmla="*/ 1338770 h 1338770"/>
                <a:gd name="connsiteX9" fmla="*/ 990478 w 1138241"/>
                <a:gd name="connsiteY9" fmla="*/ 1338506 h 1338770"/>
                <a:gd name="connsiteX10" fmla="*/ 562881 w 1138241"/>
                <a:gd name="connsiteY10" fmla="*/ 1337732 h 1338770"/>
                <a:gd name="connsiteX11" fmla="*/ 135283 w 1138241"/>
                <a:gd name="connsiteY11" fmla="*/ 1338506 h 1338770"/>
                <a:gd name="connsiteX12" fmla="*/ 0 w 1138241"/>
                <a:gd name="connsiteY12" fmla="*/ 1338748 h 1338770"/>
                <a:gd name="connsiteX13" fmla="*/ 0 w 1138241"/>
                <a:gd name="connsiteY13" fmla="*/ 46292 h 1338770"/>
                <a:gd name="connsiteX14" fmla="*/ 55789 w 1138241"/>
                <a:gd name="connsiteY14" fmla="*/ 35861 h 1338770"/>
                <a:gd name="connsiteX15" fmla="*/ 235190 w 1138241"/>
                <a:gd name="connsiteY15" fmla="*/ 10764 h 1338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138241" h="1338770">
                  <a:moveTo>
                    <a:pt x="330361" y="0"/>
                  </a:moveTo>
                  <a:lnTo>
                    <a:pt x="341082" y="34537"/>
                  </a:lnTo>
                  <a:cubicBezTo>
                    <a:pt x="378423" y="122823"/>
                    <a:pt x="465843" y="184770"/>
                    <a:pt x="567731" y="184770"/>
                  </a:cubicBezTo>
                  <a:cubicBezTo>
                    <a:pt x="669620" y="184770"/>
                    <a:pt x="757039" y="122823"/>
                    <a:pt x="794381" y="34537"/>
                  </a:cubicBezTo>
                  <a:lnTo>
                    <a:pt x="804801" y="968"/>
                  </a:lnTo>
                  <a:lnTo>
                    <a:pt x="930424" y="15656"/>
                  </a:lnTo>
                  <a:cubicBezTo>
                    <a:pt x="1008072" y="25458"/>
                    <a:pt x="1073492" y="35442"/>
                    <a:pt x="1128561" y="46816"/>
                  </a:cubicBezTo>
                  <a:lnTo>
                    <a:pt x="1138241" y="49309"/>
                  </a:lnTo>
                  <a:lnTo>
                    <a:pt x="1138241" y="1338770"/>
                  </a:lnTo>
                  <a:lnTo>
                    <a:pt x="990478" y="1338506"/>
                  </a:lnTo>
                  <a:lnTo>
                    <a:pt x="562881" y="1337732"/>
                  </a:lnTo>
                  <a:lnTo>
                    <a:pt x="135283" y="1338506"/>
                  </a:lnTo>
                  <a:lnTo>
                    <a:pt x="0" y="1338748"/>
                  </a:lnTo>
                  <a:lnTo>
                    <a:pt x="0" y="46292"/>
                  </a:lnTo>
                  <a:lnTo>
                    <a:pt x="55789" y="35861"/>
                  </a:lnTo>
                  <a:cubicBezTo>
                    <a:pt x="107605" y="27043"/>
                    <a:pt x="167043" y="18910"/>
                    <a:pt x="235190" y="10764"/>
                  </a:cubicBezTo>
                  <a:close/>
                </a:path>
              </a:pathLst>
            </a:cu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38" name="Freeform 1037"/>
            <p:cNvSpPr/>
            <p:nvPr/>
          </p:nvSpPr>
          <p:spPr>
            <a:xfrm>
              <a:off x="9305275" y="2605982"/>
              <a:ext cx="1370758" cy="696648"/>
            </a:xfrm>
            <a:custGeom>
              <a:avLst/>
              <a:gdLst>
                <a:gd name="connsiteX0" fmla="*/ 1370753 w 1370758"/>
                <a:gd name="connsiteY0" fmla="*/ 679036 h 696648"/>
                <a:gd name="connsiteX1" fmla="*/ 1363008 w 1370758"/>
                <a:gd name="connsiteY1" fmla="*/ 696648 h 696648"/>
                <a:gd name="connsiteX2" fmla="*/ 1361587 w 1370758"/>
                <a:gd name="connsiteY2" fmla="*/ 682238 h 696648"/>
                <a:gd name="connsiteX3" fmla="*/ 1361755 w 1370758"/>
                <a:gd name="connsiteY3" fmla="*/ 679234 h 696648"/>
                <a:gd name="connsiteX4" fmla="*/ 681504 w 1370758"/>
                <a:gd name="connsiteY4" fmla="*/ 0 h 696648"/>
                <a:gd name="connsiteX5" fmla="*/ 1349162 w 1370758"/>
                <a:gd name="connsiteY5" fmla="*/ 556249 h 696648"/>
                <a:gd name="connsiteX6" fmla="*/ 1358825 w 1370758"/>
                <a:gd name="connsiteY6" fmla="*/ 654229 h 696648"/>
                <a:gd name="connsiteX7" fmla="*/ 1363008 w 1370758"/>
                <a:gd name="connsiteY7" fmla="*/ 656873 h 696648"/>
                <a:gd name="connsiteX8" fmla="*/ 1361755 w 1370758"/>
                <a:gd name="connsiteY8" fmla="*/ 679234 h 696648"/>
                <a:gd name="connsiteX9" fmla="*/ 1065775 w 1370758"/>
                <a:gd name="connsiteY9" fmla="*/ 685727 h 696648"/>
                <a:gd name="connsiteX10" fmla="*/ 1094294 w 1370758"/>
                <a:gd name="connsiteY10" fmla="*/ 530758 h 696648"/>
                <a:gd name="connsiteX11" fmla="*/ 987615 w 1370758"/>
                <a:gd name="connsiteY11" fmla="*/ 687442 h 696648"/>
                <a:gd name="connsiteX12" fmla="*/ 708897 w 1370758"/>
                <a:gd name="connsiteY12" fmla="*/ 693556 h 696648"/>
                <a:gd name="connsiteX13" fmla="*/ 629762 w 1370758"/>
                <a:gd name="connsiteY13" fmla="*/ 540469 h 696648"/>
                <a:gd name="connsiteX14" fmla="*/ 639179 w 1370758"/>
                <a:gd name="connsiteY14" fmla="*/ 693827 h 696648"/>
                <a:gd name="connsiteX15" fmla="*/ 379341 w 1370758"/>
                <a:gd name="connsiteY15" fmla="*/ 692097 h 696648"/>
                <a:gd name="connsiteX16" fmla="*/ 391116 w 1370758"/>
                <a:gd name="connsiteY16" fmla="*/ 544198 h 696648"/>
                <a:gd name="connsiteX17" fmla="*/ 311888 w 1370758"/>
                <a:gd name="connsiteY17" fmla="*/ 690889 h 696648"/>
                <a:gd name="connsiteX18" fmla="*/ 1580 w 1370758"/>
                <a:gd name="connsiteY18" fmla="*/ 680629 h 696648"/>
                <a:gd name="connsiteX19" fmla="*/ 0 w 1370758"/>
                <a:gd name="connsiteY19" fmla="*/ 656873 h 696648"/>
                <a:gd name="connsiteX20" fmla="*/ 4331 w 1370758"/>
                <a:gd name="connsiteY20" fmla="*/ 652738 h 696648"/>
                <a:gd name="connsiteX21" fmla="*/ 13846 w 1370758"/>
                <a:gd name="connsiteY21" fmla="*/ 556249 h 696648"/>
                <a:gd name="connsiteX22" fmla="*/ 681504 w 1370758"/>
                <a:gd name="connsiteY22" fmla="*/ 0 h 696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370758" h="696648">
                  <a:moveTo>
                    <a:pt x="1370753" y="679036"/>
                  </a:moveTo>
                  <a:cubicBezTo>
                    <a:pt x="1370993" y="684907"/>
                    <a:pt x="1362768" y="690777"/>
                    <a:pt x="1363008" y="696648"/>
                  </a:cubicBezTo>
                  <a:lnTo>
                    <a:pt x="1361587" y="682238"/>
                  </a:lnTo>
                  <a:lnTo>
                    <a:pt x="1361755" y="679234"/>
                  </a:lnTo>
                  <a:close/>
                  <a:moveTo>
                    <a:pt x="681504" y="0"/>
                  </a:moveTo>
                  <a:cubicBezTo>
                    <a:pt x="1163240" y="0"/>
                    <a:pt x="1285615" y="238799"/>
                    <a:pt x="1349162" y="556249"/>
                  </a:cubicBezTo>
                  <a:lnTo>
                    <a:pt x="1358825" y="654229"/>
                  </a:lnTo>
                  <a:lnTo>
                    <a:pt x="1363008" y="656873"/>
                  </a:lnTo>
                  <a:lnTo>
                    <a:pt x="1361755" y="679234"/>
                  </a:lnTo>
                  <a:lnTo>
                    <a:pt x="1065775" y="685727"/>
                  </a:lnTo>
                  <a:lnTo>
                    <a:pt x="1094294" y="530758"/>
                  </a:lnTo>
                  <a:lnTo>
                    <a:pt x="987615" y="687442"/>
                  </a:lnTo>
                  <a:lnTo>
                    <a:pt x="708897" y="693556"/>
                  </a:lnTo>
                  <a:lnTo>
                    <a:pt x="629762" y="540469"/>
                  </a:lnTo>
                  <a:lnTo>
                    <a:pt x="639179" y="693827"/>
                  </a:lnTo>
                  <a:lnTo>
                    <a:pt x="379341" y="692097"/>
                  </a:lnTo>
                  <a:lnTo>
                    <a:pt x="391116" y="544198"/>
                  </a:lnTo>
                  <a:lnTo>
                    <a:pt x="311888" y="690889"/>
                  </a:lnTo>
                  <a:lnTo>
                    <a:pt x="1580" y="680629"/>
                  </a:lnTo>
                  <a:lnTo>
                    <a:pt x="0" y="656873"/>
                  </a:lnTo>
                  <a:lnTo>
                    <a:pt x="4331" y="652738"/>
                  </a:lnTo>
                  <a:lnTo>
                    <a:pt x="13846" y="556249"/>
                  </a:lnTo>
                  <a:cubicBezTo>
                    <a:pt x="77394" y="238799"/>
                    <a:pt x="199768" y="0"/>
                    <a:pt x="681504" y="0"/>
                  </a:cubicBezTo>
                  <a:close/>
                </a:path>
              </a:pathLst>
            </a:custGeom>
            <a:solidFill>
              <a:srgbClr val="ED7D3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39" name="Freeform 1038"/>
            <p:cNvSpPr/>
            <p:nvPr/>
          </p:nvSpPr>
          <p:spPr>
            <a:xfrm>
              <a:off x="10618134" y="2889508"/>
              <a:ext cx="502920" cy="921924"/>
            </a:xfrm>
            <a:custGeom>
              <a:avLst/>
              <a:gdLst>
                <a:gd name="connsiteX0" fmla="*/ 0 w 741680"/>
                <a:gd name="connsiteY0" fmla="*/ 15240 h 86360"/>
                <a:gd name="connsiteX1" fmla="*/ 741680 w 741680"/>
                <a:gd name="connsiteY1" fmla="*/ 0 h 86360"/>
                <a:gd name="connsiteX2" fmla="*/ 40640 w 741680"/>
                <a:gd name="connsiteY2" fmla="*/ 86360 h 86360"/>
                <a:gd name="connsiteX3" fmla="*/ 0 w 741680"/>
                <a:gd name="connsiteY3" fmla="*/ 15240 h 86360"/>
                <a:gd name="connsiteX0" fmla="*/ 0 w 741680"/>
                <a:gd name="connsiteY0" fmla="*/ 133840 h 204960"/>
                <a:gd name="connsiteX1" fmla="*/ 741680 w 741680"/>
                <a:gd name="connsiteY1" fmla="*/ 118600 h 204960"/>
                <a:gd name="connsiteX2" fmla="*/ 40640 w 741680"/>
                <a:gd name="connsiteY2" fmla="*/ 204960 h 204960"/>
                <a:gd name="connsiteX3" fmla="*/ 0 w 741680"/>
                <a:gd name="connsiteY3" fmla="*/ 133840 h 204960"/>
                <a:gd name="connsiteX0" fmla="*/ 0 w 640080"/>
                <a:gd name="connsiteY0" fmla="*/ 62184 h 610846"/>
                <a:gd name="connsiteX1" fmla="*/ 640080 w 640080"/>
                <a:gd name="connsiteY1" fmla="*/ 610824 h 610846"/>
                <a:gd name="connsiteX2" fmla="*/ 40640 w 640080"/>
                <a:gd name="connsiteY2" fmla="*/ 133304 h 610846"/>
                <a:gd name="connsiteX3" fmla="*/ 0 w 640080"/>
                <a:gd name="connsiteY3" fmla="*/ 62184 h 610846"/>
                <a:gd name="connsiteX0" fmla="*/ 0 w 624840"/>
                <a:gd name="connsiteY0" fmla="*/ 62184 h 610846"/>
                <a:gd name="connsiteX1" fmla="*/ 624840 w 624840"/>
                <a:gd name="connsiteY1" fmla="*/ 610824 h 610846"/>
                <a:gd name="connsiteX2" fmla="*/ 25400 w 624840"/>
                <a:gd name="connsiteY2" fmla="*/ 133304 h 610846"/>
                <a:gd name="connsiteX3" fmla="*/ 0 w 624840"/>
                <a:gd name="connsiteY3" fmla="*/ 62184 h 610846"/>
                <a:gd name="connsiteX0" fmla="*/ 0 w 624840"/>
                <a:gd name="connsiteY0" fmla="*/ 16897 h 565565"/>
                <a:gd name="connsiteX1" fmla="*/ 624840 w 624840"/>
                <a:gd name="connsiteY1" fmla="*/ 565537 h 565565"/>
                <a:gd name="connsiteX2" fmla="*/ 25400 w 624840"/>
                <a:gd name="connsiteY2" fmla="*/ 88017 h 565565"/>
                <a:gd name="connsiteX3" fmla="*/ 0 w 624840"/>
                <a:gd name="connsiteY3" fmla="*/ 16897 h 565565"/>
                <a:gd name="connsiteX0" fmla="*/ 0 w 365760"/>
                <a:gd name="connsiteY0" fmla="*/ 13249 h 775270"/>
                <a:gd name="connsiteX1" fmla="*/ 365760 w 365760"/>
                <a:gd name="connsiteY1" fmla="*/ 775249 h 775270"/>
                <a:gd name="connsiteX2" fmla="*/ 25400 w 365760"/>
                <a:gd name="connsiteY2" fmla="*/ 84369 h 775270"/>
                <a:gd name="connsiteX3" fmla="*/ 0 w 365760"/>
                <a:gd name="connsiteY3" fmla="*/ 13249 h 775270"/>
                <a:gd name="connsiteX0" fmla="*/ 0 w 365760"/>
                <a:gd name="connsiteY0" fmla="*/ 13249 h 775270"/>
                <a:gd name="connsiteX1" fmla="*/ 365760 w 365760"/>
                <a:gd name="connsiteY1" fmla="*/ 775249 h 775270"/>
                <a:gd name="connsiteX2" fmla="*/ 25400 w 365760"/>
                <a:gd name="connsiteY2" fmla="*/ 84369 h 775270"/>
                <a:gd name="connsiteX3" fmla="*/ 0 w 365760"/>
                <a:gd name="connsiteY3" fmla="*/ 13249 h 775270"/>
                <a:gd name="connsiteX0" fmla="*/ 0 w 466483"/>
                <a:gd name="connsiteY0" fmla="*/ 18477 h 780477"/>
                <a:gd name="connsiteX1" fmla="*/ 365760 w 466483"/>
                <a:gd name="connsiteY1" fmla="*/ 780477 h 780477"/>
                <a:gd name="connsiteX2" fmla="*/ 25400 w 466483"/>
                <a:gd name="connsiteY2" fmla="*/ 89597 h 780477"/>
                <a:gd name="connsiteX3" fmla="*/ 0 w 466483"/>
                <a:gd name="connsiteY3" fmla="*/ 18477 h 780477"/>
                <a:gd name="connsiteX0" fmla="*/ 0 w 544283"/>
                <a:gd name="connsiteY0" fmla="*/ 16494 h 864854"/>
                <a:gd name="connsiteX1" fmla="*/ 472440 w 544283"/>
                <a:gd name="connsiteY1" fmla="*/ 864854 h 864854"/>
                <a:gd name="connsiteX2" fmla="*/ 25400 w 544283"/>
                <a:gd name="connsiteY2" fmla="*/ 87614 h 864854"/>
                <a:gd name="connsiteX3" fmla="*/ 0 w 544283"/>
                <a:gd name="connsiteY3" fmla="*/ 16494 h 864854"/>
                <a:gd name="connsiteX0" fmla="*/ 0 w 472440"/>
                <a:gd name="connsiteY0" fmla="*/ 16394 h 864754"/>
                <a:gd name="connsiteX1" fmla="*/ 472440 w 472440"/>
                <a:gd name="connsiteY1" fmla="*/ 864754 h 864754"/>
                <a:gd name="connsiteX2" fmla="*/ 25400 w 472440"/>
                <a:gd name="connsiteY2" fmla="*/ 87514 h 864754"/>
                <a:gd name="connsiteX3" fmla="*/ 0 w 472440"/>
                <a:gd name="connsiteY3" fmla="*/ 16394 h 864754"/>
                <a:gd name="connsiteX0" fmla="*/ 0 w 523240"/>
                <a:gd name="connsiteY0" fmla="*/ 16291 h 869731"/>
                <a:gd name="connsiteX1" fmla="*/ 523240 w 523240"/>
                <a:gd name="connsiteY1" fmla="*/ 869731 h 869731"/>
                <a:gd name="connsiteX2" fmla="*/ 25400 w 523240"/>
                <a:gd name="connsiteY2" fmla="*/ 87411 h 869731"/>
                <a:gd name="connsiteX3" fmla="*/ 0 w 523240"/>
                <a:gd name="connsiteY3" fmla="*/ 16291 h 869731"/>
                <a:gd name="connsiteX0" fmla="*/ 0 w 523240"/>
                <a:gd name="connsiteY0" fmla="*/ 16291 h 869731"/>
                <a:gd name="connsiteX1" fmla="*/ 523240 w 523240"/>
                <a:gd name="connsiteY1" fmla="*/ 869731 h 869731"/>
                <a:gd name="connsiteX2" fmla="*/ 25400 w 523240"/>
                <a:gd name="connsiteY2" fmla="*/ 87411 h 869731"/>
                <a:gd name="connsiteX3" fmla="*/ 0 w 523240"/>
                <a:gd name="connsiteY3" fmla="*/ 16291 h 869731"/>
                <a:gd name="connsiteX0" fmla="*/ 0 w 523240"/>
                <a:gd name="connsiteY0" fmla="*/ 16291 h 875109"/>
                <a:gd name="connsiteX1" fmla="*/ 523240 w 523240"/>
                <a:gd name="connsiteY1" fmla="*/ 869731 h 875109"/>
                <a:gd name="connsiteX2" fmla="*/ 25400 w 523240"/>
                <a:gd name="connsiteY2" fmla="*/ 87411 h 875109"/>
                <a:gd name="connsiteX3" fmla="*/ 0 w 523240"/>
                <a:gd name="connsiteY3" fmla="*/ 16291 h 875109"/>
                <a:gd name="connsiteX0" fmla="*/ 0 w 523240"/>
                <a:gd name="connsiteY0" fmla="*/ 16291 h 873718"/>
                <a:gd name="connsiteX1" fmla="*/ 523240 w 523240"/>
                <a:gd name="connsiteY1" fmla="*/ 869731 h 873718"/>
                <a:gd name="connsiteX2" fmla="*/ 25400 w 523240"/>
                <a:gd name="connsiteY2" fmla="*/ 87411 h 873718"/>
                <a:gd name="connsiteX3" fmla="*/ 0 w 523240"/>
                <a:gd name="connsiteY3" fmla="*/ 16291 h 873718"/>
                <a:gd name="connsiteX0" fmla="*/ 0 w 523240"/>
                <a:gd name="connsiteY0" fmla="*/ 16291 h 875499"/>
                <a:gd name="connsiteX1" fmla="*/ 523240 w 523240"/>
                <a:gd name="connsiteY1" fmla="*/ 869731 h 875499"/>
                <a:gd name="connsiteX2" fmla="*/ 25400 w 523240"/>
                <a:gd name="connsiteY2" fmla="*/ 87411 h 875499"/>
                <a:gd name="connsiteX3" fmla="*/ 0 w 523240"/>
                <a:gd name="connsiteY3" fmla="*/ 16291 h 875499"/>
                <a:gd name="connsiteX0" fmla="*/ 0 w 523240"/>
                <a:gd name="connsiteY0" fmla="*/ 14601 h 873809"/>
                <a:gd name="connsiteX1" fmla="*/ 523240 w 523240"/>
                <a:gd name="connsiteY1" fmla="*/ 868041 h 873809"/>
                <a:gd name="connsiteX2" fmla="*/ 25400 w 523240"/>
                <a:gd name="connsiteY2" fmla="*/ 85721 h 873809"/>
                <a:gd name="connsiteX3" fmla="*/ 0 w 523240"/>
                <a:gd name="connsiteY3" fmla="*/ 14601 h 873809"/>
                <a:gd name="connsiteX0" fmla="*/ 0 w 523240"/>
                <a:gd name="connsiteY0" fmla="*/ 14601 h 874286"/>
                <a:gd name="connsiteX1" fmla="*/ 523240 w 523240"/>
                <a:gd name="connsiteY1" fmla="*/ 868041 h 874286"/>
                <a:gd name="connsiteX2" fmla="*/ 35560 w 523240"/>
                <a:gd name="connsiteY2" fmla="*/ 156841 h 874286"/>
                <a:gd name="connsiteX3" fmla="*/ 0 w 523240"/>
                <a:gd name="connsiteY3" fmla="*/ 14601 h 874286"/>
                <a:gd name="connsiteX0" fmla="*/ 0 w 523240"/>
                <a:gd name="connsiteY0" fmla="*/ 14601 h 873466"/>
                <a:gd name="connsiteX1" fmla="*/ 523240 w 523240"/>
                <a:gd name="connsiteY1" fmla="*/ 868041 h 873466"/>
                <a:gd name="connsiteX2" fmla="*/ 35560 w 523240"/>
                <a:gd name="connsiteY2" fmla="*/ 156841 h 873466"/>
                <a:gd name="connsiteX3" fmla="*/ 0 w 523240"/>
                <a:gd name="connsiteY3" fmla="*/ 14601 h 873466"/>
                <a:gd name="connsiteX0" fmla="*/ 0 w 523240"/>
                <a:gd name="connsiteY0" fmla="*/ 14601 h 901944"/>
                <a:gd name="connsiteX1" fmla="*/ 523240 w 523240"/>
                <a:gd name="connsiteY1" fmla="*/ 868041 h 901944"/>
                <a:gd name="connsiteX2" fmla="*/ 35560 w 523240"/>
                <a:gd name="connsiteY2" fmla="*/ 156841 h 901944"/>
                <a:gd name="connsiteX3" fmla="*/ 0 w 523240"/>
                <a:gd name="connsiteY3" fmla="*/ 14601 h 901944"/>
                <a:gd name="connsiteX0" fmla="*/ 0 w 609600"/>
                <a:gd name="connsiteY0" fmla="*/ 14601 h 901944"/>
                <a:gd name="connsiteX1" fmla="*/ 609600 w 609600"/>
                <a:gd name="connsiteY1" fmla="*/ 868041 h 901944"/>
                <a:gd name="connsiteX2" fmla="*/ 35560 w 609600"/>
                <a:gd name="connsiteY2" fmla="*/ 156841 h 901944"/>
                <a:gd name="connsiteX3" fmla="*/ 0 w 609600"/>
                <a:gd name="connsiteY3" fmla="*/ 14601 h 901944"/>
                <a:gd name="connsiteX0" fmla="*/ 0 w 609600"/>
                <a:gd name="connsiteY0" fmla="*/ 13489 h 900832"/>
                <a:gd name="connsiteX1" fmla="*/ 609600 w 609600"/>
                <a:gd name="connsiteY1" fmla="*/ 866929 h 900832"/>
                <a:gd name="connsiteX2" fmla="*/ 35560 w 609600"/>
                <a:gd name="connsiteY2" fmla="*/ 155729 h 900832"/>
                <a:gd name="connsiteX3" fmla="*/ 0 w 609600"/>
                <a:gd name="connsiteY3" fmla="*/ 13489 h 900832"/>
                <a:gd name="connsiteX0" fmla="*/ 0 w 477520"/>
                <a:gd name="connsiteY0" fmla="*/ 12948 h 939855"/>
                <a:gd name="connsiteX1" fmla="*/ 477520 w 477520"/>
                <a:gd name="connsiteY1" fmla="*/ 907028 h 939855"/>
                <a:gd name="connsiteX2" fmla="*/ 35560 w 477520"/>
                <a:gd name="connsiteY2" fmla="*/ 155188 h 939855"/>
                <a:gd name="connsiteX3" fmla="*/ 0 w 477520"/>
                <a:gd name="connsiteY3" fmla="*/ 12948 h 939855"/>
                <a:gd name="connsiteX0" fmla="*/ 0 w 502920"/>
                <a:gd name="connsiteY0" fmla="*/ 12884 h 944741"/>
                <a:gd name="connsiteX1" fmla="*/ 502920 w 502920"/>
                <a:gd name="connsiteY1" fmla="*/ 912044 h 944741"/>
                <a:gd name="connsiteX2" fmla="*/ 35560 w 502920"/>
                <a:gd name="connsiteY2" fmla="*/ 155124 h 944741"/>
                <a:gd name="connsiteX3" fmla="*/ 0 w 502920"/>
                <a:gd name="connsiteY3" fmla="*/ 12884 h 944741"/>
                <a:gd name="connsiteX0" fmla="*/ 0 w 502920"/>
                <a:gd name="connsiteY0" fmla="*/ 12821 h 944678"/>
                <a:gd name="connsiteX1" fmla="*/ 502920 w 502920"/>
                <a:gd name="connsiteY1" fmla="*/ 911981 h 944678"/>
                <a:gd name="connsiteX2" fmla="*/ 35560 w 502920"/>
                <a:gd name="connsiteY2" fmla="*/ 155061 h 944678"/>
                <a:gd name="connsiteX3" fmla="*/ 0 w 502920"/>
                <a:gd name="connsiteY3" fmla="*/ 12821 h 944678"/>
                <a:gd name="connsiteX0" fmla="*/ 0 w 502920"/>
                <a:gd name="connsiteY0" fmla="*/ 1793 h 933650"/>
                <a:gd name="connsiteX1" fmla="*/ 502920 w 502920"/>
                <a:gd name="connsiteY1" fmla="*/ 900953 h 933650"/>
                <a:gd name="connsiteX2" fmla="*/ 35560 w 502920"/>
                <a:gd name="connsiteY2" fmla="*/ 144033 h 933650"/>
                <a:gd name="connsiteX3" fmla="*/ 0 w 502920"/>
                <a:gd name="connsiteY3" fmla="*/ 1793 h 933650"/>
                <a:gd name="connsiteX0" fmla="*/ 0 w 502920"/>
                <a:gd name="connsiteY0" fmla="*/ 2191 h 934048"/>
                <a:gd name="connsiteX1" fmla="*/ 502920 w 502920"/>
                <a:gd name="connsiteY1" fmla="*/ 901351 h 934048"/>
                <a:gd name="connsiteX2" fmla="*/ 35560 w 502920"/>
                <a:gd name="connsiteY2" fmla="*/ 144431 h 934048"/>
                <a:gd name="connsiteX3" fmla="*/ 0 w 502920"/>
                <a:gd name="connsiteY3" fmla="*/ 2191 h 934048"/>
                <a:gd name="connsiteX0" fmla="*/ 0 w 502920"/>
                <a:gd name="connsiteY0" fmla="*/ 1793 h 933650"/>
                <a:gd name="connsiteX1" fmla="*/ 502920 w 502920"/>
                <a:gd name="connsiteY1" fmla="*/ 900953 h 933650"/>
                <a:gd name="connsiteX2" fmla="*/ 35560 w 502920"/>
                <a:gd name="connsiteY2" fmla="*/ 144033 h 933650"/>
                <a:gd name="connsiteX3" fmla="*/ 0 w 502920"/>
                <a:gd name="connsiteY3" fmla="*/ 1793 h 933650"/>
                <a:gd name="connsiteX0" fmla="*/ 0 w 502920"/>
                <a:gd name="connsiteY0" fmla="*/ 1793 h 933650"/>
                <a:gd name="connsiteX1" fmla="*/ 502920 w 502920"/>
                <a:gd name="connsiteY1" fmla="*/ 900953 h 933650"/>
                <a:gd name="connsiteX2" fmla="*/ 35560 w 502920"/>
                <a:gd name="connsiteY2" fmla="*/ 144033 h 933650"/>
                <a:gd name="connsiteX3" fmla="*/ 0 w 502920"/>
                <a:gd name="connsiteY3" fmla="*/ 1793 h 933650"/>
                <a:gd name="connsiteX0" fmla="*/ 0 w 502920"/>
                <a:gd name="connsiteY0" fmla="*/ 1793 h 933650"/>
                <a:gd name="connsiteX1" fmla="*/ 502920 w 502920"/>
                <a:gd name="connsiteY1" fmla="*/ 900953 h 933650"/>
                <a:gd name="connsiteX2" fmla="*/ 35560 w 502920"/>
                <a:gd name="connsiteY2" fmla="*/ 144033 h 933650"/>
                <a:gd name="connsiteX3" fmla="*/ 0 w 502920"/>
                <a:gd name="connsiteY3" fmla="*/ 1793 h 933650"/>
                <a:gd name="connsiteX0" fmla="*/ 0 w 502920"/>
                <a:gd name="connsiteY0" fmla="*/ 1793 h 919551"/>
                <a:gd name="connsiteX1" fmla="*/ 502920 w 502920"/>
                <a:gd name="connsiteY1" fmla="*/ 900953 h 919551"/>
                <a:gd name="connsiteX2" fmla="*/ 35560 w 502920"/>
                <a:gd name="connsiteY2" fmla="*/ 144033 h 919551"/>
                <a:gd name="connsiteX3" fmla="*/ 0 w 502920"/>
                <a:gd name="connsiteY3" fmla="*/ 1793 h 919551"/>
                <a:gd name="connsiteX0" fmla="*/ 0 w 502920"/>
                <a:gd name="connsiteY0" fmla="*/ 1793 h 921924"/>
                <a:gd name="connsiteX1" fmla="*/ 502920 w 502920"/>
                <a:gd name="connsiteY1" fmla="*/ 900953 h 921924"/>
                <a:gd name="connsiteX2" fmla="*/ 35560 w 502920"/>
                <a:gd name="connsiteY2" fmla="*/ 144033 h 921924"/>
                <a:gd name="connsiteX3" fmla="*/ 0 w 502920"/>
                <a:gd name="connsiteY3" fmla="*/ 1793 h 921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02920" h="921924">
                  <a:moveTo>
                    <a:pt x="0" y="1793"/>
                  </a:moveTo>
                  <a:cubicBezTo>
                    <a:pt x="612987" y="-43927"/>
                    <a:pt x="321733" y="799353"/>
                    <a:pt x="502920" y="900953"/>
                  </a:cubicBezTo>
                  <a:cubicBezTo>
                    <a:pt x="3387" y="1071980"/>
                    <a:pt x="306493" y="140646"/>
                    <a:pt x="35560" y="144033"/>
                  </a:cubicBezTo>
                  <a:lnTo>
                    <a:pt x="0" y="1793"/>
                  </a:lnTo>
                  <a:close/>
                </a:path>
              </a:pathLst>
            </a:custGeom>
            <a:solidFill>
              <a:srgbClr val="ED7D3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0" name="Freeform 1039"/>
            <p:cNvSpPr/>
            <p:nvPr/>
          </p:nvSpPr>
          <p:spPr>
            <a:xfrm rot="20673039">
              <a:off x="10570378" y="2778189"/>
              <a:ext cx="147633" cy="334026"/>
            </a:xfrm>
            <a:custGeom>
              <a:avLst/>
              <a:gdLst>
                <a:gd name="connsiteX0" fmla="*/ 0 w 272953"/>
                <a:gd name="connsiteY0" fmla="*/ 0 h 617567"/>
                <a:gd name="connsiteX1" fmla="*/ 272952 w 272953"/>
                <a:gd name="connsiteY1" fmla="*/ 0 h 617567"/>
                <a:gd name="connsiteX2" fmla="*/ 161988 w 272953"/>
                <a:gd name="connsiteY2" fmla="*/ 308782 h 617567"/>
                <a:gd name="connsiteX3" fmla="*/ 272953 w 272953"/>
                <a:gd name="connsiteY3" fmla="*/ 617567 h 617567"/>
                <a:gd name="connsiteX4" fmla="*/ 1 w 272953"/>
                <a:gd name="connsiteY4" fmla="*/ 617567 h 617567"/>
                <a:gd name="connsiteX5" fmla="*/ 110965 w 272953"/>
                <a:gd name="connsiteY5" fmla="*/ 308785 h 6175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2953" h="617567">
                  <a:moveTo>
                    <a:pt x="0" y="0"/>
                  </a:moveTo>
                  <a:lnTo>
                    <a:pt x="272952" y="0"/>
                  </a:lnTo>
                  <a:lnTo>
                    <a:pt x="161988" y="308782"/>
                  </a:lnTo>
                  <a:lnTo>
                    <a:pt x="272953" y="617567"/>
                  </a:lnTo>
                  <a:lnTo>
                    <a:pt x="1" y="617567"/>
                  </a:lnTo>
                  <a:lnTo>
                    <a:pt x="110965" y="308785"/>
                  </a:lnTo>
                  <a:close/>
                </a:path>
              </a:pathLst>
            </a:custGeom>
            <a:solidFill>
              <a:srgbClr val="D60093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1" name="Freeform 1040"/>
            <p:cNvSpPr/>
            <p:nvPr/>
          </p:nvSpPr>
          <p:spPr>
            <a:xfrm flipH="1">
              <a:off x="8856848" y="2889508"/>
              <a:ext cx="502920" cy="921924"/>
            </a:xfrm>
            <a:custGeom>
              <a:avLst/>
              <a:gdLst>
                <a:gd name="connsiteX0" fmla="*/ 0 w 741680"/>
                <a:gd name="connsiteY0" fmla="*/ 15240 h 86360"/>
                <a:gd name="connsiteX1" fmla="*/ 741680 w 741680"/>
                <a:gd name="connsiteY1" fmla="*/ 0 h 86360"/>
                <a:gd name="connsiteX2" fmla="*/ 40640 w 741680"/>
                <a:gd name="connsiteY2" fmla="*/ 86360 h 86360"/>
                <a:gd name="connsiteX3" fmla="*/ 0 w 741680"/>
                <a:gd name="connsiteY3" fmla="*/ 15240 h 86360"/>
                <a:gd name="connsiteX0" fmla="*/ 0 w 741680"/>
                <a:gd name="connsiteY0" fmla="*/ 133840 h 204960"/>
                <a:gd name="connsiteX1" fmla="*/ 741680 w 741680"/>
                <a:gd name="connsiteY1" fmla="*/ 118600 h 204960"/>
                <a:gd name="connsiteX2" fmla="*/ 40640 w 741680"/>
                <a:gd name="connsiteY2" fmla="*/ 204960 h 204960"/>
                <a:gd name="connsiteX3" fmla="*/ 0 w 741680"/>
                <a:gd name="connsiteY3" fmla="*/ 133840 h 204960"/>
                <a:gd name="connsiteX0" fmla="*/ 0 w 640080"/>
                <a:gd name="connsiteY0" fmla="*/ 62184 h 610846"/>
                <a:gd name="connsiteX1" fmla="*/ 640080 w 640080"/>
                <a:gd name="connsiteY1" fmla="*/ 610824 h 610846"/>
                <a:gd name="connsiteX2" fmla="*/ 40640 w 640080"/>
                <a:gd name="connsiteY2" fmla="*/ 133304 h 610846"/>
                <a:gd name="connsiteX3" fmla="*/ 0 w 640080"/>
                <a:gd name="connsiteY3" fmla="*/ 62184 h 610846"/>
                <a:gd name="connsiteX0" fmla="*/ 0 w 624840"/>
                <a:gd name="connsiteY0" fmla="*/ 62184 h 610846"/>
                <a:gd name="connsiteX1" fmla="*/ 624840 w 624840"/>
                <a:gd name="connsiteY1" fmla="*/ 610824 h 610846"/>
                <a:gd name="connsiteX2" fmla="*/ 25400 w 624840"/>
                <a:gd name="connsiteY2" fmla="*/ 133304 h 610846"/>
                <a:gd name="connsiteX3" fmla="*/ 0 w 624840"/>
                <a:gd name="connsiteY3" fmla="*/ 62184 h 610846"/>
                <a:gd name="connsiteX0" fmla="*/ 0 w 624840"/>
                <a:gd name="connsiteY0" fmla="*/ 16897 h 565565"/>
                <a:gd name="connsiteX1" fmla="*/ 624840 w 624840"/>
                <a:gd name="connsiteY1" fmla="*/ 565537 h 565565"/>
                <a:gd name="connsiteX2" fmla="*/ 25400 w 624840"/>
                <a:gd name="connsiteY2" fmla="*/ 88017 h 565565"/>
                <a:gd name="connsiteX3" fmla="*/ 0 w 624840"/>
                <a:gd name="connsiteY3" fmla="*/ 16897 h 565565"/>
                <a:gd name="connsiteX0" fmla="*/ 0 w 365760"/>
                <a:gd name="connsiteY0" fmla="*/ 13249 h 775270"/>
                <a:gd name="connsiteX1" fmla="*/ 365760 w 365760"/>
                <a:gd name="connsiteY1" fmla="*/ 775249 h 775270"/>
                <a:gd name="connsiteX2" fmla="*/ 25400 w 365760"/>
                <a:gd name="connsiteY2" fmla="*/ 84369 h 775270"/>
                <a:gd name="connsiteX3" fmla="*/ 0 w 365760"/>
                <a:gd name="connsiteY3" fmla="*/ 13249 h 775270"/>
                <a:gd name="connsiteX0" fmla="*/ 0 w 365760"/>
                <a:gd name="connsiteY0" fmla="*/ 13249 h 775270"/>
                <a:gd name="connsiteX1" fmla="*/ 365760 w 365760"/>
                <a:gd name="connsiteY1" fmla="*/ 775249 h 775270"/>
                <a:gd name="connsiteX2" fmla="*/ 25400 w 365760"/>
                <a:gd name="connsiteY2" fmla="*/ 84369 h 775270"/>
                <a:gd name="connsiteX3" fmla="*/ 0 w 365760"/>
                <a:gd name="connsiteY3" fmla="*/ 13249 h 775270"/>
                <a:gd name="connsiteX0" fmla="*/ 0 w 466483"/>
                <a:gd name="connsiteY0" fmla="*/ 18477 h 780477"/>
                <a:gd name="connsiteX1" fmla="*/ 365760 w 466483"/>
                <a:gd name="connsiteY1" fmla="*/ 780477 h 780477"/>
                <a:gd name="connsiteX2" fmla="*/ 25400 w 466483"/>
                <a:gd name="connsiteY2" fmla="*/ 89597 h 780477"/>
                <a:gd name="connsiteX3" fmla="*/ 0 w 466483"/>
                <a:gd name="connsiteY3" fmla="*/ 18477 h 780477"/>
                <a:gd name="connsiteX0" fmla="*/ 0 w 544283"/>
                <a:gd name="connsiteY0" fmla="*/ 16494 h 864854"/>
                <a:gd name="connsiteX1" fmla="*/ 472440 w 544283"/>
                <a:gd name="connsiteY1" fmla="*/ 864854 h 864854"/>
                <a:gd name="connsiteX2" fmla="*/ 25400 w 544283"/>
                <a:gd name="connsiteY2" fmla="*/ 87614 h 864854"/>
                <a:gd name="connsiteX3" fmla="*/ 0 w 544283"/>
                <a:gd name="connsiteY3" fmla="*/ 16494 h 864854"/>
                <a:gd name="connsiteX0" fmla="*/ 0 w 472440"/>
                <a:gd name="connsiteY0" fmla="*/ 16394 h 864754"/>
                <a:gd name="connsiteX1" fmla="*/ 472440 w 472440"/>
                <a:gd name="connsiteY1" fmla="*/ 864754 h 864754"/>
                <a:gd name="connsiteX2" fmla="*/ 25400 w 472440"/>
                <a:gd name="connsiteY2" fmla="*/ 87514 h 864754"/>
                <a:gd name="connsiteX3" fmla="*/ 0 w 472440"/>
                <a:gd name="connsiteY3" fmla="*/ 16394 h 864754"/>
                <a:gd name="connsiteX0" fmla="*/ 0 w 523240"/>
                <a:gd name="connsiteY0" fmla="*/ 16291 h 869731"/>
                <a:gd name="connsiteX1" fmla="*/ 523240 w 523240"/>
                <a:gd name="connsiteY1" fmla="*/ 869731 h 869731"/>
                <a:gd name="connsiteX2" fmla="*/ 25400 w 523240"/>
                <a:gd name="connsiteY2" fmla="*/ 87411 h 869731"/>
                <a:gd name="connsiteX3" fmla="*/ 0 w 523240"/>
                <a:gd name="connsiteY3" fmla="*/ 16291 h 869731"/>
                <a:gd name="connsiteX0" fmla="*/ 0 w 523240"/>
                <a:gd name="connsiteY0" fmla="*/ 16291 h 869731"/>
                <a:gd name="connsiteX1" fmla="*/ 523240 w 523240"/>
                <a:gd name="connsiteY1" fmla="*/ 869731 h 869731"/>
                <a:gd name="connsiteX2" fmla="*/ 25400 w 523240"/>
                <a:gd name="connsiteY2" fmla="*/ 87411 h 869731"/>
                <a:gd name="connsiteX3" fmla="*/ 0 w 523240"/>
                <a:gd name="connsiteY3" fmla="*/ 16291 h 869731"/>
                <a:gd name="connsiteX0" fmla="*/ 0 w 523240"/>
                <a:gd name="connsiteY0" fmla="*/ 16291 h 875109"/>
                <a:gd name="connsiteX1" fmla="*/ 523240 w 523240"/>
                <a:gd name="connsiteY1" fmla="*/ 869731 h 875109"/>
                <a:gd name="connsiteX2" fmla="*/ 25400 w 523240"/>
                <a:gd name="connsiteY2" fmla="*/ 87411 h 875109"/>
                <a:gd name="connsiteX3" fmla="*/ 0 w 523240"/>
                <a:gd name="connsiteY3" fmla="*/ 16291 h 875109"/>
                <a:gd name="connsiteX0" fmla="*/ 0 w 523240"/>
                <a:gd name="connsiteY0" fmla="*/ 16291 h 873718"/>
                <a:gd name="connsiteX1" fmla="*/ 523240 w 523240"/>
                <a:gd name="connsiteY1" fmla="*/ 869731 h 873718"/>
                <a:gd name="connsiteX2" fmla="*/ 25400 w 523240"/>
                <a:gd name="connsiteY2" fmla="*/ 87411 h 873718"/>
                <a:gd name="connsiteX3" fmla="*/ 0 w 523240"/>
                <a:gd name="connsiteY3" fmla="*/ 16291 h 873718"/>
                <a:gd name="connsiteX0" fmla="*/ 0 w 523240"/>
                <a:gd name="connsiteY0" fmla="*/ 16291 h 875499"/>
                <a:gd name="connsiteX1" fmla="*/ 523240 w 523240"/>
                <a:gd name="connsiteY1" fmla="*/ 869731 h 875499"/>
                <a:gd name="connsiteX2" fmla="*/ 25400 w 523240"/>
                <a:gd name="connsiteY2" fmla="*/ 87411 h 875499"/>
                <a:gd name="connsiteX3" fmla="*/ 0 w 523240"/>
                <a:gd name="connsiteY3" fmla="*/ 16291 h 875499"/>
                <a:gd name="connsiteX0" fmla="*/ 0 w 523240"/>
                <a:gd name="connsiteY0" fmla="*/ 14601 h 873809"/>
                <a:gd name="connsiteX1" fmla="*/ 523240 w 523240"/>
                <a:gd name="connsiteY1" fmla="*/ 868041 h 873809"/>
                <a:gd name="connsiteX2" fmla="*/ 25400 w 523240"/>
                <a:gd name="connsiteY2" fmla="*/ 85721 h 873809"/>
                <a:gd name="connsiteX3" fmla="*/ 0 w 523240"/>
                <a:gd name="connsiteY3" fmla="*/ 14601 h 873809"/>
                <a:gd name="connsiteX0" fmla="*/ 0 w 523240"/>
                <a:gd name="connsiteY0" fmla="*/ 14601 h 874286"/>
                <a:gd name="connsiteX1" fmla="*/ 523240 w 523240"/>
                <a:gd name="connsiteY1" fmla="*/ 868041 h 874286"/>
                <a:gd name="connsiteX2" fmla="*/ 35560 w 523240"/>
                <a:gd name="connsiteY2" fmla="*/ 156841 h 874286"/>
                <a:gd name="connsiteX3" fmla="*/ 0 w 523240"/>
                <a:gd name="connsiteY3" fmla="*/ 14601 h 874286"/>
                <a:gd name="connsiteX0" fmla="*/ 0 w 523240"/>
                <a:gd name="connsiteY0" fmla="*/ 14601 h 873466"/>
                <a:gd name="connsiteX1" fmla="*/ 523240 w 523240"/>
                <a:gd name="connsiteY1" fmla="*/ 868041 h 873466"/>
                <a:gd name="connsiteX2" fmla="*/ 35560 w 523240"/>
                <a:gd name="connsiteY2" fmla="*/ 156841 h 873466"/>
                <a:gd name="connsiteX3" fmla="*/ 0 w 523240"/>
                <a:gd name="connsiteY3" fmla="*/ 14601 h 873466"/>
                <a:gd name="connsiteX0" fmla="*/ 0 w 523240"/>
                <a:gd name="connsiteY0" fmla="*/ 14601 h 901944"/>
                <a:gd name="connsiteX1" fmla="*/ 523240 w 523240"/>
                <a:gd name="connsiteY1" fmla="*/ 868041 h 901944"/>
                <a:gd name="connsiteX2" fmla="*/ 35560 w 523240"/>
                <a:gd name="connsiteY2" fmla="*/ 156841 h 901944"/>
                <a:gd name="connsiteX3" fmla="*/ 0 w 523240"/>
                <a:gd name="connsiteY3" fmla="*/ 14601 h 901944"/>
                <a:gd name="connsiteX0" fmla="*/ 0 w 609600"/>
                <a:gd name="connsiteY0" fmla="*/ 14601 h 901944"/>
                <a:gd name="connsiteX1" fmla="*/ 609600 w 609600"/>
                <a:gd name="connsiteY1" fmla="*/ 868041 h 901944"/>
                <a:gd name="connsiteX2" fmla="*/ 35560 w 609600"/>
                <a:gd name="connsiteY2" fmla="*/ 156841 h 901944"/>
                <a:gd name="connsiteX3" fmla="*/ 0 w 609600"/>
                <a:gd name="connsiteY3" fmla="*/ 14601 h 901944"/>
                <a:gd name="connsiteX0" fmla="*/ 0 w 609600"/>
                <a:gd name="connsiteY0" fmla="*/ 13489 h 900832"/>
                <a:gd name="connsiteX1" fmla="*/ 609600 w 609600"/>
                <a:gd name="connsiteY1" fmla="*/ 866929 h 900832"/>
                <a:gd name="connsiteX2" fmla="*/ 35560 w 609600"/>
                <a:gd name="connsiteY2" fmla="*/ 155729 h 900832"/>
                <a:gd name="connsiteX3" fmla="*/ 0 w 609600"/>
                <a:gd name="connsiteY3" fmla="*/ 13489 h 900832"/>
                <a:gd name="connsiteX0" fmla="*/ 0 w 477520"/>
                <a:gd name="connsiteY0" fmla="*/ 12948 h 939855"/>
                <a:gd name="connsiteX1" fmla="*/ 477520 w 477520"/>
                <a:gd name="connsiteY1" fmla="*/ 907028 h 939855"/>
                <a:gd name="connsiteX2" fmla="*/ 35560 w 477520"/>
                <a:gd name="connsiteY2" fmla="*/ 155188 h 939855"/>
                <a:gd name="connsiteX3" fmla="*/ 0 w 477520"/>
                <a:gd name="connsiteY3" fmla="*/ 12948 h 939855"/>
                <a:gd name="connsiteX0" fmla="*/ 0 w 502920"/>
                <a:gd name="connsiteY0" fmla="*/ 12884 h 944741"/>
                <a:gd name="connsiteX1" fmla="*/ 502920 w 502920"/>
                <a:gd name="connsiteY1" fmla="*/ 912044 h 944741"/>
                <a:gd name="connsiteX2" fmla="*/ 35560 w 502920"/>
                <a:gd name="connsiteY2" fmla="*/ 155124 h 944741"/>
                <a:gd name="connsiteX3" fmla="*/ 0 w 502920"/>
                <a:gd name="connsiteY3" fmla="*/ 12884 h 944741"/>
                <a:gd name="connsiteX0" fmla="*/ 0 w 502920"/>
                <a:gd name="connsiteY0" fmla="*/ 12821 h 944678"/>
                <a:gd name="connsiteX1" fmla="*/ 502920 w 502920"/>
                <a:gd name="connsiteY1" fmla="*/ 911981 h 944678"/>
                <a:gd name="connsiteX2" fmla="*/ 35560 w 502920"/>
                <a:gd name="connsiteY2" fmla="*/ 155061 h 944678"/>
                <a:gd name="connsiteX3" fmla="*/ 0 w 502920"/>
                <a:gd name="connsiteY3" fmla="*/ 12821 h 944678"/>
                <a:gd name="connsiteX0" fmla="*/ 0 w 502920"/>
                <a:gd name="connsiteY0" fmla="*/ 1793 h 933650"/>
                <a:gd name="connsiteX1" fmla="*/ 502920 w 502920"/>
                <a:gd name="connsiteY1" fmla="*/ 900953 h 933650"/>
                <a:gd name="connsiteX2" fmla="*/ 35560 w 502920"/>
                <a:gd name="connsiteY2" fmla="*/ 144033 h 933650"/>
                <a:gd name="connsiteX3" fmla="*/ 0 w 502920"/>
                <a:gd name="connsiteY3" fmla="*/ 1793 h 933650"/>
                <a:gd name="connsiteX0" fmla="*/ 0 w 502920"/>
                <a:gd name="connsiteY0" fmla="*/ 2191 h 934048"/>
                <a:gd name="connsiteX1" fmla="*/ 502920 w 502920"/>
                <a:gd name="connsiteY1" fmla="*/ 901351 h 934048"/>
                <a:gd name="connsiteX2" fmla="*/ 35560 w 502920"/>
                <a:gd name="connsiteY2" fmla="*/ 144431 h 934048"/>
                <a:gd name="connsiteX3" fmla="*/ 0 w 502920"/>
                <a:gd name="connsiteY3" fmla="*/ 2191 h 934048"/>
                <a:gd name="connsiteX0" fmla="*/ 0 w 502920"/>
                <a:gd name="connsiteY0" fmla="*/ 1793 h 933650"/>
                <a:gd name="connsiteX1" fmla="*/ 502920 w 502920"/>
                <a:gd name="connsiteY1" fmla="*/ 900953 h 933650"/>
                <a:gd name="connsiteX2" fmla="*/ 35560 w 502920"/>
                <a:gd name="connsiteY2" fmla="*/ 144033 h 933650"/>
                <a:gd name="connsiteX3" fmla="*/ 0 w 502920"/>
                <a:gd name="connsiteY3" fmla="*/ 1793 h 933650"/>
                <a:gd name="connsiteX0" fmla="*/ 0 w 502920"/>
                <a:gd name="connsiteY0" fmla="*/ 1793 h 933650"/>
                <a:gd name="connsiteX1" fmla="*/ 502920 w 502920"/>
                <a:gd name="connsiteY1" fmla="*/ 900953 h 933650"/>
                <a:gd name="connsiteX2" fmla="*/ 35560 w 502920"/>
                <a:gd name="connsiteY2" fmla="*/ 144033 h 933650"/>
                <a:gd name="connsiteX3" fmla="*/ 0 w 502920"/>
                <a:gd name="connsiteY3" fmla="*/ 1793 h 933650"/>
                <a:gd name="connsiteX0" fmla="*/ 0 w 502920"/>
                <a:gd name="connsiteY0" fmla="*/ 1793 h 933650"/>
                <a:gd name="connsiteX1" fmla="*/ 502920 w 502920"/>
                <a:gd name="connsiteY1" fmla="*/ 900953 h 933650"/>
                <a:gd name="connsiteX2" fmla="*/ 35560 w 502920"/>
                <a:gd name="connsiteY2" fmla="*/ 144033 h 933650"/>
                <a:gd name="connsiteX3" fmla="*/ 0 w 502920"/>
                <a:gd name="connsiteY3" fmla="*/ 1793 h 933650"/>
                <a:gd name="connsiteX0" fmla="*/ 0 w 502920"/>
                <a:gd name="connsiteY0" fmla="*/ 1793 h 919551"/>
                <a:gd name="connsiteX1" fmla="*/ 502920 w 502920"/>
                <a:gd name="connsiteY1" fmla="*/ 900953 h 919551"/>
                <a:gd name="connsiteX2" fmla="*/ 35560 w 502920"/>
                <a:gd name="connsiteY2" fmla="*/ 144033 h 919551"/>
                <a:gd name="connsiteX3" fmla="*/ 0 w 502920"/>
                <a:gd name="connsiteY3" fmla="*/ 1793 h 919551"/>
                <a:gd name="connsiteX0" fmla="*/ 0 w 502920"/>
                <a:gd name="connsiteY0" fmla="*/ 1793 h 921924"/>
                <a:gd name="connsiteX1" fmla="*/ 502920 w 502920"/>
                <a:gd name="connsiteY1" fmla="*/ 900953 h 921924"/>
                <a:gd name="connsiteX2" fmla="*/ 35560 w 502920"/>
                <a:gd name="connsiteY2" fmla="*/ 144033 h 921924"/>
                <a:gd name="connsiteX3" fmla="*/ 0 w 502920"/>
                <a:gd name="connsiteY3" fmla="*/ 1793 h 921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02920" h="921924">
                  <a:moveTo>
                    <a:pt x="0" y="1793"/>
                  </a:moveTo>
                  <a:cubicBezTo>
                    <a:pt x="612987" y="-43927"/>
                    <a:pt x="321733" y="799353"/>
                    <a:pt x="502920" y="900953"/>
                  </a:cubicBezTo>
                  <a:cubicBezTo>
                    <a:pt x="3387" y="1071980"/>
                    <a:pt x="306493" y="140646"/>
                    <a:pt x="35560" y="144033"/>
                  </a:cubicBezTo>
                  <a:lnTo>
                    <a:pt x="0" y="1793"/>
                  </a:lnTo>
                  <a:close/>
                </a:path>
              </a:pathLst>
            </a:custGeom>
            <a:solidFill>
              <a:srgbClr val="ED7D3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2" name="Freeform 1041"/>
            <p:cNvSpPr/>
            <p:nvPr/>
          </p:nvSpPr>
          <p:spPr>
            <a:xfrm rot="484826">
              <a:off x="9255068" y="2818881"/>
              <a:ext cx="147633" cy="334026"/>
            </a:xfrm>
            <a:custGeom>
              <a:avLst/>
              <a:gdLst>
                <a:gd name="connsiteX0" fmla="*/ 0 w 272953"/>
                <a:gd name="connsiteY0" fmla="*/ 0 h 617567"/>
                <a:gd name="connsiteX1" fmla="*/ 272952 w 272953"/>
                <a:gd name="connsiteY1" fmla="*/ 0 h 617567"/>
                <a:gd name="connsiteX2" fmla="*/ 161988 w 272953"/>
                <a:gd name="connsiteY2" fmla="*/ 308782 h 617567"/>
                <a:gd name="connsiteX3" fmla="*/ 272953 w 272953"/>
                <a:gd name="connsiteY3" fmla="*/ 617567 h 617567"/>
                <a:gd name="connsiteX4" fmla="*/ 1 w 272953"/>
                <a:gd name="connsiteY4" fmla="*/ 617567 h 617567"/>
                <a:gd name="connsiteX5" fmla="*/ 110965 w 272953"/>
                <a:gd name="connsiteY5" fmla="*/ 308785 h 6175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2953" h="617567">
                  <a:moveTo>
                    <a:pt x="0" y="0"/>
                  </a:moveTo>
                  <a:lnTo>
                    <a:pt x="272952" y="0"/>
                  </a:lnTo>
                  <a:lnTo>
                    <a:pt x="161988" y="308782"/>
                  </a:lnTo>
                  <a:lnTo>
                    <a:pt x="272953" y="617567"/>
                  </a:lnTo>
                  <a:lnTo>
                    <a:pt x="1" y="617567"/>
                  </a:lnTo>
                  <a:lnTo>
                    <a:pt x="110965" y="308785"/>
                  </a:lnTo>
                  <a:close/>
                </a:path>
              </a:pathLst>
            </a:custGeom>
            <a:solidFill>
              <a:srgbClr val="D60093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3" name="Freeform 1042"/>
            <p:cNvSpPr/>
            <p:nvPr/>
          </p:nvSpPr>
          <p:spPr>
            <a:xfrm>
              <a:off x="9969016" y="2605982"/>
              <a:ext cx="1145753" cy="3182599"/>
            </a:xfrm>
            <a:custGeom>
              <a:avLst/>
              <a:gdLst>
                <a:gd name="connsiteX0" fmla="*/ 11478 w 1145753"/>
                <a:gd name="connsiteY0" fmla="*/ 0 h 3182599"/>
                <a:gd name="connsiteX1" fmla="*/ 246534 w 1145753"/>
                <a:gd name="connsiteY1" fmla="*/ 24130 h 3182599"/>
                <a:gd name="connsiteX2" fmla="*/ 276055 w 1145753"/>
                <a:gd name="connsiteY2" fmla="*/ 32556 h 3182599"/>
                <a:gd name="connsiteX3" fmla="*/ 304998 w 1145753"/>
                <a:gd name="connsiteY3" fmla="*/ 38263 h 3182599"/>
                <a:gd name="connsiteX4" fmla="*/ 567013 w 1145753"/>
                <a:gd name="connsiteY4" fmla="*/ 188773 h 3182599"/>
                <a:gd name="connsiteX5" fmla="*/ 570494 w 1145753"/>
                <a:gd name="connsiteY5" fmla="*/ 193141 h 3182599"/>
                <a:gd name="connsiteX6" fmla="*/ 695552 w 1145753"/>
                <a:gd name="connsiteY6" fmla="*/ 158578 h 3182599"/>
                <a:gd name="connsiteX7" fmla="*/ 685939 w 1145753"/>
                <a:gd name="connsiteY7" fmla="*/ 285915 h 3182599"/>
                <a:gd name="connsiteX8" fmla="*/ 747508 w 1145753"/>
                <a:gd name="connsiteY8" fmla="*/ 286767 h 3182599"/>
                <a:gd name="connsiteX9" fmla="*/ 1145753 w 1145753"/>
                <a:gd name="connsiteY9" fmla="*/ 1184479 h 3182599"/>
                <a:gd name="connsiteX10" fmla="*/ 776827 w 1145753"/>
                <a:gd name="connsiteY10" fmla="*/ 504455 h 3182599"/>
                <a:gd name="connsiteX11" fmla="*/ 766232 w 1145753"/>
                <a:gd name="connsiteY11" fmla="*/ 485592 h 3182599"/>
                <a:gd name="connsiteX12" fmla="*/ 725898 w 1145753"/>
                <a:gd name="connsiteY12" fmla="*/ 496740 h 3182599"/>
                <a:gd name="connsiteX13" fmla="*/ 750213 w 1145753"/>
                <a:gd name="connsiteY13" fmla="*/ 635847 h 3182599"/>
                <a:gd name="connsiteX14" fmla="*/ 759547 w 1145753"/>
                <a:gd name="connsiteY14" fmla="*/ 801631 h 3182599"/>
                <a:gd name="connsiteX15" fmla="*/ 756176 w 1145753"/>
                <a:gd name="connsiteY15" fmla="*/ 856254 h 3182599"/>
                <a:gd name="connsiteX16" fmla="*/ 756722 w 1145753"/>
                <a:gd name="connsiteY16" fmla="*/ 860637 h 3182599"/>
                <a:gd name="connsiteX17" fmla="*/ 755505 w 1145753"/>
                <a:gd name="connsiteY17" fmla="*/ 867123 h 3182599"/>
                <a:gd name="connsiteX18" fmla="*/ 753901 w 1145753"/>
                <a:gd name="connsiteY18" fmla="*/ 893121 h 3182599"/>
                <a:gd name="connsiteX19" fmla="*/ 626637 w 1145753"/>
                <a:gd name="connsiteY19" fmla="*/ 1208916 h 3182599"/>
                <a:gd name="connsiteX20" fmla="*/ 579145 w 1145753"/>
                <a:gd name="connsiteY20" fmla="*/ 1263643 h 3182599"/>
                <a:gd name="connsiteX21" fmla="*/ 571887 w 1145753"/>
                <a:gd name="connsiteY21" fmla="*/ 1284027 h 3182599"/>
                <a:gd name="connsiteX22" fmla="*/ 299020 w 1145753"/>
                <a:gd name="connsiteY22" fmla="*/ 1648676 h 3182599"/>
                <a:gd name="connsiteX23" fmla="*/ 218196 w 1145753"/>
                <a:gd name="connsiteY23" fmla="*/ 1688448 h 3182599"/>
                <a:gd name="connsiteX24" fmla="*/ 248074 w 1145753"/>
                <a:gd name="connsiteY24" fmla="*/ 1843138 h 3182599"/>
                <a:gd name="connsiteX25" fmla="*/ 249265 w 1145753"/>
                <a:gd name="connsiteY25" fmla="*/ 1839299 h 3182599"/>
                <a:gd name="connsiteX26" fmla="*/ 374888 w 1145753"/>
                <a:gd name="connsiteY26" fmla="*/ 1853987 h 3182599"/>
                <a:gd name="connsiteX27" fmla="*/ 573025 w 1145753"/>
                <a:gd name="connsiteY27" fmla="*/ 1885147 h 3182599"/>
                <a:gd name="connsiteX28" fmla="*/ 582705 w 1145753"/>
                <a:gd name="connsiteY28" fmla="*/ 1887640 h 3182599"/>
                <a:gd name="connsiteX29" fmla="*/ 582705 w 1145753"/>
                <a:gd name="connsiteY29" fmla="*/ 1891666 h 3182599"/>
                <a:gd name="connsiteX30" fmla="*/ 642845 w 1145753"/>
                <a:gd name="connsiteY30" fmla="*/ 1905137 h 3182599"/>
                <a:gd name="connsiteX31" fmla="*/ 854286 w 1145753"/>
                <a:gd name="connsiteY31" fmla="*/ 2094882 h 3182599"/>
                <a:gd name="connsiteX32" fmla="*/ 883274 w 1145753"/>
                <a:gd name="connsiteY32" fmla="*/ 3182599 h 3182599"/>
                <a:gd name="connsiteX33" fmla="*/ 441183 w 1145753"/>
                <a:gd name="connsiteY33" fmla="*/ 3181799 h 3182599"/>
                <a:gd name="connsiteX34" fmla="*/ 22464 w 1145753"/>
                <a:gd name="connsiteY34" fmla="*/ 3181041 h 3182599"/>
                <a:gd name="connsiteX35" fmla="*/ 5731 w 1145753"/>
                <a:gd name="connsiteY35" fmla="*/ 3182574 h 3182599"/>
                <a:gd name="connsiteX36" fmla="*/ 0 w 1145753"/>
                <a:gd name="connsiteY36" fmla="*/ 3181976 h 3182599"/>
                <a:gd name="connsiteX37" fmla="*/ 0 w 1145753"/>
                <a:gd name="connsiteY37" fmla="*/ 368 h 3182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145753" h="3182599">
                  <a:moveTo>
                    <a:pt x="11478" y="0"/>
                  </a:moveTo>
                  <a:cubicBezTo>
                    <a:pt x="101804" y="0"/>
                    <a:pt x="179495" y="8395"/>
                    <a:pt x="246534" y="24130"/>
                  </a:cubicBezTo>
                  <a:lnTo>
                    <a:pt x="276055" y="32556"/>
                  </a:lnTo>
                  <a:lnTo>
                    <a:pt x="304998" y="38263"/>
                  </a:lnTo>
                  <a:cubicBezTo>
                    <a:pt x="406571" y="67292"/>
                    <a:pt x="495438" y="115208"/>
                    <a:pt x="567013" y="188773"/>
                  </a:cubicBezTo>
                  <a:lnTo>
                    <a:pt x="570494" y="193141"/>
                  </a:lnTo>
                  <a:lnTo>
                    <a:pt x="695552" y="158578"/>
                  </a:lnTo>
                  <a:lnTo>
                    <a:pt x="685939" y="285915"/>
                  </a:lnTo>
                  <a:lnTo>
                    <a:pt x="747508" y="286767"/>
                  </a:lnTo>
                  <a:cubicBezTo>
                    <a:pt x="1221259" y="342112"/>
                    <a:pt x="975890" y="1089229"/>
                    <a:pt x="1145753" y="1184479"/>
                  </a:cubicBezTo>
                  <a:cubicBezTo>
                    <a:pt x="735980" y="1324775"/>
                    <a:pt x="866313" y="723278"/>
                    <a:pt x="776827" y="504455"/>
                  </a:cubicBezTo>
                  <a:lnTo>
                    <a:pt x="766232" y="485592"/>
                  </a:lnTo>
                  <a:lnTo>
                    <a:pt x="725898" y="496740"/>
                  </a:lnTo>
                  <a:lnTo>
                    <a:pt x="750213" y="635847"/>
                  </a:lnTo>
                  <a:cubicBezTo>
                    <a:pt x="755982" y="687174"/>
                    <a:pt x="759150" y="742352"/>
                    <a:pt x="759547" y="801631"/>
                  </a:cubicBezTo>
                  <a:lnTo>
                    <a:pt x="756176" y="856254"/>
                  </a:lnTo>
                  <a:lnTo>
                    <a:pt x="756722" y="860637"/>
                  </a:lnTo>
                  <a:lnTo>
                    <a:pt x="755505" y="867123"/>
                  </a:lnTo>
                  <a:lnTo>
                    <a:pt x="753901" y="893121"/>
                  </a:lnTo>
                  <a:cubicBezTo>
                    <a:pt x="738276" y="1017219"/>
                    <a:pt x="691310" y="1122153"/>
                    <a:pt x="626637" y="1208916"/>
                  </a:cubicBezTo>
                  <a:lnTo>
                    <a:pt x="579145" y="1263643"/>
                  </a:lnTo>
                  <a:lnTo>
                    <a:pt x="571887" y="1284027"/>
                  </a:lnTo>
                  <a:cubicBezTo>
                    <a:pt x="509065" y="1432540"/>
                    <a:pt x="419864" y="1565817"/>
                    <a:pt x="299020" y="1648676"/>
                  </a:cubicBezTo>
                  <a:lnTo>
                    <a:pt x="218196" y="1688448"/>
                  </a:lnTo>
                  <a:lnTo>
                    <a:pt x="248074" y="1843138"/>
                  </a:lnTo>
                  <a:lnTo>
                    <a:pt x="249265" y="1839299"/>
                  </a:lnTo>
                  <a:lnTo>
                    <a:pt x="374888" y="1853987"/>
                  </a:lnTo>
                  <a:cubicBezTo>
                    <a:pt x="452536" y="1863789"/>
                    <a:pt x="517956" y="1873773"/>
                    <a:pt x="573025" y="1885147"/>
                  </a:cubicBezTo>
                  <a:lnTo>
                    <a:pt x="582705" y="1887640"/>
                  </a:lnTo>
                  <a:lnTo>
                    <a:pt x="582705" y="1891666"/>
                  </a:lnTo>
                  <a:lnTo>
                    <a:pt x="642845" y="1905137"/>
                  </a:lnTo>
                  <a:cubicBezTo>
                    <a:pt x="779249" y="1942300"/>
                    <a:pt x="834227" y="1995563"/>
                    <a:pt x="854286" y="2094882"/>
                  </a:cubicBezTo>
                  <a:cubicBezTo>
                    <a:pt x="877478" y="2332571"/>
                    <a:pt x="912267" y="2875061"/>
                    <a:pt x="883274" y="3182599"/>
                  </a:cubicBezTo>
                  <a:cubicBezTo>
                    <a:pt x="739777" y="3182332"/>
                    <a:pt x="590480" y="3182065"/>
                    <a:pt x="441183" y="3181799"/>
                  </a:cubicBezTo>
                  <a:lnTo>
                    <a:pt x="22464" y="3181041"/>
                  </a:lnTo>
                  <a:lnTo>
                    <a:pt x="5731" y="3182574"/>
                  </a:lnTo>
                  <a:lnTo>
                    <a:pt x="0" y="3181976"/>
                  </a:lnTo>
                  <a:lnTo>
                    <a:pt x="0" y="368"/>
                  </a:lnTo>
                  <a:close/>
                </a:path>
              </a:pathLst>
            </a:custGeom>
            <a:solidFill>
              <a:sysClr val="windowText" lastClr="000000">
                <a:alpha val="15000"/>
              </a:sys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044" name="Group 1043"/>
          <p:cNvGrpSpPr/>
          <p:nvPr/>
        </p:nvGrpSpPr>
        <p:grpSpPr>
          <a:xfrm>
            <a:off x="5225823" y="4380478"/>
            <a:ext cx="1988449" cy="504297"/>
            <a:chOff x="5647063" y="3732785"/>
            <a:chExt cx="1988449" cy="504297"/>
          </a:xfrm>
        </p:grpSpPr>
        <p:grpSp>
          <p:nvGrpSpPr>
            <p:cNvPr id="1045" name="Group 1044"/>
            <p:cNvGrpSpPr/>
            <p:nvPr/>
          </p:nvGrpSpPr>
          <p:grpSpPr>
            <a:xfrm>
              <a:off x="6469181" y="3825610"/>
              <a:ext cx="365765" cy="374232"/>
              <a:chOff x="1197111" y="1389960"/>
              <a:chExt cx="1676237" cy="1715038"/>
            </a:xfrm>
          </p:grpSpPr>
          <p:grpSp>
            <p:nvGrpSpPr>
              <p:cNvPr id="1108" name="Group 1107"/>
              <p:cNvGrpSpPr/>
              <p:nvPr/>
            </p:nvGrpSpPr>
            <p:grpSpPr>
              <a:xfrm>
                <a:off x="1197111" y="1671679"/>
                <a:ext cx="1676237" cy="1433319"/>
                <a:chOff x="1197111" y="1671679"/>
                <a:chExt cx="1676237" cy="1433319"/>
              </a:xfrm>
            </p:grpSpPr>
            <p:sp>
              <p:nvSpPr>
                <p:cNvPr id="1112" name="Freeform 1111"/>
                <p:cNvSpPr/>
                <p:nvPr/>
              </p:nvSpPr>
              <p:spPr>
                <a:xfrm>
                  <a:off x="1197111" y="1671680"/>
                  <a:ext cx="1676237" cy="1433318"/>
                </a:xfrm>
                <a:custGeom>
                  <a:avLst/>
                  <a:gdLst>
                    <a:gd name="connsiteX0" fmla="*/ 498074 w 1676237"/>
                    <a:gd name="connsiteY0" fmla="*/ 1125 h 1433318"/>
                    <a:gd name="connsiteX1" fmla="*/ 783533 w 1676237"/>
                    <a:gd name="connsiteY1" fmla="*/ 104183 h 1433318"/>
                    <a:gd name="connsiteX2" fmla="*/ 838119 w 1676237"/>
                    <a:gd name="connsiteY2" fmla="*/ 165022 h 1433318"/>
                    <a:gd name="connsiteX3" fmla="*/ 892704 w 1676237"/>
                    <a:gd name="connsiteY3" fmla="*/ 104183 h 1433318"/>
                    <a:gd name="connsiteX4" fmla="*/ 1672906 w 1676237"/>
                    <a:gd name="connsiteY4" fmla="*/ 639163 h 1433318"/>
                    <a:gd name="connsiteX5" fmla="*/ 911018 w 1676237"/>
                    <a:gd name="connsiteY5" fmla="*/ 1387935 h 1433318"/>
                    <a:gd name="connsiteX6" fmla="*/ 838119 w 1676237"/>
                    <a:gd name="connsiteY6" fmla="*/ 1332444 h 1433318"/>
                    <a:gd name="connsiteX7" fmla="*/ 765219 w 1676237"/>
                    <a:gd name="connsiteY7" fmla="*/ 1387935 h 1433318"/>
                    <a:gd name="connsiteX8" fmla="*/ 3331 w 1676237"/>
                    <a:gd name="connsiteY8" fmla="*/ 639163 h 1433318"/>
                    <a:gd name="connsiteX9" fmla="*/ 498074 w 1676237"/>
                    <a:gd name="connsiteY9" fmla="*/ 1125 h 14333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676237" h="1433318">
                      <a:moveTo>
                        <a:pt x="498074" y="1125"/>
                      </a:moveTo>
                      <a:cubicBezTo>
                        <a:pt x="596437" y="-6421"/>
                        <a:pt x="696169" y="23527"/>
                        <a:pt x="783533" y="104183"/>
                      </a:cubicBezTo>
                      <a:lnTo>
                        <a:pt x="838119" y="165022"/>
                      </a:lnTo>
                      <a:lnTo>
                        <a:pt x="892704" y="104183"/>
                      </a:lnTo>
                      <a:cubicBezTo>
                        <a:pt x="1220320" y="-198276"/>
                        <a:pt x="1721855" y="212347"/>
                        <a:pt x="1672906" y="639163"/>
                      </a:cubicBezTo>
                      <a:cubicBezTo>
                        <a:pt x="1647770" y="954853"/>
                        <a:pt x="1283595" y="1611150"/>
                        <a:pt x="911018" y="1387935"/>
                      </a:cubicBezTo>
                      <a:lnTo>
                        <a:pt x="838119" y="1332444"/>
                      </a:lnTo>
                      <a:lnTo>
                        <a:pt x="765219" y="1387935"/>
                      </a:lnTo>
                      <a:cubicBezTo>
                        <a:pt x="392642" y="1611150"/>
                        <a:pt x="28467" y="954853"/>
                        <a:pt x="3331" y="639163"/>
                      </a:cubicBezTo>
                      <a:cubicBezTo>
                        <a:pt x="-32565" y="326165"/>
                        <a:pt x="227577" y="21875"/>
                        <a:pt x="498074" y="1125"/>
                      </a:cubicBezTo>
                      <a:close/>
                    </a:path>
                  </a:pathLst>
                </a:custGeom>
                <a:solidFill>
                  <a:srgbClr val="EC7064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113" name="Freeform 1112"/>
                <p:cNvSpPr/>
                <p:nvPr/>
              </p:nvSpPr>
              <p:spPr>
                <a:xfrm>
                  <a:off x="2035229" y="1671679"/>
                  <a:ext cx="838119" cy="1433319"/>
                </a:xfrm>
                <a:custGeom>
                  <a:avLst/>
                  <a:gdLst>
                    <a:gd name="connsiteX0" fmla="*/ 321589 w 838119"/>
                    <a:gd name="connsiteY0" fmla="*/ 154 h 1433319"/>
                    <a:gd name="connsiteX1" fmla="*/ 834788 w 838119"/>
                    <a:gd name="connsiteY1" fmla="*/ 639164 h 1433319"/>
                    <a:gd name="connsiteX2" fmla="*/ 72900 w 838119"/>
                    <a:gd name="connsiteY2" fmla="*/ 1387936 h 1433319"/>
                    <a:gd name="connsiteX3" fmla="*/ 1 w 838119"/>
                    <a:gd name="connsiteY3" fmla="*/ 1332445 h 1433319"/>
                    <a:gd name="connsiteX4" fmla="*/ 0 w 838119"/>
                    <a:gd name="connsiteY4" fmla="*/ 1332446 h 1433319"/>
                    <a:gd name="connsiteX5" fmla="*/ 0 w 838119"/>
                    <a:gd name="connsiteY5" fmla="*/ 165022 h 1433319"/>
                    <a:gd name="connsiteX6" fmla="*/ 1 w 838119"/>
                    <a:gd name="connsiteY6" fmla="*/ 165023 h 1433319"/>
                    <a:gd name="connsiteX7" fmla="*/ 54586 w 838119"/>
                    <a:gd name="connsiteY7" fmla="*/ 104184 h 1433319"/>
                    <a:gd name="connsiteX8" fmla="*/ 321589 w 838119"/>
                    <a:gd name="connsiteY8" fmla="*/ 154 h 14333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838119" h="1433319">
                      <a:moveTo>
                        <a:pt x="321589" y="154"/>
                      </a:moveTo>
                      <a:cubicBezTo>
                        <a:pt x="598565" y="8049"/>
                        <a:pt x="871500" y="319052"/>
                        <a:pt x="834788" y="639164"/>
                      </a:cubicBezTo>
                      <a:cubicBezTo>
                        <a:pt x="809652" y="954854"/>
                        <a:pt x="445477" y="1611151"/>
                        <a:pt x="72900" y="1387936"/>
                      </a:cubicBezTo>
                      <a:lnTo>
                        <a:pt x="1" y="1332445"/>
                      </a:lnTo>
                      <a:lnTo>
                        <a:pt x="0" y="1332446"/>
                      </a:lnTo>
                      <a:lnTo>
                        <a:pt x="0" y="165022"/>
                      </a:lnTo>
                      <a:lnTo>
                        <a:pt x="1" y="165023"/>
                      </a:lnTo>
                      <a:lnTo>
                        <a:pt x="54586" y="104184"/>
                      </a:lnTo>
                      <a:cubicBezTo>
                        <a:pt x="136490" y="28569"/>
                        <a:pt x="229264" y="-2478"/>
                        <a:pt x="321589" y="154"/>
                      </a:cubicBezTo>
                      <a:close/>
                    </a:path>
                  </a:pathLst>
                </a:custGeom>
                <a:solidFill>
                  <a:srgbClr val="E84C3D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109" name="Group 1108"/>
              <p:cNvGrpSpPr/>
              <p:nvPr/>
            </p:nvGrpSpPr>
            <p:grpSpPr>
              <a:xfrm rot="2700000">
                <a:off x="2122165" y="1174441"/>
                <a:ext cx="426826" cy="857864"/>
                <a:chOff x="4898239" y="1582532"/>
                <a:chExt cx="309771" cy="622599"/>
              </a:xfrm>
            </p:grpSpPr>
            <p:sp>
              <p:nvSpPr>
                <p:cNvPr id="1110" name="Freeform 1109"/>
                <p:cNvSpPr/>
                <p:nvPr/>
              </p:nvSpPr>
              <p:spPr>
                <a:xfrm rot="16200000">
                  <a:off x="4741825" y="1738946"/>
                  <a:ext cx="622599" cy="309771"/>
                </a:xfrm>
                <a:custGeom>
                  <a:avLst/>
                  <a:gdLst>
                    <a:gd name="connsiteX0" fmla="*/ 311022 w 622599"/>
                    <a:gd name="connsiteY0" fmla="*/ 1 h 309771"/>
                    <a:gd name="connsiteX1" fmla="*/ 554886 w 622599"/>
                    <a:gd name="connsiteY1" fmla="*/ 87690 h 309771"/>
                    <a:gd name="connsiteX2" fmla="*/ 620070 w 622599"/>
                    <a:gd name="connsiteY2" fmla="*/ 153608 h 309771"/>
                    <a:gd name="connsiteX3" fmla="*/ 620481 w 622599"/>
                    <a:gd name="connsiteY3" fmla="*/ 153605 h 309771"/>
                    <a:gd name="connsiteX4" fmla="*/ 620274 w 622599"/>
                    <a:gd name="connsiteY4" fmla="*/ 153815 h 309771"/>
                    <a:gd name="connsiteX5" fmla="*/ 622599 w 622599"/>
                    <a:gd name="connsiteY5" fmla="*/ 156166 h 309771"/>
                    <a:gd name="connsiteX6" fmla="*/ 617944 w 622599"/>
                    <a:gd name="connsiteY6" fmla="*/ 156177 h 309771"/>
                    <a:gd name="connsiteX7" fmla="*/ 553568 w 622599"/>
                    <a:gd name="connsiteY7" fmla="*/ 221424 h 309771"/>
                    <a:gd name="connsiteX8" fmla="*/ 2658 w 622599"/>
                    <a:gd name="connsiteY8" fmla="*/ 158149 h 309771"/>
                    <a:gd name="connsiteX9" fmla="*/ 118479 w 622599"/>
                    <a:gd name="connsiteY9" fmla="*/ 157297 h 309771"/>
                    <a:gd name="connsiteX10" fmla="*/ 0 w 622599"/>
                    <a:gd name="connsiteY10" fmla="*/ 157563 h 309771"/>
                    <a:gd name="connsiteX11" fmla="*/ 311022 w 622599"/>
                    <a:gd name="connsiteY11" fmla="*/ 1 h 3097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622599" h="309771">
                      <a:moveTo>
                        <a:pt x="311022" y="1"/>
                      </a:moveTo>
                      <a:cubicBezTo>
                        <a:pt x="396643" y="-192"/>
                        <a:pt x="482317" y="29028"/>
                        <a:pt x="554886" y="87690"/>
                      </a:cubicBezTo>
                      <a:lnTo>
                        <a:pt x="620070" y="153608"/>
                      </a:lnTo>
                      <a:lnTo>
                        <a:pt x="620481" y="153605"/>
                      </a:lnTo>
                      <a:lnTo>
                        <a:pt x="620274" y="153815"/>
                      </a:lnTo>
                      <a:lnTo>
                        <a:pt x="622599" y="156166"/>
                      </a:lnTo>
                      <a:lnTo>
                        <a:pt x="617944" y="156177"/>
                      </a:lnTo>
                      <a:lnTo>
                        <a:pt x="553568" y="221424"/>
                      </a:lnTo>
                      <a:cubicBezTo>
                        <a:pt x="386280" y="357309"/>
                        <a:pt x="148614" y="336615"/>
                        <a:pt x="2658" y="158149"/>
                      </a:cubicBezTo>
                      <a:lnTo>
                        <a:pt x="118479" y="157297"/>
                      </a:lnTo>
                      <a:lnTo>
                        <a:pt x="0" y="157563"/>
                      </a:lnTo>
                      <a:cubicBezTo>
                        <a:pt x="82792" y="52801"/>
                        <a:pt x="196861" y="257"/>
                        <a:pt x="311022" y="1"/>
                      </a:cubicBezTo>
                      <a:close/>
                    </a:path>
                  </a:pathLst>
                </a:custGeom>
                <a:solidFill>
                  <a:srgbClr val="58D68F"/>
                </a:solidFill>
                <a:ln w="635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111" name="Freeform 1110"/>
                <p:cNvSpPr/>
                <p:nvPr/>
              </p:nvSpPr>
              <p:spPr>
                <a:xfrm>
                  <a:off x="5053124" y="1582532"/>
                  <a:ext cx="154886" cy="622599"/>
                </a:xfrm>
                <a:custGeom>
                  <a:avLst/>
                  <a:gdLst>
                    <a:gd name="connsiteX0" fmla="*/ 1281 w 154886"/>
                    <a:gd name="connsiteY0" fmla="*/ 0 h 622599"/>
                    <a:gd name="connsiteX1" fmla="*/ 1292 w 154886"/>
                    <a:gd name="connsiteY1" fmla="*/ 4655 h 622599"/>
                    <a:gd name="connsiteX2" fmla="*/ 66539 w 154886"/>
                    <a:gd name="connsiteY2" fmla="*/ 69031 h 622599"/>
                    <a:gd name="connsiteX3" fmla="*/ 3264 w 154886"/>
                    <a:gd name="connsiteY3" fmla="*/ 619941 h 622599"/>
                    <a:gd name="connsiteX4" fmla="*/ 2412 w 154886"/>
                    <a:gd name="connsiteY4" fmla="*/ 504120 h 622599"/>
                    <a:gd name="connsiteX5" fmla="*/ 2678 w 154886"/>
                    <a:gd name="connsiteY5" fmla="*/ 622599 h 622599"/>
                    <a:gd name="connsiteX6" fmla="*/ 0 w 154886"/>
                    <a:gd name="connsiteY6" fmla="*/ 619972 h 622599"/>
                    <a:gd name="connsiteX7" fmla="*/ 0 w 154886"/>
                    <a:gd name="connsiteY7" fmla="*/ 1267 h 6225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54886" h="622599">
                      <a:moveTo>
                        <a:pt x="1281" y="0"/>
                      </a:moveTo>
                      <a:lnTo>
                        <a:pt x="1292" y="4655"/>
                      </a:lnTo>
                      <a:lnTo>
                        <a:pt x="66539" y="69031"/>
                      </a:lnTo>
                      <a:cubicBezTo>
                        <a:pt x="202424" y="236319"/>
                        <a:pt x="181730" y="473985"/>
                        <a:pt x="3264" y="619941"/>
                      </a:cubicBezTo>
                      <a:lnTo>
                        <a:pt x="2412" y="504120"/>
                      </a:lnTo>
                      <a:lnTo>
                        <a:pt x="2678" y="622599"/>
                      </a:lnTo>
                      <a:lnTo>
                        <a:pt x="0" y="619972"/>
                      </a:lnTo>
                      <a:lnTo>
                        <a:pt x="0" y="1267"/>
                      </a:lnTo>
                      <a:close/>
                    </a:path>
                  </a:pathLst>
                </a:custGeom>
                <a:solidFill>
                  <a:srgbClr val="27AE60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046" name="Group 1045"/>
            <p:cNvGrpSpPr/>
            <p:nvPr/>
          </p:nvGrpSpPr>
          <p:grpSpPr>
            <a:xfrm>
              <a:off x="6012019" y="3797241"/>
              <a:ext cx="355746" cy="430969"/>
              <a:chOff x="3467357" y="1386489"/>
              <a:chExt cx="1630321" cy="1975053"/>
            </a:xfrm>
          </p:grpSpPr>
          <p:sp>
            <p:nvSpPr>
              <p:cNvPr id="1103" name="Oval 1102"/>
              <p:cNvSpPr/>
              <p:nvPr/>
            </p:nvSpPr>
            <p:spPr>
              <a:xfrm>
                <a:off x="3467357" y="1731220"/>
                <a:ext cx="1630321" cy="1630321"/>
              </a:xfrm>
              <a:prstGeom prst="ellipse">
                <a:avLst/>
              </a:prstGeom>
              <a:solidFill>
                <a:srgbClr val="F8B61A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04" name="Freeform 1103"/>
              <p:cNvSpPr/>
              <p:nvPr/>
            </p:nvSpPr>
            <p:spPr>
              <a:xfrm>
                <a:off x="4267611" y="1731220"/>
                <a:ext cx="830067" cy="1630322"/>
              </a:xfrm>
              <a:custGeom>
                <a:avLst/>
                <a:gdLst>
                  <a:gd name="connsiteX0" fmla="*/ 14906 w 830067"/>
                  <a:gd name="connsiteY0" fmla="*/ 0 h 1630322"/>
                  <a:gd name="connsiteX1" fmla="*/ 830067 w 830067"/>
                  <a:gd name="connsiteY1" fmla="*/ 815161 h 1630322"/>
                  <a:gd name="connsiteX2" fmla="*/ 14906 w 830067"/>
                  <a:gd name="connsiteY2" fmla="*/ 1630322 h 1630322"/>
                  <a:gd name="connsiteX3" fmla="*/ 0 w 830067"/>
                  <a:gd name="connsiteY3" fmla="*/ 1628819 h 1630322"/>
                  <a:gd name="connsiteX4" fmla="*/ 0 w 830067"/>
                  <a:gd name="connsiteY4" fmla="*/ 1503 h 1630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30067" h="1630322">
                    <a:moveTo>
                      <a:pt x="14906" y="0"/>
                    </a:moveTo>
                    <a:cubicBezTo>
                      <a:pt x="465107" y="0"/>
                      <a:pt x="830067" y="364960"/>
                      <a:pt x="830067" y="815161"/>
                    </a:cubicBezTo>
                    <a:cubicBezTo>
                      <a:pt x="830067" y="1265362"/>
                      <a:pt x="465107" y="1630322"/>
                      <a:pt x="14906" y="1630322"/>
                    </a:cubicBezTo>
                    <a:lnTo>
                      <a:pt x="0" y="1628819"/>
                    </a:lnTo>
                    <a:lnTo>
                      <a:pt x="0" y="1503"/>
                    </a:lnTo>
                    <a:close/>
                  </a:path>
                </a:pathLst>
              </a:custGeom>
              <a:solidFill>
                <a:srgbClr val="F19E12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1105" name="Group 1104"/>
              <p:cNvGrpSpPr/>
              <p:nvPr/>
            </p:nvGrpSpPr>
            <p:grpSpPr>
              <a:xfrm rot="2700000">
                <a:off x="4357498" y="1170969"/>
                <a:ext cx="426826" cy="857866"/>
                <a:chOff x="4910359" y="1566848"/>
                <a:chExt cx="309771" cy="622600"/>
              </a:xfrm>
            </p:grpSpPr>
            <p:sp>
              <p:nvSpPr>
                <p:cNvPr id="1106" name="Freeform 1105"/>
                <p:cNvSpPr/>
                <p:nvPr/>
              </p:nvSpPr>
              <p:spPr>
                <a:xfrm rot="16200000">
                  <a:off x="4753945" y="1723262"/>
                  <a:ext cx="622599" cy="309771"/>
                </a:xfrm>
                <a:custGeom>
                  <a:avLst/>
                  <a:gdLst>
                    <a:gd name="connsiteX0" fmla="*/ 311022 w 622599"/>
                    <a:gd name="connsiteY0" fmla="*/ 1 h 309771"/>
                    <a:gd name="connsiteX1" fmla="*/ 554886 w 622599"/>
                    <a:gd name="connsiteY1" fmla="*/ 87690 h 309771"/>
                    <a:gd name="connsiteX2" fmla="*/ 620070 w 622599"/>
                    <a:gd name="connsiteY2" fmla="*/ 153608 h 309771"/>
                    <a:gd name="connsiteX3" fmla="*/ 620481 w 622599"/>
                    <a:gd name="connsiteY3" fmla="*/ 153605 h 309771"/>
                    <a:gd name="connsiteX4" fmla="*/ 620274 w 622599"/>
                    <a:gd name="connsiteY4" fmla="*/ 153815 h 309771"/>
                    <a:gd name="connsiteX5" fmla="*/ 622599 w 622599"/>
                    <a:gd name="connsiteY5" fmla="*/ 156166 h 309771"/>
                    <a:gd name="connsiteX6" fmla="*/ 617944 w 622599"/>
                    <a:gd name="connsiteY6" fmla="*/ 156177 h 309771"/>
                    <a:gd name="connsiteX7" fmla="*/ 553568 w 622599"/>
                    <a:gd name="connsiteY7" fmla="*/ 221424 h 309771"/>
                    <a:gd name="connsiteX8" fmla="*/ 2658 w 622599"/>
                    <a:gd name="connsiteY8" fmla="*/ 158149 h 309771"/>
                    <a:gd name="connsiteX9" fmla="*/ 118479 w 622599"/>
                    <a:gd name="connsiteY9" fmla="*/ 157297 h 309771"/>
                    <a:gd name="connsiteX10" fmla="*/ 0 w 622599"/>
                    <a:gd name="connsiteY10" fmla="*/ 157563 h 309771"/>
                    <a:gd name="connsiteX11" fmla="*/ 311022 w 622599"/>
                    <a:gd name="connsiteY11" fmla="*/ 1 h 3097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622599" h="309771">
                      <a:moveTo>
                        <a:pt x="311022" y="1"/>
                      </a:moveTo>
                      <a:cubicBezTo>
                        <a:pt x="396643" y="-192"/>
                        <a:pt x="482317" y="29028"/>
                        <a:pt x="554886" y="87690"/>
                      </a:cubicBezTo>
                      <a:lnTo>
                        <a:pt x="620070" y="153608"/>
                      </a:lnTo>
                      <a:lnTo>
                        <a:pt x="620481" y="153605"/>
                      </a:lnTo>
                      <a:lnTo>
                        <a:pt x="620274" y="153815"/>
                      </a:lnTo>
                      <a:lnTo>
                        <a:pt x="622599" y="156166"/>
                      </a:lnTo>
                      <a:lnTo>
                        <a:pt x="617944" y="156177"/>
                      </a:lnTo>
                      <a:lnTo>
                        <a:pt x="553568" y="221424"/>
                      </a:lnTo>
                      <a:cubicBezTo>
                        <a:pt x="386280" y="357309"/>
                        <a:pt x="148614" y="336615"/>
                        <a:pt x="2658" y="158149"/>
                      </a:cubicBezTo>
                      <a:lnTo>
                        <a:pt x="118479" y="157297"/>
                      </a:lnTo>
                      <a:lnTo>
                        <a:pt x="0" y="157563"/>
                      </a:lnTo>
                      <a:cubicBezTo>
                        <a:pt x="82792" y="52801"/>
                        <a:pt x="196861" y="257"/>
                        <a:pt x="311022" y="1"/>
                      </a:cubicBezTo>
                      <a:close/>
                    </a:path>
                  </a:pathLst>
                </a:custGeom>
                <a:solidFill>
                  <a:srgbClr val="58D68F"/>
                </a:solidFill>
                <a:ln w="635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107" name="Freeform 1106"/>
                <p:cNvSpPr/>
                <p:nvPr/>
              </p:nvSpPr>
              <p:spPr>
                <a:xfrm>
                  <a:off x="5065243" y="1566849"/>
                  <a:ext cx="154886" cy="622599"/>
                </a:xfrm>
                <a:custGeom>
                  <a:avLst/>
                  <a:gdLst>
                    <a:gd name="connsiteX0" fmla="*/ 1281 w 154886"/>
                    <a:gd name="connsiteY0" fmla="*/ 0 h 622599"/>
                    <a:gd name="connsiteX1" fmla="*/ 1292 w 154886"/>
                    <a:gd name="connsiteY1" fmla="*/ 4655 h 622599"/>
                    <a:gd name="connsiteX2" fmla="*/ 66539 w 154886"/>
                    <a:gd name="connsiteY2" fmla="*/ 69031 h 622599"/>
                    <a:gd name="connsiteX3" fmla="*/ 3264 w 154886"/>
                    <a:gd name="connsiteY3" fmla="*/ 619941 h 622599"/>
                    <a:gd name="connsiteX4" fmla="*/ 2412 w 154886"/>
                    <a:gd name="connsiteY4" fmla="*/ 504120 h 622599"/>
                    <a:gd name="connsiteX5" fmla="*/ 2678 w 154886"/>
                    <a:gd name="connsiteY5" fmla="*/ 622599 h 622599"/>
                    <a:gd name="connsiteX6" fmla="*/ 0 w 154886"/>
                    <a:gd name="connsiteY6" fmla="*/ 619972 h 622599"/>
                    <a:gd name="connsiteX7" fmla="*/ 0 w 154886"/>
                    <a:gd name="connsiteY7" fmla="*/ 1267 h 6225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54886" h="622599">
                      <a:moveTo>
                        <a:pt x="1281" y="0"/>
                      </a:moveTo>
                      <a:lnTo>
                        <a:pt x="1292" y="4655"/>
                      </a:lnTo>
                      <a:lnTo>
                        <a:pt x="66539" y="69031"/>
                      </a:lnTo>
                      <a:cubicBezTo>
                        <a:pt x="202424" y="236319"/>
                        <a:pt x="181730" y="473985"/>
                        <a:pt x="3264" y="619941"/>
                      </a:cubicBezTo>
                      <a:lnTo>
                        <a:pt x="2412" y="504120"/>
                      </a:lnTo>
                      <a:lnTo>
                        <a:pt x="2678" y="622599"/>
                      </a:lnTo>
                      <a:lnTo>
                        <a:pt x="0" y="619972"/>
                      </a:lnTo>
                      <a:lnTo>
                        <a:pt x="0" y="1267"/>
                      </a:lnTo>
                      <a:close/>
                    </a:path>
                  </a:pathLst>
                </a:custGeom>
                <a:solidFill>
                  <a:srgbClr val="27AE60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047" name="Group 1046"/>
            <p:cNvGrpSpPr/>
            <p:nvPr/>
          </p:nvGrpSpPr>
          <p:grpSpPr>
            <a:xfrm>
              <a:off x="7242750" y="3817247"/>
              <a:ext cx="392762" cy="419835"/>
              <a:chOff x="3589257" y="1246862"/>
              <a:chExt cx="1485489" cy="1587885"/>
            </a:xfrm>
          </p:grpSpPr>
          <p:cxnSp>
            <p:nvCxnSpPr>
              <p:cNvPr id="1092" name="Straight Connector 1091"/>
              <p:cNvCxnSpPr/>
              <p:nvPr/>
            </p:nvCxnSpPr>
            <p:spPr>
              <a:xfrm flipV="1">
                <a:off x="3896226" y="1557868"/>
                <a:ext cx="335757" cy="789942"/>
              </a:xfrm>
              <a:prstGeom prst="line">
                <a:avLst/>
              </a:prstGeom>
              <a:noFill/>
              <a:ln w="101600" cap="flat" cmpd="sng" algn="ctr">
                <a:solidFill>
                  <a:srgbClr val="58D68F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093" name="Straight Connector 1092"/>
              <p:cNvCxnSpPr/>
              <p:nvPr/>
            </p:nvCxnSpPr>
            <p:spPr>
              <a:xfrm flipH="1" flipV="1">
                <a:off x="4246378" y="1557868"/>
                <a:ext cx="335757" cy="789942"/>
              </a:xfrm>
              <a:prstGeom prst="line">
                <a:avLst/>
              </a:prstGeom>
              <a:noFill/>
              <a:ln w="101600" cap="flat" cmpd="sng" algn="ctr">
                <a:solidFill>
                  <a:srgbClr val="27AE60"/>
                </a:solidFill>
                <a:prstDash val="solid"/>
                <a:miter lim="800000"/>
              </a:ln>
              <a:effectLst/>
            </p:spPr>
          </p:cxnSp>
          <p:grpSp>
            <p:nvGrpSpPr>
              <p:cNvPr id="1094" name="Group 1093"/>
              <p:cNvGrpSpPr/>
              <p:nvPr/>
            </p:nvGrpSpPr>
            <p:grpSpPr>
              <a:xfrm>
                <a:off x="3589257" y="2220809"/>
                <a:ext cx="613937" cy="613938"/>
                <a:chOff x="4607481" y="4365751"/>
                <a:chExt cx="739649" cy="739650"/>
              </a:xfrm>
            </p:grpSpPr>
            <p:sp>
              <p:nvSpPr>
                <p:cNvPr id="1101" name="Oval 1100"/>
                <p:cNvSpPr/>
                <p:nvPr/>
              </p:nvSpPr>
              <p:spPr>
                <a:xfrm>
                  <a:off x="4607481" y="4365751"/>
                  <a:ext cx="739649" cy="739649"/>
                </a:xfrm>
                <a:prstGeom prst="ellipse">
                  <a:avLst/>
                </a:prstGeom>
                <a:solidFill>
                  <a:srgbClr val="C6495E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102" name="Freeform 1101"/>
                <p:cNvSpPr/>
                <p:nvPr/>
              </p:nvSpPr>
              <p:spPr>
                <a:xfrm>
                  <a:off x="4977304" y="4365751"/>
                  <a:ext cx="369826" cy="739650"/>
                </a:xfrm>
                <a:custGeom>
                  <a:avLst/>
                  <a:gdLst>
                    <a:gd name="connsiteX0" fmla="*/ 1 w 369826"/>
                    <a:gd name="connsiteY0" fmla="*/ 0 h 739650"/>
                    <a:gd name="connsiteX1" fmla="*/ 369826 w 369826"/>
                    <a:gd name="connsiteY1" fmla="*/ 369825 h 739650"/>
                    <a:gd name="connsiteX2" fmla="*/ 1 w 369826"/>
                    <a:gd name="connsiteY2" fmla="*/ 739650 h 739650"/>
                    <a:gd name="connsiteX3" fmla="*/ 0 w 369826"/>
                    <a:gd name="connsiteY3" fmla="*/ 739650 h 739650"/>
                    <a:gd name="connsiteX4" fmla="*/ 0 w 369826"/>
                    <a:gd name="connsiteY4" fmla="*/ 0 h 7396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69826" h="739650">
                      <a:moveTo>
                        <a:pt x="1" y="0"/>
                      </a:moveTo>
                      <a:cubicBezTo>
                        <a:pt x="204250" y="0"/>
                        <a:pt x="369826" y="165576"/>
                        <a:pt x="369826" y="369825"/>
                      </a:cubicBezTo>
                      <a:cubicBezTo>
                        <a:pt x="369826" y="574074"/>
                        <a:pt x="204250" y="739650"/>
                        <a:pt x="1" y="739650"/>
                      </a:cubicBezTo>
                      <a:lnTo>
                        <a:pt x="0" y="73965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52B42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095" name="Group 1094"/>
              <p:cNvGrpSpPr/>
              <p:nvPr/>
            </p:nvGrpSpPr>
            <p:grpSpPr>
              <a:xfrm>
                <a:off x="4260773" y="2220809"/>
                <a:ext cx="613937" cy="613938"/>
                <a:chOff x="4607481" y="4365751"/>
                <a:chExt cx="739649" cy="739650"/>
              </a:xfrm>
            </p:grpSpPr>
            <p:sp>
              <p:nvSpPr>
                <p:cNvPr id="1099" name="Oval 1098"/>
                <p:cNvSpPr/>
                <p:nvPr/>
              </p:nvSpPr>
              <p:spPr>
                <a:xfrm>
                  <a:off x="4607481" y="4365751"/>
                  <a:ext cx="739649" cy="739649"/>
                </a:xfrm>
                <a:prstGeom prst="ellipse">
                  <a:avLst/>
                </a:prstGeom>
                <a:solidFill>
                  <a:srgbClr val="C6495E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100" name="Freeform 1099"/>
                <p:cNvSpPr/>
                <p:nvPr/>
              </p:nvSpPr>
              <p:spPr>
                <a:xfrm>
                  <a:off x="4977304" y="4365751"/>
                  <a:ext cx="369826" cy="739650"/>
                </a:xfrm>
                <a:custGeom>
                  <a:avLst/>
                  <a:gdLst>
                    <a:gd name="connsiteX0" fmla="*/ 1 w 369826"/>
                    <a:gd name="connsiteY0" fmla="*/ 0 h 739650"/>
                    <a:gd name="connsiteX1" fmla="*/ 369826 w 369826"/>
                    <a:gd name="connsiteY1" fmla="*/ 369825 h 739650"/>
                    <a:gd name="connsiteX2" fmla="*/ 1 w 369826"/>
                    <a:gd name="connsiteY2" fmla="*/ 739650 h 739650"/>
                    <a:gd name="connsiteX3" fmla="*/ 0 w 369826"/>
                    <a:gd name="connsiteY3" fmla="*/ 739650 h 739650"/>
                    <a:gd name="connsiteX4" fmla="*/ 0 w 369826"/>
                    <a:gd name="connsiteY4" fmla="*/ 0 h 7396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69826" h="739650">
                      <a:moveTo>
                        <a:pt x="1" y="0"/>
                      </a:moveTo>
                      <a:cubicBezTo>
                        <a:pt x="204250" y="0"/>
                        <a:pt x="369826" y="165576"/>
                        <a:pt x="369826" y="369825"/>
                      </a:cubicBezTo>
                      <a:cubicBezTo>
                        <a:pt x="369826" y="574074"/>
                        <a:pt x="204250" y="739650"/>
                        <a:pt x="1" y="739650"/>
                      </a:cubicBezTo>
                      <a:lnTo>
                        <a:pt x="0" y="73965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52B42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096" name="Group 1095"/>
              <p:cNvGrpSpPr/>
              <p:nvPr/>
            </p:nvGrpSpPr>
            <p:grpSpPr>
              <a:xfrm>
                <a:off x="4189264" y="1246862"/>
                <a:ext cx="885482" cy="428318"/>
                <a:chOff x="4063354" y="1112562"/>
                <a:chExt cx="885482" cy="428318"/>
              </a:xfrm>
            </p:grpSpPr>
            <p:sp>
              <p:nvSpPr>
                <p:cNvPr id="1097" name="Freeform 1096"/>
                <p:cNvSpPr/>
                <p:nvPr/>
              </p:nvSpPr>
              <p:spPr>
                <a:xfrm rot="20700000">
                  <a:off x="4063354" y="1112562"/>
                  <a:ext cx="857864" cy="426826"/>
                </a:xfrm>
                <a:custGeom>
                  <a:avLst/>
                  <a:gdLst>
                    <a:gd name="connsiteX0" fmla="*/ 311022 w 622599"/>
                    <a:gd name="connsiteY0" fmla="*/ 1 h 309771"/>
                    <a:gd name="connsiteX1" fmla="*/ 554886 w 622599"/>
                    <a:gd name="connsiteY1" fmla="*/ 87690 h 309771"/>
                    <a:gd name="connsiteX2" fmla="*/ 620070 w 622599"/>
                    <a:gd name="connsiteY2" fmla="*/ 153608 h 309771"/>
                    <a:gd name="connsiteX3" fmla="*/ 620481 w 622599"/>
                    <a:gd name="connsiteY3" fmla="*/ 153605 h 309771"/>
                    <a:gd name="connsiteX4" fmla="*/ 620274 w 622599"/>
                    <a:gd name="connsiteY4" fmla="*/ 153815 h 309771"/>
                    <a:gd name="connsiteX5" fmla="*/ 622599 w 622599"/>
                    <a:gd name="connsiteY5" fmla="*/ 156166 h 309771"/>
                    <a:gd name="connsiteX6" fmla="*/ 617944 w 622599"/>
                    <a:gd name="connsiteY6" fmla="*/ 156177 h 309771"/>
                    <a:gd name="connsiteX7" fmla="*/ 553568 w 622599"/>
                    <a:gd name="connsiteY7" fmla="*/ 221424 h 309771"/>
                    <a:gd name="connsiteX8" fmla="*/ 2658 w 622599"/>
                    <a:gd name="connsiteY8" fmla="*/ 158149 h 309771"/>
                    <a:gd name="connsiteX9" fmla="*/ 118479 w 622599"/>
                    <a:gd name="connsiteY9" fmla="*/ 157297 h 309771"/>
                    <a:gd name="connsiteX10" fmla="*/ 0 w 622599"/>
                    <a:gd name="connsiteY10" fmla="*/ 157563 h 309771"/>
                    <a:gd name="connsiteX11" fmla="*/ 311022 w 622599"/>
                    <a:gd name="connsiteY11" fmla="*/ 1 h 3097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622599" h="309771">
                      <a:moveTo>
                        <a:pt x="311022" y="1"/>
                      </a:moveTo>
                      <a:cubicBezTo>
                        <a:pt x="396643" y="-192"/>
                        <a:pt x="482317" y="29028"/>
                        <a:pt x="554886" y="87690"/>
                      </a:cubicBezTo>
                      <a:lnTo>
                        <a:pt x="620070" y="153608"/>
                      </a:lnTo>
                      <a:lnTo>
                        <a:pt x="620481" y="153605"/>
                      </a:lnTo>
                      <a:lnTo>
                        <a:pt x="620274" y="153815"/>
                      </a:lnTo>
                      <a:lnTo>
                        <a:pt x="622599" y="156166"/>
                      </a:lnTo>
                      <a:lnTo>
                        <a:pt x="617944" y="156177"/>
                      </a:lnTo>
                      <a:lnTo>
                        <a:pt x="553568" y="221424"/>
                      </a:lnTo>
                      <a:cubicBezTo>
                        <a:pt x="386280" y="357309"/>
                        <a:pt x="148614" y="336615"/>
                        <a:pt x="2658" y="158149"/>
                      </a:cubicBezTo>
                      <a:lnTo>
                        <a:pt x="118479" y="157297"/>
                      </a:lnTo>
                      <a:lnTo>
                        <a:pt x="0" y="157563"/>
                      </a:lnTo>
                      <a:cubicBezTo>
                        <a:pt x="82792" y="52801"/>
                        <a:pt x="196861" y="257"/>
                        <a:pt x="311022" y="1"/>
                      </a:cubicBezTo>
                      <a:close/>
                    </a:path>
                  </a:pathLst>
                </a:custGeom>
                <a:solidFill>
                  <a:srgbClr val="58D68F"/>
                </a:solidFill>
                <a:ln w="635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098" name="Freeform 1097"/>
                <p:cNvSpPr/>
                <p:nvPr/>
              </p:nvSpPr>
              <p:spPr>
                <a:xfrm rot="4500000">
                  <a:off x="4413197" y="1005241"/>
                  <a:ext cx="213414" cy="857864"/>
                </a:xfrm>
                <a:custGeom>
                  <a:avLst/>
                  <a:gdLst>
                    <a:gd name="connsiteX0" fmla="*/ 1281 w 154886"/>
                    <a:gd name="connsiteY0" fmla="*/ 0 h 622599"/>
                    <a:gd name="connsiteX1" fmla="*/ 1292 w 154886"/>
                    <a:gd name="connsiteY1" fmla="*/ 4655 h 622599"/>
                    <a:gd name="connsiteX2" fmla="*/ 66539 w 154886"/>
                    <a:gd name="connsiteY2" fmla="*/ 69031 h 622599"/>
                    <a:gd name="connsiteX3" fmla="*/ 3264 w 154886"/>
                    <a:gd name="connsiteY3" fmla="*/ 619941 h 622599"/>
                    <a:gd name="connsiteX4" fmla="*/ 2412 w 154886"/>
                    <a:gd name="connsiteY4" fmla="*/ 504120 h 622599"/>
                    <a:gd name="connsiteX5" fmla="*/ 2678 w 154886"/>
                    <a:gd name="connsiteY5" fmla="*/ 622599 h 622599"/>
                    <a:gd name="connsiteX6" fmla="*/ 0 w 154886"/>
                    <a:gd name="connsiteY6" fmla="*/ 619972 h 622599"/>
                    <a:gd name="connsiteX7" fmla="*/ 0 w 154886"/>
                    <a:gd name="connsiteY7" fmla="*/ 1267 h 6225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54886" h="622599">
                      <a:moveTo>
                        <a:pt x="1281" y="0"/>
                      </a:moveTo>
                      <a:lnTo>
                        <a:pt x="1292" y="4655"/>
                      </a:lnTo>
                      <a:lnTo>
                        <a:pt x="66539" y="69031"/>
                      </a:lnTo>
                      <a:cubicBezTo>
                        <a:pt x="202424" y="236319"/>
                        <a:pt x="181730" y="473985"/>
                        <a:pt x="3264" y="619941"/>
                      </a:cubicBezTo>
                      <a:lnTo>
                        <a:pt x="2412" y="504120"/>
                      </a:lnTo>
                      <a:lnTo>
                        <a:pt x="2678" y="622599"/>
                      </a:lnTo>
                      <a:lnTo>
                        <a:pt x="0" y="619972"/>
                      </a:lnTo>
                      <a:lnTo>
                        <a:pt x="0" y="1267"/>
                      </a:lnTo>
                      <a:close/>
                    </a:path>
                  </a:pathLst>
                </a:custGeom>
                <a:solidFill>
                  <a:srgbClr val="27AE60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048" name="Group 1047"/>
            <p:cNvGrpSpPr/>
            <p:nvPr/>
          </p:nvGrpSpPr>
          <p:grpSpPr>
            <a:xfrm>
              <a:off x="5647063" y="3817247"/>
              <a:ext cx="293425" cy="406095"/>
              <a:chOff x="1633488" y="334932"/>
              <a:chExt cx="1344715" cy="1861064"/>
            </a:xfrm>
          </p:grpSpPr>
          <p:grpSp>
            <p:nvGrpSpPr>
              <p:cNvPr id="1068" name="Group 1067"/>
              <p:cNvGrpSpPr/>
              <p:nvPr/>
            </p:nvGrpSpPr>
            <p:grpSpPr>
              <a:xfrm>
                <a:off x="1633488" y="684696"/>
                <a:ext cx="1344715" cy="1511300"/>
                <a:chOff x="1633488" y="684696"/>
                <a:chExt cx="1344715" cy="1511300"/>
              </a:xfrm>
            </p:grpSpPr>
            <p:sp>
              <p:nvSpPr>
                <p:cNvPr id="1090" name="Freeform 1089"/>
                <p:cNvSpPr/>
                <p:nvPr/>
              </p:nvSpPr>
              <p:spPr>
                <a:xfrm flipH="1">
                  <a:off x="1633488" y="684696"/>
                  <a:ext cx="1344715" cy="1511300"/>
                </a:xfrm>
                <a:custGeom>
                  <a:avLst/>
                  <a:gdLst>
                    <a:gd name="connsiteX0" fmla="*/ 695217 w 1344715"/>
                    <a:gd name="connsiteY0" fmla="*/ 0 h 1511300"/>
                    <a:gd name="connsiteX1" fmla="*/ 685058 w 1344715"/>
                    <a:gd name="connsiteY1" fmla="*/ 0 h 1511300"/>
                    <a:gd name="connsiteX2" fmla="*/ 659657 w 1344715"/>
                    <a:gd name="connsiteY2" fmla="*/ 0 h 1511300"/>
                    <a:gd name="connsiteX3" fmla="*/ 649498 w 1344715"/>
                    <a:gd name="connsiteY3" fmla="*/ 0 h 1511300"/>
                    <a:gd name="connsiteX4" fmla="*/ 649498 w 1344715"/>
                    <a:gd name="connsiteY4" fmla="*/ 424 h 1511300"/>
                    <a:gd name="connsiteX5" fmla="*/ 556042 w 1344715"/>
                    <a:gd name="connsiteY5" fmla="*/ 4323 h 1511300"/>
                    <a:gd name="connsiteX6" fmla="*/ 619492 w 1344715"/>
                    <a:gd name="connsiteY6" fmla="*/ 1506592 h 1511300"/>
                    <a:gd name="connsiteX7" fmla="*/ 649498 w 1344715"/>
                    <a:gd name="connsiteY7" fmla="*/ 1509264 h 1511300"/>
                    <a:gd name="connsiteX8" fmla="*/ 649498 w 1344715"/>
                    <a:gd name="connsiteY8" fmla="*/ 1511300 h 1511300"/>
                    <a:gd name="connsiteX9" fmla="*/ 672357 w 1344715"/>
                    <a:gd name="connsiteY9" fmla="*/ 1511300 h 1511300"/>
                    <a:gd name="connsiteX10" fmla="*/ 672358 w 1344715"/>
                    <a:gd name="connsiteY10" fmla="*/ 1511300 h 1511300"/>
                    <a:gd name="connsiteX11" fmla="*/ 695217 w 1344715"/>
                    <a:gd name="connsiteY11" fmla="*/ 1511300 h 1511300"/>
                    <a:gd name="connsiteX12" fmla="*/ 695217 w 1344715"/>
                    <a:gd name="connsiteY12" fmla="*/ 1507477 h 1511300"/>
                    <a:gd name="connsiteX13" fmla="*/ 778028 w 1344715"/>
                    <a:gd name="connsiteY13" fmla="*/ 1493630 h 1511300"/>
                    <a:gd name="connsiteX14" fmla="*/ 788673 w 1344715"/>
                    <a:gd name="connsiteY14" fmla="*/ 4323 h 1511300"/>
                    <a:gd name="connsiteX15" fmla="*/ 695217 w 1344715"/>
                    <a:gd name="connsiteY15" fmla="*/ 424 h 15113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344715" h="1511300">
                      <a:moveTo>
                        <a:pt x="695217" y="0"/>
                      </a:moveTo>
                      <a:lnTo>
                        <a:pt x="685058" y="0"/>
                      </a:lnTo>
                      <a:lnTo>
                        <a:pt x="659657" y="0"/>
                      </a:lnTo>
                      <a:lnTo>
                        <a:pt x="649498" y="0"/>
                      </a:lnTo>
                      <a:lnTo>
                        <a:pt x="649498" y="424"/>
                      </a:lnTo>
                      <a:lnTo>
                        <a:pt x="556042" y="4323"/>
                      </a:lnTo>
                      <a:cubicBezTo>
                        <a:pt x="-429374" y="89872"/>
                        <a:pt x="90582" y="1417322"/>
                        <a:pt x="619492" y="1506592"/>
                      </a:cubicBezTo>
                      <a:lnTo>
                        <a:pt x="649498" y="1509264"/>
                      </a:lnTo>
                      <a:lnTo>
                        <a:pt x="649498" y="1511300"/>
                      </a:lnTo>
                      <a:lnTo>
                        <a:pt x="672357" y="1511300"/>
                      </a:lnTo>
                      <a:lnTo>
                        <a:pt x="672358" y="1511300"/>
                      </a:lnTo>
                      <a:lnTo>
                        <a:pt x="695217" y="1511300"/>
                      </a:lnTo>
                      <a:lnTo>
                        <a:pt x="695217" y="1507477"/>
                      </a:lnTo>
                      <a:lnTo>
                        <a:pt x="778028" y="1493630"/>
                      </a:lnTo>
                      <a:cubicBezTo>
                        <a:pt x="1287124" y="1330205"/>
                        <a:pt x="1741242" y="87020"/>
                        <a:pt x="788673" y="4323"/>
                      </a:cubicBezTo>
                      <a:lnTo>
                        <a:pt x="695217" y="424"/>
                      </a:lnTo>
                      <a:close/>
                    </a:path>
                  </a:pathLst>
                </a:custGeom>
                <a:solidFill>
                  <a:srgbClr val="E35443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091" name="Freeform 1090"/>
                <p:cNvSpPr/>
                <p:nvPr/>
              </p:nvSpPr>
              <p:spPr>
                <a:xfrm flipH="1">
                  <a:off x="2305845" y="684696"/>
                  <a:ext cx="672358" cy="1511300"/>
                </a:xfrm>
                <a:custGeom>
                  <a:avLst/>
                  <a:gdLst>
                    <a:gd name="connsiteX0" fmla="*/ 672358 w 672358"/>
                    <a:gd name="connsiteY0" fmla="*/ 0 h 1511300"/>
                    <a:gd name="connsiteX1" fmla="*/ 659657 w 672358"/>
                    <a:gd name="connsiteY1" fmla="*/ 0 h 1511300"/>
                    <a:gd name="connsiteX2" fmla="*/ 649498 w 672358"/>
                    <a:gd name="connsiteY2" fmla="*/ 0 h 1511300"/>
                    <a:gd name="connsiteX3" fmla="*/ 649498 w 672358"/>
                    <a:gd name="connsiteY3" fmla="*/ 424 h 1511300"/>
                    <a:gd name="connsiteX4" fmla="*/ 556042 w 672358"/>
                    <a:gd name="connsiteY4" fmla="*/ 4323 h 1511300"/>
                    <a:gd name="connsiteX5" fmla="*/ 619492 w 672358"/>
                    <a:gd name="connsiteY5" fmla="*/ 1506592 h 1511300"/>
                    <a:gd name="connsiteX6" fmla="*/ 649498 w 672358"/>
                    <a:gd name="connsiteY6" fmla="*/ 1509264 h 1511300"/>
                    <a:gd name="connsiteX7" fmla="*/ 649498 w 672358"/>
                    <a:gd name="connsiteY7" fmla="*/ 1511300 h 1511300"/>
                    <a:gd name="connsiteX8" fmla="*/ 672357 w 672358"/>
                    <a:gd name="connsiteY8" fmla="*/ 1511300 h 1511300"/>
                    <a:gd name="connsiteX9" fmla="*/ 672358 w 672358"/>
                    <a:gd name="connsiteY9" fmla="*/ 1511300 h 15113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672358" h="1511300">
                      <a:moveTo>
                        <a:pt x="672358" y="0"/>
                      </a:moveTo>
                      <a:lnTo>
                        <a:pt x="659657" y="0"/>
                      </a:lnTo>
                      <a:lnTo>
                        <a:pt x="649498" y="0"/>
                      </a:lnTo>
                      <a:lnTo>
                        <a:pt x="649498" y="424"/>
                      </a:lnTo>
                      <a:lnTo>
                        <a:pt x="556042" y="4323"/>
                      </a:lnTo>
                      <a:cubicBezTo>
                        <a:pt x="-429374" y="89872"/>
                        <a:pt x="90582" y="1417322"/>
                        <a:pt x="619492" y="1506592"/>
                      </a:cubicBezTo>
                      <a:lnTo>
                        <a:pt x="649498" y="1509264"/>
                      </a:lnTo>
                      <a:lnTo>
                        <a:pt x="649498" y="1511300"/>
                      </a:lnTo>
                      <a:lnTo>
                        <a:pt x="672357" y="1511300"/>
                      </a:lnTo>
                      <a:lnTo>
                        <a:pt x="672358" y="1511300"/>
                      </a:lnTo>
                      <a:close/>
                    </a:path>
                  </a:pathLst>
                </a:custGeom>
                <a:solidFill>
                  <a:srgbClr val="D63120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069" name="Group 1068"/>
              <p:cNvGrpSpPr/>
              <p:nvPr/>
            </p:nvGrpSpPr>
            <p:grpSpPr>
              <a:xfrm>
                <a:off x="1985367" y="334932"/>
                <a:ext cx="643040" cy="505060"/>
                <a:chOff x="2362639" y="273524"/>
                <a:chExt cx="643040" cy="505060"/>
              </a:xfrm>
            </p:grpSpPr>
            <p:sp>
              <p:nvSpPr>
                <p:cNvPr id="1088" name="Freeform 1087"/>
                <p:cNvSpPr/>
                <p:nvPr/>
              </p:nvSpPr>
              <p:spPr>
                <a:xfrm rot="10800000" flipH="1">
                  <a:off x="2362639" y="273524"/>
                  <a:ext cx="643040" cy="499054"/>
                </a:xfrm>
                <a:custGeom>
                  <a:avLst/>
                  <a:gdLst>
                    <a:gd name="connsiteX0" fmla="*/ 643040 w 643040"/>
                    <a:gd name="connsiteY0" fmla="*/ 499054 h 499054"/>
                    <a:gd name="connsiteX1" fmla="*/ 562786 w 643040"/>
                    <a:gd name="connsiteY1" fmla="*/ 129158 h 499054"/>
                    <a:gd name="connsiteX2" fmla="*/ 509870 w 643040"/>
                    <a:gd name="connsiteY2" fmla="*/ 68037 h 499054"/>
                    <a:gd name="connsiteX3" fmla="*/ 320349 w 643040"/>
                    <a:gd name="connsiteY3" fmla="*/ 0 h 499054"/>
                    <a:gd name="connsiteX4" fmla="*/ 130829 w 643040"/>
                    <a:gd name="connsiteY4" fmla="*/ 68037 h 499054"/>
                    <a:gd name="connsiteX5" fmla="*/ 80828 w 643040"/>
                    <a:gd name="connsiteY5" fmla="*/ 125790 h 499054"/>
                    <a:gd name="connsiteX6" fmla="*/ 0 w 643040"/>
                    <a:gd name="connsiteY6" fmla="*/ 498332 h 499054"/>
                    <a:gd name="connsiteX7" fmla="*/ 204341 w 643040"/>
                    <a:gd name="connsiteY7" fmla="*/ 335747 h 499054"/>
                    <a:gd name="connsiteX8" fmla="*/ 321520 w 643040"/>
                    <a:gd name="connsiteY8" fmla="*/ 483020 h 499054"/>
                    <a:gd name="connsiteX9" fmla="*/ 321520 w 643040"/>
                    <a:gd name="connsiteY9" fmla="*/ 483742 h 499054"/>
                    <a:gd name="connsiteX10" fmla="*/ 438699 w 643040"/>
                    <a:gd name="connsiteY10" fmla="*/ 336469 h 4990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643040" h="499054">
                      <a:moveTo>
                        <a:pt x="643040" y="499054"/>
                      </a:moveTo>
                      <a:lnTo>
                        <a:pt x="562786" y="129158"/>
                      </a:lnTo>
                      <a:lnTo>
                        <a:pt x="509870" y="68037"/>
                      </a:lnTo>
                      <a:cubicBezTo>
                        <a:pt x="458367" y="25533"/>
                        <a:pt x="392340" y="0"/>
                        <a:pt x="320349" y="0"/>
                      </a:cubicBezTo>
                      <a:cubicBezTo>
                        <a:pt x="248359" y="0"/>
                        <a:pt x="182331" y="25533"/>
                        <a:pt x="130829" y="68037"/>
                      </a:cubicBezTo>
                      <a:lnTo>
                        <a:pt x="80828" y="125790"/>
                      </a:lnTo>
                      <a:lnTo>
                        <a:pt x="0" y="498332"/>
                      </a:lnTo>
                      <a:lnTo>
                        <a:pt x="204341" y="335747"/>
                      </a:lnTo>
                      <a:lnTo>
                        <a:pt x="321520" y="483020"/>
                      </a:lnTo>
                      <a:lnTo>
                        <a:pt x="321520" y="483742"/>
                      </a:lnTo>
                      <a:lnTo>
                        <a:pt x="438699" y="336469"/>
                      </a:lnTo>
                      <a:close/>
                    </a:path>
                  </a:pathLst>
                </a:custGeom>
                <a:solidFill>
                  <a:srgbClr val="58D68F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089" name="Freeform 1088"/>
                <p:cNvSpPr/>
                <p:nvPr/>
              </p:nvSpPr>
              <p:spPr>
                <a:xfrm rot="10800000" flipH="1">
                  <a:off x="2684159" y="279737"/>
                  <a:ext cx="321520" cy="498847"/>
                </a:xfrm>
                <a:custGeom>
                  <a:avLst/>
                  <a:gdLst>
                    <a:gd name="connsiteX0" fmla="*/ 321520 w 321520"/>
                    <a:gd name="connsiteY0" fmla="*/ 498847 h 498847"/>
                    <a:gd name="connsiteX1" fmla="*/ 241266 w 321520"/>
                    <a:gd name="connsiteY1" fmla="*/ 128951 h 498847"/>
                    <a:gd name="connsiteX2" fmla="*/ 188350 w 321520"/>
                    <a:gd name="connsiteY2" fmla="*/ 67830 h 498847"/>
                    <a:gd name="connsiteX3" fmla="*/ 101273 w 321520"/>
                    <a:gd name="connsiteY3" fmla="*/ 17873 h 498847"/>
                    <a:gd name="connsiteX4" fmla="*/ 0 w 321520"/>
                    <a:gd name="connsiteY4" fmla="*/ 0 h 498847"/>
                    <a:gd name="connsiteX5" fmla="*/ 0 w 321520"/>
                    <a:gd name="connsiteY5" fmla="*/ 482813 h 498847"/>
                    <a:gd name="connsiteX6" fmla="*/ 0 w 321520"/>
                    <a:gd name="connsiteY6" fmla="*/ 483535 h 498847"/>
                    <a:gd name="connsiteX7" fmla="*/ 117179 w 321520"/>
                    <a:gd name="connsiteY7" fmla="*/ 336262 h 4988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21520" h="498847">
                      <a:moveTo>
                        <a:pt x="321520" y="498847"/>
                      </a:moveTo>
                      <a:lnTo>
                        <a:pt x="241266" y="128951"/>
                      </a:lnTo>
                      <a:lnTo>
                        <a:pt x="188350" y="67830"/>
                      </a:lnTo>
                      <a:cubicBezTo>
                        <a:pt x="162599" y="46578"/>
                        <a:pt x="133216" y="29569"/>
                        <a:pt x="101273" y="17873"/>
                      </a:cubicBezTo>
                      <a:lnTo>
                        <a:pt x="0" y="0"/>
                      </a:lnTo>
                      <a:lnTo>
                        <a:pt x="0" y="482813"/>
                      </a:lnTo>
                      <a:lnTo>
                        <a:pt x="0" y="483535"/>
                      </a:lnTo>
                      <a:lnTo>
                        <a:pt x="117179" y="336262"/>
                      </a:lnTo>
                      <a:close/>
                    </a:path>
                  </a:pathLst>
                </a:custGeom>
                <a:solidFill>
                  <a:srgbClr val="27AE60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070" name="Oval 1069"/>
              <p:cNvSpPr/>
              <p:nvPr/>
            </p:nvSpPr>
            <p:spPr>
              <a:xfrm>
                <a:off x="1844114" y="919903"/>
                <a:ext cx="72000" cy="72000"/>
              </a:xfrm>
              <a:prstGeom prst="ellipse">
                <a:avLst/>
              </a:prstGeom>
              <a:solidFill>
                <a:srgbClr val="F8B61A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71" name="Oval 1070"/>
              <p:cNvSpPr/>
              <p:nvPr/>
            </p:nvSpPr>
            <p:spPr>
              <a:xfrm>
                <a:off x="2120370" y="919903"/>
                <a:ext cx="72000" cy="72000"/>
              </a:xfrm>
              <a:prstGeom prst="ellipse">
                <a:avLst/>
              </a:prstGeom>
              <a:solidFill>
                <a:srgbClr val="F8B61A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72" name="Oval 1071"/>
              <p:cNvSpPr/>
              <p:nvPr/>
            </p:nvSpPr>
            <p:spPr>
              <a:xfrm>
                <a:off x="2415056" y="919903"/>
                <a:ext cx="72000" cy="72000"/>
              </a:xfrm>
              <a:prstGeom prst="ellipse">
                <a:avLst/>
              </a:prstGeom>
              <a:solidFill>
                <a:srgbClr val="F19E12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73" name="Oval 1072"/>
              <p:cNvSpPr/>
              <p:nvPr/>
            </p:nvSpPr>
            <p:spPr>
              <a:xfrm>
                <a:off x="2700852" y="919903"/>
                <a:ext cx="72000" cy="72000"/>
              </a:xfrm>
              <a:prstGeom prst="ellipse">
                <a:avLst/>
              </a:prstGeom>
              <a:solidFill>
                <a:srgbClr val="F19E12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74" name="Oval 1073"/>
              <p:cNvSpPr/>
              <p:nvPr/>
            </p:nvSpPr>
            <p:spPr>
              <a:xfrm>
                <a:off x="1707805" y="1168657"/>
                <a:ext cx="72000" cy="72000"/>
              </a:xfrm>
              <a:prstGeom prst="ellipse">
                <a:avLst/>
              </a:prstGeom>
              <a:solidFill>
                <a:srgbClr val="F8B61A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75" name="Oval 1074"/>
              <p:cNvSpPr/>
              <p:nvPr/>
            </p:nvSpPr>
            <p:spPr>
              <a:xfrm>
                <a:off x="1982315" y="1168657"/>
                <a:ext cx="72000" cy="72000"/>
              </a:xfrm>
              <a:prstGeom prst="ellipse">
                <a:avLst/>
              </a:prstGeom>
              <a:solidFill>
                <a:srgbClr val="F8B61A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76" name="Oval 1075"/>
              <p:cNvSpPr/>
              <p:nvPr/>
            </p:nvSpPr>
            <p:spPr>
              <a:xfrm>
                <a:off x="2270655" y="1168657"/>
                <a:ext cx="72000" cy="72000"/>
              </a:xfrm>
              <a:prstGeom prst="ellipse">
                <a:avLst/>
              </a:prstGeom>
              <a:solidFill>
                <a:srgbClr val="F8B61A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77" name="Oval 1076"/>
              <p:cNvSpPr/>
              <p:nvPr/>
            </p:nvSpPr>
            <p:spPr>
              <a:xfrm>
                <a:off x="2561179" y="1158779"/>
                <a:ext cx="72000" cy="72000"/>
              </a:xfrm>
              <a:prstGeom prst="ellipse">
                <a:avLst/>
              </a:prstGeom>
              <a:solidFill>
                <a:srgbClr val="F19E12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78" name="Oval 1077"/>
              <p:cNvSpPr/>
              <p:nvPr/>
            </p:nvSpPr>
            <p:spPr>
              <a:xfrm>
                <a:off x="2833510" y="1158779"/>
                <a:ext cx="72000" cy="72000"/>
              </a:xfrm>
              <a:prstGeom prst="ellipse">
                <a:avLst/>
              </a:prstGeom>
              <a:solidFill>
                <a:srgbClr val="F19E12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79" name="Oval 1078"/>
              <p:cNvSpPr/>
              <p:nvPr/>
            </p:nvSpPr>
            <p:spPr>
              <a:xfrm>
                <a:off x="1844114" y="1437922"/>
                <a:ext cx="72000" cy="72000"/>
              </a:xfrm>
              <a:prstGeom prst="ellipse">
                <a:avLst/>
              </a:prstGeom>
              <a:solidFill>
                <a:srgbClr val="F8B61A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80" name="Oval 1079"/>
              <p:cNvSpPr/>
              <p:nvPr/>
            </p:nvSpPr>
            <p:spPr>
              <a:xfrm>
                <a:off x="2120370" y="1437922"/>
                <a:ext cx="72000" cy="72000"/>
              </a:xfrm>
              <a:prstGeom prst="ellipse">
                <a:avLst/>
              </a:prstGeom>
              <a:solidFill>
                <a:srgbClr val="F8B61A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81" name="Oval 1080"/>
              <p:cNvSpPr/>
              <p:nvPr/>
            </p:nvSpPr>
            <p:spPr>
              <a:xfrm>
                <a:off x="2417471" y="1437922"/>
                <a:ext cx="72000" cy="72000"/>
              </a:xfrm>
              <a:prstGeom prst="ellipse">
                <a:avLst/>
              </a:prstGeom>
              <a:solidFill>
                <a:srgbClr val="F19E12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82" name="Oval 1081"/>
              <p:cNvSpPr/>
              <p:nvPr/>
            </p:nvSpPr>
            <p:spPr>
              <a:xfrm>
                <a:off x="2703365" y="1437922"/>
                <a:ext cx="72000" cy="72000"/>
              </a:xfrm>
              <a:prstGeom prst="ellipse">
                <a:avLst/>
              </a:prstGeom>
              <a:solidFill>
                <a:srgbClr val="F19E12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83" name="Oval 1082"/>
              <p:cNvSpPr/>
              <p:nvPr/>
            </p:nvSpPr>
            <p:spPr>
              <a:xfrm>
                <a:off x="1983481" y="1707816"/>
                <a:ext cx="72000" cy="72000"/>
              </a:xfrm>
              <a:prstGeom prst="ellipse">
                <a:avLst/>
              </a:prstGeom>
              <a:solidFill>
                <a:srgbClr val="F8B61A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84" name="Oval 1083"/>
              <p:cNvSpPr/>
              <p:nvPr/>
            </p:nvSpPr>
            <p:spPr>
              <a:xfrm>
                <a:off x="2270655" y="1707816"/>
                <a:ext cx="72000" cy="72000"/>
              </a:xfrm>
              <a:prstGeom prst="ellipse">
                <a:avLst/>
              </a:prstGeom>
              <a:solidFill>
                <a:srgbClr val="F8B61A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85" name="Oval 1084"/>
              <p:cNvSpPr/>
              <p:nvPr/>
            </p:nvSpPr>
            <p:spPr>
              <a:xfrm>
                <a:off x="2561179" y="1693893"/>
                <a:ext cx="72000" cy="72000"/>
              </a:xfrm>
              <a:prstGeom prst="ellipse">
                <a:avLst/>
              </a:prstGeom>
              <a:solidFill>
                <a:srgbClr val="F19E12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86" name="Oval 1085"/>
              <p:cNvSpPr/>
              <p:nvPr/>
            </p:nvSpPr>
            <p:spPr>
              <a:xfrm>
                <a:off x="2120370" y="2004471"/>
                <a:ext cx="72000" cy="72000"/>
              </a:xfrm>
              <a:prstGeom prst="ellipse">
                <a:avLst/>
              </a:prstGeom>
              <a:solidFill>
                <a:srgbClr val="F8B61A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87" name="Oval 1086"/>
              <p:cNvSpPr/>
              <p:nvPr/>
            </p:nvSpPr>
            <p:spPr>
              <a:xfrm>
                <a:off x="2417471" y="1997687"/>
                <a:ext cx="72000" cy="72000"/>
              </a:xfrm>
              <a:prstGeom prst="ellipse">
                <a:avLst/>
              </a:prstGeom>
              <a:solidFill>
                <a:srgbClr val="F19E12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049" name="Group 1048"/>
            <p:cNvGrpSpPr/>
            <p:nvPr/>
          </p:nvGrpSpPr>
          <p:grpSpPr>
            <a:xfrm>
              <a:off x="6894877" y="3732785"/>
              <a:ext cx="343148" cy="477007"/>
              <a:chOff x="5216848" y="2546882"/>
              <a:chExt cx="1572587" cy="2186039"/>
            </a:xfrm>
          </p:grpSpPr>
          <p:grpSp>
            <p:nvGrpSpPr>
              <p:cNvPr id="1051" name="Group 1050"/>
              <p:cNvGrpSpPr/>
              <p:nvPr/>
            </p:nvGrpSpPr>
            <p:grpSpPr>
              <a:xfrm>
                <a:off x="5216848" y="2546882"/>
                <a:ext cx="1572587" cy="2186039"/>
                <a:chOff x="4589405" y="1579240"/>
                <a:chExt cx="1572587" cy="2186039"/>
              </a:xfrm>
            </p:grpSpPr>
            <p:grpSp>
              <p:nvGrpSpPr>
                <p:cNvPr id="1053" name="Group 1052"/>
                <p:cNvGrpSpPr/>
                <p:nvPr/>
              </p:nvGrpSpPr>
              <p:grpSpPr>
                <a:xfrm rot="2641257">
                  <a:off x="5178361" y="1579240"/>
                  <a:ext cx="983631" cy="742452"/>
                  <a:chOff x="3510643" y="3553204"/>
                  <a:chExt cx="2496364" cy="1884275"/>
                </a:xfrm>
              </p:grpSpPr>
              <p:sp>
                <p:nvSpPr>
                  <p:cNvPr id="1066" name="Freeform 1065"/>
                  <p:cNvSpPr/>
                  <p:nvPr/>
                </p:nvSpPr>
                <p:spPr>
                  <a:xfrm>
                    <a:off x="3510643" y="3553204"/>
                    <a:ext cx="1248182" cy="1884275"/>
                  </a:xfrm>
                  <a:custGeom>
                    <a:avLst/>
                    <a:gdLst>
                      <a:gd name="connsiteX0" fmla="*/ 330200 w 330200"/>
                      <a:gd name="connsiteY0" fmla="*/ 463550 h 498475"/>
                      <a:gd name="connsiteX1" fmla="*/ 330200 w 330200"/>
                      <a:gd name="connsiteY1" fmla="*/ 0 h 498475"/>
                      <a:gd name="connsiteX2" fmla="*/ 155575 w 330200"/>
                      <a:gd name="connsiteY2" fmla="*/ 180975 h 498475"/>
                      <a:gd name="connsiteX3" fmla="*/ 231775 w 330200"/>
                      <a:gd name="connsiteY3" fmla="*/ 311150 h 498475"/>
                      <a:gd name="connsiteX4" fmla="*/ 0 w 330200"/>
                      <a:gd name="connsiteY4" fmla="*/ 311150 h 498475"/>
                      <a:gd name="connsiteX5" fmla="*/ 209550 w 330200"/>
                      <a:gd name="connsiteY5" fmla="*/ 498475 h 498475"/>
                      <a:gd name="connsiteX6" fmla="*/ 330200 w 330200"/>
                      <a:gd name="connsiteY6" fmla="*/ 463550 h 4984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330200" h="498475">
                        <a:moveTo>
                          <a:pt x="330200" y="463550"/>
                        </a:moveTo>
                        <a:lnTo>
                          <a:pt x="330200" y="0"/>
                        </a:lnTo>
                        <a:lnTo>
                          <a:pt x="155575" y="180975"/>
                        </a:lnTo>
                        <a:lnTo>
                          <a:pt x="231775" y="311150"/>
                        </a:lnTo>
                        <a:lnTo>
                          <a:pt x="0" y="311150"/>
                        </a:lnTo>
                        <a:lnTo>
                          <a:pt x="209550" y="498475"/>
                        </a:lnTo>
                        <a:lnTo>
                          <a:pt x="330200" y="463550"/>
                        </a:lnTo>
                        <a:close/>
                      </a:path>
                    </a:pathLst>
                  </a:custGeom>
                  <a:solidFill>
                    <a:srgbClr val="58D68F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067" name="Freeform 1066"/>
                  <p:cNvSpPr/>
                  <p:nvPr/>
                </p:nvSpPr>
                <p:spPr>
                  <a:xfrm flipH="1">
                    <a:off x="4758825" y="3553204"/>
                    <a:ext cx="1248182" cy="1884275"/>
                  </a:xfrm>
                  <a:custGeom>
                    <a:avLst/>
                    <a:gdLst>
                      <a:gd name="connsiteX0" fmla="*/ 330200 w 330200"/>
                      <a:gd name="connsiteY0" fmla="*/ 463550 h 498475"/>
                      <a:gd name="connsiteX1" fmla="*/ 330200 w 330200"/>
                      <a:gd name="connsiteY1" fmla="*/ 0 h 498475"/>
                      <a:gd name="connsiteX2" fmla="*/ 155575 w 330200"/>
                      <a:gd name="connsiteY2" fmla="*/ 180975 h 498475"/>
                      <a:gd name="connsiteX3" fmla="*/ 231775 w 330200"/>
                      <a:gd name="connsiteY3" fmla="*/ 311150 h 498475"/>
                      <a:gd name="connsiteX4" fmla="*/ 0 w 330200"/>
                      <a:gd name="connsiteY4" fmla="*/ 311150 h 498475"/>
                      <a:gd name="connsiteX5" fmla="*/ 209550 w 330200"/>
                      <a:gd name="connsiteY5" fmla="*/ 498475 h 498475"/>
                      <a:gd name="connsiteX6" fmla="*/ 330200 w 330200"/>
                      <a:gd name="connsiteY6" fmla="*/ 463550 h 4984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330200" h="498475">
                        <a:moveTo>
                          <a:pt x="330200" y="463550"/>
                        </a:moveTo>
                        <a:lnTo>
                          <a:pt x="330200" y="0"/>
                        </a:lnTo>
                        <a:lnTo>
                          <a:pt x="155575" y="180975"/>
                        </a:lnTo>
                        <a:lnTo>
                          <a:pt x="231775" y="311150"/>
                        </a:lnTo>
                        <a:lnTo>
                          <a:pt x="0" y="311150"/>
                        </a:lnTo>
                        <a:lnTo>
                          <a:pt x="209550" y="498475"/>
                        </a:lnTo>
                        <a:lnTo>
                          <a:pt x="330200" y="463550"/>
                        </a:lnTo>
                        <a:close/>
                      </a:path>
                    </a:pathLst>
                  </a:custGeom>
                  <a:solidFill>
                    <a:srgbClr val="27AE60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1054" name="Arc 1053"/>
                <p:cNvSpPr/>
                <p:nvPr/>
              </p:nvSpPr>
              <p:spPr>
                <a:xfrm flipH="1">
                  <a:off x="5370938" y="2162494"/>
                  <a:ext cx="356589" cy="733443"/>
                </a:xfrm>
                <a:prstGeom prst="arc">
                  <a:avLst>
                    <a:gd name="adj1" fmla="val 16200000"/>
                    <a:gd name="adj2" fmla="val 374751"/>
                  </a:avLst>
                </a:prstGeom>
                <a:noFill/>
                <a:ln w="76200" cap="flat" cmpd="sng" algn="ctr">
                  <a:solidFill>
                    <a:srgbClr val="27AE6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grpSp>
              <p:nvGrpSpPr>
                <p:cNvPr id="1055" name="Group 1054"/>
                <p:cNvGrpSpPr/>
                <p:nvPr/>
              </p:nvGrpSpPr>
              <p:grpSpPr>
                <a:xfrm>
                  <a:off x="4589405" y="2363348"/>
                  <a:ext cx="1566675" cy="1401931"/>
                  <a:chOff x="4589405" y="2363348"/>
                  <a:chExt cx="1566675" cy="1401931"/>
                </a:xfrm>
              </p:grpSpPr>
              <p:sp>
                <p:nvSpPr>
                  <p:cNvPr id="1056" name="Oval 1055"/>
                  <p:cNvSpPr/>
                  <p:nvPr/>
                </p:nvSpPr>
                <p:spPr>
                  <a:xfrm>
                    <a:off x="4589405" y="2363348"/>
                    <a:ext cx="391669" cy="391669"/>
                  </a:xfrm>
                  <a:prstGeom prst="ellipse">
                    <a:avLst/>
                  </a:prstGeom>
                  <a:solidFill>
                    <a:srgbClr val="415B76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057" name="Oval 1056"/>
                  <p:cNvSpPr/>
                  <p:nvPr/>
                </p:nvSpPr>
                <p:spPr>
                  <a:xfrm>
                    <a:off x="4981074" y="2363348"/>
                    <a:ext cx="391669" cy="391669"/>
                  </a:xfrm>
                  <a:prstGeom prst="ellipse">
                    <a:avLst/>
                  </a:prstGeom>
                  <a:solidFill>
                    <a:srgbClr val="415B76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058" name="Oval 1057"/>
                  <p:cNvSpPr/>
                  <p:nvPr/>
                </p:nvSpPr>
                <p:spPr>
                  <a:xfrm>
                    <a:off x="5372743" y="2363348"/>
                    <a:ext cx="391669" cy="391669"/>
                  </a:xfrm>
                  <a:prstGeom prst="ellipse">
                    <a:avLst/>
                  </a:prstGeom>
                  <a:solidFill>
                    <a:srgbClr val="415B76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059" name="Oval 1058"/>
                  <p:cNvSpPr/>
                  <p:nvPr/>
                </p:nvSpPr>
                <p:spPr>
                  <a:xfrm>
                    <a:off x="4785239" y="2700102"/>
                    <a:ext cx="391669" cy="391669"/>
                  </a:xfrm>
                  <a:prstGeom prst="ellipse">
                    <a:avLst/>
                  </a:prstGeom>
                  <a:solidFill>
                    <a:srgbClr val="415B76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060" name="Oval 1059"/>
                  <p:cNvSpPr/>
                  <p:nvPr/>
                </p:nvSpPr>
                <p:spPr>
                  <a:xfrm>
                    <a:off x="5176908" y="2700102"/>
                    <a:ext cx="391669" cy="391669"/>
                  </a:xfrm>
                  <a:prstGeom prst="ellipse">
                    <a:avLst/>
                  </a:prstGeom>
                  <a:solidFill>
                    <a:srgbClr val="415B76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061" name="Oval 1060"/>
                  <p:cNvSpPr/>
                  <p:nvPr/>
                </p:nvSpPr>
                <p:spPr>
                  <a:xfrm>
                    <a:off x="4981073" y="3036856"/>
                    <a:ext cx="391669" cy="391669"/>
                  </a:xfrm>
                  <a:prstGeom prst="ellipse">
                    <a:avLst/>
                  </a:prstGeom>
                  <a:solidFill>
                    <a:srgbClr val="415B76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062" name="Oval 1061"/>
                  <p:cNvSpPr/>
                  <p:nvPr/>
                </p:nvSpPr>
                <p:spPr>
                  <a:xfrm>
                    <a:off x="5764411" y="2363348"/>
                    <a:ext cx="391669" cy="391669"/>
                  </a:xfrm>
                  <a:prstGeom prst="ellipse">
                    <a:avLst/>
                  </a:prstGeom>
                  <a:solidFill>
                    <a:srgbClr val="415B76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063" name="Oval 1062"/>
                  <p:cNvSpPr/>
                  <p:nvPr/>
                </p:nvSpPr>
                <p:spPr>
                  <a:xfrm>
                    <a:off x="5568576" y="2700102"/>
                    <a:ext cx="391669" cy="391669"/>
                  </a:xfrm>
                  <a:prstGeom prst="ellipse">
                    <a:avLst/>
                  </a:prstGeom>
                  <a:solidFill>
                    <a:srgbClr val="415B76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064" name="Oval 1063"/>
                  <p:cNvSpPr/>
                  <p:nvPr/>
                </p:nvSpPr>
                <p:spPr>
                  <a:xfrm>
                    <a:off x="5372741" y="3036856"/>
                    <a:ext cx="391669" cy="391669"/>
                  </a:xfrm>
                  <a:prstGeom prst="ellipse">
                    <a:avLst/>
                  </a:prstGeom>
                  <a:solidFill>
                    <a:srgbClr val="415B76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065" name="Oval 1064"/>
                  <p:cNvSpPr/>
                  <p:nvPr/>
                </p:nvSpPr>
                <p:spPr>
                  <a:xfrm>
                    <a:off x="5176905" y="3373610"/>
                    <a:ext cx="391669" cy="391669"/>
                  </a:xfrm>
                  <a:prstGeom prst="ellipse">
                    <a:avLst/>
                  </a:prstGeom>
                  <a:solidFill>
                    <a:srgbClr val="415B76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</p:grpSp>
          <p:sp>
            <p:nvSpPr>
              <p:cNvPr id="1052" name="Freeform 1051"/>
              <p:cNvSpPr/>
              <p:nvPr/>
            </p:nvSpPr>
            <p:spPr>
              <a:xfrm>
                <a:off x="5998687" y="3330989"/>
                <a:ext cx="786324" cy="1401932"/>
              </a:xfrm>
              <a:custGeom>
                <a:avLst/>
                <a:gdLst>
                  <a:gd name="connsiteX0" fmla="*/ 2983 w 786324"/>
                  <a:gd name="connsiteY0" fmla="*/ 1010262 h 1401932"/>
                  <a:gd name="connsiteX1" fmla="*/ 198818 w 786324"/>
                  <a:gd name="connsiteY1" fmla="*/ 1206097 h 1401932"/>
                  <a:gd name="connsiteX2" fmla="*/ 2983 w 786324"/>
                  <a:gd name="connsiteY2" fmla="*/ 1401932 h 1401932"/>
                  <a:gd name="connsiteX3" fmla="*/ 0 w 786324"/>
                  <a:gd name="connsiteY3" fmla="*/ 1401632 h 1401932"/>
                  <a:gd name="connsiteX4" fmla="*/ 0 w 786324"/>
                  <a:gd name="connsiteY4" fmla="*/ 1010563 h 1401932"/>
                  <a:gd name="connsiteX5" fmla="*/ 198819 w 786324"/>
                  <a:gd name="connsiteY5" fmla="*/ 673508 h 1401932"/>
                  <a:gd name="connsiteX6" fmla="*/ 394654 w 786324"/>
                  <a:gd name="connsiteY6" fmla="*/ 869343 h 1401932"/>
                  <a:gd name="connsiteX7" fmla="*/ 198819 w 786324"/>
                  <a:gd name="connsiteY7" fmla="*/ 1065178 h 1401932"/>
                  <a:gd name="connsiteX8" fmla="*/ 18374 w 786324"/>
                  <a:gd name="connsiteY8" fmla="*/ 945571 h 1401932"/>
                  <a:gd name="connsiteX9" fmla="*/ 2985 w 786324"/>
                  <a:gd name="connsiteY9" fmla="*/ 869348 h 1401932"/>
                  <a:gd name="connsiteX10" fmla="*/ 0 w 786324"/>
                  <a:gd name="connsiteY10" fmla="*/ 884133 h 1401932"/>
                  <a:gd name="connsiteX11" fmla="*/ 0 w 786324"/>
                  <a:gd name="connsiteY11" fmla="*/ 854553 h 1401932"/>
                  <a:gd name="connsiteX12" fmla="*/ 2985 w 786324"/>
                  <a:gd name="connsiteY12" fmla="*/ 869338 h 1401932"/>
                  <a:gd name="connsiteX13" fmla="*/ 18374 w 786324"/>
                  <a:gd name="connsiteY13" fmla="*/ 793115 h 1401932"/>
                  <a:gd name="connsiteX14" fmla="*/ 198819 w 786324"/>
                  <a:gd name="connsiteY14" fmla="*/ 673508 h 1401932"/>
                  <a:gd name="connsiteX15" fmla="*/ 2986 w 786324"/>
                  <a:gd name="connsiteY15" fmla="*/ 336754 h 1401932"/>
                  <a:gd name="connsiteX16" fmla="*/ 183431 w 786324"/>
                  <a:gd name="connsiteY16" fmla="*/ 456361 h 1401932"/>
                  <a:gd name="connsiteX17" fmla="*/ 198820 w 786324"/>
                  <a:gd name="connsiteY17" fmla="*/ 532584 h 1401932"/>
                  <a:gd name="connsiteX18" fmla="*/ 214209 w 786324"/>
                  <a:gd name="connsiteY18" fmla="*/ 456361 h 1401932"/>
                  <a:gd name="connsiteX19" fmla="*/ 394654 w 786324"/>
                  <a:gd name="connsiteY19" fmla="*/ 336754 h 1401932"/>
                  <a:gd name="connsiteX20" fmla="*/ 590489 w 786324"/>
                  <a:gd name="connsiteY20" fmla="*/ 532589 h 1401932"/>
                  <a:gd name="connsiteX21" fmla="*/ 394654 w 786324"/>
                  <a:gd name="connsiteY21" fmla="*/ 728424 h 1401932"/>
                  <a:gd name="connsiteX22" fmla="*/ 214209 w 786324"/>
                  <a:gd name="connsiteY22" fmla="*/ 608817 h 1401932"/>
                  <a:gd name="connsiteX23" fmla="*/ 198820 w 786324"/>
                  <a:gd name="connsiteY23" fmla="*/ 532594 h 1401932"/>
                  <a:gd name="connsiteX24" fmla="*/ 183431 w 786324"/>
                  <a:gd name="connsiteY24" fmla="*/ 608817 h 1401932"/>
                  <a:gd name="connsiteX25" fmla="*/ 2986 w 786324"/>
                  <a:gd name="connsiteY25" fmla="*/ 728424 h 1401932"/>
                  <a:gd name="connsiteX26" fmla="*/ 0 w 786324"/>
                  <a:gd name="connsiteY26" fmla="*/ 727897 h 1401932"/>
                  <a:gd name="connsiteX27" fmla="*/ 0 w 786324"/>
                  <a:gd name="connsiteY27" fmla="*/ 337281 h 1401932"/>
                  <a:gd name="connsiteX28" fmla="*/ 198821 w 786324"/>
                  <a:gd name="connsiteY28" fmla="*/ 0 h 1401932"/>
                  <a:gd name="connsiteX29" fmla="*/ 379266 w 786324"/>
                  <a:gd name="connsiteY29" fmla="*/ 119607 h 1401932"/>
                  <a:gd name="connsiteX30" fmla="*/ 394655 w 786324"/>
                  <a:gd name="connsiteY30" fmla="*/ 195830 h 1401932"/>
                  <a:gd name="connsiteX31" fmla="*/ 410044 w 786324"/>
                  <a:gd name="connsiteY31" fmla="*/ 119607 h 1401932"/>
                  <a:gd name="connsiteX32" fmla="*/ 590489 w 786324"/>
                  <a:gd name="connsiteY32" fmla="*/ 0 h 1401932"/>
                  <a:gd name="connsiteX33" fmla="*/ 786324 w 786324"/>
                  <a:gd name="connsiteY33" fmla="*/ 195835 h 1401932"/>
                  <a:gd name="connsiteX34" fmla="*/ 590489 w 786324"/>
                  <a:gd name="connsiteY34" fmla="*/ 391670 h 1401932"/>
                  <a:gd name="connsiteX35" fmla="*/ 410044 w 786324"/>
                  <a:gd name="connsiteY35" fmla="*/ 272063 h 1401932"/>
                  <a:gd name="connsiteX36" fmla="*/ 394655 w 786324"/>
                  <a:gd name="connsiteY36" fmla="*/ 195840 h 1401932"/>
                  <a:gd name="connsiteX37" fmla="*/ 379266 w 786324"/>
                  <a:gd name="connsiteY37" fmla="*/ 272063 h 1401932"/>
                  <a:gd name="connsiteX38" fmla="*/ 198821 w 786324"/>
                  <a:gd name="connsiteY38" fmla="*/ 391670 h 1401932"/>
                  <a:gd name="connsiteX39" fmla="*/ 6965 w 786324"/>
                  <a:gd name="connsiteY39" fmla="*/ 235303 h 1401932"/>
                  <a:gd name="connsiteX40" fmla="*/ 2987 w 786324"/>
                  <a:gd name="connsiteY40" fmla="*/ 195840 h 1401932"/>
                  <a:gd name="connsiteX41" fmla="*/ 0 w 786324"/>
                  <a:gd name="connsiteY41" fmla="*/ 225464 h 1401932"/>
                  <a:gd name="connsiteX42" fmla="*/ 0 w 786324"/>
                  <a:gd name="connsiteY42" fmla="*/ 166206 h 1401932"/>
                  <a:gd name="connsiteX43" fmla="*/ 2987 w 786324"/>
                  <a:gd name="connsiteY43" fmla="*/ 195830 h 1401932"/>
                  <a:gd name="connsiteX44" fmla="*/ 6965 w 786324"/>
                  <a:gd name="connsiteY44" fmla="*/ 156367 h 1401932"/>
                  <a:gd name="connsiteX45" fmla="*/ 198821 w 786324"/>
                  <a:gd name="connsiteY45" fmla="*/ 0 h 14019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</a:cxnLst>
                <a:rect l="l" t="t" r="r" b="b"/>
                <a:pathLst>
                  <a:path w="786324" h="1401932">
                    <a:moveTo>
                      <a:pt x="2983" y="1010262"/>
                    </a:moveTo>
                    <a:cubicBezTo>
                      <a:pt x="111140" y="1010262"/>
                      <a:pt x="198818" y="1097940"/>
                      <a:pt x="198818" y="1206097"/>
                    </a:cubicBezTo>
                    <a:cubicBezTo>
                      <a:pt x="198818" y="1314254"/>
                      <a:pt x="111140" y="1401932"/>
                      <a:pt x="2983" y="1401932"/>
                    </a:cubicBezTo>
                    <a:lnTo>
                      <a:pt x="0" y="1401632"/>
                    </a:lnTo>
                    <a:lnTo>
                      <a:pt x="0" y="1010563"/>
                    </a:lnTo>
                    <a:close/>
                    <a:moveTo>
                      <a:pt x="198819" y="673508"/>
                    </a:moveTo>
                    <a:cubicBezTo>
                      <a:pt x="306976" y="673508"/>
                      <a:pt x="394654" y="761186"/>
                      <a:pt x="394654" y="869343"/>
                    </a:cubicBezTo>
                    <a:cubicBezTo>
                      <a:pt x="394654" y="977500"/>
                      <a:pt x="306976" y="1065178"/>
                      <a:pt x="198819" y="1065178"/>
                    </a:cubicBezTo>
                    <a:cubicBezTo>
                      <a:pt x="117701" y="1065178"/>
                      <a:pt x="48103" y="1015859"/>
                      <a:pt x="18374" y="945571"/>
                    </a:cubicBezTo>
                    <a:lnTo>
                      <a:pt x="2985" y="869348"/>
                    </a:lnTo>
                    <a:lnTo>
                      <a:pt x="0" y="884133"/>
                    </a:lnTo>
                    <a:lnTo>
                      <a:pt x="0" y="854553"/>
                    </a:lnTo>
                    <a:lnTo>
                      <a:pt x="2985" y="869338"/>
                    </a:lnTo>
                    <a:lnTo>
                      <a:pt x="18374" y="793115"/>
                    </a:lnTo>
                    <a:cubicBezTo>
                      <a:pt x="48103" y="722827"/>
                      <a:pt x="117701" y="673508"/>
                      <a:pt x="198819" y="673508"/>
                    </a:cubicBezTo>
                    <a:close/>
                    <a:moveTo>
                      <a:pt x="2986" y="336754"/>
                    </a:moveTo>
                    <a:cubicBezTo>
                      <a:pt x="84104" y="336754"/>
                      <a:pt x="153702" y="386073"/>
                      <a:pt x="183431" y="456361"/>
                    </a:cubicBezTo>
                    <a:lnTo>
                      <a:pt x="198820" y="532584"/>
                    </a:lnTo>
                    <a:lnTo>
                      <a:pt x="214209" y="456361"/>
                    </a:lnTo>
                    <a:cubicBezTo>
                      <a:pt x="243938" y="386073"/>
                      <a:pt x="313536" y="336754"/>
                      <a:pt x="394654" y="336754"/>
                    </a:cubicBezTo>
                    <a:cubicBezTo>
                      <a:pt x="502811" y="336754"/>
                      <a:pt x="590489" y="424432"/>
                      <a:pt x="590489" y="532589"/>
                    </a:cubicBezTo>
                    <a:cubicBezTo>
                      <a:pt x="590489" y="640746"/>
                      <a:pt x="502811" y="728424"/>
                      <a:pt x="394654" y="728424"/>
                    </a:cubicBezTo>
                    <a:cubicBezTo>
                      <a:pt x="313536" y="728424"/>
                      <a:pt x="243938" y="679105"/>
                      <a:pt x="214209" y="608817"/>
                    </a:cubicBezTo>
                    <a:lnTo>
                      <a:pt x="198820" y="532594"/>
                    </a:lnTo>
                    <a:lnTo>
                      <a:pt x="183431" y="608817"/>
                    </a:lnTo>
                    <a:cubicBezTo>
                      <a:pt x="153702" y="679105"/>
                      <a:pt x="84104" y="728424"/>
                      <a:pt x="2986" y="728424"/>
                    </a:cubicBezTo>
                    <a:lnTo>
                      <a:pt x="0" y="727897"/>
                    </a:lnTo>
                    <a:lnTo>
                      <a:pt x="0" y="337281"/>
                    </a:lnTo>
                    <a:close/>
                    <a:moveTo>
                      <a:pt x="198821" y="0"/>
                    </a:moveTo>
                    <a:cubicBezTo>
                      <a:pt x="279939" y="0"/>
                      <a:pt x="349537" y="49319"/>
                      <a:pt x="379266" y="119607"/>
                    </a:cubicBezTo>
                    <a:lnTo>
                      <a:pt x="394655" y="195830"/>
                    </a:lnTo>
                    <a:lnTo>
                      <a:pt x="410044" y="119607"/>
                    </a:lnTo>
                    <a:cubicBezTo>
                      <a:pt x="439773" y="49319"/>
                      <a:pt x="509372" y="0"/>
                      <a:pt x="590489" y="0"/>
                    </a:cubicBezTo>
                    <a:cubicBezTo>
                      <a:pt x="698646" y="0"/>
                      <a:pt x="786324" y="87678"/>
                      <a:pt x="786324" y="195835"/>
                    </a:cubicBezTo>
                    <a:cubicBezTo>
                      <a:pt x="786324" y="303992"/>
                      <a:pt x="698646" y="391670"/>
                      <a:pt x="590489" y="391670"/>
                    </a:cubicBezTo>
                    <a:cubicBezTo>
                      <a:pt x="509372" y="391670"/>
                      <a:pt x="439773" y="342351"/>
                      <a:pt x="410044" y="272063"/>
                    </a:cubicBezTo>
                    <a:lnTo>
                      <a:pt x="394655" y="195840"/>
                    </a:lnTo>
                    <a:lnTo>
                      <a:pt x="379266" y="272063"/>
                    </a:lnTo>
                    <a:cubicBezTo>
                      <a:pt x="349537" y="342351"/>
                      <a:pt x="279939" y="391670"/>
                      <a:pt x="198821" y="391670"/>
                    </a:cubicBezTo>
                    <a:cubicBezTo>
                      <a:pt x="104184" y="391670"/>
                      <a:pt x="25226" y="324541"/>
                      <a:pt x="6965" y="235303"/>
                    </a:cubicBezTo>
                    <a:lnTo>
                      <a:pt x="2987" y="195840"/>
                    </a:lnTo>
                    <a:lnTo>
                      <a:pt x="0" y="225464"/>
                    </a:lnTo>
                    <a:lnTo>
                      <a:pt x="0" y="166206"/>
                    </a:lnTo>
                    <a:lnTo>
                      <a:pt x="2987" y="195830"/>
                    </a:lnTo>
                    <a:lnTo>
                      <a:pt x="6965" y="156367"/>
                    </a:lnTo>
                    <a:cubicBezTo>
                      <a:pt x="25226" y="67128"/>
                      <a:pt x="104184" y="0"/>
                      <a:pt x="198821" y="0"/>
                    </a:cubicBezTo>
                    <a:close/>
                  </a:path>
                </a:pathLst>
              </a:custGeom>
              <a:solidFill>
                <a:sysClr val="windowText" lastClr="000000">
                  <a:alpha val="15000"/>
                </a:sys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cxnSp>
          <p:nvCxnSpPr>
            <p:cNvPr id="1050" name="Straight Connector 1049"/>
            <p:cNvCxnSpPr/>
            <p:nvPr/>
          </p:nvCxnSpPr>
          <p:spPr>
            <a:xfrm>
              <a:off x="5647321" y="3753820"/>
              <a:ext cx="1982805" cy="0"/>
            </a:xfrm>
            <a:prstGeom prst="line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14" name="TextBox 1113"/>
              <p:cNvSpPr txBox="1"/>
              <p:nvPr/>
            </p:nvSpPr>
            <p:spPr>
              <a:xfrm>
                <a:off x="9134847" y="6169762"/>
                <a:ext cx="254040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IN" sz="24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IN" sz="24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r>
                  <a:rPr lang="en-US" sz="2400" dirty="0">
                    <a:solidFill>
                      <a:prstClr val="black"/>
                    </a:solidFill>
                    <a:latin typeface="Nexa Bold Regular" panose="02000000000000000000" pitchFamily="2" charset="0"/>
                  </a:rPr>
                  <a:t> </a:t>
                </a:r>
                <a:r>
                  <a:rPr lang="en-US" sz="2400" dirty="0">
                    <a:solidFill>
                      <a:prstClr val="black"/>
                    </a:solidFill>
                    <a:latin typeface="+mj-lt"/>
                  </a:rPr>
                  <a:t>neighbors</a:t>
                </a:r>
              </a:p>
            </p:txBody>
          </p:sp>
        </mc:Choice>
        <mc:Fallback xmlns="">
          <p:sp>
            <p:nvSpPr>
              <p:cNvPr id="1114" name="TextBox 11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34847" y="6169762"/>
                <a:ext cx="2540405" cy="461665"/>
              </a:xfrm>
              <a:prstGeom prst="rect">
                <a:avLst/>
              </a:prstGeom>
              <a:blipFill>
                <a:blip r:embed="rId2"/>
                <a:stretch>
                  <a:fillRect t="-11842" b="-27632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15" name="Group 1114"/>
          <p:cNvGrpSpPr/>
          <p:nvPr/>
        </p:nvGrpSpPr>
        <p:grpSpPr>
          <a:xfrm>
            <a:off x="5158364" y="3529925"/>
            <a:ext cx="2048465" cy="1346059"/>
            <a:chOff x="5629730" y="2418302"/>
            <a:chExt cx="2048465" cy="1346059"/>
          </a:xfrm>
        </p:grpSpPr>
        <p:sp>
          <p:nvSpPr>
            <p:cNvPr id="1116" name="Oval 1115"/>
            <p:cNvSpPr/>
            <p:nvPr/>
          </p:nvSpPr>
          <p:spPr>
            <a:xfrm>
              <a:off x="5629730" y="2418302"/>
              <a:ext cx="2048465" cy="1346059"/>
            </a:xfrm>
            <a:prstGeom prst="ellipse">
              <a:avLst/>
            </a:prstGeom>
            <a:solidFill>
              <a:srgbClr val="FADECB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117" name="Group 1116"/>
            <p:cNvGrpSpPr/>
            <p:nvPr/>
          </p:nvGrpSpPr>
          <p:grpSpPr>
            <a:xfrm>
              <a:off x="6706346" y="3101535"/>
              <a:ext cx="365765" cy="374232"/>
              <a:chOff x="1197111" y="1389960"/>
              <a:chExt cx="1676237" cy="1715038"/>
            </a:xfrm>
          </p:grpSpPr>
          <p:grpSp>
            <p:nvGrpSpPr>
              <p:cNvPr id="1155" name="Group 1154"/>
              <p:cNvGrpSpPr/>
              <p:nvPr/>
            </p:nvGrpSpPr>
            <p:grpSpPr>
              <a:xfrm>
                <a:off x="1197111" y="1671679"/>
                <a:ext cx="1676237" cy="1433319"/>
                <a:chOff x="1197111" y="1671679"/>
                <a:chExt cx="1676237" cy="1433319"/>
              </a:xfrm>
            </p:grpSpPr>
            <p:sp>
              <p:nvSpPr>
                <p:cNvPr id="1159" name="Freeform 1158"/>
                <p:cNvSpPr/>
                <p:nvPr/>
              </p:nvSpPr>
              <p:spPr>
                <a:xfrm>
                  <a:off x="1197111" y="1671680"/>
                  <a:ext cx="1676237" cy="1433318"/>
                </a:xfrm>
                <a:custGeom>
                  <a:avLst/>
                  <a:gdLst>
                    <a:gd name="connsiteX0" fmla="*/ 498074 w 1676237"/>
                    <a:gd name="connsiteY0" fmla="*/ 1125 h 1433318"/>
                    <a:gd name="connsiteX1" fmla="*/ 783533 w 1676237"/>
                    <a:gd name="connsiteY1" fmla="*/ 104183 h 1433318"/>
                    <a:gd name="connsiteX2" fmla="*/ 838119 w 1676237"/>
                    <a:gd name="connsiteY2" fmla="*/ 165022 h 1433318"/>
                    <a:gd name="connsiteX3" fmla="*/ 892704 w 1676237"/>
                    <a:gd name="connsiteY3" fmla="*/ 104183 h 1433318"/>
                    <a:gd name="connsiteX4" fmla="*/ 1672906 w 1676237"/>
                    <a:gd name="connsiteY4" fmla="*/ 639163 h 1433318"/>
                    <a:gd name="connsiteX5" fmla="*/ 911018 w 1676237"/>
                    <a:gd name="connsiteY5" fmla="*/ 1387935 h 1433318"/>
                    <a:gd name="connsiteX6" fmla="*/ 838119 w 1676237"/>
                    <a:gd name="connsiteY6" fmla="*/ 1332444 h 1433318"/>
                    <a:gd name="connsiteX7" fmla="*/ 765219 w 1676237"/>
                    <a:gd name="connsiteY7" fmla="*/ 1387935 h 1433318"/>
                    <a:gd name="connsiteX8" fmla="*/ 3331 w 1676237"/>
                    <a:gd name="connsiteY8" fmla="*/ 639163 h 1433318"/>
                    <a:gd name="connsiteX9" fmla="*/ 498074 w 1676237"/>
                    <a:gd name="connsiteY9" fmla="*/ 1125 h 14333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676237" h="1433318">
                      <a:moveTo>
                        <a:pt x="498074" y="1125"/>
                      </a:moveTo>
                      <a:cubicBezTo>
                        <a:pt x="596437" y="-6421"/>
                        <a:pt x="696169" y="23527"/>
                        <a:pt x="783533" y="104183"/>
                      </a:cubicBezTo>
                      <a:lnTo>
                        <a:pt x="838119" y="165022"/>
                      </a:lnTo>
                      <a:lnTo>
                        <a:pt x="892704" y="104183"/>
                      </a:lnTo>
                      <a:cubicBezTo>
                        <a:pt x="1220320" y="-198276"/>
                        <a:pt x="1721855" y="212347"/>
                        <a:pt x="1672906" y="639163"/>
                      </a:cubicBezTo>
                      <a:cubicBezTo>
                        <a:pt x="1647770" y="954853"/>
                        <a:pt x="1283595" y="1611150"/>
                        <a:pt x="911018" y="1387935"/>
                      </a:cubicBezTo>
                      <a:lnTo>
                        <a:pt x="838119" y="1332444"/>
                      </a:lnTo>
                      <a:lnTo>
                        <a:pt x="765219" y="1387935"/>
                      </a:lnTo>
                      <a:cubicBezTo>
                        <a:pt x="392642" y="1611150"/>
                        <a:pt x="28467" y="954853"/>
                        <a:pt x="3331" y="639163"/>
                      </a:cubicBezTo>
                      <a:cubicBezTo>
                        <a:pt x="-32565" y="326165"/>
                        <a:pt x="227577" y="21875"/>
                        <a:pt x="498074" y="1125"/>
                      </a:cubicBezTo>
                      <a:close/>
                    </a:path>
                  </a:pathLst>
                </a:custGeom>
                <a:solidFill>
                  <a:srgbClr val="EC7064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160" name="Freeform 1159"/>
                <p:cNvSpPr/>
                <p:nvPr/>
              </p:nvSpPr>
              <p:spPr>
                <a:xfrm>
                  <a:off x="2035229" y="1671679"/>
                  <a:ext cx="838119" cy="1433319"/>
                </a:xfrm>
                <a:custGeom>
                  <a:avLst/>
                  <a:gdLst>
                    <a:gd name="connsiteX0" fmla="*/ 321589 w 838119"/>
                    <a:gd name="connsiteY0" fmla="*/ 154 h 1433319"/>
                    <a:gd name="connsiteX1" fmla="*/ 834788 w 838119"/>
                    <a:gd name="connsiteY1" fmla="*/ 639164 h 1433319"/>
                    <a:gd name="connsiteX2" fmla="*/ 72900 w 838119"/>
                    <a:gd name="connsiteY2" fmla="*/ 1387936 h 1433319"/>
                    <a:gd name="connsiteX3" fmla="*/ 1 w 838119"/>
                    <a:gd name="connsiteY3" fmla="*/ 1332445 h 1433319"/>
                    <a:gd name="connsiteX4" fmla="*/ 0 w 838119"/>
                    <a:gd name="connsiteY4" fmla="*/ 1332446 h 1433319"/>
                    <a:gd name="connsiteX5" fmla="*/ 0 w 838119"/>
                    <a:gd name="connsiteY5" fmla="*/ 165022 h 1433319"/>
                    <a:gd name="connsiteX6" fmla="*/ 1 w 838119"/>
                    <a:gd name="connsiteY6" fmla="*/ 165023 h 1433319"/>
                    <a:gd name="connsiteX7" fmla="*/ 54586 w 838119"/>
                    <a:gd name="connsiteY7" fmla="*/ 104184 h 1433319"/>
                    <a:gd name="connsiteX8" fmla="*/ 321589 w 838119"/>
                    <a:gd name="connsiteY8" fmla="*/ 154 h 14333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838119" h="1433319">
                      <a:moveTo>
                        <a:pt x="321589" y="154"/>
                      </a:moveTo>
                      <a:cubicBezTo>
                        <a:pt x="598565" y="8049"/>
                        <a:pt x="871500" y="319052"/>
                        <a:pt x="834788" y="639164"/>
                      </a:cubicBezTo>
                      <a:cubicBezTo>
                        <a:pt x="809652" y="954854"/>
                        <a:pt x="445477" y="1611151"/>
                        <a:pt x="72900" y="1387936"/>
                      </a:cubicBezTo>
                      <a:lnTo>
                        <a:pt x="1" y="1332445"/>
                      </a:lnTo>
                      <a:lnTo>
                        <a:pt x="0" y="1332446"/>
                      </a:lnTo>
                      <a:lnTo>
                        <a:pt x="0" y="165022"/>
                      </a:lnTo>
                      <a:lnTo>
                        <a:pt x="1" y="165023"/>
                      </a:lnTo>
                      <a:lnTo>
                        <a:pt x="54586" y="104184"/>
                      </a:lnTo>
                      <a:cubicBezTo>
                        <a:pt x="136490" y="28569"/>
                        <a:pt x="229264" y="-2478"/>
                        <a:pt x="321589" y="154"/>
                      </a:cubicBezTo>
                      <a:close/>
                    </a:path>
                  </a:pathLst>
                </a:custGeom>
                <a:solidFill>
                  <a:srgbClr val="E84C3D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156" name="Group 1155"/>
              <p:cNvGrpSpPr/>
              <p:nvPr/>
            </p:nvGrpSpPr>
            <p:grpSpPr>
              <a:xfrm rot="2700000">
                <a:off x="2122165" y="1174441"/>
                <a:ext cx="426826" cy="857864"/>
                <a:chOff x="4898239" y="1582532"/>
                <a:chExt cx="309771" cy="622599"/>
              </a:xfrm>
            </p:grpSpPr>
            <p:sp>
              <p:nvSpPr>
                <p:cNvPr id="1157" name="Freeform 1156"/>
                <p:cNvSpPr/>
                <p:nvPr/>
              </p:nvSpPr>
              <p:spPr>
                <a:xfrm rot="16200000">
                  <a:off x="4741825" y="1738946"/>
                  <a:ext cx="622599" cy="309771"/>
                </a:xfrm>
                <a:custGeom>
                  <a:avLst/>
                  <a:gdLst>
                    <a:gd name="connsiteX0" fmla="*/ 311022 w 622599"/>
                    <a:gd name="connsiteY0" fmla="*/ 1 h 309771"/>
                    <a:gd name="connsiteX1" fmla="*/ 554886 w 622599"/>
                    <a:gd name="connsiteY1" fmla="*/ 87690 h 309771"/>
                    <a:gd name="connsiteX2" fmla="*/ 620070 w 622599"/>
                    <a:gd name="connsiteY2" fmla="*/ 153608 h 309771"/>
                    <a:gd name="connsiteX3" fmla="*/ 620481 w 622599"/>
                    <a:gd name="connsiteY3" fmla="*/ 153605 h 309771"/>
                    <a:gd name="connsiteX4" fmla="*/ 620274 w 622599"/>
                    <a:gd name="connsiteY4" fmla="*/ 153815 h 309771"/>
                    <a:gd name="connsiteX5" fmla="*/ 622599 w 622599"/>
                    <a:gd name="connsiteY5" fmla="*/ 156166 h 309771"/>
                    <a:gd name="connsiteX6" fmla="*/ 617944 w 622599"/>
                    <a:gd name="connsiteY6" fmla="*/ 156177 h 309771"/>
                    <a:gd name="connsiteX7" fmla="*/ 553568 w 622599"/>
                    <a:gd name="connsiteY7" fmla="*/ 221424 h 309771"/>
                    <a:gd name="connsiteX8" fmla="*/ 2658 w 622599"/>
                    <a:gd name="connsiteY8" fmla="*/ 158149 h 309771"/>
                    <a:gd name="connsiteX9" fmla="*/ 118479 w 622599"/>
                    <a:gd name="connsiteY9" fmla="*/ 157297 h 309771"/>
                    <a:gd name="connsiteX10" fmla="*/ 0 w 622599"/>
                    <a:gd name="connsiteY10" fmla="*/ 157563 h 309771"/>
                    <a:gd name="connsiteX11" fmla="*/ 311022 w 622599"/>
                    <a:gd name="connsiteY11" fmla="*/ 1 h 3097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622599" h="309771">
                      <a:moveTo>
                        <a:pt x="311022" y="1"/>
                      </a:moveTo>
                      <a:cubicBezTo>
                        <a:pt x="396643" y="-192"/>
                        <a:pt x="482317" y="29028"/>
                        <a:pt x="554886" y="87690"/>
                      </a:cubicBezTo>
                      <a:lnTo>
                        <a:pt x="620070" y="153608"/>
                      </a:lnTo>
                      <a:lnTo>
                        <a:pt x="620481" y="153605"/>
                      </a:lnTo>
                      <a:lnTo>
                        <a:pt x="620274" y="153815"/>
                      </a:lnTo>
                      <a:lnTo>
                        <a:pt x="622599" y="156166"/>
                      </a:lnTo>
                      <a:lnTo>
                        <a:pt x="617944" y="156177"/>
                      </a:lnTo>
                      <a:lnTo>
                        <a:pt x="553568" y="221424"/>
                      </a:lnTo>
                      <a:cubicBezTo>
                        <a:pt x="386280" y="357309"/>
                        <a:pt x="148614" y="336615"/>
                        <a:pt x="2658" y="158149"/>
                      </a:cubicBezTo>
                      <a:lnTo>
                        <a:pt x="118479" y="157297"/>
                      </a:lnTo>
                      <a:lnTo>
                        <a:pt x="0" y="157563"/>
                      </a:lnTo>
                      <a:cubicBezTo>
                        <a:pt x="82792" y="52801"/>
                        <a:pt x="196861" y="257"/>
                        <a:pt x="311022" y="1"/>
                      </a:cubicBezTo>
                      <a:close/>
                    </a:path>
                  </a:pathLst>
                </a:custGeom>
                <a:solidFill>
                  <a:srgbClr val="58D68F"/>
                </a:solidFill>
                <a:ln w="635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158" name="Freeform 1157"/>
                <p:cNvSpPr/>
                <p:nvPr/>
              </p:nvSpPr>
              <p:spPr>
                <a:xfrm>
                  <a:off x="5053124" y="1582532"/>
                  <a:ext cx="154886" cy="622599"/>
                </a:xfrm>
                <a:custGeom>
                  <a:avLst/>
                  <a:gdLst>
                    <a:gd name="connsiteX0" fmla="*/ 1281 w 154886"/>
                    <a:gd name="connsiteY0" fmla="*/ 0 h 622599"/>
                    <a:gd name="connsiteX1" fmla="*/ 1292 w 154886"/>
                    <a:gd name="connsiteY1" fmla="*/ 4655 h 622599"/>
                    <a:gd name="connsiteX2" fmla="*/ 66539 w 154886"/>
                    <a:gd name="connsiteY2" fmla="*/ 69031 h 622599"/>
                    <a:gd name="connsiteX3" fmla="*/ 3264 w 154886"/>
                    <a:gd name="connsiteY3" fmla="*/ 619941 h 622599"/>
                    <a:gd name="connsiteX4" fmla="*/ 2412 w 154886"/>
                    <a:gd name="connsiteY4" fmla="*/ 504120 h 622599"/>
                    <a:gd name="connsiteX5" fmla="*/ 2678 w 154886"/>
                    <a:gd name="connsiteY5" fmla="*/ 622599 h 622599"/>
                    <a:gd name="connsiteX6" fmla="*/ 0 w 154886"/>
                    <a:gd name="connsiteY6" fmla="*/ 619972 h 622599"/>
                    <a:gd name="connsiteX7" fmla="*/ 0 w 154886"/>
                    <a:gd name="connsiteY7" fmla="*/ 1267 h 6225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54886" h="622599">
                      <a:moveTo>
                        <a:pt x="1281" y="0"/>
                      </a:moveTo>
                      <a:lnTo>
                        <a:pt x="1292" y="4655"/>
                      </a:lnTo>
                      <a:lnTo>
                        <a:pt x="66539" y="69031"/>
                      </a:lnTo>
                      <a:cubicBezTo>
                        <a:pt x="202424" y="236319"/>
                        <a:pt x="181730" y="473985"/>
                        <a:pt x="3264" y="619941"/>
                      </a:cubicBezTo>
                      <a:lnTo>
                        <a:pt x="2412" y="504120"/>
                      </a:lnTo>
                      <a:lnTo>
                        <a:pt x="2678" y="622599"/>
                      </a:lnTo>
                      <a:lnTo>
                        <a:pt x="0" y="619972"/>
                      </a:lnTo>
                      <a:lnTo>
                        <a:pt x="0" y="1267"/>
                      </a:lnTo>
                      <a:close/>
                    </a:path>
                  </a:pathLst>
                </a:custGeom>
                <a:solidFill>
                  <a:srgbClr val="27AE60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118" name="Group 1117"/>
            <p:cNvGrpSpPr/>
            <p:nvPr/>
          </p:nvGrpSpPr>
          <p:grpSpPr>
            <a:xfrm>
              <a:off x="6453028" y="2537221"/>
              <a:ext cx="392762" cy="419835"/>
              <a:chOff x="3589257" y="1246862"/>
              <a:chExt cx="1485489" cy="1587885"/>
            </a:xfrm>
          </p:grpSpPr>
          <p:cxnSp>
            <p:nvCxnSpPr>
              <p:cNvPr id="1144" name="Straight Connector 1143"/>
              <p:cNvCxnSpPr/>
              <p:nvPr/>
            </p:nvCxnSpPr>
            <p:spPr>
              <a:xfrm flipV="1">
                <a:off x="3896226" y="1557868"/>
                <a:ext cx="335757" cy="789942"/>
              </a:xfrm>
              <a:prstGeom prst="line">
                <a:avLst/>
              </a:prstGeom>
              <a:noFill/>
              <a:ln w="101600" cap="flat" cmpd="sng" algn="ctr">
                <a:solidFill>
                  <a:srgbClr val="58D68F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145" name="Straight Connector 1144"/>
              <p:cNvCxnSpPr/>
              <p:nvPr/>
            </p:nvCxnSpPr>
            <p:spPr>
              <a:xfrm flipH="1" flipV="1">
                <a:off x="4246378" y="1557868"/>
                <a:ext cx="335757" cy="789942"/>
              </a:xfrm>
              <a:prstGeom prst="line">
                <a:avLst/>
              </a:prstGeom>
              <a:noFill/>
              <a:ln w="101600" cap="flat" cmpd="sng" algn="ctr">
                <a:solidFill>
                  <a:srgbClr val="27AE60"/>
                </a:solidFill>
                <a:prstDash val="solid"/>
                <a:miter lim="800000"/>
              </a:ln>
              <a:effectLst/>
            </p:spPr>
          </p:cxnSp>
          <p:grpSp>
            <p:nvGrpSpPr>
              <p:cNvPr id="1146" name="Group 1145"/>
              <p:cNvGrpSpPr/>
              <p:nvPr/>
            </p:nvGrpSpPr>
            <p:grpSpPr>
              <a:xfrm>
                <a:off x="3589257" y="2220809"/>
                <a:ext cx="613937" cy="613938"/>
                <a:chOff x="4607481" y="4365751"/>
                <a:chExt cx="739649" cy="739650"/>
              </a:xfrm>
            </p:grpSpPr>
            <p:sp>
              <p:nvSpPr>
                <p:cNvPr id="1153" name="Oval 1152"/>
                <p:cNvSpPr/>
                <p:nvPr/>
              </p:nvSpPr>
              <p:spPr>
                <a:xfrm>
                  <a:off x="4607481" y="4365751"/>
                  <a:ext cx="739649" cy="739649"/>
                </a:xfrm>
                <a:prstGeom prst="ellipse">
                  <a:avLst/>
                </a:prstGeom>
                <a:solidFill>
                  <a:srgbClr val="C6495E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154" name="Freeform 1153"/>
                <p:cNvSpPr/>
                <p:nvPr/>
              </p:nvSpPr>
              <p:spPr>
                <a:xfrm>
                  <a:off x="4977304" y="4365751"/>
                  <a:ext cx="369826" cy="739650"/>
                </a:xfrm>
                <a:custGeom>
                  <a:avLst/>
                  <a:gdLst>
                    <a:gd name="connsiteX0" fmla="*/ 1 w 369826"/>
                    <a:gd name="connsiteY0" fmla="*/ 0 h 739650"/>
                    <a:gd name="connsiteX1" fmla="*/ 369826 w 369826"/>
                    <a:gd name="connsiteY1" fmla="*/ 369825 h 739650"/>
                    <a:gd name="connsiteX2" fmla="*/ 1 w 369826"/>
                    <a:gd name="connsiteY2" fmla="*/ 739650 h 739650"/>
                    <a:gd name="connsiteX3" fmla="*/ 0 w 369826"/>
                    <a:gd name="connsiteY3" fmla="*/ 739650 h 739650"/>
                    <a:gd name="connsiteX4" fmla="*/ 0 w 369826"/>
                    <a:gd name="connsiteY4" fmla="*/ 0 h 7396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69826" h="739650">
                      <a:moveTo>
                        <a:pt x="1" y="0"/>
                      </a:moveTo>
                      <a:cubicBezTo>
                        <a:pt x="204250" y="0"/>
                        <a:pt x="369826" y="165576"/>
                        <a:pt x="369826" y="369825"/>
                      </a:cubicBezTo>
                      <a:cubicBezTo>
                        <a:pt x="369826" y="574074"/>
                        <a:pt x="204250" y="739650"/>
                        <a:pt x="1" y="739650"/>
                      </a:cubicBezTo>
                      <a:lnTo>
                        <a:pt x="0" y="73965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52B42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147" name="Group 1146"/>
              <p:cNvGrpSpPr/>
              <p:nvPr/>
            </p:nvGrpSpPr>
            <p:grpSpPr>
              <a:xfrm>
                <a:off x="4260773" y="2220809"/>
                <a:ext cx="613937" cy="613938"/>
                <a:chOff x="4607481" y="4365751"/>
                <a:chExt cx="739649" cy="739650"/>
              </a:xfrm>
            </p:grpSpPr>
            <p:sp>
              <p:nvSpPr>
                <p:cNvPr id="1151" name="Oval 1150"/>
                <p:cNvSpPr/>
                <p:nvPr/>
              </p:nvSpPr>
              <p:spPr>
                <a:xfrm>
                  <a:off x="4607481" y="4365751"/>
                  <a:ext cx="739649" cy="739649"/>
                </a:xfrm>
                <a:prstGeom prst="ellipse">
                  <a:avLst/>
                </a:prstGeom>
                <a:solidFill>
                  <a:srgbClr val="C6495E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152" name="Freeform 1151"/>
                <p:cNvSpPr/>
                <p:nvPr/>
              </p:nvSpPr>
              <p:spPr>
                <a:xfrm>
                  <a:off x="4977304" y="4365751"/>
                  <a:ext cx="369826" cy="739650"/>
                </a:xfrm>
                <a:custGeom>
                  <a:avLst/>
                  <a:gdLst>
                    <a:gd name="connsiteX0" fmla="*/ 1 w 369826"/>
                    <a:gd name="connsiteY0" fmla="*/ 0 h 739650"/>
                    <a:gd name="connsiteX1" fmla="*/ 369826 w 369826"/>
                    <a:gd name="connsiteY1" fmla="*/ 369825 h 739650"/>
                    <a:gd name="connsiteX2" fmla="*/ 1 w 369826"/>
                    <a:gd name="connsiteY2" fmla="*/ 739650 h 739650"/>
                    <a:gd name="connsiteX3" fmla="*/ 0 w 369826"/>
                    <a:gd name="connsiteY3" fmla="*/ 739650 h 739650"/>
                    <a:gd name="connsiteX4" fmla="*/ 0 w 369826"/>
                    <a:gd name="connsiteY4" fmla="*/ 0 h 7396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69826" h="739650">
                      <a:moveTo>
                        <a:pt x="1" y="0"/>
                      </a:moveTo>
                      <a:cubicBezTo>
                        <a:pt x="204250" y="0"/>
                        <a:pt x="369826" y="165576"/>
                        <a:pt x="369826" y="369825"/>
                      </a:cubicBezTo>
                      <a:cubicBezTo>
                        <a:pt x="369826" y="574074"/>
                        <a:pt x="204250" y="739650"/>
                        <a:pt x="1" y="739650"/>
                      </a:cubicBezTo>
                      <a:lnTo>
                        <a:pt x="0" y="73965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52B42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148" name="Group 1147"/>
              <p:cNvGrpSpPr/>
              <p:nvPr/>
            </p:nvGrpSpPr>
            <p:grpSpPr>
              <a:xfrm>
                <a:off x="4189264" y="1246862"/>
                <a:ext cx="885482" cy="428318"/>
                <a:chOff x="4063354" y="1112562"/>
                <a:chExt cx="885482" cy="428318"/>
              </a:xfrm>
            </p:grpSpPr>
            <p:sp>
              <p:nvSpPr>
                <p:cNvPr id="1149" name="Freeform 1148"/>
                <p:cNvSpPr/>
                <p:nvPr/>
              </p:nvSpPr>
              <p:spPr>
                <a:xfrm rot="20700000">
                  <a:off x="4063354" y="1112562"/>
                  <a:ext cx="857864" cy="426826"/>
                </a:xfrm>
                <a:custGeom>
                  <a:avLst/>
                  <a:gdLst>
                    <a:gd name="connsiteX0" fmla="*/ 311022 w 622599"/>
                    <a:gd name="connsiteY0" fmla="*/ 1 h 309771"/>
                    <a:gd name="connsiteX1" fmla="*/ 554886 w 622599"/>
                    <a:gd name="connsiteY1" fmla="*/ 87690 h 309771"/>
                    <a:gd name="connsiteX2" fmla="*/ 620070 w 622599"/>
                    <a:gd name="connsiteY2" fmla="*/ 153608 h 309771"/>
                    <a:gd name="connsiteX3" fmla="*/ 620481 w 622599"/>
                    <a:gd name="connsiteY3" fmla="*/ 153605 h 309771"/>
                    <a:gd name="connsiteX4" fmla="*/ 620274 w 622599"/>
                    <a:gd name="connsiteY4" fmla="*/ 153815 h 309771"/>
                    <a:gd name="connsiteX5" fmla="*/ 622599 w 622599"/>
                    <a:gd name="connsiteY5" fmla="*/ 156166 h 309771"/>
                    <a:gd name="connsiteX6" fmla="*/ 617944 w 622599"/>
                    <a:gd name="connsiteY6" fmla="*/ 156177 h 309771"/>
                    <a:gd name="connsiteX7" fmla="*/ 553568 w 622599"/>
                    <a:gd name="connsiteY7" fmla="*/ 221424 h 309771"/>
                    <a:gd name="connsiteX8" fmla="*/ 2658 w 622599"/>
                    <a:gd name="connsiteY8" fmla="*/ 158149 h 309771"/>
                    <a:gd name="connsiteX9" fmla="*/ 118479 w 622599"/>
                    <a:gd name="connsiteY9" fmla="*/ 157297 h 309771"/>
                    <a:gd name="connsiteX10" fmla="*/ 0 w 622599"/>
                    <a:gd name="connsiteY10" fmla="*/ 157563 h 309771"/>
                    <a:gd name="connsiteX11" fmla="*/ 311022 w 622599"/>
                    <a:gd name="connsiteY11" fmla="*/ 1 h 3097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622599" h="309771">
                      <a:moveTo>
                        <a:pt x="311022" y="1"/>
                      </a:moveTo>
                      <a:cubicBezTo>
                        <a:pt x="396643" y="-192"/>
                        <a:pt x="482317" y="29028"/>
                        <a:pt x="554886" y="87690"/>
                      </a:cubicBezTo>
                      <a:lnTo>
                        <a:pt x="620070" y="153608"/>
                      </a:lnTo>
                      <a:lnTo>
                        <a:pt x="620481" y="153605"/>
                      </a:lnTo>
                      <a:lnTo>
                        <a:pt x="620274" y="153815"/>
                      </a:lnTo>
                      <a:lnTo>
                        <a:pt x="622599" y="156166"/>
                      </a:lnTo>
                      <a:lnTo>
                        <a:pt x="617944" y="156177"/>
                      </a:lnTo>
                      <a:lnTo>
                        <a:pt x="553568" y="221424"/>
                      </a:lnTo>
                      <a:cubicBezTo>
                        <a:pt x="386280" y="357309"/>
                        <a:pt x="148614" y="336615"/>
                        <a:pt x="2658" y="158149"/>
                      </a:cubicBezTo>
                      <a:lnTo>
                        <a:pt x="118479" y="157297"/>
                      </a:lnTo>
                      <a:lnTo>
                        <a:pt x="0" y="157563"/>
                      </a:lnTo>
                      <a:cubicBezTo>
                        <a:pt x="82792" y="52801"/>
                        <a:pt x="196861" y="257"/>
                        <a:pt x="311022" y="1"/>
                      </a:cubicBezTo>
                      <a:close/>
                    </a:path>
                  </a:pathLst>
                </a:custGeom>
                <a:solidFill>
                  <a:srgbClr val="58D68F"/>
                </a:solidFill>
                <a:ln w="635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150" name="Freeform 1149"/>
                <p:cNvSpPr/>
                <p:nvPr/>
              </p:nvSpPr>
              <p:spPr>
                <a:xfrm rot="4500000">
                  <a:off x="4413197" y="1005241"/>
                  <a:ext cx="213414" cy="857864"/>
                </a:xfrm>
                <a:custGeom>
                  <a:avLst/>
                  <a:gdLst>
                    <a:gd name="connsiteX0" fmla="*/ 1281 w 154886"/>
                    <a:gd name="connsiteY0" fmla="*/ 0 h 622599"/>
                    <a:gd name="connsiteX1" fmla="*/ 1292 w 154886"/>
                    <a:gd name="connsiteY1" fmla="*/ 4655 h 622599"/>
                    <a:gd name="connsiteX2" fmla="*/ 66539 w 154886"/>
                    <a:gd name="connsiteY2" fmla="*/ 69031 h 622599"/>
                    <a:gd name="connsiteX3" fmla="*/ 3264 w 154886"/>
                    <a:gd name="connsiteY3" fmla="*/ 619941 h 622599"/>
                    <a:gd name="connsiteX4" fmla="*/ 2412 w 154886"/>
                    <a:gd name="connsiteY4" fmla="*/ 504120 h 622599"/>
                    <a:gd name="connsiteX5" fmla="*/ 2678 w 154886"/>
                    <a:gd name="connsiteY5" fmla="*/ 622599 h 622599"/>
                    <a:gd name="connsiteX6" fmla="*/ 0 w 154886"/>
                    <a:gd name="connsiteY6" fmla="*/ 619972 h 622599"/>
                    <a:gd name="connsiteX7" fmla="*/ 0 w 154886"/>
                    <a:gd name="connsiteY7" fmla="*/ 1267 h 6225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54886" h="622599">
                      <a:moveTo>
                        <a:pt x="1281" y="0"/>
                      </a:moveTo>
                      <a:lnTo>
                        <a:pt x="1292" y="4655"/>
                      </a:lnTo>
                      <a:lnTo>
                        <a:pt x="66539" y="69031"/>
                      </a:lnTo>
                      <a:cubicBezTo>
                        <a:pt x="202424" y="236319"/>
                        <a:pt x="181730" y="473985"/>
                        <a:pt x="3264" y="619941"/>
                      </a:cubicBezTo>
                      <a:lnTo>
                        <a:pt x="2412" y="504120"/>
                      </a:lnTo>
                      <a:lnTo>
                        <a:pt x="2678" y="622599"/>
                      </a:lnTo>
                      <a:lnTo>
                        <a:pt x="0" y="619972"/>
                      </a:lnTo>
                      <a:lnTo>
                        <a:pt x="0" y="1267"/>
                      </a:lnTo>
                      <a:close/>
                    </a:path>
                  </a:pathLst>
                </a:custGeom>
                <a:solidFill>
                  <a:srgbClr val="27AE60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119" name="Group 1118"/>
            <p:cNvGrpSpPr/>
            <p:nvPr/>
          </p:nvGrpSpPr>
          <p:grpSpPr>
            <a:xfrm>
              <a:off x="6223139" y="3083800"/>
              <a:ext cx="293425" cy="406095"/>
              <a:chOff x="1633488" y="334932"/>
              <a:chExt cx="1344715" cy="1861064"/>
            </a:xfrm>
          </p:grpSpPr>
          <p:grpSp>
            <p:nvGrpSpPr>
              <p:cNvPr id="1120" name="Group 1119"/>
              <p:cNvGrpSpPr/>
              <p:nvPr/>
            </p:nvGrpSpPr>
            <p:grpSpPr>
              <a:xfrm>
                <a:off x="1633488" y="684696"/>
                <a:ext cx="1344715" cy="1511300"/>
                <a:chOff x="1633488" y="684696"/>
                <a:chExt cx="1344715" cy="1511300"/>
              </a:xfrm>
            </p:grpSpPr>
            <p:sp>
              <p:nvSpPr>
                <p:cNvPr id="1142" name="Freeform 1141"/>
                <p:cNvSpPr/>
                <p:nvPr/>
              </p:nvSpPr>
              <p:spPr>
                <a:xfrm flipH="1">
                  <a:off x="1633488" y="684696"/>
                  <a:ext cx="1344715" cy="1511300"/>
                </a:xfrm>
                <a:custGeom>
                  <a:avLst/>
                  <a:gdLst>
                    <a:gd name="connsiteX0" fmla="*/ 695217 w 1344715"/>
                    <a:gd name="connsiteY0" fmla="*/ 0 h 1511300"/>
                    <a:gd name="connsiteX1" fmla="*/ 685058 w 1344715"/>
                    <a:gd name="connsiteY1" fmla="*/ 0 h 1511300"/>
                    <a:gd name="connsiteX2" fmla="*/ 659657 w 1344715"/>
                    <a:gd name="connsiteY2" fmla="*/ 0 h 1511300"/>
                    <a:gd name="connsiteX3" fmla="*/ 649498 w 1344715"/>
                    <a:gd name="connsiteY3" fmla="*/ 0 h 1511300"/>
                    <a:gd name="connsiteX4" fmla="*/ 649498 w 1344715"/>
                    <a:gd name="connsiteY4" fmla="*/ 424 h 1511300"/>
                    <a:gd name="connsiteX5" fmla="*/ 556042 w 1344715"/>
                    <a:gd name="connsiteY5" fmla="*/ 4323 h 1511300"/>
                    <a:gd name="connsiteX6" fmla="*/ 619492 w 1344715"/>
                    <a:gd name="connsiteY6" fmla="*/ 1506592 h 1511300"/>
                    <a:gd name="connsiteX7" fmla="*/ 649498 w 1344715"/>
                    <a:gd name="connsiteY7" fmla="*/ 1509264 h 1511300"/>
                    <a:gd name="connsiteX8" fmla="*/ 649498 w 1344715"/>
                    <a:gd name="connsiteY8" fmla="*/ 1511300 h 1511300"/>
                    <a:gd name="connsiteX9" fmla="*/ 672357 w 1344715"/>
                    <a:gd name="connsiteY9" fmla="*/ 1511300 h 1511300"/>
                    <a:gd name="connsiteX10" fmla="*/ 672358 w 1344715"/>
                    <a:gd name="connsiteY10" fmla="*/ 1511300 h 1511300"/>
                    <a:gd name="connsiteX11" fmla="*/ 695217 w 1344715"/>
                    <a:gd name="connsiteY11" fmla="*/ 1511300 h 1511300"/>
                    <a:gd name="connsiteX12" fmla="*/ 695217 w 1344715"/>
                    <a:gd name="connsiteY12" fmla="*/ 1507477 h 1511300"/>
                    <a:gd name="connsiteX13" fmla="*/ 778028 w 1344715"/>
                    <a:gd name="connsiteY13" fmla="*/ 1493630 h 1511300"/>
                    <a:gd name="connsiteX14" fmla="*/ 788673 w 1344715"/>
                    <a:gd name="connsiteY14" fmla="*/ 4323 h 1511300"/>
                    <a:gd name="connsiteX15" fmla="*/ 695217 w 1344715"/>
                    <a:gd name="connsiteY15" fmla="*/ 424 h 15113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344715" h="1511300">
                      <a:moveTo>
                        <a:pt x="695217" y="0"/>
                      </a:moveTo>
                      <a:lnTo>
                        <a:pt x="685058" y="0"/>
                      </a:lnTo>
                      <a:lnTo>
                        <a:pt x="659657" y="0"/>
                      </a:lnTo>
                      <a:lnTo>
                        <a:pt x="649498" y="0"/>
                      </a:lnTo>
                      <a:lnTo>
                        <a:pt x="649498" y="424"/>
                      </a:lnTo>
                      <a:lnTo>
                        <a:pt x="556042" y="4323"/>
                      </a:lnTo>
                      <a:cubicBezTo>
                        <a:pt x="-429374" y="89872"/>
                        <a:pt x="90582" y="1417322"/>
                        <a:pt x="619492" y="1506592"/>
                      </a:cubicBezTo>
                      <a:lnTo>
                        <a:pt x="649498" y="1509264"/>
                      </a:lnTo>
                      <a:lnTo>
                        <a:pt x="649498" y="1511300"/>
                      </a:lnTo>
                      <a:lnTo>
                        <a:pt x="672357" y="1511300"/>
                      </a:lnTo>
                      <a:lnTo>
                        <a:pt x="672358" y="1511300"/>
                      </a:lnTo>
                      <a:lnTo>
                        <a:pt x="695217" y="1511300"/>
                      </a:lnTo>
                      <a:lnTo>
                        <a:pt x="695217" y="1507477"/>
                      </a:lnTo>
                      <a:lnTo>
                        <a:pt x="778028" y="1493630"/>
                      </a:lnTo>
                      <a:cubicBezTo>
                        <a:pt x="1287124" y="1330205"/>
                        <a:pt x="1741242" y="87020"/>
                        <a:pt x="788673" y="4323"/>
                      </a:cubicBezTo>
                      <a:lnTo>
                        <a:pt x="695217" y="424"/>
                      </a:lnTo>
                      <a:close/>
                    </a:path>
                  </a:pathLst>
                </a:custGeom>
                <a:solidFill>
                  <a:srgbClr val="E35443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143" name="Freeform 1142"/>
                <p:cNvSpPr/>
                <p:nvPr/>
              </p:nvSpPr>
              <p:spPr>
                <a:xfrm flipH="1">
                  <a:off x="2305845" y="684696"/>
                  <a:ext cx="672358" cy="1511300"/>
                </a:xfrm>
                <a:custGeom>
                  <a:avLst/>
                  <a:gdLst>
                    <a:gd name="connsiteX0" fmla="*/ 672358 w 672358"/>
                    <a:gd name="connsiteY0" fmla="*/ 0 h 1511300"/>
                    <a:gd name="connsiteX1" fmla="*/ 659657 w 672358"/>
                    <a:gd name="connsiteY1" fmla="*/ 0 h 1511300"/>
                    <a:gd name="connsiteX2" fmla="*/ 649498 w 672358"/>
                    <a:gd name="connsiteY2" fmla="*/ 0 h 1511300"/>
                    <a:gd name="connsiteX3" fmla="*/ 649498 w 672358"/>
                    <a:gd name="connsiteY3" fmla="*/ 424 h 1511300"/>
                    <a:gd name="connsiteX4" fmla="*/ 556042 w 672358"/>
                    <a:gd name="connsiteY4" fmla="*/ 4323 h 1511300"/>
                    <a:gd name="connsiteX5" fmla="*/ 619492 w 672358"/>
                    <a:gd name="connsiteY5" fmla="*/ 1506592 h 1511300"/>
                    <a:gd name="connsiteX6" fmla="*/ 649498 w 672358"/>
                    <a:gd name="connsiteY6" fmla="*/ 1509264 h 1511300"/>
                    <a:gd name="connsiteX7" fmla="*/ 649498 w 672358"/>
                    <a:gd name="connsiteY7" fmla="*/ 1511300 h 1511300"/>
                    <a:gd name="connsiteX8" fmla="*/ 672357 w 672358"/>
                    <a:gd name="connsiteY8" fmla="*/ 1511300 h 1511300"/>
                    <a:gd name="connsiteX9" fmla="*/ 672358 w 672358"/>
                    <a:gd name="connsiteY9" fmla="*/ 1511300 h 15113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672358" h="1511300">
                      <a:moveTo>
                        <a:pt x="672358" y="0"/>
                      </a:moveTo>
                      <a:lnTo>
                        <a:pt x="659657" y="0"/>
                      </a:lnTo>
                      <a:lnTo>
                        <a:pt x="649498" y="0"/>
                      </a:lnTo>
                      <a:lnTo>
                        <a:pt x="649498" y="424"/>
                      </a:lnTo>
                      <a:lnTo>
                        <a:pt x="556042" y="4323"/>
                      </a:lnTo>
                      <a:cubicBezTo>
                        <a:pt x="-429374" y="89872"/>
                        <a:pt x="90582" y="1417322"/>
                        <a:pt x="619492" y="1506592"/>
                      </a:cubicBezTo>
                      <a:lnTo>
                        <a:pt x="649498" y="1509264"/>
                      </a:lnTo>
                      <a:lnTo>
                        <a:pt x="649498" y="1511300"/>
                      </a:lnTo>
                      <a:lnTo>
                        <a:pt x="672357" y="1511300"/>
                      </a:lnTo>
                      <a:lnTo>
                        <a:pt x="672358" y="1511300"/>
                      </a:lnTo>
                      <a:close/>
                    </a:path>
                  </a:pathLst>
                </a:custGeom>
                <a:solidFill>
                  <a:srgbClr val="D63120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121" name="Group 1120"/>
              <p:cNvGrpSpPr/>
              <p:nvPr/>
            </p:nvGrpSpPr>
            <p:grpSpPr>
              <a:xfrm>
                <a:off x="1985367" y="334932"/>
                <a:ext cx="643040" cy="505060"/>
                <a:chOff x="2362639" y="273524"/>
                <a:chExt cx="643040" cy="505060"/>
              </a:xfrm>
            </p:grpSpPr>
            <p:sp>
              <p:nvSpPr>
                <p:cNvPr id="1140" name="Freeform 1139"/>
                <p:cNvSpPr/>
                <p:nvPr/>
              </p:nvSpPr>
              <p:spPr>
                <a:xfrm rot="10800000" flipH="1">
                  <a:off x="2362639" y="273524"/>
                  <a:ext cx="643040" cy="499054"/>
                </a:xfrm>
                <a:custGeom>
                  <a:avLst/>
                  <a:gdLst>
                    <a:gd name="connsiteX0" fmla="*/ 643040 w 643040"/>
                    <a:gd name="connsiteY0" fmla="*/ 499054 h 499054"/>
                    <a:gd name="connsiteX1" fmla="*/ 562786 w 643040"/>
                    <a:gd name="connsiteY1" fmla="*/ 129158 h 499054"/>
                    <a:gd name="connsiteX2" fmla="*/ 509870 w 643040"/>
                    <a:gd name="connsiteY2" fmla="*/ 68037 h 499054"/>
                    <a:gd name="connsiteX3" fmla="*/ 320349 w 643040"/>
                    <a:gd name="connsiteY3" fmla="*/ 0 h 499054"/>
                    <a:gd name="connsiteX4" fmla="*/ 130829 w 643040"/>
                    <a:gd name="connsiteY4" fmla="*/ 68037 h 499054"/>
                    <a:gd name="connsiteX5" fmla="*/ 80828 w 643040"/>
                    <a:gd name="connsiteY5" fmla="*/ 125790 h 499054"/>
                    <a:gd name="connsiteX6" fmla="*/ 0 w 643040"/>
                    <a:gd name="connsiteY6" fmla="*/ 498332 h 499054"/>
                    <a:gd name="connsiteX7" fmla="*/ 204341 w 643040"/>
                    <a:gd name="connsiteY7" fmla="*/ 335747 h 499054"/>
                    <a:gd name="connsiteX8" fmla="*/ 321520 w 643040"/>
                    <a:gd name="connsiteY8" fmla="*/ 483020 h 499054"/>
                    <a:gd name="connsiteX9" fmla="*/ 321520 w 643040"/>
                    <a:gd name="connsiteY9" fmla="*/ 483742 h 499054"/>
                    <a:gd name="connsiteX10" fmla="*/ 438699 w 643040"/>
                    <a:gd name="connsiteY10" fmla="*/ 336469 h 4990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643040" h="499054">
                      <a:moveTo>
                        <a:pt x="643040" y="499054"/>
                      </a:moveTo>
                      <a:lnTo>
                        <a:pt x="562786" y="129158"/>
                      </a:lnTo>
                      <a:lnTo>
                        <a:pt x="509870" y="68037"/>
                      </a:lnTo>
                      <a:cubicBezTo>
                        <a:pt x="458367" y="25533"/>
                        <a:pt x="392340" y="0"/>
                        <a:pt x="320349" y="0"/>
                      </a:cubicBezTo>
                      <a:cubicBezTo>
                        <a:pt x="248359" y="0"/>
                        <a:pt x="182331" y="25533"/>
                        <a:pt x="130829" y="68037"/>
                      </a:cubicBezTo>
                      <a:lnTo>
                        <a:pt x="80828" y="125790"/>
                      </a:lnTo>
                      <a:lnTo>
                        <a:pt x="0" y="498332"/>
                      </a:lnTo>
                      <a:lnTo>
                        <a:pt x="204341" y="335747"/>
                      </a:lnTo>
                      <a:lnTo>
                        <a:pt x="321520" y="483020"/>
                      </a:lnTo>
                      <a:lnTo>
                        <a:pt x="321520" y="483742"/>
                      </a:lnTo>
                      <a:lnTo>
                        <a:pt x="438699" y="336469"/>
                      </a:lnTo>
                      <a:close/>
                    </a:path>
                  </a:pathLst>
                </a:custGeom>
                <a:solidFill>
                  <a:srgbClr val="58D68F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141" name="Freeform 1140"/>
                <p:cNvSpPr/>
                <p:nvPr/>
              </p:nvSpPr>
              <p:spPr>
                <a:xfrm rot="10800000" flipH="1">
                  <a:off x="2684159" y="279737"/>
                  <a:ext cx="321520" cy="498847"/>
                </a:xfrm>
                <a:custGeom>
                  <a:avLst/>
                  <a:gdLst>
                    <a:gd name="connsiteX0" fmla="*/ 321520 w 321520"/>
                    <a:gd name="connsiteY0" fmla="*/ 498847 h 498847"/>
                    <a:gd name="connsiteX1" fmla="*/ 241266 w 321520"/>
                    <a:gd name="connsiteY1" fmla="*/ 128951 h 498847"/>
                    <a:gd name="connsiteX2" fmla="*/ 188350 w 321520"/>
                    <a:gd name="connsiteY2" fmla="*/ 67830 h 498847"/>
                    <a:gd name="connsiteX3" fmla="*/ 101273 w 321520"/>
                    <a:gd name="connsiteY3" fmla="*/ 17873 h 498847"/>
                    <a:gd name="connsiteX4" fmla="*/ 0 w 321520"/>
                    <a:gd name="connsiteY4" fmla="*/ 0 h 498847"/>
                    <a:gd name="connsiteX5" fmla="*/ 0 w 321520"/>
                    <a:gd name="connsiteY5" fmla="*/ 482813 h 498847"/>
                    <a:gd name="connsiteX6" fmla="*/ 0 w 321520"/>
                    <a:gd name="connsiteY6" fmla="*/ 483535 h 498847"/>
                    <a:gd name="connsiteX7" fmla="*/ 117179 w 321520"/>
                    <a:gd name="connsiteY7" fmla="*/ 336262 h 4988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21520" h="498847">
                      <a:moveTo>
                        <a:pt x="321520" y="498847"/>
                      </a:moveTo>
                      <a:lnTo>
                        <a:pt x="241266" y="128951"/>
                      </a:lnTo>
                      <a:lnTo>
                        <a:pt x="188350" y="67830"/>
                      </a:lnTo>
                      <a:cubicBezTo>
                        <a:pt x="162599" y="46578"/>
                        <a:pt x="133216" y="29569"/>
                        <a:pt x="101273" y="17873"/>
                      </a:cubicBezTo>
                      <a:lnTo>
                        <a:pt x="0" y="0"/>
                      </a:lnTo>
                      <a:lnTo>
                        <a:pt x="0" y="482813"/>
                      </a:lnTo>
                      <a:lnTo>
                        <a:pt x="0" y="483535"/>
                      </a:lnTo>
                      <a:lnTo>
                        <a:pt x="117179" y="336262"/>
                      </a:lnTo>
                      <a:close/>
                    </a:path>
                  </a:pathLst>
                </a:custGeom>
                <a:solidFill>
                  <a:srgbClr val="27AE60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122" name="Oval 1121"/>
              <p:cNvSpPr/>
              <p:nvPr/>
            </p:nvSpPr>
            <p:spPr>
              <a:xfrm>
                <a:off x="1844114" y="919903"/>
                <a:ext cx="72000" cy="72000"/>
              </a:xfrm>
              <a:prstGeom prst="ellipse">
                <a:avLst/>
              </a:prstGeom>
              <a:solidFill>
                <a:srgbClr val="F8B61A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23" name="Oval 1122"/>
              <p:cNvSpPr/>
              <p:nvPr/>
            </p:nvSpPr>
            <p:spPr>
              <a:xfrm>
                <a:off x="2120370" y="919903"/>
                <a:ext cx="72000" cy="72000"/>
              </a:xfrm>
              <a:prstGeom prst="ellipse">
                <a:avLst/>
              </a:prstGeom>
              <a:solidFill>
                <a:srgbClr val="F8B61A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24" name="Oval 1123"/>
              <p:cNvSpPr/>
              <p:nvPr/>
            </p:nvSpPr>
            <p:spPr>
              <a:xfrm>
                <a:off x="2415056" y="919903"/>
                <a:ext cx="72000" cy="72000"/>
              </a:xfrm>
              <a:prstGeom prst="ellipse">
                <a:avLst/>
              </a:prstGeom>
              <a:solidFill>
                <a:srgbClr val="F19E12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25" name="Oval 1124"/>
              <p:cNvSpPr/>
              <p:nvPr/>
            </p:nvSpPr>
            <p:spPr>
              <a:xfrm>
                <a:off x="2700852" y="919903"/>
                <a:ext cx="72000" cy="72000"/>
              </a:xfrm>
              <a:prstGeom prst="ellipse">
                <a:avLst/>
              </a:prstGeom>
              <a:solidFill>
                <a:srgbClr val="F19E12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26" name="Oval 1125"/>
              <p:cNvSpPr/>
              <p:nvPr/>
            </p:nvSpPr>
            <p:spPr>
              <a:xfrm>
                <a:off x="1707805" y="1168657"/>
                <a:ext cx="72000" cy="72000"/>
              </a:xfrm>
              <a:prstGeom prst="ellipse">
                <a:avLst/>
              </a:prstGeom>
              <a:solidFill>
                <a:srgbClr val="F8B61A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27" name="Oval 1126"/>
              <p:cNvSpPr/>
              <p:nvPr/>
            </p:nvSpPr>
            <p:spPr>
              <a:xfrm>
                <a:off x="1982315" y="1168657"/>
                <a:ext cx="72000" cy="72000"/>
              </a:xfrm>
              <a:prstGeom prst="ellipse">
                <a:avLst/>
              </a:prstGeom>
              <a:solidFill>
                <a:srgbClr val="F8B61A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28" name="Oval 1127"/>
              <p:cNvSpPr/>
              <p:nvPr/>
            </p:nvSpPr>
            <p:spPr>
              <a:xfrm>
                <a:off x="2270655" y="1168657"/>
                <a:ext cx="72000" cy="72000"/>
              </a:xfrm>
              <a:prstGeom prst="ellipse">
                <a:avLst/>
              </a:prstGeom>
              <a:solidFill>
                <a:srgbClr val="F8B61A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29" name="Oval 1128"/>
              <p:cNvSpPr/>
              <p:nvPr/>
            </p:nvSpPr>
            <p:spPr>
              <a:xfrm>
                <a:off x="2561179" y="1158779"/>
                <a:ext cx="72000" cy="72000"/>
              </a:xfrm>
              <a:prstGeom prst="ellipse">
                <a:avLst/>
              </a:prstGeom>
              <a:solidFill>
                <a:srgbClr val="F19E12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30" name="Oval 1129"/>
              <p:cNvSpPr/>
              <p:nvPr/>
            </p:nvSpPr>
            <p:spPr>
              <a:xfrm>
                <a:off x="2833510" y="1158779"/>
                <a:ext cx="72000" cy="72000"/>
              </a:xfrm>
              <a:prstGeom prst="ellipse">
                <a:avLst/>
              </a:prstGeom>
              <a:solidFill>
                <a:srgbClr val="F19E12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31" name="Oval 1130"/>
              <p:cNvSpPr/>
              <p:nvPr/>
            </p:nvSpPr>
            <p:spPr>
              <a:xfrm>
                <a:off x="1844114" y="1437922"/>
                <a:ext cx="72000" cy="72000"/>
              </a:xfrm>
              <a:prstGeom prst="ellipse">
                <a:avLst/>
              </a:prstGeom>
              <a:solidFill>
                <a:srgbClr val="F8B61A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32" name="Oval 1131"/>
              <p:cNvSpPr/>
              <p:nvPr/>
            </p:nvSpPr>
            <p:spPr>
              <a:xfrm>
                <a:off x="2120370" y="1437922"/>
                <a:ext cx="72000" cy="72000"/>
              </a:xfrm>
              <a:prstGeom prst="ellipse">
                <a:avLst/>
              </a:prstGeom>
              <a:solidFill>
                <a:srgbClr val="F8B61A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33" name="Oval 1132"/>
              <p:cNvSpPr/>
              <p:nvPr/>
            </p:nvSpPr>
            <p:spPr>
              <a:xfrm>
                <a:off x="2417471" y="1437922"/>
                <a:ext cx="72000" cy="72000"/>
              </a:xfrm>
              <a:prstGeom prst="ellipse">
                <a:avLst/>
              </a:prstGeom>
              <a:solidFill>
                <a:srgbClr val="F19E12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34" name="Oval 1133"/>
              <p:cNvSpPr/>
              <p:nvPr/>
            </p:nvSpPr>
            <p:spPr>
              <a:xfrm>
                <a:off x="2703365" y="1437922"/>
                <a:ext cx="72000" cy="72000"/>
              </a:xfrm>
              <a:prstGeom prst="ellipse">
                <a:avLst/>
              </a:prstGeom>
              <a:solidFill>
                <a:srgbClr val="F19E12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35" name="Oval 1134"/>
              <p:cNvSpPr/>
              <p:nvPr/>
            </p:nvSpPr>
            <p:spPr>
              <a:xfrm>
                <a:off x="1983481" y="1707816"/>
                <a:ext cx="72000" cy="72000"/>
              </a:xfrm>
              <a:prstGeom prst="ellipse">
                <a:avLst/>
              </a:prstGeom>
              <a:solidFill>
                <a:srgbClr val="F8B61A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36" name="Oval 1135"/>
              <p:cNvSpPr/>
              <p:nvPr/>
            </p:nvSpPr>
            <p:spPr>
              <a:xfrm>
                <a:off x="2270655" y="1707816"/>
                <a:ext cx="72000" cy="72000"/>
              </a:xfrm>
              <a:prstGeom prst="ellipse">
                <a:avLst/>
              </a:prstGeom>
              <a:solidFill>
                <a:srgbClr val="F8B61A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37" name="Oval 1136"/>
              <p:cNvSpPr/>
              <p:nvPr/>
            </p:nvSpPr>
            <p:spPr>
              <a:xfrm>
                <a:off x="2561179" y="1693893"/>
                <a:ext cx="72000" cy="72000"/>
              </a:xfrm>
              <a:prstGeom prst="ellipse">
                <a:avLst/>
              </a:prstGeom>
              <a:solidFill>
                <a:srgbClr val="F19E12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38" name="Oval 1137"/>
              <p:cNvSpPr/>
              <p:nvPr/>
            </p:nvSpPr>
            <p:spPr>
              <a:xfrm>
                <a:off x="2120370" y="2004471"/>
                <a:ext cx="72000" cy="72000"/>
              </a:xfrm>
              <a:prstGeom prst="ellipse">
                <a:avLst/>
              </a:prstGeom>
              <a:solidFill>
                <a:srgbClr val="F8B61A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39" name="Oval 1138"/>
              <p:cNvSpPr/>
              <p:nvPr/>
            </p:nvSpPr>
            <p:spPr>
              <a:xfrm>
                <a:off x="2417471" y="1997687"/>
                <a:ext cx="72000" cy="72000"/>
              </a:xfrm>
              <a:prstGeom prst="ellipse">
                <a:avLst/>
              </a:prstGeom>
              <a:solidFill>
                <a:srgbClr val="F19E12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67" name="Rectangular Callout 1166"/>
              <p:cNvSpPr/>
              <p:nvPr/>
            </p:nvSpPr>
            <p:spPr>
              <a:xfrm>
                <a:off x="626991" y="88445"/>
                <a:ext cx="9780146" cy="1213891"/>
              </a:xfrm>
              <a:prstGeom prst="wedgeRectCallout">
                <a:avLst>
                  <a:gd name="adj1" fmla="val 57695"/>
                  <a:gd name="adj2" fmla="val 46279"/>
                </a:avLst>
              </a:prstGeom>
              <a:solidFill>
                <a:schemeClr val="tx1"/>
              </a:solidFill>
              <a:ln w="381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solidFill>
                      <a:schemeClr val="bg1"/>
                    </a:solidFill>
                    <a:latin typeface="+mj-lt"/>
                  </a:rPr>
                  <a:t>Find neighbors using the feature vectors corresponding to the users i.e.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2400" b="1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  <m:sup>
                        <m:r>
                          <a:rPr lang="en-IN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</m:oMath>
                </a14:m>
                <a:r>
                  <a:rPr lang="en-US" sz="2400" dirty="0">
                    <a:solidFill>
                      <a:schemeClr val="bg1"/>
                    </a:solidFill>
                    <a:latin typeface="+mj-lt"/>
                  </a:rPr>
                  <a:t> e.g. Euclidean/</a:t>
                </a:r>
                <a:r>
                  <a:rPr lang="en-US" sz="2400" dirty="0" err="1">
                    <a:solidFill>
                      <a:schemeClr val="bg1"/>
                    </a:solidFill>
                    <a:latin typeface="+mj-lt"/>
                  </a:rPr>
                  <a:t>Mahalanobis</a:t>
                </a:r>
                <a:r>
                  <a:rPr lang="en-US" sz="2400" dirty="0">
                    <a:solidFill>
                      <a:schemeClr val="bg1"/>
                    </a:solidFill>
                    <a:latin typeface="+mj-lt"/>
                  </a:rPr>
                  <a:t> distance. Once neighbors are known, find out which labels are popular in the neighborhood and recommend top blah labels</a:t>
                </a:r>
              </a:p>
            </p:txBody>
          </p:sp>
        </mc:Choice>
        <mc:Fallback xmlns="">
          <p:sp>
            <p:nvSpPr>
              <p:cNvPr id="1167" name="Rectangular Callout 116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991" y="88445"/>
                <a:ext cx="9780146" cy="1213891"/>
              </a:xfrm>
              <a:prstGeom prst="wedgeRectCallout">
                <a:avLst>
                  <a:gd name="adj1" fmla="val 57695"/>
                  <a:gd name="adj2" fmla="val 46279"/>
                </a:avLst>
              </a:prstGeom>
              <a:blipFill>
                <a:blip r:embed="rId3"/>
                <a:stretch>
                  <a:fillRect l="-404" t="-976" b="-9268"/>
                </a:stretch>
              </a:blipFill>
              <a:ln w="38100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68" name="Picture 116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4603" y="1561950"/>
            <a:ext cx="1783306" cy="178330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69" name="Rectangular Callout 1168"/>
              <p:cNvSpPr/>
              <p:nvPr/>
            </p:nvSpPr>
            <p:spPr>
              <a:xfrm>
                <a:off x="1657590" y="1562880"/>
                <a:ext cx="8910882" cy="1583789"/>
              </a:xfrm>
              <a:prstGeom prst="wedgeRectCallout">
                <a:avLst>
                  <a:gd name="adj1" fmla="val 57652"/>
                  <a:gd name="adj2" fmla="val 30317"/>
                </a:avLst>
              </a:prstGeom>
              <a:solidFill>
                <a:schemeClr val="tx1"/>
              </a:solidFill>
              <a:ln w="381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IN" sz="2400" dirty="0">
                    <a:solidFill>
                      <a:schemeClr val="bg1"/>
                    </a:solidFill>
                    <a:latin typeface="+mj-lt"/>
                  </a:rPr>
                  <a:t>May similarly use </a:t>
                </a:r>
                <a:r>
                  <a:rPr lang="en-IN" sz="2400" dirty="0" err="1">
                    <a:solidFill>
                      <a:schemeClr val="bg1"/>
                    </a:solidFill>
                    <a:latin typeface="+mj-lt"/>
                  </a:rPr>
                  <a:t>LwP</a:t>
                </a:r>
                <a:r>
                  <a:rPr lang="en-IN" sz="2400" dirty="0">
                    <a:solidFill>
                      <a:schemeClr val="bg1"/>
                    </a:solidFill>
                    <a:latin typeface="+mj-lt"/>
                  </a:rPr>
                  <a:t> methods for recommendation too. Average the feature vectors of all users who like a label as the “prototype” of that label – total of </a:t>
                </a:r>
                <a14:m>
                  <m:oMath xmlns:m="http://schemas.openxmlformats.org/officeDocument/2006/math">
                    <m:r>
                      <a:rPr lang="en-IN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latin typeface="+mj-lt"/>
                  </a:rPr>
                  <a:t> prototypes. At test time, recommend whichever labels are such that their prototypes are close to the test feature vector</a:t>
                </a:r>
              </a:p>
            </p:txBody>
          </p:sp>
        </mc:Choice>
        <mc:Fallback xmlns="">
          <p:sp>
            <p:nvSpPr>
              <p:cNvPr id="1169" name="Rectangular Callout 116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7590" y="1562880"/>
                <a:ext cx="8910882" cy="1583789"/>
              </a:xfrm>
              <a:prstGeom prst="wedgeRectCallout">
                <a:avLst>
                  <a:gd name="adj1" fmla="val 57652"/>
                  <a:gd name="adj2" fmla="val 30317"/>
                </a:avLst>
              </a:prstGeom>
              <a:blipFill>
                <a:blip r:embed="rId5"/>
                <a:stretch>
                  <a:fillRect l="-570" t="-752" b="-6767"/>
                </a:stretch>
              </a:blipFill>
              <a:ln w="38100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70" name="Picture 116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9838" y="3417494"/>
            <a:ext cx="1660208" cy="1660208"/>
          </a:xfrm>
          <a:prstGeom prst="rect">
            <a:avLst/>
          </a:prstGeom>
        </p:spPr>
      </p:pic>
      <p:sp>
        <p:nvSpPr>
          <p:cNvPr id="1171" name="Rectangular Callout 1170"/>
          <p:cNvSpPr/>
          <p:nvPr/>
        </p:nvSpPr>
        <p:spPr>
          <a:xfrm>
            <a:off x="5857633" y="3373076"/>
            <a:ext cx="4724054" cy="1136418"/>
          </a:xfrm>
          <a:prstGeom prst="wedgeRectCallout">
            <a:avLst>
              <a:gd name="adj1" fmla="val 63994"/>
              <a:gd name="adj2" fmla="val 56638"/>
            </a:avLst>
          </a:prstGeom>
          <a:solidFill>
            <a:schemeClr val="tx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en-IN" sz="2400" dirty="0" err="1">
                <a:solidFill>
                  <a:schemeClr val="bg1"/>
                </a:solidFill>
                <a:latin typeface="+mj-lt"/>
              </a:rPr>
              <a:t>LwP</a:t>
            </a:r>
            <a:r>
              <a:rPr lang="en-IN" sz="2400" dirty="0">
                <a:solidFill>
                  <a:schemeClr val="bg1"/>
                </a:solidFill>
                <a:latin typeface="+mj-lt"/>
              </a:rPr>
              <a:t>/</a:t>
            </a:r>
            <a:r>
              <a:rPr lang="en-IN" sz="2400" dirty="0" err="1">
                <a:solidFill>
                  <a:schemeClr val="bg1"/>
                </a:solidFill>
                <a:latin typeface="+mj-lt"/>
              </a:rPr>
              <a:t>kNN</a:t>
            </a:r>
            <a:r>
              <a:rPr lang="en-IN" sz="2400" dirty="0">
                <a:solidFill>
                  <a:schemeClr val="bg1"/>
                </a:solidFill>
                <a:latin typeface="+mj-lt"/>
              </a:rPr>
              <a:t> methods may give better performance for rare labels which have extremely few users liking them</a:t>
            </a:r>
          </a:p>
        </p:txBody>
      </p:sp>
    </p:spTree>
    <p:extLst>
      <p:ext uri="{BB962C8B-B14F-4D97-AF65-F5344CB8AC3E}">
        <p14:creationId xmlns:p14="http://schemas.microsoft.com/office/powerpoint/2010/main" val="2012672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1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5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5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5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5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5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8" dur="500"/>
                                        <p:tgtEl>
                                          <p:spTgt spid="1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6" dur="500"/>
                                        <p:tgtEl>
                                          <p:spTgt spid="1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6" grpId="0" animBg="1"/>
      <p:bldP spid="586" grpId="1" animBg="1"/>
      <p:bldP spid="587" grpId="0" animBg="1"/>
      <p:bldP spid="587" grpId="1" animBg="1"/>
      <p:bldP spid="588" grpId="0" animBg="1"/>
      <p:bldP spid="588" grpId="1" animBg="1"/>
      <p:bldP spid="589" grpId="0" animBg="1"/>
      <p:bldP spid="589" grpId="1" animBg="1"/>
      <p:bldP spid="590" grpId="0" animBg="1"/>
      <p:bldP spid="590" grpId="1" animBg="1"/>
      <p:bldP spid="1114" grpId="0"/>
      <p:bldP spid="1167" grpId="0" animBg="1"/>
      <p:bldP spid="1169" grpId="0" animBg="1"/>
      <p:bldP spid="117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4736CB-5024-58BC-49B5-7C79EE1B00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Doing Deep Learning</a:t>
            </a:r>
            <a:endParaRPr lang="en-I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7">
                <a:extLst>
                  <a:ext uri="{FF2B5EF4-FFF2-40B4-BE49-F238E27FC236}">
                    <a16:creationId xmlns:a16="http://schemas.microsoft.com/office/drawing/2014/main" id="{62067F79-D7B6-B047-5BF9-BCEE2CD2B26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428106" y="1111624"/>
                <a:ext cx="6763893" cy="5300823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Number of hidden layers, number of nodes in hidden layers are treated as hyperparameters</a:t>
                </a:r>
              </a:p>
              <a:p>
                <a:r>
                  <a:rPr lang="en-US" dirty="0"/>
                  <a:t>Number of output nodes is decided according to application</a:t>
                </a:r>
              </a:p>
              <a:p>
                <a:pPr lvl="2"/>
                <a:r>
                  <a:rPr lang="en-US" dirty="0"/>
                  <a:t>Regression: only one node, no activation</a:t>
                </a:r>
              </a:p>
              <a:p>
                <a:pPr lvl="2"/>
                <a:r>
                  <a:rPr lang="en-US" dirty="0"/>
                  <a:t>Binary classification: only one node with sigmoid activation</a:t>
                </a:r>
              </a:p>
              <a:p>
                <a:pPr lvl="2"/>
                <a:r>
                  <a:rPr lang="en-US" dirty="0"/>
                  <a:t>Multi-classification: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IN" dirty="0"/>
                  <a:t> nodes with </a:t>
                </a:r>
                <a:r>
                  <a:rPr lang="en-IN" dirty="0" err="1"/>
                  <a:t>softmax</a:t>
                </a:r>
                <a:r>
                  <a:rPr lang="en-IN" dirty="0"/>
                  <a:t> activation</a:t>
                </a:r>
              </a:p>
              <a:p>
                <a:pPr lvl="2"/>
                <a:r>
                  <a:rPr lang="en-IN" dirty="0"/>
                  <a:t>Multi-label classification: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IN" dirty="0"/>
                  <a:t> nodes each with sigmoid classification</a:t>
                </a:r>
              </a:p>
            </p:txBody>
          </p:sp>
        </mc:Choice>
        <mc:Fallback xmlns="">
          <p:sp>
            <p:nvSpPr>
              <p:cNvPr id="8" name="Content Placeholder 7">
                <a:extLst>
                  <a:ext uri="{FF2B5EF4-FFF2-40B4-BE49-F238E27FC236}">
                    <a16:creationId xmlns:a16="http://schemas.microsoft.com/office/drawing/2014/main" id="{62067F79-D7B6-B047-5BF9-BCEE2CD2B26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428106" y="1111624"/>
                <a:ext cx="6763893" cy="5300823"/>
              </a:xfrm>
              <a:blipFill>
                <a:blip r:embed="rId2"/>
                <a:stretch>
                  <a:fillRect l="-901" t="-2759" r="-450" b="-920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Oval 11">
            <a:extLst>
              <a:ext uri="{FF2B5EF4-FFF2-40B4-BE49-F238E27FC236}">
                <a16:creationId xmlns:a16="http://schemas.microsoft.com/office/drawing/2014/main" id="{CE32AFF9-1AA7-2430-AA50-FBF2DBA564EC}"/>
              </a:ext>
            </a:extLst>
          </p:cNvPr>
          <p:cNvSpPr/>
          <p:nvPr/>
        </p:nvSpPr>
        <p:spPr>
          <a:xfrm>
            <a:off x="833741" y="5699051"/>
            <a:ext cx="457200" cy="4572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29F4164F-2BE7-9E97-F27A-BAD2855E3769}"/>
              </a:ext>
            </a:extLst>
          </p:cNvPr>
          <p:cNvSpPr/>
          <p:nvPr/>
        </p:nvSpPr>
        <p:spPr>
          <a:xfrm>
            <a:off x="1397267" y="5699051"/>
            <a:ext cx="457200" cy="4572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7B45C0D0-708B-4181-BD64-3CEEAC98F319}"/>
              </a:ext>
            </a:extLst>
          </p:cNvPr>
          <p:cNvSpPr/>
          <p:nvPr/>
        </p:nvSpPr>
        <p:spPr>
          <a:xfrm>
            <a:off x="1960793" y="5699051"/>
            <a:ext cx="457200" cy="4572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8E2CDA5F-B379-A9D0-F6C7-39580010FE9E}"/>
              </a:ext>
            </a:extLst>
          </p:cNvPr>
          <p:cNvSpPr/>
          <p:nvPr/>
        </p:nvSpPr>
        <p:spPr>
          <a:xfrm>
            <a:off x="2524319" y="5699051"/>
            <a:ext cx="457200" cy="4572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9ED451AC-7C22-C832-4EBF-670412B09BB9}"/>
              </a:ext>
            </a:extLst>
          </p:cNvPr>
          <p:cNvSpPr/>
          <p:nvPr/>
        </p:nvSpPr>
        <p:spPr>
          <a:xfrm>
            <a:off x="261784" y="4954772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5FBC0B43-3629-D0F6-3834-8965CC8B2B79}"/>
              </a:ext>
            </a:extLst>
          </p:cNvPr>
          <p:cNvSpPr/>
          <p:nvPr/>
        </p:nvSpPr>
        <p:spPr>
          <a:xfrm>
            <a:off x="825310" y="4954772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764E41F9-E10B-D9B6-2E91-8171F3BCAFA6}"/>
              </a:ext>
            </a:extLst>
          </p:cNvPr>
          <p:cNvSpPr/>
          <p:nvPr/>
        </p:nvSpPr>
        <p:spPr>
          <a:xfrm>
            <a:off x="1388836" y="4954772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538D7038-E3AA-55FB-7F55-4CEA934182CE}"/>
              </a:ext>
            </a:extLst>
          </p:cNvPr>
          <p:cNvSpPr/>
          <p:nvPr/>
        </p:nvSpPr>
        <p:spPr>
          <a:xfrm>
            <a:off x="1952362" y="4954772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C5E5B1AD-096A-2539-1086-8EF933EF557D}"/>
              </a:ext>
            </a:extLst>
          </p:cNvPr>
          <p:cNvSpPr/>
          <p:nvPr/>
        </p:nvSpPr>
        <p:spPr>
          <a:xfrm>
            <a:off x="2532749" y="4954772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89C02C7B-2875-54FD-1927-578B54A3DDCC}"/>
              </a:ext>
            </a:extLst>
          </p:cNvPr>
          <p:cNvSpPr/>
          <p:nvPr/>
        </p:nvSpPr>
        <p:spPr>
          <a:xfrm>
            <a:off x="3096275" y="4954772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5D158EA7-B320-37A7-EE5D-12DFD56CAAE6}"/>
              </a:ext>
            </a:extLst>
          </p:cNvPr>
          <p:cNvSpPr/>
          <p:nvPr/>
        </p:nvSpPr>
        <p:spPr>
          <a:xfrm>
            <a:off x="261784" y="4210493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8D7C30B0-54DC-1B8D-A984-84EF9E976D5F}"/>
              </a:ext>
            </a:extLst>
          </p:cNvPr>
          <p:cNvSpPr/>
          <p:nvPr/>
        </p:nvSpPr>
        <p:spPr>
          <a:xfrm>
            <a:off x="825310" y="4210493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36FEB532-EA57-0644-1B70-7F19AA7DC50A}"/>
              </a:ext>
            </a:extLst>
          </p:cNvPr>
          <p:cNvSpPr/>
          <p:nvPr/>
        </p:nvSpPr>
        <p:spPr>
          <a:xfrm>
            <a:off x="1388836" y="4210493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C96DF672-93B3-1791-69D6-062DED68BA3C}"/>
              </a:ext>
            </a:extLst>
          </p:cNvPr>
          <p:cNvSpPr/>
          <p:nvPr/>
        </p:nvSpPr>
        <p:spPr>
          <a:xfrm>
            <a:off x="1952362" y="4210493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81D1FA35-5925-5A98-529E-9F1243C6A70D}"/>
              </a:ext>
            </a:extLst>
          </p:cNvPr>
          <p:cNvSpPr/>
          <p:nvPr/>
        </p:nvSpPr>
        <p:spPr>
          <a:xfrm>
            <a:off x="2532749" y="4210493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8A1C7034-F9EA-0F0C-18E2-8ADD32515E36}"/>
              </a:ext>
            </a:extLst>
          </p:cNvPr>
          <p:cNvSpPr/>
          <p:nvPr/>
        </p:nvSpPr>
        <p:spPr>
          <a:xfrm>
            <a:off x="3096275" y="4210493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CC04A7AE-0C95-B592-40AF-EEC676099A6D}"/>
              </a:ext>
            </a:extLst>
          </p:cNvPr>
          <p:cNvSpPr/>
          <p:nvPr/>
        </p:nvSpPr>
        <p:spPr>
          <a:xfrm>
            <a:off x="261784" y="3466214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7B6F61CB-5523-9E43-AEFB-085C88078DD8}"/>
              </a:ext>
            </a:extLst>
          </p:cNvPr>
          <p:cNvSpPr/>
          <p:nvPr/>
        </p:nvSpPr>
        <p:spPr>
          <a:xfrm>
            <a:off x="825310" y="3466214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6B51DF63-F8A5-46E8-230B-7155855D2736}"/>
              </a:ext>
            </a:extLst>
          </p:cNvPr>
          <p:cNvSpPr/>
          <p:nvPr/>
        </p:nvSpPr>
        <p:spPr>
          <a:xfrm>
            <a:off x="1388836" y="3466214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DE6AA6F9-4695-68CC-2E0D-B6EB747FD5F7}"/>
              </a:ext>
            </a:extLst>
          </p:cNvPr>
          <p:cNvSpPr/>
          <p:nvPr/>
        </p:nvSpPr>
        <p:spPr>
          <a:xfrm>
            <a:off x="1952362" y="3466214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95898841-DDEE-03D3-7EB7-26B9F3E94D14}"/>
              </a:ext>
            </a:extLst>
          </p:cNvPr>
          <p:cNvSpPr/>
          <p:nvPr/>
        </p:nvSpPr>
        <p:spPr>
          <a:xfrm>
            <a:off x="2532749" y="3466214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14235B7C-5154-A638-537E-B95E012EEB9C}"/>
              </a:ext>
            </a:extLst>
          </p:cNvPr>
          <p:cNvSpPr/>
          <p:nvPr/>
        </p:nvSpPr>
        <p:spPr>
          <a:xfrm>
            <a:off x="3096275" y="3466214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596CB4AB-84B3-176B-17BB-B5764678EA48}"/>
              </a:ext>
            </a:extLst>
          </p:cNvPr>
          <p:cNvSpPr/>
          <p:nvPr/>
        </p:nvSpPr>
        <p:spPr>
          <a:xfrm>
            <a:off x="547763" y="2812311"/>
            <a:ext cx="457200" cy="45720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1001A272-CA0F-E18E-348F-1B1782D095AD}"/>
              </a:ext>
            </a:extLst>
          </p:cNvPr>
          <p:cNvSpPr/>
          <p:nvPr/>
        </p:nvSpPr>
        <p:spPr>
          <a:xfrm>
            <a:off x="1111289" y="2812311"/>
            <a:ext cx="457200" cy="45720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4E9E25EC-2567-12E9-0A97-ADDF80A8E69C}"/>
              </a:ext>
            </a:extLst>
          </p:cNvPr>
          <p:cNvSpPr/>
          <p:nvPr/>
        </p:nvSpPr>
        <p:spPr>
          <a:xfrm>
            <a:off x="1674815" y="2812311"/>
            <a:ext cx="457200" cy="45720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D1FE4CF7-90C2-5F31-D61A-21FC8ACD52BB}"/>
              </a:ext>
            </a:extLst>
          </p:cNvPr>
          <p:cNvSpPr/>
          <p:nvPr/>
        </p:nvSpPr>
        <p:spPr>
          <a:xfrm>
            <a:off x="2238341" y="2812311"/>
            <a:ext cx="457200" cy="45720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4C058C43-E4CF-FD56-62E1-69080CF2A160}"/>
              </a:ext>
            </a:extLst>
          </p:cNvPr>
          <p:cNvSpPr/>
          <p:nvPr/>
        </p:nvSpPr>
        <p:spPr>
          <a:xfrm>
            <a:off x="2818728" y="2812311"/>
            <a:ext cx="457200" cy="45720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0392E338-2124-0F5D-C129-051B0E60A5DD}"/>
                  </a:ext>
                </a:extLst>
              </p:cNvPr>
              <p:cNvSpPr/>
              <p:nvPr/>
            </p:nvSpPr>
            <p:spPr>
              <a:xfrm>
                <a:off x="127590" y="3381154"/>
                <a:ext cx="3646967" cy="2030818"/>
              </a:xfrm>
              <a:prstGeom prst="rect">
                <a:avLst/>
              </a:prstGeom>
              <a:solidFill>
                <a:schemeClr val="dk1">
                  <a:alpha val="59000"/>
                </a:schemeClr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000" dirty="0">
                    <a:solidFill>
                      <a:schemeClr val="bg1"/>
                    </a:solidFill>
                  </a:rPr>
                  <a:t>Hidden Layers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𝐇</m:t>
                      </m:r>
                    </m:oMath>
                  </m:oMathPara>
                </a14:m>
                <a:endParaRPr lang="en-US" sz="40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0392E338-2124-0F5D-C129-051B0E60A5D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590" y="3381154"/>
                <a:ext cx="3646967" cy="203081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Oval 45">
            <a:extLst>
              <a:ext uri="{FF2B5EF4-FFF2-40B4-BE49-F238E27FC236}">
                <a16:creationId xmlns:a16="http://schemas.microsoft.com/office/drawing/2014/main" id="{F92AF7F3-F81B-714B-106C-8304E952E11F}"/>
              </a:ext>
            </a:extLst>
          </p:cNvPr>
          <p:cNvSpPr/>
          <p:nvPr/>
        </p:nvSpPr>
        <p:spPr>
          <a:xfrm>
            <a:off x="899550" y="1398703"/>
            <a:ext cx="457200" cy="4572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CA98A805-5C3B-6955-E500-7629514CF903}"/>
              </a:ext>
            </a:extLst>
          </p:cNvPr>
          <p:cNvSpPr/>
          <p:nvPr/>
        </p:nvSpPr>
        <p:spPr>
          <a:xfrm>
            <a:off x="1463076" y="1398703"/>
            <a:ext cx="457200" cy="4572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35D58DC6-44C4-6C59-03E2-101E4A52CEAB}"/>
              </a:ext>
            </a:extLst>
          </p:cNvPr>
          <p:cNvSpPr/>
          <p:nvPr/>
        </p:nvSpPr>
        <p:spPr>
          <a:xfrm>
            <a:off x="2026602" y="1398703"/>
            <a:ext cx="457200" cy="4572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416A3CD5-D0AE-8693-6BC3-E3CB697C366F}"/>
              </a:ext>
            </a:extLst>
          </p:cNvPr>
          <p:cNvSpPr/>
          <p:nvPr/>
        </p:nvSpPr>
        <p:spPr>
          <a:xfrm>
            <a:off x="2590128" y="1398703"/>
            <a:ext cx="457200" cy="4572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C2BCE453-E16A-4206-4520-8340ED01A302}"/>
              </a:ext>
            </a:extLst>
          </p:cNvPr>
          <p:cNvCxnSpPr>
            <a:cxnSpLocks/>
            <a:stCxn id="38" idx="0"/>
            <a:endCxn id="49" idx="4"/>
          </p:cNvCxnSpPr>
          <p:nvPr/>
        </p:nvCxnSpPr>
        <p:spPr>
          <a:xfrm flipH="1" flipV="1">
            <a:off x="2818728" y="1855903"/>
            <a:ext cx="228600" cy="956408"/>
          </a:xfrm>
          <a:prstGeom prst="straightConnector1">
            <a:avLst/>
          </a:prstGeom>
          <a:noFill/>
          <a:ln w="38100" cap="flat" cmpd="sng" algn="ctr">
            <a:solidFill>
              <a:schemeClr val="bg1"/>
            </a:solidFill>
            <a:prstDash val="solid"/>
            <a:miter lim="800000"/>
            <a:tailEnd type="triangle" w="med" len="lg"/>
          </a:ln>
          <a:effectLst/>
        </p:spPr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3D096747-BEA5-1314-DBE1-8ADEDDEE8E4E}"/>
              </a:ext>
            </a:extLst>
          </p:cNvPr>
          <p:cNvCxnSpPr>
            <a:cxnSpLocks/>
            <a:stCxn id="38" idx="0"/>
            <a:endCxn id="48" idx="4"/>
          </p:cNvCxnSpPr>
          <p:nvPr/>
        </p:nvCxnSpPr>
        <p:spPr>
          <a:xfrm flipH="1" flipV="1">
            <a:off x="2255202" y="1855903"/>
            <a:ext cx="792126" cy="956408"/>
          </a:xfrm>
          <a:prstGeom prst="straightConnector1">
            <a:avLst/>
          </a:prstGeom>
          <a:noFill/>
          <a:ln w="38100" cap="flat" cmpd="sng" algn="ctr">
            <a:solidFill>
              <a:schemeClr val="bg1"/>
            </a:solidFill>
            <a:prstDash val="solid"/>
            <a:miter lim="800000"/>
            <a:tailEnd type="triangle" w="med" len="lg"/>
          </a:ln>
          <a:effectLst/>
        </p:spPr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7F7A984B-5169-7AAF-AE13-601F0DBA89B1}"/>
              </a:ext>
            </a:extLst>
          </p:cNvPr>
          <p:cNvCxnSpPr>
            <a:cxnSpLocks/>
            <a:stCxn id="38" idx="0"/>
            <a:endCxn id="47" idx="4"/>
          </p:cNvCxnSpPr>
          <p:nvPr/>
        </p:nvCxnSpPr>
        <p:spPr>
          <a:xfrm flipH="1" flipV="1">
            <a:off x="1691676" y="1855903"/>
            <a:ext cx="1355652" cy="956408"/>
          </a:xfrm>
          <a:prstGeom prst="straightConnector1">
            <a:avLst/>
          </a:prstGeom>
          <a:noFill/>
          <a:ln w="38100" cap="flat" cmpd="sng" algn="ctr">
            <a:solidFill>
              <a:schemeClr val="bg1"/>
            </a:solidFill>
            <a:prstDash val="solid"/>
            <a:miter lim="800000"/>
            <a:tailEnd type="triangle" w="med" len="lg"/>
          </a:ln>
          <a:effectLst/>
        </p:spPr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7FF388E8-8396-0294-A3FF-D8F334A789EE}"/>
              </a:ext>
            </a:extLst>
          </p:cNvPr>
          <p:cNvCxnSpPr>
            <a:cxnSpLocks/>
            <a:stCxn id="38" idx="0"/>
            <a:endCxn id="46" idx="4"/>
          </p:cNvCxnSpPr>
          <p:nvPr/>
        </p:nvCxnSpPr>
        <p:spPr>
          <a:xfrm flipH="1" flipV="1">
            <a:off x="1128150" y="1855903"/>
            <a:ext cx="1919178" cy="956408"/>
          </a:xfrm>
          <a:prstGeom prst="straightConnector1">
            <a:avLst/>
          </a:prstGeom>
          <a:noFill/>
          <a:ln w="38100" cap="flat" cmpd="sng" algn="ctr">
            <a:solidFill>
              <a:schemeClr val="bg1"/>
            </a:solidFill>
            <a:prstDash val="solid"/>
            <a:miter lim="800000"/>
            <a:tailEnd type="triangle" w="med" len="lg"/>
          </a:ln>
          <a:effectLst/>
        </p:spPr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8A4B1C64-1214-A38A-485A-9F5817479522}"/>
              </a:ext>
            </a:extLst>
          </p:cNvPr>
          <p:cNvCxnSpPr>
            <a:cxnSpLocks/>
            <a:stCxn id="37" idx="0"/>
            <a:endCxn id="46" idx="4"/>
          </p:cNvCxnSpPr>
          <p:nvPr/>
        </p:nvCxnSpPr>
        <p:spPr>
          <a:xfrm flipH="1" flipV="1">
            <a:off x="1128150" y="1855903"/>
            <a:ext cx="1338791" cy="956408"/>
          </a:xfrm>
          <a:prstGeom prst="straightConnector1">
            <a:avLst/>
          </a:prstGeom>
          <a:noFill/>
          <a:ln w="38100" cap="flat" cmpd="sng" algn="ctr">
            <a:solidFill>
              <a:schemeClr val="bg1"/>
            </a:solidFill>
            <a:prstDash val="solid"/>
            <a:miter lim="800000"/>
            <a:tailEnd type="triangle" w="med" len="lg"/>
          </a:ln>
          <a:effectLst/>
        </p:spPr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C6010C0C-062F-A1AD-CE79-1EBA7AF661A3}"/>
              </a:ext>
            </a:extLst>
          </p:cNvPr>
          <p:cNvCxnSpPr>
            <a:cxnSpLocks/>
            <a:stCxn id="37" idx="0"/>
            <a:endCxn id="47" idx="4"/>
          </p:cNvCxnSpPr>
          <p:nvPr/>
        </p:nvCxnSpPr>
        <p:spPr>
          <a:xfrm flipH="1" flipV="1">
            <a:off x="1691676" y="1855903"/>
            <a:ext cx="775265" cy="956408"/>
          </a:xfrm>
          <a:prstGeom prst="straightConnector1">
            <a:avLst/>
          </a:prstGeom>
          <a:noFill/>
          <a:ln w="38100" cap="flat" cmpd="sng" algn="ctr">
            <a:solidFill>
              <a:schemeClr val="bg1"/>
            </a:solidFill>
            <a:prstDash val="solid"/>
            <a:miter lim="800000"/>
            <a:tailEnd type="triangle" w="med" len="lg"/>
          </a:ln>
          <a:effectLst/>
        </p:spPr>
      </p:cxn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0BF323C1-4ABE-2211-5913-B1243BFAB14F}"/>
              </a:ext>
            </a:extLst>
          </p:cNvPr>
          <p:cNvCxnSpPr>
            <a:cxnSpLocks/>
            <a:stCxn id="37" idx="0"/>
            <a:endCxn id="48" idx="4"/>
          </p:cNvCxnSpPr>
          <p:nvPr/>
        </p:nvCxnSpPr>
        <p:spPr>
          <a:xfrm flipH="1" flipV="1">
            <a:off x="2255202" y="1855903"/>
            <a:ext cx="211739" cy="956408"/>
          </a:xfrm>
          <a:prstGeom prst="straightConnector1">
            <a:avLst/>
          </a:prstGeom>
          <a:noFill/>
          <a:ln w="38100" cap="flat" cmpd="sng" algn="ctr">
            <a:solidFill>
              <a:schemeClr val="bg1"/>
            </a:solidFill>
            <a:prstDash val="solid"/>
            <a:miter lim="800000"/>
            <a:tailEnd type="triangle" w="med" len="lg"/>
          </a:ln>
          <a:effectLst/>
        </p:spPr>
      </p:cxn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304EBA13-0727-3F58-54A4-5D954608EF1D}"/>
              </a:ext>
            </a:extLst>
          </p:cNvPr>
          <p:cNvCxnSpPr>
            <a:cxnSpLocks/>
            <a:stCxn id="37" idx="0"/>
            <a:endCxn id="49" idx="4"/>
          </p:cNvCxnSpPr>
          <p:nvPr/>
        </p:nvCxnSpPr>
        <p:spPr>
          <a:xfrm flipV="1">
            <a:off x="2466941" y="1855903"/>
            <a:ext cx="351787" cy="956408"/>
          </a:xfrm>
          <a:prstGeom prst="straightConnector1">
            <a:avLst/>
          </a:prstGeom>
          <a:noFill/>
          <a:ln w="38100" cap="flat" cmpd="sng" algn="ctr">
            <a:solidFill>
              <a:schemeClr val="bg1"/>
            </a:solidFill>
            <a:prstDash val="solid"/>
            <a:miter lim="800000"/>
            <a:tailEnd type="triangle" w="med" len="lg"/>
          </a:ln>
          <a:effectLst/>
        </p:spPr>
      </p:cxn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486FCF5F-3E1F-85CD-2B36-63A3710BB299}"/>
              </a:ext>
            </a:extLst>
          </p:cNvPr>
          <p:cNvCxnSpPr>
            <a:cxnSpLocks/>
            <a:stCxn id="36" idx="0"/>
            <a:endCxn id="46" idx="4"/>
          </p:cNvCxnSpPr>
          <p:nvPr/>
        </p:nvCxnSpPr>
        <p:spPr>
          <a:xfrm flipH="1" flipV="1">
            <a:off x="1128150" y="1855903"/>
            <a:ext cx="775265" cy="956408"/>
          </a:xfrm>
          <a:prstGeom prst="straightConnector1">
            <a:avLst/>
          </a:prstGeom>
          <a:noFill/>
          <a:ln w="38100" cap="flat" cmpd="sng" algn="ctr">
            <a:solidFill>
              <a:schemeClr val="bg1"/>
            </a:solidFill>
            <a:prstDash val="solid"/>
            <a:miter lim="800000"/>
            <a:tailEnd type="triangle" w="med" len="lg"/>
          </a:ln>
          <a:effectLst/>
        </p:spPr>
      </p:cxn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26BB1F7D-3511-267F-3EF9-61029A630CF4}"/>
              </a:ext>
            </a:extLst>
          </p:cNvPr>
          <p:cNvCxnSpPr>
            <a:cxnSpLocks/>
            <a:stCxn id="36" idx="0"/>
            <a:endCxn id="47" idx="4"/>
          </p:cNvCxnSpPr>
          <p:nvPr/>
        </p:nvCxnSpPr>
        <p:spPr>
          <a:xfrm flipH="1" flipV="1">
            <a:off x="1691676" y="1855903"/>
            <a:ext cx="211739" cy="956408"/>
          </a:xfrm>
          <a:prstGeom prst="straightConnector1">
            <a:avLst/>
          </a:prstGeom>
          <a:noFill/>
          <a:ln w="38100" cap="flat" cmpd="sng" algn="ctr">
            <a:solidFill>
              <a:schemeClr val="bg1"/>
            </a:solidFill>
            <a:prstDash val="solid"/>
            <a:miter lim="800000"/>
            <a:tailEnd type="triangle" w="med" len="lg"/>
          </a:ln>
          <a:effectLst/>
        </p:spPr>
      </p:cxnSp>
      <p:cxnSp>
        <p:nvCxnSpPr>
          <p:cNvPr id="84" name="Straight Arrow Connector 83">
            <a:extLst>
              <a:ext uri="{FF2B5EF4-FFF2-40B4-BE49-F238E27FC236}">
                <a16:creationId xmlns:a16="http://schemas.microsoft.com/office/drawing/2014/main" id="{9E4EB35B-4E19-684E-8D22-F5387171915A}"/>
              </a:ext>
            </a:extLst>
          </p:cNvPr>
          <p:cNvCxnSpPr>
            <a:cxnSpLocks/>
            <a:stCxn id="36" idx="0"/>
            <a:endCxn id="48" idx="4"/>
          </p:cNvCxnSpPr>
          <p:nvPr/>
        </p:nvCxnSpPr>
        <p:spPr>
          <a:xfrm flipV="1">
            <a:off x="1903415" y="1855903"/>
            <a:ext cx="351787" cy="956408"/>
          </a:xfrm>
          <a:prstGeom prst="straightConnector1">
            <a:avLst/>
          </a:prstGeom>
          <a:noFill/>
          <a:ln w="38100" cap="flat" cmpd="sng" algn="ctr">
            <a:solidFill>
              <a:schemeClr val="bg1"/>
            </a:solidFill>
            <a:prstDash val="solid"/>
            <a:miter lim="800000"/>
            <a:tailEnd type="triangle" w="med" len="lg"/>
          </a:ln>
          <a:effectLst/>
        </p:spPr>
      </p:cxnSp>
      <p:cxnSp>
        <p:nvCxnSpPr>
          <p:cNvPr id="88" name="Straight Arrow Connector 87">
            <a:extLst>
              <a:ext uri="{FF2B5EF4-FFF2-40B4-BE49-F238E27FC236}">
                <a16:creationId xmlns:a16="http://schemas.microsoft.com/office/drawing/2014/main" id="{6534FBF8-60E8-2D6B-B02D-8E84838EA341}"/>
              </a:ext>
            </a:extLst>
          </p:cNvPr>
          <p:cNvCxnSpPr>
            <a:cxnSpLocks/>
            <a:stCxn id="36" idx="0"/>
            <a:endCxn id="49" idx="4"/>
          </p:cNvCxnSpPr>
          <p:nvPr/>
        </p:nvCxnSpPr>
        <p:spPr>
          <a:xfrm flipV="1">
            <a:off x="1903415" y="1855903"/>
            <a:ext cx="915313" cy="956408"/>
          </a:xfrm>
          <a:prstGeom prst="straightConnector1">
            <a:avLst/>
          </a:prstGeom>
          <a:noFill/>
          <a:ln w="38100" cap="flat" cmpd="sng" algn="ctr">
            <a:solidFill>
              <a:schemeClr val="bg1"/>
            </a:solidFill>
            <a:prstDash val="solid"/>
            <a:miter lim="800000"/>
            <a:tailEnd type="triangle" w="med" len="lg"/>
          </a:ln>
          <a:effectLst/>
        </p:spPr>
      </p:cxnSp>
      <p:cxnSp>
        <p:nvCxnSpPr>
          <p:cNvPr id="91" name="Straight Arrow Connector 90">
            <a:extLst>
              <a:ext uri="{FF2B5EF4-FFF2-40B4-BE49-F238E27FC236}">
                <a16:creationId xmlns:a16="http://schemas.microsoft.com/office/drawing/2014/main" id="{7FA7B584-86A0-15CF-0E1E-E6B7B3533F2E}"/>
              </a:ext>
            </a:extLst>
          </p:cNvPr>
          <p:cNvCxnSpPr>
            <a:cxnSpLocks/>
            <a:stCxn id="35" idx="0"/>
            <a:endCxn id="46" idx="4"/>
          </p:cNvCxnSpPr>
          <p:nvPr/>
        </p:nvCxnSpPr>
        <p:spPr>
          <a:xfrm flipH="1" flipV="1">
            <a:off x="1128150" y="1855903"/>
            <a:ext cx="211739" cy="956408"/>
          </a:xfrm>
          <a:prstGeom prst="straightConnector1">
            <a:avLst/>
          </a:prstGeom>
          <a:noFill/>
          <a:ln w="38100" cap="flat" cmpd="sng" algn="ctr">
            <a:solidFill>
              <a:schemeClr val="bg1"/>
            </a:solidFill>
            <a:prstDash val="solid"/>
            <a:miter lim="800000"/>
            <a:tailEnd type="triangle" w="med" len="lg"/>
          </a:ln>
          <a:effectLst/>
        </p:spPr>
      </p:cxnSp>
      <p:cxnSp>
        <p:nvCxnSpPr>
          <p:cNvPr id="94" name="Straight Arrow Connector 93">
            <a:extLst>
              <a:ext uri="{FF2B5EF4-FFF2-40B4-BE49-F238E27FC236}">
                <a16:creationId xmlns:a16="http://schemas.microsoft.com/office/drawing/2014/main" id="{423E9E31-E702-1D3B-7A83-154CEFF27399}"/>
              </a:ext>
            </a:extLst>
          </p:cNvPr>
          <p:cNvCxnSpPr>
            <a:cxnSpLocks/>
            <a:stCxn id="35" idx="0"/>
            <a:endCxn id="47" idx="4"/>
          </p:cNvCxnSpPr>
          <p:nvPr/>
        </p:nvCxnSpPr>
        <p:spPr>
          <a:xfrm flipV="1">
            <a:off x="1339889" y="1855903"/>
            <a:ext cx="351787" cy="956408"/>
          </a:xfrm>
          <a:prstGeom prst="straightConnector1">
            <a:avLst/>
          </a:prstGeom>
          <a:noFill/>
          <a:ln w="38100" cap="flat" cmpd="sng" algn="ctr">
            <a:solidFill>
              <a:schemeClr val="bg1"/>
            </a:solidFill>
            <a:prstDash val="solid"/>
            <a:miter lim="800000"/>
            <a:tailEnd type="triangle" w="med" len="lg"/>
          </a:ln>
          <a:effectLst/>
        </p:spPr>
      </p:cxnSp>
      <p:cxnSp>
        <p:nvCxnSpPr>
          <p:cNvPr id="97" name="Straight Arrow Connector 96">
            <a:extLst>
              <a:ext uri="{FF2B5EF4-FFF2-40B4-BE49-F238E27FC236}">
                <a16:creationId xmlns:a16="http://schemas.microsoft.com/office/drawing/2014/main" id="{E64EB305-A062-ADC1-FD67-B8C07447DB8B}"/>
              </a:ext>
            </a:extLst>
          </p:cNvPr>
          <p:cNvCxnSpPr>
            <a:cxnSpLocks/>
            <a:stCxn id="35" idx="0"/>
            <a:endCxn id="48" idx="4"/>
          </p:cNvCxnSpPr>
          <p:nvPr/>
        </p:nvCxnSpPr>
        <p:spPr>
          <a:xfrm flipV="1">
            <a:off x="1339889" y="1855903"/>
            <a:ext cx="915313" cy="956408"/>
          </a:xfrm>
          <a:prstGeom prst="straightConnector1">
            <a:avLst/>
          </a:prstGeom>
          <a:noFill/>
          <a:ln w="38100" cap="flat" cmpd="sng" algn="ctr">
            <a:solidFill>
              <a:schemeClr val="bg1"/>
            </a:solidFill>
            <a:prstDash val="solid"/>
            <a:miter lim="800000"/>
            <a:tailEnd type="triangle" w="med" len="lg"/>
          </a:ln>
          <a:effectLst/>
        </p:spPr>
      </p:cxnSp>
      <p:cxnSp>
        <p:nvCxnSpPr>
          <p:cNvPr id="100" name="Straight Arrow Connector 99">
            <a:extLst>
              <a:ext uri="{FF2B5EF4-FFF2-40B4-BE49-F238E27FC236}">
                <a16:creationId xmlns:a16="http://schemas.microsoft.com/office/drawing/2014/main" id="{ED3F6C5C-D716-4056-9A67-05343050A93F}"/>
              </a:ext>
            </a:extLst>
          </p:cNvPr>
          <p:cNvCxnSpPr>
            <a:cxnSpLocks/>
            <a:stCxn id="35" idx="0"/>
            <a:endCxn id="49" idx="4"/>
          </p:cNvCxnSpPr>
          <p:nvPr/>
        </p:nvCxnSpPr>
        <p:spPr>
          <a:xfrm flipV="1">
            <a:off x="1339889" y="1855903"/>
            <a:ext cx="1478839" cy="956408"/>
          </a:xfrm>
          <a:prstGeom prst="straightConnector1">
            <a:avLst/>
          </a:prstGeom>
          <a:noFill/>
          <a:ln w="38100" cap="flat" cmpd="sng" algn="ctr">
            <a:solidFill>
              <a:schemeClr val="bg1"/>
            </a:solidFill>
            <a:prstDash val="solid"/>
            <a:miter lim="800000"/>
            <a:tailEnd type="triangle" w="med" len="lg"/>
          </a:ln>
          <a:effectLst/>
        </p:spPr>
      </p:cxnSp>
      <p:cxnSp>
        <p:nvCxnSpPr>
          <p:cNvPr id="103" name="Straight Arrow Connector 102">
            <a:extLst>
              <a:ext uri="{FF2B5EF4-FFF2-40B4-BE49-F238E27FC236}">
                <a16:creationId xmlns:a16="http://schemas.microsoft.com/office/drawing/2014/main" id="{06767FD8-4B65-794E-163D-E15B27D91B37}"/>
              </a:ext>
            </a:extLst>
          </p:cNvPr>
          <p:cNvCxnSpPr>
            <a:cxnSpLocks/>
            <a:stCxn id="34" idx="0"/>
            <a:endCxn id="46" idx="4"/>
          </p:cNvCxnSpPr>
          <p:nvPr/>
        </p:nvCxnSpPr>
        <p:spPr>
          <a:xfrm flipV="1">
            <a:off x="776363" y="1855903"/>
            <a:ext cx="351787" cy="956408"/>
          </a:xfrm>
          <a:prstGeom prst="straightConnector1">
            <a:avLst/>
          </a:prstGeom>
          <a:noFill/>
          <a:ln w="38100" cap="flat" cmpd="sng" algn="ctr">
            <a:solidFill>
              <a:schemeClr val="bg1"/>
            </a:solidFill>
            <a:prstDash val="solid"/>
            <a:miter lim="800000"/>
            <a:tailEnd type="triangle" w="med" len="lg"/>
          </a:ln>
          <a:effectLst/>
        </p:spPr>
      </p:cxnSp>
      <p:cxnSp>
        <p:nvCxnSpPr>
          <p:cNvPr id="107" name="Straight Arrow Connector 106">
            <a:extLst>
              <a:ext uri="{FF2B5EF4-FFF2-40B4-BE49-F238E27FC236}">
                <a16:creationId xmlns:a16="http://schemas.microsoft.com/office/drawing/2014/main" id="{13FE07E7-6537-D74D-979E-C747DB9C7034}"/>
              </a:ext>
            </a:extLst>
          </p:cNvPr>
          <p:cNvCxnSpPr>
            <a:cxnSpLocks/>
            <a:stCxn id="34" idx="0"/>
            <a:endCxn id="47" idx="4"/>
          </p:cNvCxnSpPr>
          <p:nvPr/>
        </p:nvCxnSpPr>
        <p:spPr>
          <a:xfrm flipV="1">
            <a:off x="776363" y="1855903"/>
            <a:ext cx="915313" cy="956408"/>
          </a:xfrm>
          <a:prstGeom prst="straightConnector1">
            <a:avLst/>
          </a:prstGeom>
          <a:noFill/>
          <a:ln w="38100" cap="flat" cmpd="sng" algn="ctr">
            <a:solidFill>
              <a:schemeClr val="bg1"/>
            </a:solidFill>
            <a:prstDash val="solid"/>
            <a:miter lim="800000"/>
            <a:tailEnd type="triangle" w="med" len="lg"/>
          </a:ln>
          <a:effectLst/>
        </p:spPr>
      </p:cxnSp>
      <p:cxnSp>
        <p:nvCxnSpPr>
          <p:cNvPr id="110" name="Straight Arrow Connector 109">
            <a:extLst>
              <a:ext uri="{FF2B5EF4-FFF2-40B4-BE49-F238E27FC236}">
                <a16:creationId xmlns:a16="http://schemas.microsoft.com/office/drawing/2014/main" id="{2217DAAA-3093-07C4-67AE-83227FC2750B}"/>
              </a:ext>
            </a:extLst>
          </p:cNvPr>
          <p:cNvCxnSpPr>
            <a:cxnSpLocks/>
            <a:stCxn id="34" idx="0"/>
            <a:endCxn id="48" idx="4"/>
          </p:cNvCxnSpPr>
          <p:nvPr/>
        </p:nvCxnSpPr>
        <p:spPr>
          <a:xfrm flipV="1">
            <a:off x="776363" y="1855903"/>
            <a:ext cx="1478839" cy="956408"/>
          </a:xfrm>
          <a:prstGeom prst="straightConnector1">
            <a:avLst/>
          </a:prstGeom>
          <a:noFill/>
          <a:ln w="38100" cap="flat" cmpd="sng" algn="ctr">
            <a:solidFill>
              <a:schemeClr val="bg1"/>
            </a:solidFill>
            <a:prstDash val="solid"/>
            <a:miter lim="800000"/>
            <a:tailEnd type="triangle" w="med" len="lg"/>
          </a:ln>
          <a:effectLst/>
        </p:spPr>
      </p:cxnSp>
      <p:cxnSp>
        <p:nvCxnSpPr>
          <p:cNvPr id="113" name="Straight Arrow Connector 112">
            <a:extLst>
              <a:ext uri="{FF2B5EF4-FFF2-40B4-BE49-F238E27FC236}">
                <a16:creationId xmlns:a16="http://schemas.microsoft.com/office/drawing/2014/main" id="{DE65A146-7585-C88F-214A-CDD05D5F94C4}"/>
              </a:ext>
            </a:extLst>
          </p:cNvPr>
          <p:cNvCxnSpPr>
            <a:cxnSpLocks/>
            <a:stCxn id="34" idx="0"/>
            <a:endCxn id="49" idx="4"/>
          </p:cNvCxnSpPr>
          <p:nvPr/>
        </p:nvCxnSpPr>
        <p:spPr>
          <a:xfrm flipV="1">
            <a:off x="776363" y="1855903"/>
            <a:ext cx="2042365" cy="956408"/>
          </a:xfrm>
          <a:prstGeom prst="straightConnector1">
            <a:avLst/>
          </a:prstGeom>
          <a:noFill/>
          <a:ln w="38100" cap="flat" cmpd="sng" algn="ctr">
            <a:solidFill>
              <a:schemeClr val="bg1"/>
            </a:solidFill>
            <a:prstDash val="solid"/>
            <a:miter lim="800000"/>
            <a:tailEnd type="triangle" w="med" len="lg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6" name="Rectangle 135">
                <a:extLst>
                  <a:ext uri="{FF2B5EF4-FFF2-40B4-BE49-F238E27FC236}">
                    <a16:creationId xmlns:a16="http://schemas.microsoft.com/office/drawing/2014/main" id="{174D6C07-5F4A-15F4-36A9-4B26D65862D7}"/>
                  </a:ext>
                </a:extLst>
              </p:cNvPr>
              <p:cNvSpPr/>
              <p:nvPr/>
            </p:nvSpPr>
            <p:spPr>
              <a:xfrm>
                <a:off x="547763" y="1855903"/>
                <a:ext cx="2728166" cy="956408"/>
              </a:xfrm>
              <a:prstGeom prst="rect">
                <a:avLst/>
              </a:prstGeom>
              <a:solidFill>
                <a:schemeClr val="dk1">
                  <a:alpha val="59000"/>
                </a:schemeClr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000" dirty="0">
                    <a:solidFill>
                      <a:schemeClr val="bg1"/>
                    </a:solidFill>
                  </a:rPr>
                  <a:t>FC Layer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𝐰</m:t>
                      </m:r>
                    </m:oMath>
                  </m:oMathPara>
                </a14:m>
                <a:endParaRPr lang="en-US" sz="40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36" name="Rectangle 135">
                <a:extLst>
                  <a:ext uri="{FF2B5EF4-FFF2-40B4-BE49-F238E27FC236}">
                    <a16:creationId xmlns:a16="http://schemas.microsoft.com/office/drawing/2014/main" id="{174D6C07-5F4A-15F4-36A9-4B26D65862D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763" y="1855903"/>
                <a:ext cx="2728166" cy="956408"/>
              </a:xfrm>
              <a:prstGeom prst="rect">
                <a:avLst/>
              </a:prstGeom>
              <a:blipFill>
                <a:blip r:embed="rId4"/>
                <a:stretch>
                  <a:fillRect t="-28931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7" name="TextBox 136">
                <a:extLst>
                  <a:ext uri="{FF2B5EF4-FFF2-40B4-BE49-F238E27FC236}">
                    <a16:creationId xmlns:a16="http://schemas.microsoft.com/office/drawing/2014/main" id="{E21A547A-7974-4E20-454C-641BEB5AF90D}"/>
                  </a:ext>
                </a:extLst>
              </p:cNvPr>
              <p:cNvSpPr txBox="1"/>
              <p:nvPr/>
            </p:nvSpPr>
            <p:spPr>
              <a:xfrm>
                <a:off x="2896908" y="5573708"/>
                <a:ext cx="1418346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4000" b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𝐱</m:t>
                      </m:r>
                    </m:oMath>
                  </m:oMathPara>
                </a14:m>
                <a:endParaRPr lang="en-US" sz="1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37" name="TextBox 136">
                <a:extLst>
                  <a:ext uri="{FF2B5EF4-FFF2-40B4-BE49-F238E27FC236}">
                    <a16:creationId xmlns:a16="http://schemas.microsoft.com/office/drawing/2014/main" id="{E21A547A-7974-4E20-454C-641BEB5AF9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6908" y="5573708"/>
                <a:ext cx="1418346" cy="70788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8" name="TextBox 137">
                <a:extLst>
                  <a:ext uri="{FF2B5EF4-FFF2-40B4-BE49-F238E27FC236}">
                    <a16:creationId xmlns:a16="http://schemas.microsoft.com/office/drawing/2014/main" id="{B19BBC0F-9BAC-4E29-76D4-4957A71F0CB6}"/>
                  </a:ext>
                </a:extLst>
              </p:cNvPr>
              <p:cNvSpPr txBox="1"/>
              <p:nvPr/>
            </p:nvSpPr>
            <p:spPr>
              <a:xfrm>
                <a:off x="3202405" y="2592400"/>
                <a:ext cx="1906344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4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𝜙</m:t>
                      </m:r>
                      <m:d>
                        <m:dPr>
                          <m:ctrlPr>
                            <a:rPr lang="en-IN" sz="4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sz="4000" b="1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𝐱</m:t>
                          </m:r>
                          <m:r>
                            <a:rPr lang="en-US" sz="4000" b="1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4000" b="1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𝐇</m:t>
                          </m:r>
                        </m:e>
                      </m:d>
                    </m:oMath>
                  </m:oMathPara>
                </a14:m>
                <a:endParaRPr lang="en-US" sz="40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38" name="TextBox 137">
                <a:extLst>
                  <a:ext uri="{FF2B5EF4-FFF2-40B4-BE49-F238E27FC236}">
                    <a16:creationId xmlns:a16="http://schemas.microsoft.com/office/drawing/2014/main" id="{B19BBC0F-9BAC-4E29-76D4-4957A71F0C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2405" y="2592400"/>
                <a:ext cx="1906344" cy="70788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56391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41" grpId="0" animBg="1"/>
      <p:bldP spid="136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Recommendation using DT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B8E69-23A9-4619-9CFE-E27BFD8A78F9}" type="slidenum">
              <a:rPr lang="en-US" smtClean="0"/>
              <a:t>30</a:t>
            </a:fld>
            <a:endParaRPr lang="en-US"/>
          </a:p>
        </p:txBody>
      </p:sp>
      <p:sp>
        <p:nvSpPr>
          <p:cNvPr id="1154" name="Oval 1153"/>
          <p:cNvSpPr/>
          <p:nvPr/>
        </p:nvSpPr>
        <p:spPr>
          <a:xfrm>
            <a:off x="5940456" y="1942534"/>
            <a:ext cx="311085" cy="311085"/>
          </a:xfrm>
          <a:prstGeom prst="ellipse">
            <a:avLst/>
          </a:prstGeom>
          <a:solidFill>
            <a:sysClr val="windowText" lastClr="000000"/>
          </a:solidFill>
          <a:ln w="190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55" name="Oval 1154"/>
          <p:cNvSpPr/>
          <p:nvPr/>
        </p:nvSpPr>
        <p:spPr>
          <a:xfrm>
            <a:off x="5940456" y="1942534"/>
            <a:ext cx="311085" cy="311085"/>
          </a:xfrm>
          <a:prstGeom prst="ellipse">
            <a:avLst/>
          </a:prstGeom>
          <a:solidFill>
            <a:sysClr val="windowText" lastClr="000000"/>
          </a:solidFill>
          <a:ln w="190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56" name="Rounded Rectangle 1155"/>
          <p:cNvSpPr/>
          <p:nvPr/>
        </p:nvSpPr>
        <p:spPr>
          <a:xfrm>
            <a:off x="5656886" y="2453190"/>
            <a:ext cx="878227" cy="510125"/>
          </a:xfrm>
          <a:prstGeom prst="roundRect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57" name="Rounded Rectangle 1156"/>
          <p:cNvSpPr/>
          <p:nvPr/>
        </p:nvSpPr>
        <p:spPr>
          <a:xfrm>
            <a:off x="1800714" y="3670333"/>
            <a:ext cx="878227" cy="510125"/>
          </a:xfrm>
          <a:prstGeom prst="roundRect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58" name="Rounded Rectangle 1157"/>
          <p:cNvSpPr/>
          <p:nvPr/>
        </p:nvSpPr>
        <p:spPr>
          <a:xfrm>
            <a:off x="5656886" y="3670333"/>
            <a:ext cx="878227" cy="510125"/>
          </a:xfrm>
          <a:prstGeom prst="roundRect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59" name="Rounded Rectangle 1158"/>
          <p:cNvSpPr/>
          <p:nvPr/>
        </p:nvSpPr>
        <p:spPr>
          <a:xfrm>
            <a:off x="9513058" y="3670333"/>
            <a:ext cx="878227" cy="510125"/>
          </a:xfrm>
          <a:prstGeom prst="roundRect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60" name="Rounded Rectangle 1159"/>
          <p:cNvSpPr/>
          <p:nvPr/>
        </p:nvSpPr>
        <p:spPr>
          <a:xfrm>
            <a:off x="10477102" y="4887476"/>
            <a:ext cx="878227" cy="510125"/>
          </a:xfrm>
          <a:prstGeom prst="roundRect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61" name="Rounded Rectangle 1160"/>
          <p:cNvSpPr/>
          <p:nvPr/>
        </p:nvSpPr>
        <p:spPr>
          <a:xfrm>
            <a:off x="10955185" y="6104620"/>
            <a:ext cx="878227" cy="510125"/>
          </a:xfrm>
          <a:prstGeom prst="roundRect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62" name="Rounded Rectangle 1161"/>
          <p:cNvSpPr/>
          <p:nvPr/>
        </p:nvSpPr>
        <p:spPr>
          <a:xfrm>
            <a:off x="9999019" y="6107829"/>
            <a:ext cx="878227" cy="510125"/>
          </a:xfrm>
          <a:prstGeom prst="roundRect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63" name="Rounded Rectangle 1162"/>
          <p:cNvSpPr/>
          <p:nvPr/>
        </p:nvSpPr>
        <p:spPr>
          <a:xfrm>
            <a:off x="8549015" y="4887476"/>
            <a:ext cx="878227" cy="510125"/>
          </a:xfrm>
          <a:prstGeom prst="roundRect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64" name="Rounded Rectangle 1163"/>
          <p:cNvSpPr/>
          <p:nvPr/>
        </p:nvSpPr>
        <p:spPr>
          <a:xfrm>
            <a:off x="9027098" y="6104620"/>
            <a:ext cx="878227" cy="510125"/>
          </a:xfrm>
          <a:prstGeom prst="roundRect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65" name="Rounded Rectangle 1164"/>
          <p:cNvSpPr/>
          <p:nvPr/>
        </p:nvSpPr>
        <p:spPr>
          <a:xfrm>
            <a:off x="8070932" y="6107829"/>
            <a:ext cx="878227" cy="510125"/>
          </a:xfrm>
          <a:prstGeom prst="roundRect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66" name="Rounded Rectangle 1165"/>
          <p:cNvSpPr/>
          <p:nvPr/>
        </p:nvSpPr>
        <p:spPr>
          <a:xfrm>
            <a:off x="6620929" y="4887476"/>
            <a:ext cx="878227" cy="510125"/>
          </a:xfrm>
          <a:prstGeom prst="roundRect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67" name="Rounded Rectangle 1166"/>
          <p:cNvSpPr/>
          <p:nvPr/>
        </p:nvSpPr>
        <p:spPr>
          <a:xfrm>
            <a:off x="7099012" y="6104620"/>
            <a:ext cx="878227" cy="510125"/>
          </a:xfrm>
          <a:prstGeom prst="roundRect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68" name="Rounded Rectangle 1167"/>
          <p:cNvSpPr/>
          <p:nvPr/>
        </p:nvSpPr>
        <p:spPr>
          <a:xfrm>
            <a:off x="6142846" y="6107829"/>
            <a:ext cx="878227" cy="510125"/>
          </a:xfrm>
          <a:prstGeom prst="roundRect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69" name="Rounded Rectangle 1168"/>
          <p:cNvSpPr/>
          <p:nvPr/>
        </p:nvSpPr>
        <p:spPr>
          <a:xfrm>
            <a:off x="4692843" y="4887476"/>
            <a:ext cx="878227" cy="510125"/>
          </a:xfrm>
          <a:prstGeom prst="roundRect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70" name="Rounded Rectangle 1169"/>
          <p:cNvSpPr/>
          <p:nvPr/>
        </p:nvSpPr>
        <p:spPr>
          <a:xfrm>
            <a:off x="5170926" y="6104620"/>
            <a:ext cx="878227" cy="510125"/>
          </a:xfrm>
          <a:prstGeom prst="roundRect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71" name="Rounded Rectangle 1170"/>
          <p:cNvSpPr/>
          <p:nvPr/>
        </p:nvSpPr>
        <p:spPr>
          <a:xfrm>
            <a:off x="4214760" y="6107829"/>
            <a:ext cx="878227" cy="510125"/>
          </a:xfrm>
          <a:prstGeom prst="roundRect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72" name="Rounded Rectangle 1171"/>
          <p:cNvSpPr/>
          <p:nvPr/>
        </p:nvSpPr>
        <p:spPr>
          <a:xfrm>
            <a:off x="2764757" y="4887476"/>
            <a:ext cx="878227" cy="510125"/>
          </a:xfrm>
          <a:prstGeom prst="roundRect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73" name="Rounded Rectangle 1172"/>
          <p:cNvSpPr/>
          <p:nvPr/>
        </p:nvSpPr>
        <p:spPr>
          <a:xfrm>
            <a:off x="3242840" y="6104620"/>
            <a:ext cx="878227" cy="510125"/>
          </a:xfrm>
          <a:prstGeom prst="roundRect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74" name="Rounded Rectangle 1173"/>
          <p:cNvSpPr/>
          <p:nvPr/>
        </p:nvSpPr>
        <p:spPr>
          <a:xfrm>
            <a:off x="2286674" y="6107829"/>
            <a:ext cx="878227" cy="510125"/>
          </a:xfrm>
          <a:prstGeom prst="roundRect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75" name="Rounded Rectangle 1174"/>
          <p:cNvSpPr/>
          <p:nvPr/>
        </p:nvSpPr>
        <p:spPr>
          <a:xfrm>
            <a:off x="836671" y="4887476"/>
            <a:ext cx="878227" cy="510125"/>
          </a:xfrm>
          <a:prstGeom prst="roundRect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76" name="Rounded Rectangle 1175"/>
          <p:cNvSpPr/>
          <p:nvPr/>
        </p:nvSpPr>
        <p:spPr>
          <a:xfrm>
            <a:off x="1314754" y="6104620"/>
            <a:ext cx="878227" cy="510125"/>
          </a:xfrm>
          <a:prstGeom prst="roundRect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77" name="Rounded Rectangle 1176"/>
          <p:cNvSpPr/>
          <p:nvPr/>
        </p:nvSpPr>
        <p:spPr>
          <a:xfrm>
            <a:off x="358588" y="6107829"/>
            <a:ext cx="878227" cy="510125"/>
          </a:xfrm>
          <a:prstGeom prst="roundRect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178" name="Straight Arrow Connector 1177"/>
          <p:cNvCxnSpPr>
            <a:stCxn id="1156" idx="1"/>
            <a:endCxn id="1157" idx="0"/>
          </p:cNvCxnSpPr>
          <p:nvPr/>
        </p:nvCxnSpPr>
        <p:spPr>
          <a:xfrm flipH="1">
            <a:off x="2239828" y="2708253"/>
            <a:ext cx="3417058" cy="962080"/>
          </a:xfrm>
          <a:prstGeom prst="straightConnector1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miter lim="800000"/>
            <a:tailEnd type="triangle" w="lg" len="lg"/>
          </a:ln>
          <a:effectLst/>
        </p:spPr>
      </p:cxnSp>
      <p:cxnSp>
        <p:nvCxnSpPr>
          <p:cNvPr id="1179" name="Straight Arrow Connector 1178"/>
          <p:cNvCxnSpPr>
            <a:stCxn id="1156" idx="3"/>
            <a:endCxn id="1159" idx="0"/>
          </p:cNvCxnSpPr>
          <p:nvPr/>
        </p:nvCxnSpPr>
        <p:spPr>
          <a:xfrm>
            <a:off x="6535113" y="2708253"/>
            <a:ext cx="3417059" cy="962080"/>
          </a:xfrm>
          <a:prstGeom prst="straightConnector1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miter lim="800000"/>
            <a:tailEnd type="triangle" w="lg" len="lg"/>
          </a:ln>
          <a:effectLst/>
        </p:spPr>
      </p:cxnSp>
      <p:cxnSp>
        <p:nvCxnSpPr>
          <p:cNvPr id="1180" name="Straight Arrow Connector 1179"/>
          <p:cNvCxnSpPr>
            <a:stCxn id="1156" idx="2"/>
            <a:endCxn id="1158" idx="0"/>
          </p:cNvCxnSpPr>
          <p:nvPr/>
        </p:nvCxnSpPr>
        <p:spPr>
          <a:xfrm>
            <a:off x="6096000" y="2963315"/>
            <a:ext cx="0" cy="707018"/>
          </a:xfrm>
          <a:prstGeom prst="straightConnector1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miter lim="800000"/>
            <a:tailEnd type="triangle" w="lg" len="lg"/>
          </a:ln>
          <a:effectLst/>
        </p:spPr>
      </p:cxnSp>
      <p:cxnSp>
        <p:nvCxnSpPr>
          <p:cNvPr id="1181" name="Straight Arrow Connector 1180"/>
          <p:cNvCxnSpPr>
            <a:stCxn id="1157" idx="1"/>
            <a:endCxn id="1175" idx="0"/>
          </p:cNvCxnSpPr>
          <p:nvPr/>
        </p:nvCxnSpPr>
        <p:spPr>
          <a:xfrm flipH="1">
            <a:off x="1275785" y="3925396"/>
            <a:ext cx="524929" cy="962080"/>
          </a:xfrm>
          <a:prstGeom prst="straightConnector1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miter lim="800000"/>
            <a:tailEnd type="triangle" w="lg" len="lg"/>
          </a:ln>
          <a:effectLst/>
        </p:spPr>
      </p:cxnSp>
      <p:cxnSp>
        <p:nvCxnSpPr>
          <p:cNvPr id="1182" name="Straight Arrow Connector 1181"/>
          <p:cNvCxnSpPr>
            <a:stCxn id="1157" idx="3"/>
            <a:endCxn id="1172" idx="0"/>
          </p:cNvCxnSpPr>
          <p:nvPr/>
        </p:nvCxnSpPr>
        <p:spPr>
          <a:xfrm>
            <a:off x="2678941" y="3925396"/>
            <a:ext cx="524930" cy="962080"/>
          </a:xfrm>
          <a:prstGeom prst="straightConnector1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miter lim="800000"/>
            <a:tailEnd type="triangle" w="lg" len="lg"/>
          </a:ln>
          <a:effectLst/>
        </p:spPr>
      </p:cxnSp>
      <p:cxnSp>
        <p:nvCxnSpPr>
          <p:cNvPr id="1183" name="Straight Arrow Connector 1182"/>
          <p:cNvCxnSpPr>
            <a:stCxn id="1158" idx="3"/>
            <a:endCxn id="1166" idx="0"/>
          </p:cNvCxnSpPr>
          <p:nvPr/>
        </p:nvCxnSpPr>
        <p:spPr>
          <a:xfrm>
            <a:off x="6535113" y="3925396"/>
            <a:ext cx="524930" cy="962080"/>
          </a:xfrm>
          <a:prstGeom prst="straightConnector1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miter lim="800000"/>
            <a:tailEnd type="triangle" w="lg" len="lg"/>
          </a:ln>
          <a:effectLst/>
        </p:spPr>
      </p:cxnSp>
      <p:cxnSp>
        <p:nvCxnSpPr>
          <p:cNvPr id="1184" name="Straight Arrow Connector 1183"/>
          <p:cNvCxnSpPr>
            <a:stCxn id="1158" idx="1"/>
            <a:endCxn id="1169" idx="0"/>
          </p:cNvCxnSpPr>
          <p:nvPr/>
        </p:nvCxnSpPr>
        <p:spPr>
          <a:xfrm flipH="1">
            <a:off x="5131957" y="3925396"/>
            <a:ext cx="524929" cy="962080"/>
          </a:xfrm>
          <a:prstGeom prst="straightConnector1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miter lim="800000"/>
            <a:tailEnd type="triangle" w="lg" len="lg"/>
          </a:ln>
          <a:effectLst/>
        </p:spPr>
      </p:cxnSp>
      <p:cxnSp>
        <p:nvCxnSpPr>
          <p:cNvPr id="1185" name="Straight Arrow Connector 1184"/>
          <p:cNvCxnSpPr>
            <a:stCxn id="1159" idx="1"/>
            <a:endCxn id="1163" idx="0"/>
          </p:cNvCxnSpPr>
          <p:nvPr/>
        </p:nvCxnSpPr>
        <p:spPr>
          <a:xfrm flipH="1">
            <a:off x="8988129" y="3925396"/>
            <a:ext cx="524929" cy="962080"/>
          </a:xfrm>
          <a:prstGeom prst="straightConnector1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miter lim="800000"/>
            <a:tailEnd type="triangle" w="lg" len="lg"/>
          </a:ln>
          <a:effectLst/>
        </p:spPr>
      </p:cxnSp>
      <p:cxnSp>
        <p:nvCxnSpPr>
          <p:cNvPr id="1186" name="Straight Arrow Connector 1185"/>
          <p:cNvCxnSpPr>
            <a:stCxn id="1159" idx="3"/>
            <a:endCxn id="1160" idx="0"/>
          </p:cNvCxnSpPr>
          <p:nvPr/>
        </p:nvCxnSpPr>
        <p:spPr>
          <a:xfrm>
            <a:off x="10391285" y="3925396"/>
            <a:ext cx="524931" cy="962080"/>
          </a:xfrm>
          <a:prstGeom prst="straightConnector1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miter lim="800000"/>
            <a:tailEnd type="triangle" w="lg" len="lg"/>
          </a:ln>
          <a:effectLst/>
        </p:spPr>
      </p:cxnSp>
      <p:cxnSp>
        <p:nvCxnSpPr>
          <p:cNvPr id="1187" name="Straight Arrow Connector 1186"/>
          <p:cNvCxnSpPr>
            <a:stCxn id="1175" idx="2"/>
            <a:endCxn id="1177" idx="0"/>
          </p:cNvCxnSpPr>
          <p:nvPr/>
        </p:nvCxnSpPr>
        <p:spPr>
          <a:xfrm flipH="1">
            <a:off x="797702" y="5397601"/>
            <a:ext cx="478083" cy="710228"/>
          </a:xfrm>
          <a:prstGeom prst="straightConnector1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miter lim="800000"/>
            <a:tailEnd type="triangle" w="lg" len="lg"/>
          </a:ln>
          <a:effectLst/>
        </p:spPr>
      </p:cxnSp>
      <p:cxnSp>
        <p:nvCxnSpPr>
          <p:cNvPr id="1188" name="Straight Arrow Connector 1187"/>
          <p:cNvCxnSpPr>
            <a:stCxn id="1172" idx="2"/>
            <a:endCxn id="1174" idx="0"/>
          </p:cNvCxnSpPr>
          <p:nvPr/>
        </p:nvCxnSpPr>
        <p:spPr>
          <a:xfrm flipH="1">
            <a:off x="2725788" y="5397601"/>
            <a:ext cx="478083" cy="710228"/>
          </a:xfrm>
          <a:prstGeom prst="straightConnector1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miter lim="800000"/>
            <a:tailEnd type="triangle" w="lg" len="lg"/>
          </a:ln>
          <a:effectLst/>
        </p:spPr>
      </p:cxnSp>
      <p:cxnSp>
        <p:nvCxnSpPr>
          <p:cNvPr id="1189" name="Straight Arrow Connector 1188"/>
          <p:cNvCxnSpPr>
            <a:stCxn id="1169" idx="2"/>
            <a:endCxn id="1171" idx="0"/>
          </p:cNvCxnSpPr>
          <p:nvPr/>
        </p:nvCxnSpPr>
        <p:spPr>
          <a:xfrm flipH="1">
            <a:off x="4653874" y="5397601"/>
            <a:ext cx="478083" cy="710228"/>
          </a:xfrm>
          <a:prstGeom prst="straightConnector1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miter lim="800000"/>
            <a:tailEnd type="triangle" w="lg" len="lg"/>
          </a:ln>
          <a:effectLst/>
        </p:spPr>
      </p:cxnSp>
      <p:cxnSp>
        <p:nvCxnSpPr>
          <p:cNvPr id="1190" name="Straight Arrow Connector 1189"/>
          <p:cNvCxnSpPr>
            <a:stCxn id="1166" idx="2"/>
            <a:endCxn id="1168" idx="0"/>
          </p:cNvCxnSpPr>
          <p:nvPr/>
        </p:nvCxnSpPr>
        <p:spPr>
          <a:xfrm flipH="1">
            <a:off x="6581960" y="5397601"/>
            <a:ext cx="478083" cy="710228"/>
          </a:xfrm>
          <a:prstGeom prst="straightConnector1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miter lim="800000"/>
            <a:tailEnd type="triangle" w="lg" len="lg"/>
          </a:ln>
          <a:effectLst/>
        </p:spPr>
      </p:cxnSp>
      <p:cxnSp>
        <p:nvCxnSpPr>
          <p:cNvPr id="1191" name="Straight Arrow Connector 1190"/>
          <p:cNvCxnSpPr>
            <a:stCxn id="1163" idx="2"/>
            <a:endCxn id="1165" idx="0"/>
          </p:cNvCxnSpPr>
          <p:nvPr/>
        </p:nvCxnSpPr>
        <p:spPr>
          <a:xfrm flipH="1">
            <a:off x="8510046" y="5397601"/>
            <a:ext cx="478083" cy="710228"/>
          </a:xfrm>
          <a:prstGeom prst="straightConnector1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miter lim="800000"/>
            <a:tailEnd type="triangle" w="lg" len="lg"/>
          </a:ln>
          <a:effectLst/>
        </p:spPr>
      </p:cxnSp>
      <p:cxnSp>
        <p:nvCxnSpPr>
          <p:cNvPr id="1192" name="Straight Arrow Connector 1191"/>
          <p:cNvCxnSpPr>
            <a:stCxn id="1160" idx="2"/>
            <a:endCxn id="1162" idx="0"/>
          </p:cNvCxnSpPr>
          <p:nvPr/>
        </p:nvCxnSpPr>
        <p:spPr>
          <a:xfrm flipH="1">
            <a:off x="10438133" y="5397601"/>
            <a:ext cx="478083" cy="710228"/>
          </a:xfrm>
          <a:prstGeom prst="straightConnector1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miter lim="800000"/>
            <a:tailEnd type="triangle" w="lg" len="lg"/>
          </a:ln>
          <a:effectLst/>
        </p:spPr>
      </p:cxnSp>
      <p:cxnSp>
        <p:nvCxnSpPr>
          <p:cNvPr id="1193" name="Straight Arrow Connector 1192"/>
          <p:cNvCxnSpPr>
            <a:stCxn id="1175" idx="2"/>
            <a:endCxn id="1176" idx="0"/>
          </p:cNvCxnSpPr>
          <p:nvPr/>
        </p:nvCxnSpPr>
        <p:spPr>
          <a:xfrm>
            <a:off x="1275785" y="5397601"/>
            <a:ext cx="478083" cy="707019"/>
          </a:xfrm>
          <a:prstGeom prst="straightConnector1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miter lim="800000"/>
            <a:tailEnd type="triangle" w="lg" len="lg"/>
          </a:ln>
          <a:effectLst/>
        </p:spPr>
      </p:cxnSp>
      <p:cxnSp>
        <p:nvCxnSpPr>
          <p:cNvPr id="1194" name="Straight Arrow Connector 1193"/>
          <p:cNvCxnSpPr>
            <a:stCxn id="1172" idx="2"/>
            <a:endCxn id="1173" idx="0"/>
          </p:cNvCxnSpPr>
          <p:nvPr/>
        </p:nvCxnSpPr>
        <p:spPr>
          <a:xfrm>
            <a:off x="3203871" y="5397601"/>
            <a:ext cx="478083" cy="707019"/>
          </a:xfrm>
          <a:prstGeom prst="straightConnector1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miter lim="800000"/>
            <a:tailEnd type="triangle" w="lg" len="lg"/>
          </a:ln>
          <a:effectLst/>
        </p:spPr>
      </p:cxnSp>
      <p:cxnSp>
        <p:nvCxnSpPr>
          <p:cNvPr id="1195" name="Straight Arrow Connector 1194"/>
          <p:cNvCxnSpPr>
            <a:stCxn id="1169" idx="2"/>
            <a:endCxn id="1170" idx="0"/>
          </p:cNvCxnSpPr>
          <p:nvPr/>
        </p:nvCxnSpPr>
        <p:spPr>
          <a:xfrm>
            <a:off x="5131957" y="5397601"/>
            <a:ext cx="478083" cy="707019"/>
          </a:xfrm>
          <a:prstGeom prst="straightConnector1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miter lim="800000"/>
            <a:tailEnd type="triangle" w="lg" len="lg"/>
          </a:ln>
          <a:effectLst/>
        </p:spPr>
      </p:cxnSp>
      <p:cxnSp>
        <p:nvCxnSpPr>
          <p:cNvPr id="1196" name="Straight Arrow Connector 1195"/>
          <p:cNvCxnSpPr>
            <a:stCxn id="1166" idx="2"/>
            <a:endCxn id="1167" idx="0"/>
          </p:cNvCxnSpPr>
          <p:nvPr/>
        </p:nvCxnSpPr>
        <p:spPr>
          <a:xfrm>
            <a:off x="7060043" y="5397601"/>
            <a:ext cx="478083" cy="707019"/>
          </a:xfrm>
          <a:prstGeom prst="straightConnector1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miter lim="800000"/>
            <a:tailEnd type="triangle" w="lg" len="lg"/>
          </a:ln>
          <a:effectLst/>
        </p:spPr>
      </p:cxnSp>
      <p:cxnSp>
        <p:nvCxnSpPr>
          <p:cNvPr id="1197" name="Straight Arrow Connector 1196"/>
          <p:cNvCxnSpPr>
            <a:stCxn id="1163" idx="2"/>
            <a:endCxn id="1164" idx="0"/>
          </p:cNvCxnSpPr>
          <p:nvPr/>
        </p:nvCxnSpPr>
        <p:spPr>
          <a:xfrm>
            <a:off x="8988129" y="5397601"/>
            <a:ext cx="478083" cy="707019"/>
          </a:xfrm>
          <a:prstGeom prst="straightConnector1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miter lim="800000"/>
            <a:tailEnd type="triangle" w="lg" len="lg"/>
          </a:ln>
          <a:effectLst/>
        </p:spPr>
      </p:cxnSp>
      <p:cxnSp>
        <p:nvCxnSpPr>
          <p:cNvPr id="1198" name="Straight Arrow Connector 1197"/>
          <p:cNvCxnSpPr>
            <a:stCxn id="1160" idx="2"/>
            <a:endCxn id="1161" idx="0"/>
          </p:cNvCxnSpPr>
          <p:nvPr/>
        </p:nvCxnSpPr>
        <p:spPr>
          <a:xfrm>
            <a:off x="10916216" y="5397601"/>
            <a:ext cx="478083" cy="707019"/>
          </a:xfrm>
          <a:prstGeom prst="straightConnector1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miter lim="800000"/>
            <a:tailEnd type="triangle" w="lg" len="lg"/>
          </a:ln>
          <a:effectLst/>
        </p:spPr>
      </p:cxnSp>
      <p:grpSp>
        <p:nvGrpSpPr>
          <p:cNvPr id="1199" name="Group 1198"/>
          <p:cNvGrpSpPr/>
          <p:nvPr/>
        </p:nvGrpSpPr>
        <p:grpSpPr>
          <a:xfrm>
            <a:off x="3304698" y="6152598"/>
            <a:ext cx="754507" cy="414165"/>
            <a:chOff x="1809291" y="3181017"/>
            <a:chExt cx="1988449" cy="1091501"/>
          </a:xfrm>
        </p:grpSpPr>
        <p:grpSp>
          <p:nvGrpSpPr>
            <p:cNvPr id="1200" name="Group 1199"/>
            <p:cNvGrpSpPr/>
            <p:nvPr/>
          </p:nvGrpSpPr>
          <p:grpSpPr>
            <a:xfrm>
              <a:off x="2631409" y="3861046"/>
              <a:ext cx="365765" cy="374232"/>
              <a:chOff x="1197111" y="1389960"/>
              <a:chExt cx="1676237" cy="1715038"/>
            </a:xfrm>
          </p:grpSpPr>
          <p:grpSp>
            <p:nvGrpSpPr>
              <p:cNvPr id="1266" name="Group 1265"/>
              <p:cNvGrpSpPr/>
              <p:nvPr/>
            </p:nvGrpSpPr>
            <p:grpSpPr>
              <a:xfrm>
                <a:off x="1197111" y="1671679"/>
                <a:ext cx="1676237" cy="1433319"/>
                <a:chOff x="1197111" y="1671679"/>
                <a:chExt cx="1676237" cy="1433319"/>
              </a:xfrm>
            </p:grpSpPr>
            <p:sp>
              <p:nvSpPr>
                <p:cNvPr id="1270" name="Freeform 1269"/>
                <p:cNvSpPr/>
                <p:nvPr/>
              </p:nvSpPr>
              <p:spPr>
                <a:xfrm>
                  <a:off x="1197111" y="1671680"/>
                  <a:ext cx="1676237" cy="1433318"/>
                </a:xfrm>
                <a:custGeom>
                  <a:avLst/>
                  <a:gdLst>
                    <a:gd name="connsiteX0" fmla="*/ 498074 w 1676237"/>
                    <a:gd name="connsiteY0" fmla="*/ 1125 h 1433318"/>
                    <a:gd name="connsiteX1" fmla="*/ 783533 w 1676237"/>
                    <a:gd name="connsiteY1" fmla="*/ 104183 h 1433318"/>
                    <a:gd name="connsiteX2" fmla="*/ 838119 w 1676237"/>
                    <a:gd name="connsiteY2" fmla="*/ 165022 h 1433318"/>
                    <a:gd name="connsiteX3" fmla="*/ 892704 w 1676237"/>
                    <a:gd name="connsiteY3" fmla="*/ 104183 h 1433318"/>
                    <a:gd name="connsiteX4" fmla="*/ 1672906 w 1676237"/>
                    <a:gd name="connsiteY4" fmla="*/ 639163 h 1433318"/>
                    <a:gd name="connsiteX5" fmla="*/ 911018 w 1676237"/>
                    <a:gd name="connsiteY5" fmla="*/ 1387935 h 1433318"/>
                    <a:gd name="connsiteX6" fmla="*/ 838119 w 1676237"/>
                    <a:gd name="connsiteY6" fmla="*/ 1332444 h 1433318"/>
                    <a:gd name="connsiteX7" fmla="*/ 765219 w 1676237"/>
                    <a:gd name="connsiteY7" fmla="*/ 1387935 h 1433318"/>
                    <a:gd name="connsiteX8" fmla="*/ 3331 w 1676237"/>
                    <a:gd name="connsiteY8" fmla="*/ 639163 h 1433318"/>
                    <a:gd name="connsiteX9" fmla="*/ 498074 w 1676237"/>
                    <a:gd name="connsiteY9" fmla="*/ 1125 h 14333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676237" h="1433318">
                      <a:moveTo>
                        <a:pt x="498074" y="1125"/>
                      </a:moveTo>
                      <a:cubicBezTo>
                        <a:pt x="596437" y="-6421"/>
                        <a:pt x="696169" y="23527"/>
                        <a:pt x="783533" y="104183"/>
                      </a:cubicBezTo>
                      <a:lnTo>
                        <a:pt x="838119" y="165022"/>
                      </a:lnTo>
                      <a:lnTo>
                        <a:pt x="892704" y="104183"/>
                      </a:lnTo>
                      <a:cubicBezTo>
                        <a:pt x="1220320" y="-198276"/>
                        <a:pt x="1721855" y="212347"/>
                        <a:pt x="1672906" y="639163"/>
                      </a:cubicBezTo>
                      <a:cubicBezTo>
                        <a:pt x="1647770" y="954853"/>
                        <a:pt x="1283595" y="1611150"/>
                        <a:pt x="911018" y="1387935"/>
                      </a:cubicBezTo>
                      <a:lnTo>
                        <a:pt x="838119" y="1332444"/>
                      </a:lnTo>
                      <a:lnTo>
                        <a:pt x="765219" y="1387935"/>
                      </a:lnTo>
                      <a:cubicBezTo>
                        <a:pt x="392642" y="1611150"/>
                        <a:pt x="28467" y="954853"/>
                        <a:pt x="3331" y="639163"/>
                      </a:cubicBezTo>
                      <a:cubicBezTo>
                        <a:pt x="-32565" y="326165"/>
                        <a:pt x="227577" y="21875"/>
                        <a:pt x="498074" y="1125"/>
                      </a:cubicBezTo>
                      <a:close/>
                    </a:path>
                  </a:pathLst>
                </a:custGeom>
                <a:solidFill>
                  <a:srgbClr val="EC7064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271" name="Freeform 1270"/>
                <p:cNvSpPr/>
                <p:nvPr/>
              </p:nvSpPr>
              <p:spPr>
                <a:xfrm>
                  <a:off x="2035229" y="1671679"/>
                  <a:ext cx="838119" cy="1433319"/>
                </a:xfrm>
                <a:custGeom>
                  <a:avLst/>
                  <a:gdLst>
                    <a:gd name="connsiteX0" fmla="*/ 321589 w 838119"/>
                    <a:gd name="connsiteY0" fmla="*/ 154 h 1433319"/>
                    <a:gd name="connsiteX1" fmla="*/ 834788 w 838119"/>
                    <a:gd name="connsiteY1" fmla="*/ 639164 h 1433319"/>
                    <a:gd name="connsiteX2" fmla="*/ 72900 w 838119"/>
                    <a:gd name="connsiteY2" fmla="*/ 1387936 h 1433319"/>
                    <a:gd name="connsiteX3" fmla="*/ 1 w 838119"/>
                    <a:gd name="connsiteY3" fmla="*/ 1332445 h 1433319"/>
                    <a:gd name="connsiteX4" fmla="*/ 0 w 838119"/>
                    <a:gd name="connsiteY4" fmla="*/ 1332446 h 1433319"/>
                    <a:gd name="connsiteX5" fmla="*/ 0 w 838119"/>
                    <a:gd name="connsiteY5" fmla="*/ 165022 h 1433319"/>
                    <a:gd name="connsiteX6" fmla="*/ 1 w 838119"/>
                    <a:gd name="connsiteY6" fmla="*/ 165023 h 1433319"/>
                    <a:gd name="connsiteX7" fmla="*/ 54586 w 838119"/>
                    <a:gd name="connsiteY7" fmla="*/ 104184 h 1433319"/>
                    <a:gd name="connsiteX8" fmla="*/ 321589 w 838119"/>
                    <a:gd name="connsiteY8" fmla="*/ 154 h 14333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838119" h="1433319">
                      <a:moveTo>
                        <a:pt x="321589" y="154"/>
                      </a:moveTo>
                      <a:cubicBezTo>
                        <a:pt x="598565" y="8049"/>
                        <a:pt x="871500" y="319052"/>
                        <a:pt x="834788" y="639164"/>
                      </a:cubicBezTo>
                      <a:cubicBezTo>
                        <a:pt x="809652" y="954854"/>
                        <a:pt x="445477" y="1611151"/>
                        <a:pt x="72900" y="1387936"/>
                      </a:cubicBezTo>
                      <a:lnTo>
                        <a:pt x="1" y="1332445"/>
                      </a:lnTo>
                      <a:lnTo>
                        <a:pt x="0" y="1332446"/>
                      </a:lnTo>
                      <a:lnTo>
                        <a:pt x="0" y="165022"/>
                      </a:lnTo>
                      <a:lnTo>
                        <a:pt x="1" y="165023"/>
                      </a:lnTo>
                      <a:lnTo>
                        <a:pt x="54586" y="104184"/>
                      </a:lnTo>
                      <a:cubicBezTo>
                        <a:pt x="136490" y="28569"/>
                        <a:pt x="229264" y="-2478"/>
                        <a:pt x="321589" y="154"/>
                      </a:cubicBezTo>
                      <a:close/>
                    </a:path>
                  </a:pathLst>
                </a:custGeom>
                <a:solidFill>
                  <a:srgbClr val="E84C3D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267" name="Group 1266"/>
              <p:cNvGrpSpPr/>
              <p:nvPr/>
            </p:nvGrpSpPr>
            <p:grpSpPr>
              <a:xfrm rot="2700000">
                <a:off x="2122165" y="1174441"/>
                <a:ext cx="426826" cy="857864"/>
                <a:chOff x="4898239" y="1582532"/>
                <a:chExt cx="309771" cy="622599"/>
              </a:xfrm>
            </p:grpSpPr>
            <p:sp>
              <p:nvSpPr>
                <p:cNvPr id="1268" name="Freeform 1267"/>
                <p:cNvSpPr/>
                <p:nvPr/>
              </p:nvSpPr>
              <p:spPr>
                <a:xfrm rot="16200000">
                  <a:off x="4741825" y="1738946"/>
                  <a:ext cx="622599" cy="309771"/>
                </a:xfrm>
                <a:custGeom>
                  <a:avLst/>
                  <a:gdLst>
                    <a:gd name="connsiteX0" fmla="*/ 311022 w 622599"/>
                    <a:gd name="connsiteY0" fmla="*/ 1 h 309771"/>
                    <a:gd name="connsiteX1" fmla="*/ 554886 w 622599"/>
                    <a:gd name="connsiteY1" fmla="*/ 87690 h 309771"/>
                    <a:gd name="connsiteX2" fmla="*/ 620070 w 622599"/>
                    <a:gd name="connsiteY2" fmla="*/ 153608 h 309771"/>
                    <a:gd name="connsiteX3" fmla="*/ 620481 w 622599"/>
                    <a:gd name="connsiteY3" fmla="*/ 153605 h 309771"/>
                    <a:gd name="connsiteX4" fmla="*/ 620274 w 622599"/>
                    <a:gd name="connsiteY4" fmla="*/ 153815 h 309771"/>
                    <a:gd name="connsiteX5" fmla="*/ 622599 w 622599"/>
                    <a:gd name="connsiteY5" fmla="*/ 156166 h 309771"/>
                    <a:gd name="connsiteX6" fmla="*/ 617944 w 622599"/>
                    <a:gd name="connsiteY6" fmla="*/ 156177 h 309771"/>
                    <a:gd name="connsiteX7" fmla="*/ 553568 w 622599"/>
                    <a:gd name="connsiteY7" fmla="*/ 221424 h 309771"/>
                    <a:gd name="connsiteX8" fmla="*/ 2658 w 622599"/>
                    <a:gd name="connsiteY8" fmla="*/ 158149 h 309771"/>
                    <a:gd name="connsiteX9" fmla="*/ 118479 w 622599"/>
                    <a:gd name="connsiteY9" fmla="*/ 157297 h 309771"/>
                    <a:gd name="connsiteX10" fmla="*/ 0 w 622599"/>
                    <a:gd name="connsiteY10" fmla="*/ 157563 h 309771"/>
                    <a:gd name="connsiteX11" fmla="*/ 311022 w 622599"/>
                    <a:gd name="connsiteY11" fmla="*/ 1 h 3097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622599" h="309771">
                      <a:moveTo>
                        <a:pt x="311022" y="1"/>
                      </a:moveTo>
                      <a:cubicBezTo>
                        <a:pt x="396643" y="-192"/>
                        <a:pt x="482317" y="29028"/>
                        <a:pt x="554886" y="87690"/>
                      </a:cubicBezTo>
                      <a:lnTo>
                        <a:pt x="620070" y="153608"/>
                      </a:lnTo>
                      <a:lnTo>
                        <a:pt x="620481" y="153605"/>
                      </a:lnTo>
                      <a:lnTo>
                        <a:pt x="620274" y="153815"/>
                      </a:lnTo>
                      <a:lnTo>
                        <a:pt x="622599" y="156166"/>
                      </a:lnTo>
                      <a:lnTo>
                        <a:pt x="617944" y="156177"/>
                      </a:lnTo>
                      <a:lnTo>
                        <a:pt x="553568" y="221424"/>
                      </a:lnTo>
                      <a:cubicBezTo>
                        <a:pt x="386280" y="357309"/>
                        <a:pt x="148614" y="336615"/>
                        <a:pt x="2658" y="158149"/>
                      </a:cubicBezTo>
                      <a:lnTo>
                        <a:pt x="118479" y="157297"/>
                      </a:lnTo>
                      <a:lnTo>
                        <a:pt x="0" y="157563"/>
                      </a:lnTo>
                      <a:cubicBezTo>
                        <a:pt x="82792" y="52801"/>
                        <a:pt x="196861" y="257"/>
                        <a:pt x="311022" y="1"/>
                      </a:cubicBezTo>
                      <a:close/>
                    </a:path>
                  </a:pathLst>
                </a:custGeom>
                <a:solidFill>
                  <a:srgbClr val="58D68F"/>
                </a:solidFill>
                <a:ln w="635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269" name="Freeform 1268"/>
                <p:cNvSpPr/>
                <p:nvPr/>
              </p:nvSpPr>
              <p:spPr>
                <a:xfrm>
                  <a:off x="5053124" y="1582532"/>
                  <a:ext cx="154886" cy="622599"/>
                </a:xfrm>
                <a:custGeom>
                  <a:avLst/>
                  <a:gdLst>
                    <a:gd name="connsiteX0" fmla="*/ 1281 w 154886"/>
                    <a:gd name="connsiteY0" fmla="*/ 0 h 622599"/>
                    <a:gd name="connsiteX1" fmla="*/ 1292 w 154886"/>
                    <a:gd name="connsiteY1" fmla="*/ 4655 h 622599"/>
                    <a:gd name="connsiteX2" fmla="*/ 66539 w 154886"/>
                    <a:gd name="connsiteY2" fmla="*/ 69031 h 622599"/>
                    <a:gd name="connsiteX3" fmla="*/ 3264 w 154886"/>
                    <a:gd name="connsiteY3" fmla="*/ 619941 h 622599"/>
                    <a:gd name="connsiteX4" fmla="*/ 2412 w 154886"/>
                    <a:gd name="connsiteY4" fmla="*/ 504120 h 622599"/>
                    <a:gd name="connsiteX5" fmla="*/ 2678 w 154886"/>
                    <a:gd name="connsiteY5" fmla="*/ 622599 h 622599"/>
                    <a:gd name="connsiteX6" fmla="*/ 0 w 154886"/>
                    <a:gd name="connsiteY6" fmla="*/ 619972 h 622599"/>
                    <a:gd name="connsiteX7" fmla="*/ 0 w 154886"/>
                    <a:gd name="connsiteY7" fmla="*/ 1267 h 6225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54886" h="622599">
                      <a:moveTo>
                        <a:pt x="1281" y="0"/>
                      </a:moveTo>
                      <a:lnTo>
                        <a:pt x="1292" y="4655"/>
                      </a:lnTo>
                      <a:lnTo>
                        <a:pt x="66539" y="69031"/>
                      </a:lnTo>
                      <a:cubicBezTo>
                        <a:pt x="202424" y="236319"/>
                        <a:pt x="181730" y="473985"/>
                        <a:pt x="3264" y="619941"/>
                      </a:cubicBezTo>
                      <a:lnTo>
                        <a:pt x="2412" y="504120"/>
                      </a:lnTo>
                      <a:lnTo>
                        <a:pt x="2678" y="622599"/>
                      </a:lnTo>
                      <a:lnTo>
                        <a:pt x="0" y="619972"/>
                      </a:lnTo>
                      <a:lnTo>
                        <a:pt x="0" y="1267"/>
                      </a:lnTo>
                      <a:close/>
                    </a:path>
                  </a:pathLst>
                </a:custGeom>
                <a:solidFill>
                  <a:srgbClr val="27AE60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201" name="Group 1200"/>
            <p:cNvGrpSpPr/>
            <p:nvPr/>
          </p:nvGrpSpPr>
          <p:grpSpPr>
            <a:xfrm>
              <a:off x="2174247" y="3832677"/>
              <a:ext cx="355746" cy="430969"/>
              <a:chOff x="3467357" y="1386489"/>
              <a:chExt cx="1630321" cy="1975053"/>
            </a:xfrm>
          </p:grpSpPr>
          <p:sp>
            <p:nvSpPr>
              <p:cNvPr id="1261" name="Oval 1260"/>
              <p:cNvSpPr/>
              <p:nvPr/>
            </p:nvSpPr>
            <p:spPr>
              <a:xfrm>
                <a:off x="3467357" y="1731220"/>
                <a:ext cx="1630321" cy="1630321"/>
              </a:xfrm>
              <a:prstGeom prst="ellipse">
                <a:avLst/>
              </a:prstGeom>
              <a:solidFill>
                <a:srgbClr val="F8B61A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62" name="Freeform 1261"/>
              <p:cNvSpPr/>
              <p:nvPr/>
            </p:nvSpPr>
            <p:spPr>
              <a:xfrm>
                <a:off x="4267611" y="1731220"/>
                <a:ext cx="830067" cy="1630322"/>
              </a:xfrm>
              <a:custGeom>
                <a:avLst/>
                <a:gdLst>
                  <a:gd name="connsiteX0" fmla="*/ 14906 w 830067"/>
                  <a:gd name="connsiteY0" fmla="*/ 0 h 1630322"/>
                  <a:gd name="connsiteX1" fmla="*/ 830067 w 830067"/>
                  <a:gd name="connsiteY1" fmla="*/ 815161 h 1630322"/>
                  <a:gd name="connsiteX2" fmla="*/ 14906 w 830067"/>
                  <a:gd name="connsiteY2" fmla="*/ 1630322 h 1630322"/>
                  <a:gd name="connsiteX3" fmla="*/ 0 w 830067"/>
                  <a:gd name="connsiteY3" fmla="*/ 1628819 h 1630322"/>
                  <a:gd name="connsiteX4" fmla="*/ 0 w 830067"/>
                  <a:gd name="connsiteY4" fmla="*/ 1503 h 1630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30067" h="1630322">
                    <a:moveTo>
                      <a:pt x="14906" y="0"/>
                    </a:moveTo>
                    <a:cubicBezTo>
                      <a:pt x="465107" y="0"/>
                      <a:pt x="830067" y="364960"/>
                      <a:pt x="830067" y="815161"/>
                    </a:cubicBezTo>
                    <a:cubicBezTo>
                      <a:pt x="830067" y="1265362"/>
                      <a:pt x="465107" y="1630322"/>
                      <a:pt x="14906" y="1630322"/>
                    </a:cubicBezTo>
                    <a:lnTo>
                      <a:pt x="0" y="1628819"/>
                    </a:lnTo>
                    <a:lnTo>
                      <a:pt x="0" y="1503"/>
                    </a:lnTo>
                    <a:close/>
                  </a:path>
                </a:pathLst>
              </a:custGeom>
              <a:solidFill>
                <a:srgbClr val="F19E12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1263" name="Group 1262"/>
              <p:cNvGrpSpPr/>
              <p:nvPr/>
            </p:nvGrpSpPr>
            <p:grpSpPr>
              <a:xfrm rot="2700000">
                <a:off x="4357498" y="1170969"/>
                <a:ext cx="426826" cy="857866"/>
                <a:chOff x="4910359" y="1566848"/>
                <a:chExt cx="309771" cy="622600"/>
              </a:xfrm>
            </p:grpSpPr>
            <p:sp>
              <p:nvSpPr>
                <p:cNvPr id="1264" name="Freeform 1263"/>
                <p:cNvSpPr/>
                <p:nvPr/>
              </p:nvSpPr>
              <p:spPr>
                <a:xfrm rot="16200000">
                  <a:off x="4753945" y="1723262"/>
                  <a:ext cx="622599" cy="309771"/>
                </a:xfrm>
                <a:custGeom>
                  <a:avLst/>
                  <a:gdLst>
                    <a:gd name="connsiteX0" fmla="*/ 311022 w 622599"/>
                    <a:gd name="connsiteY0" fmla="*/ 1 h 309771"/>
                    <a:gd name="connsiteX1" fmla="*/ 554886 w 622599"/>
                    <a:gd name="connsiteY1" fmla="*/ 87690 h 309771"/>
                    <a:gd name="connsiteX2" fmla="*/ 620070 w 622599"/>
                    <a:gd name="connsiteY2" fmla="*/ 153608 h 309771"/>
                    <a:gd name="connsiteX3" fmla="*/ 620481 w 622599"/>
                    <a:gd name="connsiteY3" fmla="*/ 153605 h 309771"/>
                    <a:gd name="connsiteX4" fmla="*/ 620274 w 622599"/>
                    <a:gd name="connsiteY4" fmla="*/ 153815 h 309771"/>
                    <a:gd name="connsiteX5" fmla="*/ 622599 w 622599"/>
                    <a:gd name="connsiteY5" fmla="*/ 156166 h 309771"/>
                    <a:gd name="connsiteX6" fmla="*/ 617944 w 622599"/>
                    <a:gd name="connsiteY6" fmla="*/ 156177 h 309771"/>
                    <a:gd name="connsiteX7" fmla="*/ 553568 w 622599"/>
                    <a:gd name="connsiteY7" fmla="*/ 221424 h 309771"/>
                    <a:gd name="connsiteX8" fmla="*/ 2658 w 622599"/>
                    <a:gd name="connsiteY8" fmla="*/ 158149 h 309771"/>
                    <a:gd name="connsiteX9" fmla="*/ 118479 w 622599"/>
                    <a:gd name="connsiteY9" fmla="*/ 157297 h 309771"/>
                    <a:gd name="connsiteX10" fmla="*/ 0 w 622599"/>
                    <a:gd name="connsiteY10" fmla="*/ 157563 h 309771"/>
                    <a:gd name="connsiteX11" fmla="*/ 311022 w 622599"/>
                    <a:gd name="connsiteY11" fmla="*/ 1 h 3097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622599" h="309771">
                      <a:moveTo>
                        <a:pt x="311022" y="1"/>
                      </a:moveTo>
                      <a:cubicBezTo>
                        <a:pt x="396643" y="-192"/>
                        <a:pt x="482317" y="29028"/>
                        <a:pt x="554886" y="87690"/>
                      </a:cubicBezTo>
                      <a:lnTo>
                        <a:pt x="620070" y="153608"/>
                      </a:lnTo>
                      <a:lnTo>
                        <a:pt x="620481" y="153605"/>
                      </a:lnTo>
                      <a:lnTo>
                        <a:pt x="620274" y="153815"/>
                      </a:lnTo>
                      <a:lnTo>
                        <a:pt x="622599" y="156166"/>
                      </a:lnTo>
                      <a:lnTo>
                        <a:pt x="617944" y="156177"/>
                      </a:lnTo>
                      <a:lnTo>
                        <a:pt x="553568" y="221424"/>
                      </a:lnTo>
                      <a:cubicBezTo>
                        <a:pt x="386280" y="357309"/>
                        <a:pt x="148614" y="336615"/>
                        <a:pt x="2658" y="158149"/>
                      </a:cubicBezTo>
                      <a:lnTo>
                        <a:pt x="118479" y="157297"/>
                      </a:lnTo>
                      <a:lnTo>
                        <a:pt x="0" y="157563"/>
                      </a:lnTo>
                      <a:cubicBezTo>
                        <a:pt x="82792" y="52801"/>
                        <a:pt x="196861" y="257"/>
                        <a:pt x="311022" y="1"/>
                      </a:cubicBezTo>
                      <a:close/>
                    </a:path>
                  </a:pathLst>
                </a:custGeom>
                <a:solidFill>
                  <a:srgbClr val="58D68F"/>
                </a:solidFill>
                <a:ln w="635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265" name="Freeform 1264"/>
                <p:cNvSpPr/>
                <p:nvPr/>
              </p:nvSpPr>
              <p:spPr>
                <a:xfrm>
                  <a:off x="5065243" y="1566849"/>
                  <a:ext cx="154886" cy="622599"/>
                </a:xfrm>
                <a:custGeom>
                  <a:avLst/>
                  <a:gdLst>
                    <a:gd name="connsiteX0" fmla="*/ 1281 w 154886"/>
                    <a:gd name="connsiteY0" fmla="*/ 0 h 622599"/>
                    <a:gd name="connsiteX1" fmla="*/ 1292 w 154886"/>
                    <a:gd name="connsiteY1" fmla="*/ 4655 h 622599"/>
                    <a:gd name="connsiteX2" fmla="*/ 66539 w 154886"/>
                    <a:gd name="connsiteY2" fmla="*/ 69031 h 622599"/>
                    <a:gd name="connsiteX3" fmla="*/ 3264 w 154886"/>
                    <a:gd name="connsiteY3" fmla="*/ 619941 h 622599"/>
                    <a:gd name="connsiteX4" fmla="*/ 2412 w 154886"/>
                    <a:gd name="connsiteY4" fmla="*/ 504120 h 622599"/>
                    <a:gd name="connsiteX5" fmla="*/ 2678 w 154886"/>
                    <a:gd name="connsiteY5" fmla="*/ 622599 h 622599"/>
                    <a:gd name="connsiteX6" fmla="*/ 0 w 154886"/>
                    <a:gd name="connsiteY6" fmla="*/ 619972 h 622599"/>
                    <a:gd name="connsiteX7" fmla="*/ 0 w 154886"/>
                    <a:gd name="connsiteY7" fmla="*/ 1267 h 6225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54886" h="622599">
                      <a:moveTo>
                        <a:pt x="1281" y="0"/>
                      </a:moveTo>
                      <a:lnTo>
                        <a:pt x="1292" y="4655"/>
                      </a:lnTo>
                      <a:lnTo>
                        <a:pt x="66539" y="69031"/>
                      </a:lnTo>
                      <a:cubicBezTo>
                        <a:pt x="202424" y="236319"/>
                        <a:pt x="181730" y="473985"/>
                        <a:pt x="3264" y="619941"/>
                      </a:cubicBezTo>
                      <a:lnTo>
                        <a:pt x="2412" y="504120"/>
                      </a:lnTo>
                      <a:lnTo>
                        <a:pt x="2678" y="622599"/>
                      </a:lnTo>
                      <a:lnTo>
                        <a:pt x="0" y="619972"/>
                      </a:lnTo>
                      <a:lnTo>
                        <a:pt x="0" y="1267"/>
                      </a:lnTo>
                      <a:close/>
                    </a:path>
                  </a:pathLst>
                </a:custGeom>
                <a:solidFill>
                  <a:srgbClr val="27AE60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202" name="Group 1201"/>
            <p:cNvGrpSpPr/>
            <p:nvPr/>
          </p:nvGrpSpPr>
          <p:grpSpPr>
            <a:xfrm>
              <a:off x="3404978" y="3852683"/>
              <a:ext cx="392762" cy="419835"/>
              <a:chOff x="3589257" y="1246862"/>
              <a:chExt cx="1485489" cy="1587885"/>
            </a:xfrm>
          </p:grpSpPr>
          <p:cxnSp>
            <p:nvCxnSpPr>
              <p:cNvPr id="1250" name="Straight Connector 1249"/>
              <p:cNvCxnSpPr/>
              <p:nvPr/>
            </p:nvCxnSpPr>
            <p:spPr>
              <a:xfrm flipV="1">
                <a:off x="3896226" y="1557868"/>
                <a:ext cx="335757" cy="789942"/>
              </a:xfrm>
              <a:prstGeom prst="line">
                <a:avLst/>
              </a:prstGeom>
              <a:noFill/>
              <a:ln w="101600" cap="flat" cmpd="sng" algn="ctr">
                <a:solidFill>
                  <a:srgbClr val="58D68F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251" name="Straight Connector 1250"/>
              <p:cNvCxnSpPr/>
              <p:nvPr/>
            </p:nvCxnSpPr>
            <p:spPr>
              <a:xfrm flipH="1" flipV="1">
                <a:off x="4246378" y="1557868"/>
                <a:ext cx="335757" cy="789942"/>
              </a:xfrm>
              <a:prstGeom prst="line">
                <a:avLst/>
              </a:prstGeom>
              <a:noFill/>
              <a:ln w="101600" cap="flat" cmpd="sng" algn="ctr">
                <a:solidFill>
                  <a:srgbClr val="27AE60"/>
                </a:solidFill>
                <a:prstDash val="solid"/>
                <a:miter lim="800000"/>
              </a:ln>
              <a:effectLst/>
            </p:spPr>
          </p:cxnSp>
          <p:grpSp>
            <p:nvGrpSpPr>
              <p:cNvPr id="1252" name="Group 1251"/>
              <p:cNvGrpSpPr/>
              <p:nvPr/>
            </p:nvGrpSpPr>
            <p:grpSpPr>
              <a:xfrm>
                <a:off x="3589257" y="2220809"/>
                <a:ext cx="613937" cy="613938"/>
                <a:chOff x="4607481" y="4365751"/>
                <a:chExt cx="739649" cy="739650"/>
              </a:xfrm>
            </p:grpSpPr>
            <p:sp>
              <p:nvSpPr>
                <p:cNvPr id="1259" name="Oval 1258"/>
                <p:cNvSpPr/>
                <p:nvPr/>
              </p:nvSpPr>
              <p:spPr>
                <a:xfrm>
                  <a:off x="4607481" y="4365751"/>
                  <a:ext cx="739649" cy="739649"/>
                </a:xfrm>
                <a:prstGeom prst="ellipse">
                  <a:avLst/>
                </a:prstGeom>
                <a:solidFill>
                  <a:srgbClr val="C6495E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260" name="Freeform 1259"/>
                <p:cNvSpPr/>
                <p:nvPr/>
              </p:nvSpPr>
              <p:spPr>
                <a:xfrm>
                  <a:off x="4977304" y="4365751"/>
                  <a:ext cx="369826" cy="739650"/>
                </a:xfrm>
                <a:custGeom>
                  <a:avLst/>
                  <a:gdLst>
                    <a:gd name="connsiteX0" fmla="*/ 1 w 369826"/>
                    <a:gd name="connsiteY0" fmla="*/ 0 h 739650"/>
                    <a:gd name="connsiteX1" fmla="*/ 369826 w 369826"/>
                    <a:gd name="connsiteY1" fmla="*/ 369825 h 739650"/>
                    <a:gd name="connsiteX2" fmla="*/ 1 w 369826"/>
                    <a:gd name="connsiteY2" fmla="*/ 739650 h 739650"/>
                    <a:gd name="connsiteX3" fmla="*/ 0 w 369826"/>
                    <a:gd name="connsiteY3" fmla="*/ 739650 h 739650"/>
                    <a:gd name="connsiteX4" fmla="*/ 0 w 369826"/>
                    <a:gd name="connsiteY4" fmla="*/ 0 h 7396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69826" h="739650">
                      <a:moveTo>
                        <a:pt x="1" y="0"/>
                      </a:moveTo>
                      <a:cubicBezTo>
                        <a:pt x="204250" y="0"/>
                        <a:pt x="369826" y="165576"/>
                        <a:pt x="369826" y="369825"/>
                      </a:cubicBezTo>
                      <a:cubicBezTo>
                        <a:pt x="369826" y="574074"/>
                        <a:pt x="204250" y="739650"/>
                        <a:pt x="1" y="739650"/>
                      </a:cubicBezTo>
                      <a:lnTo>
                        <a:pt x="0" y="73965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52B42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253" name="Group 1252"/>
              <p:cNvGrpSpPr/>
              <p:nvPr/>
            </p:nvGrpSpPr>
            <p:grpSpPr>
              <a:xfrm>
                <a:off x="4260773" y="2220809"/>
                <a:ext cx="613937" cy="613938"/>
                <a:chOff x="4607481" y="4365751"/>
                <a:chExt cx="739649" cy="739650"/>
              </a:xfrm>
            </p:grpSpPr>
            <p:sp>
              <p:nvSpPr>
                <p:cNvPr id="1257" name="Oval 1256"/>
                <p:cNvSpPr/>
                <p:nvPr/>
              </p:nvSpPr>
              <p:spPr>
                <a:xfrm>
                  <a:off x="4607481" y="4365751"/>
                  <a:ext cx="739649" cy="739649"/>
                </a:xfrm>
                <a:prstGeom prst="ellipse">
                  <a:avLst/>
                </a:prstGeom>
                <a:solidFill>
                  <a:srgbClr val="C6495E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258" name="Freeform 1257"/>
                <p:cNvSpPr/>
                <p:nvPr/>
              </p:nvSpPr>
              <p:spPr>
                <a:xfrm>
                  <a:off x="4977304" y="4365751"/>
                  <a:ext cx="369826" cy="739650"/>
                </a:xfrm>
                <a:custGeom>
                  <a:avLst/>
                  <a:gdLst>
                    <a:gd name="connsiteX0" fmla="*/ 1 w 369826"/>
                    <a:gd name="connsiteY0" fmla="*/ 0 h 739650"/>
                    <a:gd name="connsiteX1" fmla="*/ 369826 w 369826"/>
                    <a:gd name="connsiteY1" fmla="*/ 369825 h 739650"/>
                    <a:gd name="connsiteX2" fmla="*/ 1 w 369826"/>
                    <a:gd name="connsiteY2" fmla="*/ 739650 h 739650"/>
                    <a:gd name="connsiteX3" fmla="*/ 0 w 369826"/>
                    <a:gd name="connsiteY3" fmla="*/ 739650 h 739650"/>
                    <a:gd name="connsiteX4" fmla="*/ 0 w 369826"/>
                    <a:gd name="connsiteY4" fmla="*/ 0 h 7396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69826" h="739650">
                      <a:moveTo>
                        <a:pt x="1" y="0"/>
                      </a:moveTo>
                      <a:cubicBezTo>
                        <a:pt x="204250" y="0"/>
                        <a:pt x="369826" y="165576"/>
                        <a:pt x="369826" y="369825"/>
                      </a:cubicBezTo>
                      <a:cubicBezTo>
                        <a:pt x="369826" y="574074"/>
                        <a:pt x="204250" y="739650"/>
                        <a:pt x="1" y="739650"/>
                      </a:cubicBezTo>
                      <a:lnTo>
                        <a:pt x="0" y="73965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52B42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254" name="Group 1253"/>
              <p:cNvGrpSpPr/>
              <p:nvPr/>
            </p:nvGrpSpPr>
            <p:grpSpPr>
              <a:xfrm>
                <a:off x="4189264" y="1246862"/>
                <a:ext cx="885482" cy="428318"/>
                <a:chOff x="4063354" y="1112562"/>
                <a:chExt cx="885482" cy="428318"/>
              </a:xfrm>
            </p:grpSpPr>
            <p:sp>
              <p:nvSpPr>
                <p:cNvPr id="1255" name="Freeform 1254"/>
                <p:cNvSpPr/>
                <p:nvPr/>
              </p:nvSpPr>
              <p:spPr>
                <a:xfrm rot="20700000">
                  <a:off x="4063354" y="1112562"/>
                  <a:ext cx="857864" cy="426826"/>
                </a:xfrm>
                <a:custGeom>
                  <a:avLst/>
                  <a:gdLst>
                    <a:gd name="connsiteX0" fmla="*/ 311022 w 622599"/>
                    <a:gd name="connsiteY0" fmla="*/ 1 h 309771"/>
                    <a:gd name="connsiteX1" fmla="*/ 554886 w 622599"/>
                    <a:gd name="connsiteY1" fmla="*/ 87690 h 309771"/>
                    <a:gd name="connsiteX2" fmla="*/ 620070 w 622599"/>
                    <a:gd name="connsiteY2" fmla="*/ 153608 h 309771"/>
                    <a:gd name="connsiteX3" fmla="*/ 620481 w 622599"/>
                    <a:gd name="connsiteY3" fmla="*/ 153605 h 309771"/>
                    <a:gd name="connsiteX4" fmla="*/ 620274 w 622599"/>
                    <a:gd name="connsiteY4" fmla="*/ 153815 h 309771"/>
                    <a:gd name="connsiteX5" fmla="*/ 622599 w 622599"/>
                    <a:gd name="connsiteY5" fmla="*/ 156166 h 309771"/>
                    <a:gd name="connsiteX6" fmla="*/ 617944 w 622599"/>
                    <a:gd name="connsiteY6" fmla="*/ 156177 h 309771"/>
                    <a:gd name="connsiteX7" fmla="*/ 553568 w 622599"/>
                    <a:gd name="connsiteY7" fmla="*/ 221424 h 309771"/>
                    <a:gd name="connsiteX8" fmla="*/ 2658 w 622599"/>
                    <a:gd name="connsiteY8" fmla="*/ 158149 h 309771"/>
                    <a:gd name="connsiteX9" fmla="*/ 118479 w 622599"/>
                    <a:gd name="connsiteY9" fmla="*/ 157297 h 309771"/>
                    <a:gd name="connsiteX10" fmla="*/ 0 w 622599"/>
                    <a:gd name="connsiteY10" fmla="*/ 157563 h 309771"/>
                    <a:gd name="connsiteX11" fmla="*/ 311022 w 622599"/>
                    <a:gd name="connsiteY11" fmla="*/ 1 h 3097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622599" h="309771">
                      <a:moveTo>
                        <a:pt x="311022" y="1"/>
                      </a:moveTo>
                      <a:cubicBezTo>
                        <a:pt x="396643" y="-192"/>
                        <a:pt x="482317" y="29028"/>
                        <a:pt x="554886" y="87690"/>
                      </a:cubicBezTo>
                      <a:lnTo>
                        <a:pt x="620070" y="153608"/>
                      </a:lnTo>
                      <a:lnTo>
                        <a:pt x="620481" y="153605"/>
                      </a:lnTo>
                      <a:lnTo>
                        <a:pt x="620274" y="153815"/>
                      </a:lnTo>
                      <a:lnTo>
                        <a:pt x="622599" y="156166"/>
                      </a:lnTo>
                      <a:lnTo>
                        <a:pt x="617944" y="156177"/>
                      </a:lnTo>
                      <a:lnTo>
                        <a:pt x="553568" y="221424"/>
                      </a:lnTo>
                      <a:cubicBezTo>
                        <a:pt x="386280" y="357309"/>
                        <a:pt x="148614" y="336615"/>
                        <a:pt x="2658" y="158149"/>
                      </a:cubicBezTo>
                      <a:lnTo>
                        <a:pt x="118479" y="157297"/>
                      </a:lnTo>
                      <a:lnTo>
                        <a:pt x="0" y="157563"/>
                      </a:lnTo>
                      <a:cubicBezTo>
                        <a:pt x="82792" y="52801"/>
                        <a:pt x="196861" y="257"/>
                        <a:pt x="311022" y="1"/>
                      </a:cubicBezTo>
                      <a:close/>
                    </a:path>
                  </a:pathLst>
                </a:custGeom>
                <a:solidFill>
                  <a:srgbClr val="58D68F"/>
                </a:solidFill>
                <a:ln w="635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256" name="Freeform 1255"/>
                <p:cNvSpPr/>
                <p:nvPr/>
              </p:nvSpPr>
              <p:spPr>
                <a:xfrm rot="4500000">
                  <a:off x="4413197" y="1005241"/>
                  <a:ext cx="213414" cy="857864"/>
                </a:xfrm>
                <a:custGeom>
                  <a:avLst/>
                  <a:gdLst>
                    <a:gd name="connsiteX0" fmla="*/ 1281 w 154886"/>
                    <a:gd name="connsiteY0" fmla="*/ 0 h 622599"/>
                    <a:gd name="connsiteX1" fmla="*/ 1292 w 154886"/>
                    <a:gd name="connsiteY1" fmla="*/ 4655 h 622599"/>
                    <a:gd name="connsiteX2" fmla="*/ 66539 w 154886"/>
                    <a:gd name="connsiteY2" fmla="*/ 69031 h 622599"/>
                    <a:gd name="connsiteX3" fmla="*/ 3264 w 154886"/>
                    <a:gd name="connsiteY3" fmla="*/ 619941 h 622599"/>
                    <a:gd name="connsiteX4" fmla="*/ 2412 w 154886"/>
                    <a:gd name="connsiteY4" fmla="*/ 504120 h 622599"/>
                    <a:gd name="connsiteX5" fmla="*/ 2678 w 154886"/>
                    <a:gd name="connsiteY5" fmla="*/ 622599 h 622599"/>
                    <a:gd name="connsiteX6" fmla="*/ 0 w 154886"/>
                    <a:gd name="connsiteY6" fmla="*/ 619972 h 622599"/>
                    <a:gd name="connsiteX7" fmla="*/ 0 w 154886"/>
                    <a:gd name="connsiteY7" fmla="*/ 1267 h 6225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54886" h="622599">
                      <a:moveTo>
                        <a:pt x="1281" y="0"/>
                      </a:moveTo>
                      <a:lnTo>
                        <a:pt x="1292" y="4655"/>
                      </a:lnTo>
                      <a:lnTo>
                        <a:pt x="66539" y="69031"/>
                      </a:lnTo>
                      <a:cubicBezTo>
                        <a:pt x="202424" y="236319"/>
                        <a:pt x="181730" y="473985"/>
                        <a:pt x="3264" y="619941"/>
                      </a:cubicBezTo>
                      <a:lnTo>
                        <a:pt x="2412" y="504120"/>
                      </a:lnTo>
                      <a:lnTo>
                        <a:pt x="2678" y="622599"/>
                      </a:lnTo>
                      <a:lnTo>
                        <a:pt x="0" y="619972"/>
                      </a:lnTo>
                      <a:lnTo>
                        <a:pt x="0" y="1267"/>
                      </a:lnTo>
                      <a:close/>
                    </a:path>
                  </a:pathLst>
                </a:custGeom>
                <a:solidFill>
                  <a:srgbClr val="27AE60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203" name="Group 1202"/>
            <p:cNvGrpSpPr/>
            <p:nvPr/>
          </p:nvGrpSpPr>
          <p:grpSpPr>
            <a:xfrm>
              <a:off x="1809291" y="3852683"/>
              <a:ext cx="293425" cy="406095"/>
              <a:chOff x="1633488" y="334932"/>
              <a:chExt cx="1344715" cy="1861064"/>
            </a:xfrm>
          </p:grpSpPr>
          <p:grpSp>
            <p:nvGrpSpPr>
              <p:cNvPr id="1226" name="Group 1225"/>
              <p:cNvGrpSpPr/>
              <p:nvPr/>
            </p:nvGrpSpPr>
            <p:grpSpPr>
              <a:xfrm>
                <a:off x="1633488" y="684696"/>
                <a:ext cx="1344715" cy="1511300"/>
                <a:chOff x="1633488" y="684696"/>
                <a:chExt cx="1344715" cy="1511300"/>
              </a:xfrm>
            </p:grpSpPr>
            <p:sp>
              <p:nvSpPr>
                <p:cNvPr id="1248" name="Freeform 1247"/>
                <p:cNvSpPr/>
                <p:nvPr/>
              </p:nvSpPr>
              <p:spPr>
                <a:xfrm flipH="1">
                  <a:off x="1633488" y="684696"/>
                  <a:ext cx="1344715" cy="1511300"/>
                </a:xfrm>
                <a:custGeom>
                  <a:avLst/>
                  <a:gdLst>
                    <a:gd name="connsiteX0" fmla="*/ 695217 w 1344715"/>
                    <a:gd name="connsiteY0" fmla="*/ 0 h 1511300"/>
                    <a:gd name="connsiteX1" fmla="*/ 685058 w 1344715"/>
                    <a:gd name="connsiteY1" fmla="*/ 0 h 1511300"/>
                    <a:gd name="connsiteX2" fmla="*/ 659657 w 1344715"/>
                    <a:gd name="connsiteY2" fmla="*/ 0 h 1511300"/>
                    <a:gd name="connsiteX3" fmla="*/ 649498 w 1344715"/>
                    <a:gd name="connsiteY3" fmla="*/ 0 h 1511300"/>
                    <a:gd name="connsiteX4" fmla="*/ 649498 w 1344715"/>
                    <a:gd name="connsiteY4" fmla="*/ 424 h 1511300"/>
                    <a:gd name="connsiteX5" fmla="*/ 556042 w 1344715"/>
                    <a:gd name="connsiteY5" fmla="*/ 4323 h 1511300"/>
                    <a:gd name="connsiteX6" fmla="*/ 619492 w 1344715"/>
                    <a:gd name="connsiteY6" fmla="*/ 1506592 h 1511300"/>
                    <a:gd name="connsiteX7" fmla="*/ 649498 w 1344715"/>
                    <a:gd name="connsiteY7" fmla="*/ 1509264 h 1511300"/>
                    <a:gd name="connsiteX8" fmla="*/ 649498 w 1344715"/>
                    <a:gd name="connsiteY8" fmla="*/ 1511300 h 1511300"/>
                    <a:gd name="connsiteX9" fmla="*/ 672357 w 1344715"/>
                    <a:gd name="connsiteY9" fmla="*/ 1511300 h 1511300"/>
                    <a:gd name="connsiteX10" fmla="*/ 672358 w 1344715"/>
                    <a:gd name="connsiteY10" fmla="*/ 1511300 h 1511300"/>
                    <a:gd name="connsiteX11" fmla="*/ 695217 w 1344715"/>
                    <a:gd name="connsiteY11" fmla="*/ 1511300 h 1511300"/>
                    <a:gd name="connsiteX12" fmla="*/ 695217 w 1344715"/>
                    <a:gd name="connsiteY12" fmla="*/ 1507477 h 1511300"/>
                    <a:gd name="connsiteX13" fmla="*/ 778028 w 1344715"/>
                    <a:gd name="connsiteY13" fmla="*/ 1493630 h 1511300"/>
                    <a:gd name="connsiteX14" fmla="*/ 788673 w 1344715"/>
                    <a:gd name="connsiteY14" fmla="*/ 4323 h 1511300"/>
                    <a:gd name="connsiteX15" fmla="*/ 695217 w 1344715"/>
                    <a:gd name="connsiteY15" fmla="*/ 424 h 15113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344715" h="1511300">
                      <a:moveTo>
                        <a:pt x="695217" y="0"/>
                      </a:moveTo>
                      <a:lnTo>
                        <a:pt x="685058" y="0"/>
                      </a:lnTo>
                      <a:lnTo>
                        <a:pt x="659657" y="0"/>
                      </a:lnTo>
                      <a:lnTo>
                        <a:pt x="649498" y="0"/>
                      </a:lnTo>
                      <a:lnTo>
                        <a:pt x="649498" y="424"/>
                      </a:lnTo>
                      <a:lnTo>
                        <a:pt x="556042" y="4323"/>
                      </a:lnTo>
                      <a:cubicBezTo>
                        <a:pt x="-429374" y="89872"/>
                        <a:pt x="90582" y="1417322"/>
                        <a:pt x="619492" y="1506592"/>
                      </a:cubicBezTo>
                      <a:lnTo>
                        <a:pt x="649498" y="1509264"/>
                      </a:lnTo>
                      <a:lnTo>
                        <a:pt x="649498" y="1511300"/>
                      </a:lnTo>
                      <a:lnTo>
                        <a:pt x="672357" y="1511300"/>
                      </a:lnTo>
                      <a:lnTo>
                        <a:pt x="672358" y="1511300"/>
                      </a:lnTo>
                      <a:lnTo>
                        <a:pt x="695217" y="1511300"/>
                      </a:lnTo>
                      <a:lnTo>
                        <a:pt x="695217" y="1507477"/>
                      </a:lnTo>
                      <a:lnTo>
                        <a:pt x="778028" y="1493630"/>
                      </a:lnTo>
                      <a:cubicBezTo>
                        <a:pt x="1287124" y="1330205"/>
                        <a:pt x="1741242" y="87020"/>
                        <a:pt x="788673" y="4323"/>
                      </a:cubicBezTo>
                      <a:lnTo>
                        <a:pt x="695217" y="424"/>
                      </a:lnTo>
                      <a:close/>
                    </a:path>
                  </a:pathLst>
                </a:custGeom>
                <a:solidFill>
                  <a:srgbClr val="E35443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249" name="Freeform 1248"/>
                <p:cNvSpPr/>
                <p:nvPr/>
              </p:nvSpPr>
              <p:spPr>
                <a:xfrm flipH="1">
                  <a:off x="2305845" y="684696"/>
                  <a:ext cx="672358" cy="1511300"/>
                </a:xfrm>
                <a:custGeom>
                  <a:avLst/>
                  <a:gdLst>
                    <a:gd name="connsiteX0" fmla="*/ 672358 w 672358"/>
                    <a:gd name="connsiteY0" fmla="*/ 0 h 1511300"/>
                    <a:gd name="connsiteX1" fmla="*/ 659657 w 672358"/>
                    <a:gd name="connsiteY1" fmla="*/ 0 h 1511300"/>
                    <a:gd name="connsiteX2" fmla="*/ 649498 w 672358"/>
                    <a:gd name="connsiteY2" fmla="*/ 0 h 1511300"/>
                    <a:gd name="connsiteX3" fmla="*/ 649498 w 672358"/>
                    <a:gd name="connsiteY3" fmla="*/ 424 h 1511300"/>
                    <a:gd name="connsiteX4" fmla="*/ 556042 w 672358"/>
                    <a:gd name="connsiteY4" fmla="*/ 4323 h 1511300"/>
                    <a:gd name="connsiteX5" fmla="*/ 619492 w 672358"/>
                    <a:gd name="connsiteY5" fmla="*/ 1506592 h 1511300"/>
                    <a:gd name="connsiteX6" fmla="*/ 649498 w 672358"/>
                    <a:gd name="connsiteY6" fmla="*/ 1509264 h 1511300"/>
                    <a:gd name="connsiteX7" fmla="*/ 649498 w 672358"/>
                    <a:gd name="connsiteY7" fmla="*/ 1511300 h 1511300"/>
                    <a:gd name="connsiteX8" fmla="*/ 672357 w 672358"/>
                    <a:gd name="connsiteY8" fmla="*/ 1511300 h 1511300"/>
                    <a:gd name="connsiteX9" fmla="*/ 672358 w 672358"/>
                    <a:gd name="connsiteY9" fmla="*/ 1511300 h 15113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672358" h="1511300">
                      <a:moveTo>
                        <a:pt x="672358" y="0"/>
                      </a:moveTo>
                      <a:lnTo>
                        <a:pt x="659657" y="0"/>
                      </a:lnTo>
                      <a:lnTo>
                        <a:pt x="649498" y="0"/>
                      </a:lnTo>
                      <a:lnTo>
                        <a:pt x="649498" y="424"/>
                      </a:lnTo>
                      <a:lnTo>
                        <a:pt x="556042" y="4323"/>
                      </a:lnTo>
                      <a:cubicBezTo>
                        <a:pt x="-429374" y="89872"/>
                        <a:pt x="90582" y="1417322"/>
                        <a:pt x="619492" y="1506592"/>
                      </a:cubicBezTo>
                      <a:lnTo>
                        <a:pt x="649498" y="1509264"/>
                      </a:lnTo>
                      <a:lnTo>
                        <a:pt x="649498" y="1511300"/>
                      </a:lnTo>
                      <a:lnTo>
                        <a:pt x="672357" y="1511300"/>
                      </a:lnTo>
                      <a:lnTo>
                        <a:pt x="672358" y="1511300"/>
                      </a:lnTo>
                      <a:close/>
                    </a:path>
                  </a:pathLst>
                </a:custGeom>
                <a:solidFill>
                  <a:srgbClr val="D63120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227" name="Group 1226"/>
              <p:cNvGrpSpPr/>
              <p:nvPr/>
            </p:nvGrpSpPr>
            <p:grpSpPr>
              <a:xfrm>
                <a:off x="1985367" y="334932"/>
                <a:ext cx="643040" cy="505060"/>
                <a:chOff x="2362639" y="273524"/>
                <a:chExt cx="643040" cy="505060"/>
              </a:xfrm>
            </p:grpSpPr>
            <p:sp>
              <p:nvSpPr>
                <p:cNvPr id="1246" name="Freeform 1245"/>
                <p:cNvSpPr/>
                <p:nvPr/>
              </p:nvSpPr>
              <p:spPr>
                <a:xfrm rot="10800000" flipH="1">
                  <a:off x="2362639" y="273524"/>
                  <a:ext cx="643040" cy="499054"/>
                </a:xfrm>
                <a:custGeom>
                  <a:avLst/>
                  <a:gdLst>
                    <a:gd name="connsiteX0" fmla="*/ 643040 w 643040"/>
                    <a:gd name="connsiteY0" fmla="*/ 499054 h 499054"/>
                    <a:gd name="connsiteX1" fmla="*/ 562786 w 643040"/>
                    <a:gd name="connsiteY1" fmla="*/ 129158 h 499054"/>
                    <a:gd name="connsiteX2" fmla="*/ 509870 w 643040"/>
                    <a:gd name="connsiteY2" fmla="*/ 68037 h 499054"/>
                    <a:gd name="connsiteX3" fmla="*/ 320349 w 643040"/>
                    <a:gd name="connsiteY3" fmla="*/ 0 h 499054"/>
                    <a:gd name="connsiteX4" fmla="*/ 130829 w 643040"/>
                    <a:gd name="connsiteY4" fmla="*/ 68037 h 499054"/>
                    <a:gd name="connsiteX5" fmla="*/ 80828 w 643040"/>
                    <a:gd name="connsiteY5" fmla="*/ 125790 h 499054"/>
                    <a:gd name="connsiteX6" fmla="*/ 0 w 643040"/>
                    <a:gd name="connsiteY6" fmla="*/ 498332 h 499054"/>
                    <a:gd name="connsiteX7" fmla="*/ 204341 w 643040"/>
                    <a:gd name="connsiteY7" fmla="*/ 335747 h 499054"/>
                    <a:gd name="connsiteX8" fmla="*/ 321520 w 643040"/>
                    <a:gd name="connsiteY8" fmla="*/ 483020 h 499054"/>
                    <a:gd name="connsiteX9" fmla="*/ 321520 w 643040"/>
                    <a:gd name="connsiteY9" fmla="*/ 483742 h 499054"/>
                    <a:gd name="connsiteX10" fmla="*/ 438699 w 643040"/>
                    <a:gd name="connsiteY10" fmla="*/ 336469 h 4990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643040" h="499054">
                      <a:moveTo>
                        <a:pt x="643040" y="499054"/>
                      </a:moveTo>
                      <a:lnTo>
                        <a:pt x="562786" y="129158"/>
                      </a:lnTo>
                      <a:lnTo>
                        <a:pt x="509870" y="68037"/>
                      </a:lnTo>
                      <a:cubicBezTo>
                        <a:pt x="458367" y="25533"/>
                        <a:pt x="392340" y="0"/>
                        <a:pt x="320349" y="0"/>
                      </a:cubicBezTo>
                      <a:cubicBezTo>
                        <a:pt x="248359" y="0"/>
                        <a:pt x="182331" y="25533"/>
                        <a:pt x="130829" y="68037"/>
                      </a:cubicBezTo>
                      <a:lnTo>
                        <a:pt x="80828" y="125790"/>
                      </a:lnTo>
                      <a:lnTo>
                        <a:pt x="0" y="498332"/>
                      </a:lnTo>
                      <a:lnTo>
                        <a:pt x="204341" y="335747"/>
                      </a:lnTo>
                      <a:lnTo>
                        <a:pt x="321520" y="483020"/>
                      </a:lnTo>
                      <a:lnTo>
                        <a:pt x="321520" y="483742"/>
                      </a:lnTo>
                      <a:lnTo>
                        <a:pt x="438699" y="336469"/>
                      </a:lnTo>
                      <a:close/>
                    </a:path>
                  </a:pathLst>
                </a:custGeom>
                <a:solidFill>
                  <a:srgbClr val="58D68F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247" name="Freeform 1246"/>
                <p:cNvSpPr/>
                <p:nvPr/>
              </p:nvSpPr>
              <p:spPr>
                <a:xfrm rot="10800000" flipH="1">
                  <a:off x="2684159" y="279737"/>
                  <a:ext cx="321520" cy="498847"/>
                </a:xfrm>
                <a:custGeom>
                  <a:avLst/>
                  <a:gdLst>
                    <a:gd name="connsiteX0" fmla="*/ 321520 w 321520"/>
                    <a:gd name="connsiteY0" fmla="*/ 498847 h 498847"/>
                    <a:gd name="connsiteX1" fmla="*/ 241266 w 321520"/>
                    <a:gd name="connsiteY1" fmla="*/ 128951 h 498847"/>
                    <a:gd name="connsiteX2" fmla="*/ 188350 w 321520"/>
                    <a:gd name="connsiteY2" fmla="*/ 67830 h 498847"/>
                    <a:gd name="connsiteX3" fmla="*/ 101273 w 321520"/>
                    <a:gd name="connsiteY3" fmla="*/ 17873 h 498847"/>
                    <a:gd name="connsiteX4" fmla="*/ 0 w 321520"/>
                    <a:gd name="connsiteY4" fmla="*/ 0 h 498847"/>
                    <a:gd name="connsiteX5" fmla="*/ 0 w 321520"/>
                    <a:gd name="connsiteY5" fmla="*/ 482813 h 498847"/>
                    <a:gd name="connsiteX6" fmla="*/ 0 w 321520"/>
                    <a:gd name="connsiteY6" fmla="*/ 483535 h 498847"/>
                    <a:gd name="connsiteX7" fmla="*/ 117179 w 321520"/>
                    <a:gd name="connsiteY7" fmla="*/ 336262 h 4988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21520" h="498847">
                      <a:moveTo>
                        <a:pt x="321520" y="498847"/>
                      </a:moveTo>
                      <a:lnTo>
                        <a:pt x="241266" y="128951"/>
                      </a:lnTo>
                      <a:lnTo>
                        <a:pt x="188350" y="67830"/>
                      </a:lnTo>
                      <a:cubicBezTo>
                        <a:pt x="162599" y="46578"/>
                        <a:pt x="133216" y="29569"/>
                        <a:pt x="101273" y="17873"/>
                      </a:cubicBezTo>
                      <a:lnTo>
                        <a:pt x="0" y="0"/>
                      </a:lnTo>
                      <a:lnTo>
                        <a:pt x="0" y="482813"/>
                      </a:lnTo>
                      <a:lnTo>
                        <a:pt x="0" y="483535"/>
                      </a:lnTo>
                      <a:lnTo>
                        <a:pt x="117179" y="336262"/>
                      </a:lnTo>
                      <a:close/>
                    </a:path>
                  </a:pathLst>
                </a:custGeom>
                <a:solidFill>
                  <a:srgbClr val="27AE60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228" name="Oval 1227"/>
              <p:cNvSpPr/>
              <p:nvPr/>
            </p:nvSpPr>
            <p:spPr>
              <a:xfrm>
                <a:off x="1844114" y="919903"/>
                <a:ext cx="72000" cy="72000"/>
              </a:xfrm>
              <a:prstGeom prst="ellipse">
                <a:avLst/>
              </a:prstGeom>
              <a:solidFill>
                <a:srgbClr val="F8B61A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29" name="Oval 1228"/>
              <p:cNvSpPr/>
              <p:nvPr/>
            </p:nvSpPr>
            <p:spPr>
              <a:xfrm>
                <a:off x="2120370" y="919903"/>
                <a:ext cx="72000" cy="72000"/>
              </a:xfrm>
              <a:prstGeom prst="ellipse">
                <a:avLst/>
              </a:prstGeom>
              <a:solidFill>
                <a:srgbClr val="F8B61A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30" name="Oval 1229"/>
              <p:cNvSpPr/>
              <p:nvPr/>
            </p:nvSpPr>
            <p:spPr>
              <a:xfrm>
                <a:off x="2415056" y="919903"/>
                <a:ext cx="72000" cy="72000"/>
              </a:xfrm>
              <a:prstGeom prst="ellipse">
                <a:avLst/>
              </a:prstGeom>
              <a:solidFill>
                <a:srgbClr val="F19E12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31" name="Oval 1230"/>
              <p:cNvSpPr/>
              <p:nvPr/>
            </p:nvSpPr>
            <p:spPr>
              <a:xfrm>
                <a:off x="2700852" y="919903"/>
                <a:ext cx="72000" cy="72000"/>
              </a:xfrm>
              <a:prstGeom prst="ellipse">
                <a:avLst/>
              </a:prstGeom>
              <a:solidFill>
                <a:srgbClr val="F19E12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32" name="Oval 1231"/>
              <p:cNvSpPr/>
              <p:nvPr/>
            </p:nvSpPr>
            <p:spPr>
              <a:xfrm>
                <a:off x="1707805" y="1168657"/>
                <a:ext cx="72000" cy="72000"/>
              </a:xfrm>
              <a:prstGeom prst="ellipse">
                <a:avLst/>
              </a:prstGeom>
              <a:solidFill>
                <a:srgbClr val="F8B61A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33" name="Oval 1232"/>
              <p:cNvSpPr/>
              <p:nvPr/>
            </p:nvSpPr>
            <p:spPr>
              <a:xfrm>
                <a:off x="1982315" y="1168657"/>
                <a:ext cx="72000" cy="72000"/>
              </a:xfrm>
              <a:prstGeom prst="ellipse">
                <a:avLst/>
              </a:prstGeom>
              <a:solidFill>
                <a:srgbClr val="F8B61A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34" name="Oval 1233"/>
              <p:cNvSpPr/>
              <p:nvPr/>
            </p:nvSpPr>
            <p:spPr>
              <a:xfrm>
                <a:off x="2270655" y="1168657"/>
                <a:ext cx="72000" cy="72000"/>
              </a:xfrm>
              <a:prstGeom prst="ellipse">
                <a:avLst/>
              </a:prstGeom>
              <a:solidFill>
                <a:srgbClr val="F8B61A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35" name="Oval 1234"/>
              <p:cNvSpPr/>
              <p:nvPr/>
            </p:nvSpPr>
            <p:spPr>
              <a:xfrm>
                <a:off x="2561179" y="1158779"/>
                <a:ext cx="72000" cy="72000"/>
              </a:xfrm>
              <a:prstGeom prst="ellipse">
                <a:avLst/>
              </a:prstGeom>
              <a:solidFill>
                <a:srgbClr val="F19E12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36" name="Oval 1235"/>
              <p:cNvSpPr/>
              <p:nvPr/>
            </p:nvSpPr>
            <p:spPr>
              <a:xfrm>
                <a:off x="2833510" y="1158779"/>
                <a:ext cx="72000" cy="72000"/>
              </a:xfrm>
              <a:prstGeom prst="ellipse">
                <a:avLst/>
              </a:prstGeom>
              <a:solidFill>
                <a:srgbClr val="F19E12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37" name="Oval 1236"/>
              <p:cNvSpPr/>
              <p:nvPr/>
            </p:nvSpPr>
            <p:spPr>
              <a:xfrm>
                <a:off x="1844114" y="1437922"/>
                <a:ext cx="72000" cy="72000"/>
              </a:xfrm>
              <a:prstGeom prst="ellipse">
                <a:avLst/>
              </a:prstGeom>
              <a:solidFill>
                <a:srgbClr val="F8B61A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38" name="Oval 1237"/>
              <p:cNvSpPr/>
              <p:nvPr/>
            </p:nvSpPr>
            <p:spPr>
              <a:xfrm>
                <a:off x="2120370" y="1437922"/>
                <a:ext cx="72000" cy="72000"/>
              </a:xfrm>
              <a:prstGeom prst="ellipse">
                <a:avLst/>
              </a:prstGeom>
              <a:solidFill>
                <a:srgbClr val="F8B61A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39" name="Oval 1238"/>
              <p:cNvSpPr/>
              <p:nvPr/>
            </p:nvSpPr>
            <p:spPr>
              <a:xfrm>
                <a:off x="2417471" y="1437922"/>
                <a:ext cx="72000" cy="72000"/>
              </a:xfrm>
              <a:prstGeom prst="ellipse">
                <a:avLst/>
              </a:prstGeom>
              <a:solidFill>
                <a:srgbClr val="F19E12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40" name="Oval 1239"/>
              <p:cNvSpPr/>
              <p:nvPr/>
            </p:nvSpPr>
            <p:spPr>
              <a:xfrm>
                <a:off x="2703365" y="1437922"/>
                <a:ext cx="72000" cy="72000"/>
              </a:xfrm>
              <a:prstGeom prst="ellipse">
                <a:avLst/>
              </a:prstGeom>
              <a:solidFill>
                <a:srgbClr val="F19E12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41" name="Oval 1240"/>
              <p:cNvSpPr/>
              <p:nvPr/>
            </p:nvSpPr>
            <p:spPr>
              <a:xfrm>
                <a:off x="1983481" y="1707816"/>
                <a:ext cx="72000" cy="72000"/>
              </a:xfrm>
              <a:prstGeom prst="ellipse">
                <a:avLst/>
              </a:prstGeom>
              <a:solidFill>
                <a:srgbClr val="F8B61A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42" name="Oval 1241"/>
              <p:cNvSpPr/>
              <p:nvPr/>
            </p:nvSpPr>
            <p:spPr>
              <a:xfrm>
                <a:off x="2270655" y="1707816"/>
                <a:ext cx="72000" cy="72000"/>
              </a:xfrm>
              <a:prstGeom prst="ellipse">
                <a:avLst/>
              </a:prstGeom>
              <a:solidFill>
                <a:srgbClr val="F8B61A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43" name="Oval 1242"/>
              <p:cNvSpPr/>
              <p:nvPr/>
            </p:nvSpPr>
            <p:spPr>
              <a:xfrm>
                <a:off x="2561179" y="1693893"/>
                <a:ext cx="72000" cy="72000"/>
              </a:xfrm>
              <a:prstGeom prst="ellipse">
                <a:avLst/>
              </a:prstGeom>
              <a:solidFill>
                <a:srgbClr val="F19E12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44" name="Oval 1243"/>
              <p:cNvSpPr/>
              <p:nvPr/>
            </p:nvSpPr>
            <p:spPr>
              <a:xfrm>
                <a:off x="2120370" y="2004471"/>
                <a:ext cx="72000" cy="72000"/>
              </a:xfrm>
              <a:prstGeom prst="ellipse">
                <a:avLst/>
              </a:prstGeom>
              <a:solidFill>
                <a:srgbClr val="F8B61A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45" name="Oval 1244"/>
              <p:cNvSpPr/>
              <p:nvPr/>
            </p:nvSpPr>
            <p:spPr>
              <a:xfrm>
                <a:off x="2417471" y="1997687"/>
                <a:ext cx="72000" cy="72000"/>
              </a:xfrm>
              <a:prstGeom prst="ellipse">
                <a:avLst/>
              </a:prstGeom>
              <a:solidFill>
                <a:srgbClr val="F19E12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204" name="Group 1203"/>
            <p:cNvGrpSpPr/>
            <p:nvPr/>
          </p:nvGrpSpPr>
          <p:grpSpPr>
            <a:xfrm>
              <a:off x="3057105" y="3768221"/>
              <a:ext cx="343148" cy="477007"/>
              <a:chOff x="5216848" y="2546882"/>
              <a:chExt cx="1572587" cy="2186039"/>
            </a:xfrm>
          </p:grpSpPr>
          <p:grpSp>
            <p:nvGrpSpPr>
              <p:cNvPr id="1209" name="Group 1208"/>
              <p:cNvGrpSpPr/>
              <p:nvPr/>
            </p:nvGrpSpPr>
            <p:grpSpPr>
              <a:xfrm>
                <a:off x="5216848" y="2546882"/>
                <a:ext cx="1572587" cy="2186039"/>
                <a:chOff x="4589405" y="1579240"/>
                <a:chExt cx="1572587" cy="2186039"/>
              </a:xfrm>
            </p:grpSpPr>
            <p:grpSp>
              <p:nvGrpSpPr>
                <p:cNvPr id="1211" name="Group 1210"/>
                <p:cNvGrpSpPr/>
                <p:nvPr/>
              </p:nvGrpSpPr>
              <p:grpSpPr>
                <a:xfrm rot="2641257">
                  <a:off x="5178361" y="1579240"/>
                  <a:ext cx="983631" cy="742452"/>
                  <a:chOff x="3510643" y="3553204"/>
                  <a:chExt cx="2496364" cy="1884275"/>
                </a:xfrm>
              </p:grpSpPr>
              <p:sp>
                <p:nvSpPr>
                  <p:cNvPr id="1224" name="Freeform 1223"/>
                  <p:cNvSpPr/>
                  <p:nvPr/>
                </p:nvSpPr>
                <p:spPr>
                  <a:xfrm>
                    <a:off x="3510643" y="3553204"/>
                    <a:ext cx="1248182" cy="1884275"/>
                  </a:xfrm>
                  <a:custGeom>
                    <a:avLst/>
                    <a:gdLst>
                      <a:gd name="connsiteX0" fmla="*/ 330200 w 330200"/>
                      <a:gd name="connsiteY0" fmla="*/ 463550 h 498475"/>
                      <a:gd name="connsiteX1" fmla="*/ 330200 w 330200"/>
                      <a:gd name="connsiteY1" fmla="*/ 0 h 498475"/>
                      <a:gd name="connsiteX2" fmla="*/ 155575 w 330200"/>
                      <a:gd name="connsiteY2" fmla="*/ 180975 h 498475"/>
                      <a:gd name="connsiteX3" fmla="*/ 231775 w 330200"/>
                      <a:gd name="connsiteY3" fmla="*/ 311150 h 498475"/>
                      <a:gd name="connsiteX4" fmla="*/ 0 w 330200"/>
                      <a:gd name="connsiteY4" fmla="*/ 311150 h 498475"/>
                      <a:gd name="connsiteX5" fmla="*/ 209550 w 330200"/>
                      <a:gd name="connsiteY5" fmla="*/ 498475 h 498475"/>
                      <a:gd name="connsiteX6" fmla="*/ 330200 w 330200"/>
                      <a:gd name="connsiteY6" fmla="*/ 463550 h 4984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330200" h="498475">
                        <a:moveTo>
                          <a:pt x="330200" y="463550"/>
                        </a:moveTo>
                        <a:lnTo>
                          <a:pt x="330200" y="0"/>
                        </a:lnTo>
                        <a:lnTo>
                          <a:pt x="155575" y="180975"/>
                        </a:lnTo>
                        <a:lnTo>
                          <a:pt x="231775" y="311150"/>
                        </a:lnTo>
                        <a:lnTo>
                          <a:pt x="0" y="311150"/>
                        </a:lnTo>
                        <a:lnTo>
                          <a:pt x="209550" y="498475"/>
                        </a:lnTo>
                        <a:lnTo>
                          <a:pt x="330200" y="463550"/>
                        </a:lnTo>
                        <a:close/>
                      </a:path>
                    </a:pathLst>
                  </a:custGeom>
                  <a:solidFill>
                    <a:srgbClr val="58D68F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225" name="Freeform 1224"/>
                  <p:cNvSpPr/>
                  <p:nvPr/>
                </p:nvSpPr>
                <p:spPr>
                  <a:xfrm flipH="1">
                    <a:off x="4758825" y="3553204"/>
                    <a:ext cx="1248182" cy="1884275"/>
                  </a:xfrm>
                  <a:custGeom>
                    <a:avLst/>
                    <a:gdLst>
                      <a:gd name="connsiteX0" fmla="*/ 330200 w 330200"/>
                      <a:gd name="connsiteY0" fmla="*/ 463550 h 498475"/>
                      <a:gd name="connsiteX1" fmla="*/ 330200 w 330200"/>
                      <a:gd name="connsiteY1" fmla="*/ 0 h 498475"/>
                      <a:gd name="connsiteX2" fmla="*/ 155575 w 330200"/>
                      <a:gd name="connsiteY2" fmla="*/ 180975 h 498475"/>
                      <a:gd name="connsiteX3" fmla="*/ 231775 w 330200"/>
                      <a:gd name="connsiteY3" fmla="*/ 311150 h 498475"/>
                      <a:gd name="connsiteX4" fmla="*/ 0 w 330200"/>
                      <a:gd name="connsiteY4" fmla="*/ 311150 h 498475"/>
                      <a:gd name="connsiteX5" fmla="*/ 209550 w 330200"/>
                      <a:gd name="connsiteY5" fmla="*/ 498475 h 498475"/>
                      <a:gd name="connsiteX6" fmla="*/ 330200 w 330200"/>
                      <a:gd name="connsiteY6" fmla="*/ 463550 h 4984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330200" h="498475">
                        <a:moveTo>
                          <a:pt x="330200" y="463550"/>
                        </a:moveTo>
                        <a:lnTo>
                          <a:pt x="330200" y="0"/>
                        </a:lnTo>
                        <a:lnTo>
                          <a:pt x="155575" y="180975"/>
                        </a:lnTo>
                        <a:lnTo>
                          <a:pt x="231775" y="311150"/>
                        </a:lnTo>
                        <a:lnTo>
                          <a:pt x="0" y="311150"/>
                        </a:lnTo>
                        <a:lnTo>
                          <a:pt x="209550" y="498475"/>
                        </a:lnTo>
                        <a:lnTo>
                          <a:pt x="330200" y="463550"/>
                        </a:lnTo>
                        <a:close/>
                      </a:path>
                    </a:pathLst>
                  </a:custGeom>
                  <a:solidFill>
                    <a:srgbClr val="27AE60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1212" name="Arc 1211"/>
                <p:cNvSpPr/>
                <p:nvPr/>
              </p:nvSpPr>
              <p:spPr>
                <a:xfrm flipH="1">
                  <a:off x="5370938" y="2162494"/>
                  <a:ext cx="356589" cy="733443"/>
                </a:xfrm>
                <a:prstGeom prst="arc">
                  <a:avLst>
                    <a:gd name="adj1" fmla="val 16200000"/>
                    <a:gd name="adj2" fmla="val 374751"/>
                  </a:avLst>
                </a:prstGeom>
                <a:noFill/>
                <a:ln w="76200" cap="flat" cmpd="sng" algn="ctr">
                  <a:solidFill>
                    <a:srgbClr val="27AE6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grpSp>
              <p:nvGrpSpPr>
                <p:cNvPr id="1213" name="Group 1212"/>
                <p:cNvGrpSpPr/>
                <p:nvPr/>
              </p:nvGrpSpPr>
              <p:grpSpPr>
                <a:xfrm>
                  <a:off x="4589405" y="2363348"/>
                  <a:ext cx="1566675" cy="1401931"/>
                  <a:chOff x="4589405" y="2363348"/>
                  <a:chExt cx="1566675" cy="1401931"/>
                </a:xfrm>
              </p:grpSpPr>
              <p:sp>
                <p:nvSpPr>
                  <p:cNvPr id="1214" name="Oval 1213"/>
                  <p:cNvSpPr/>
                  <p:nvPr/>
                </p:nvSpPr>
                <p:spPr>
                  <a:xfrm>
                    <a:off x="4589405" y="2363348"/>
                    <a:ext cx="391669" cy="391669"/>
                  </a:xfrm>
                  <a:prstGeom prst="ellipse">
                    <a:avLst/>
                  </a:prstGeom>
                  <a:solidFill>
                    <a:srgbClr val="415B76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215" name="Oval 1214"/>
                  <p:cNvSpPr/>
                  <p:nvPr/>
                </p:nvSpPr>
                <p:spPr>
                  <a:xfrm>
                    <a:off x="4981074" y="2363348"/>
                    <a:ext cx="391669" cy="391669"/>
                  </a:xfrm>
                  <a:prstGeom prst="ellipse">
                    <a:avLst/>
                  </a:prstGeom>
                  <a:solidFill>
                    <a:srgbClr val="415B76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216" name="Oval 1215"/>
                  <p:cNvSpPr/>
                  <p:nvPr/>
                </p:nvSpPr>
                <p:spPr>
                  <a:xfrm>
                    <a:off x="5372743" y="2363348"/>
                    <a:ext cx="391669" cy="391669"/>
                  </a:xfrm>
                  <a:prstGeom prst="ellipse">
                    <a:avLst/>
                  </a:prstGeom>
                  <a:solidFill>
                    <a:srgbClr val="415B76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217" name="Oval 1216"/>
                  <p:cNvSpPr/>
                  <p:nvPr/>
                </p:nvSpPr>
                <p:spPr>
                  <a:xfrm>
                    <a:off x="4785239" y="2700102"/>
                    <a:ext cx="391669" cy="391669"/>
                  </a:xfrm>
                  <a:prstGeom prst="ellipse">
                    <a:avLst/>
                  </a:prstGeom>
                  <a:solidFill>
                    <a:srgbClr val="415B76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218" name="Oval 1217"/>
                  <p:cNvSpPr/>
                  <p:nvPr/>
                </p:nvSpPr>
                <p:spPr>
                  <a:xfrm>
                    <a:off x="5176908" y="2700102"/>
                    <a:ext cx="391669" cy="391669"/>
                  </a:xfrm>
                  <a:prstGeom prst="ellipse">
                    <a:avLst/>
                  </a:prstGeom>
                  <a:solidFill>
                    <a:srgbClr val="415B76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219" name="Oval 1218"/>
                  <p:cNvSpPr/>
                  <p:nvPr/>
                </p:nvSpPr>
                <p:spPr>
                  <a:xfrm>
                    <a:off x="4981073" y="3036856"/>
                    <a:ext cx="391669" cy="391669"/>
                  </a:xfrm>
                  <a:prstGeom prst="ellipse">
                    <a:avLst/>
                  </a:prstGeom>
                  <a:solidFill>
                    <a:srgbClr val="415B76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220" name="Oval 1219"/>
                  <p:cNvSpPr/>
                  <p:nvPr/>
                </p:nvSpPr>
                <p:spPr>
                  <a:xfrm>
                    <a:off x="5764411" y="2363348"/>
                    <a:ext cx="391669" cy="391669"/>
                  </a:xfrm>
                  <a:prstGeom prst="ellipse">
                    <a:avLst/>
                  </a:prstGeom>
                  <a:solidFill>
                    <a:srgbClr val="415B76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221" name="Oval 1220"/>
                  <p:cNvSpPr/>
                  <p:nvPr/>
                </p:nvSpPr>
                <p:spPr>
                  <a:xfrm>
                    <a:off x="5568576" y="2700102"/>
                    <a:ext cx="391669" cy="391669"/>
                  </a:xfrm>
                  <a:prstGeom prst="ellipse">
                    <a:avLst/>
                  </a:prstGeom>
                  <a:solidFill>
                    <a:srgbClr val="415B76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222" name="Oval 1221"/>
                  <p:cNvSpPr/>
                  <p:nvPr/>
                </p:nvSpPr>
                <p:spPr>
                  <a:xfrm>
                    <a:off x="5372741" y="3036856"/>
                    <a:ext cx="391669" cy="391669"/>
                  </a:xfrm>
                  <a:prstGeom prst="ellipse">
                    <a:avLst/>
                  </a:prstGeom>
                  <a:solidFill>
                    <a:srgbClr val="415B76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223" name="Oval 1222"/>
                  <p:cNvSpPr/>
                  <p:nvPr/>
                </p:nvSpPr>
                <p:spPr>
                  <a:xfrm>
                    <a:off x="5176905" y="3373610"/>
                    <a:ext cx="391669" cy="391669"/>
                  </a:xfrm>
                  <a:prstGeom prst="ellipse">
                    <a:avLst/>
                  </a:prstGeom>
                  <a:solidFill>
                    <a:srgbClr val="415B76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</p:grpSp>
          <p:sp>
            <p:nvSpPr>
              <p:cNvPr id="1210" name="Freeform 1209"/>
              <p:cNvSpPr/>
              <p:nvPr/>
            </p:nvSpPr>
            <p:spPr>
              <a:xfrm>
                <a:off x="5998687" y="3330989"/>
                <a:ext cx="786324" cy="1401932"/>
              </a:xfrm>
              <a:custGeom>
                <a:avLst/>
                <a:gdLst>
                  <a:gd name="connsiteX0" fmla="*/ 2983 w 786324"/>
                  <a:gd name="connsiteY0" fmla="*/ 1010262 h 1401932"/>
                  <a:gd name="connsiteX1" fmla="*/ 198818 w 786324"/>
                  <a:gd name="connsiteY1" fmla="*/ 1206097 h 1401932"/>
                  <a:gd name="connsiteX2" fmla="*/ 2983 w 786324"/>
                  <a:gd name="connsiteY2" fmla="*/ 1401932 h 1401932"/>
                  <a:gd name="connsiteX3" fmla="*/ 0 w 786324"/>
                  <a:gd name="connsiteY3" fmla="*/ 1401632 h 1401932"/>
                  <a:gd name="connsiteX4" fmla="*/ 0 w 786324"/>
                  <a:gd name="connsiteY4" fmla="*/ 1010563 h 1401932"/>
                  <a:gd name="connsiteX5" fmla="*/ 198819 w 786324"/>
                  <a:gd name="connsiteY5" fmla="*/ 673508 h 1401932"/>
                  <a:gd name="connsiteX6" fmla="*/ 394654 w 786324"/>
                  <a:gd name="connsiteY6" fmla="*/ 869343 h 1401932"/>
                  <a:gd name="connsiteX7" fmla="*/ 198819 w 786324"/>
                  <a:gd name="connsiteY7" fmla="*/ 1065178 h 1401932"/>
                  <a:gd name="connsiteX8" fmla="*/ 18374 w 786324"/>
                  <a:gd name="connsiteY8" fmla="*/ 945571 h 1401932"/>
                  <a:gd name="connsiteX9" fmla="*/ 2985 w 786324"/>
                  <a:gd name="connsiteY9" fmla="*/ 869348 h 1401932"/>
                  <a:gd name="connsiteX10" fmla="*/ 0 w 786324"/>
                  <a:gd name="connsiteY10" fmla="*/ 884133 h 1401932"/>
                  <a:gd name="connsiteX11" fmla="*/ 0 w 786324"/>
                  <a:gd name="connsiteY11" fmla="*/ 854553 h 1401932"/>
                  <a:gd name="connsiteX12" fmla="*/ 2985 w 786324"/>
                  <a:gd name="connsiteY12" fmla="*/ 869338 h 1401932"/>
                  <a:gd name="connsiteX13" fmla="*/ 18374 w 786324"/>
                  <a:gd name="connsiteY13" fmla="*/ 793115 h 1401932"/>
                  <a:gd name="connsiteX14" fmla="*/ 198819 w 786324"/>
                  <a:gd name="connsiteY14" fmla="*/ 673508 h 1401932"/>
                  <a:gd name="connsiteX15" fmla="*/ 2986 w 786324"/>
                  <a:gd name="connsiteY15" fmla="*/ 336754 h 1401932"/>
                  <a:gd name="connsiteX16" fmla="*/ 183431 w 786324"/>
                  <a:gd name="connsiteY16" fmla="*/ 456361 h 1401932"/>
                  <a:gd name="connsiteX17" fmla="*/ 198820 w 786324"/>
                  <a:gd name="connsiteY17" fmla="*/ 532584 h 1401932"/>
                  <a:gd name="connsiteX18" fmla="*/ 214209 w 786324"/>
                  <a:gd name="connsiteY18" fmla="*/ 456361 h 1401932"/>
                  <a:gd name="connsiteX19" fmla="*/ 394654 w 786324"/>
                  <a:gd name="connsiteY19" fmla="*/ 336754 h 1401932"/>
                  <a:gd name="connsiteX20" fmla="*/ 590489 w 786324"/>
                  <a:gd name="connsiteY20" fmla="*/ 532589 h 1401932"/>
                  <a:gd name="connsiteX21" fmla="*/ 394654 w 786324"/>
                  <a:gd name="connsiteY21" fmla="*/ 728424 h 1401932"/>
                  <a:gd name="connsiteX22" fmla="*/ 214209 w 786324"/>
                  <a:gd name="connsiteY22" fmla="*/ 608817 h 1401932"/>
                  <a:gd name="connsiteX23" fmla="*/ 198820 w 786324"/>
                  <a:gd name="connsiteY23" fmla="*/ 532594 h 1401932"/>
                  <a:gd name="connsiteX24" fmla="*/ 183431 w 786324"/>
                  <a:gd name="connsiteY24" fmla="*/ 608817 h 1401932"/>
                  <a:gd name="connsiteX25" fmla="*/ 2986 w 786324"/>
                  <a:gd name="connsiteY25" fmla="*/ 728424 h 1401932"/>
                  <a:gd name="connsiteX26" fmla="*/ 0 w 786324"/>
                  <a:gd name="connsiteY26" fmla="*/ 727897 h 1401932"/>
                  <a:gd name="connsiteX27" fmla="*/ 0 w 786324"/>
                  <a:gd name="connsiteY27" fmla="*/ 337281 h 1401932"/>
                  <a:gd name="connsiteX28" fmla="*/ 198821 w 786324"/>
                  <a:gd name="connsiteY28" fmla="*/ 0 h 1401932"/>
                  <a:gd name="connsiteX29" fmla="*/ 379266 w 786324"/>
                  <a:gd name="connsiteY29" fmla="*/ 119607 h 1401932"/>
                  <a:gd name="connsiteX30" fmla="*/ 394655 w 786324"/>
                  <a:gd name="connsiteY30" fmla="*/ 195830 h 1401932"/>
                  <a:gd name="connsiteX31" fmla="*/ 410044 w 786324"/>
                  <a:gd name="connsiteY31" fmla="*/ 119607 h 1401932"/>
                  <a:gd name="connsiteX32" fmla="*/ 590489 w 786324"/>
                  <a:gd name="connsiteY32" fmla="*/ 0 h 1401932"/>
                  <a:gd name="connsiteX33" fmla="*/ 786324 w 786324"/>
                  <a:gd name="connsiteY33" fmla="*/ 195835 h 1401932"/>
                  <a:gd name="connsiteX34" fmla="*/ 590489 w 786324"/>
                  <a:gd name="connsiteY34" fmla="*/ 391670 h 1401932"/>
                  <a:gd name="connsiteX35" fmla="*/ 410044 w 786324"/>
                  <a:gd name="connsiteY35" fmla="*/ 272063 h 1401932"/>
                  <a:gd name="connsiteX36" fmla="*/ 394655 w 786324"/>
                  <a:gd name="connsiteY36" fmla="*/ 195840 h 1401932"/>
                  <a:gd name="connsiteX37" fmla="*/ 379266 w 786324"/>
                  <a:gd name="connsiteY37" fmla="*/ 272063 h 1401932"/>
                  <a:gd name="connsiteX38" fmla="*/ 198821 w 786324"/>
                  <a:gd name="connsiteY38" fmla="*/ 391670 h 1401932"/>
                  <a:gd name="connsiteX39" fmla="*/ 6965 w 786324"/>
                  <a:gd name="connsiteY39" fmla="*/ 235303 h 1401932"/>
                  <a:gd name="connsiteX40" fmla="*/ 2987 w 786324"/>
                  <a:gd name="connsiteY40" fmla="*/ 195840 h 1401932"/>
                  <a:gd name="connsiteX41" fmla="*/ 0 w 786324"/>
                  <a:gd name="connsiteY41" fmla="*/ 225464 h 1401932"/>
                  <a:gd name="connsiteX42" fmla="*/ 0 w 786324"/>
                  <a:gd name="connsiteY42" fmla="*/ 166206 h 1401932"/>
                  <a:gd name="connsiteX43" fmla="*/ 2987 w 786324"/>
                  <a:gd name="connsiteY43" fmla="*/ 195830 h 1401932"/>
                  <a:gd name="connsiteX44" fmla="*/ 6965 w 786324"/>
                  <a:gd name="connsiteY44" fmla="*/ 156367 h 1401932"/>
                  <a:gd name="connsiteX45" fmla="*/ 198821 w 786324"/>
                  <a:gd name="connsiteY45" fmla="*/ 0 h 14019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</a:cxnLst>
                <a:rect l="l" t="t" r="r" b="b"/>
                <a:pathLst>
                  <a:path w="786324" h="1401932">
                    <a:moveTo>
                      <a:pt x="2983" y="1010262"/>
                    </a:moveTo>
                    <a:cubicBezTo>
                      <a:pt x="111140" y="1010262"/>
                      <a:pt x="198818" y="1097940"/>
                      <a:pt x="198818" y="1206097"/>
                    </a:cubicBezTo>
                    <a:cubicBezTo>
                      <a:pt x="198818" y="1314254"/>
                      <a:pt x="111140" y="1401932"/>
                      <a:pt x="2983" y="1401932"/>
                    </a:cubicBezTo>
                    <a:lnTo>
                      <a:pt x="0" y="1401632"/>
                    </a:lnTo>
                    <a:lnTo>
                      <a:pt x="0" y="1010563"/>
                    </a:lnTo>
                    <a:close/>
                    <a:moveTo>
                      <a:pt x="198819" y="673508"/>
                    </a:moveTo>
                    <a:cubicBezTo>
                      <a:pt x="306976" y="673508"/>
                      <a:pt x="394654" y="761186"/>
                      <a:pt x="394654" y="869343"/>
                    </a:cubicBezTo>
                    <a:cubicBezTo>
                      <a:pt x="394654" y="977500"/>
                      <a:pt x="306976" y="1065178"/>
                      <a:pt x="198819" y="1065178"/>
                    </a:cubicBezTo>
                    <a:cubicBezTo>
                      <a:pt x="117701" y="1065178"/>
                      <a:pt x="48103" y="1015859"/>
                      <a:pt x="18374" y="945571"/>
                    </a:cubicBezTo>
                    <a:lnTo>
                      <a:pt x="2985" y="869348"/>
                    </a:lnTo>
                    <a:lnTo>
                      <a:pt x="0" y="884133"/>
                    </a:lnTo>
                    <a:lnTo>
                      <a:pt x="0" y="854553"/>
                    </a:lnTo>
                    <a:lnTo>
                      <a:pt x="2985" y="869338"/>
                    </a:lnTo>
                    <a:lnTo>
                      <a:pt x="18374" y="793115"/>
                    </a:lnTo>
                    <a:cubicBezTo>
                      <a:pt x="48103" y="722827"/>
                      <a:pt x="117701" y="673508"/>
                      <a:pt x="198819" y="673508"/>
                    </a:cubicBezTo>
                    <a:close/>
                    <a:moveTo>
                      <a:pt x="2986" y="336754"/>
                    </a:moveTo>
                    <a:cubicBezTo>
                      <a:pt x="84104" y="336754"/>
                      <a:pt x="153702" y="386073"/>
                      <a:pt x="183431" y="456361"/>
                    </a:cubicBezTo>
                    <a:lnTo>
                      <a:pt x="198820" y="532584"/>
                    </a:lnTo>
                    <a:lnTo>
                      <a:pt x="214209" y="456361"/>
                    </a:lnTo>
                    <a:cubicBezTo>
                      <a:pt x="243938" y="386073"/>
                      <a:pt x="313536" y="336754"/>
                      <a:pt x="394654" y="336754"/>
                    </a:cubicBezTo>
                    <a:cubicBezTo>
                      <a:pt x="502811" y="336754"/>
                      <a:pt x="590489" y="424432"/>
                      <a:pt x="590489" y="532589"/>
                    </a:cubicBezTo>
                    <a:cubicBezTo>
                      <a:pt x="590489" y="640746"/>
                      <a:pt x="502811" y="728424"/>
                      <a:pt x="394654" y="728424"/>
                    </a:cubicBezTo>
                    <a:cubicBezTo>
                      <a:pt x="313536" y="728424"/>
                      <a:pt x="243938" y="679105"/>
                      <a:pt x="214209" y="608817"/>
                    </a:cubicBezTo>
                    <a:lnTo>
                      <a:pt x="198820" y="532594"/>
                    </a:lnTo>
                    <a:lnTo>
                      <a:pt x="183431" y="608817"/>
                    </a:lnTo>
                    <a:cubicBezTo>
                      <a:pt x="153702" y="679105"/>
                      <a:pt x="84104" y="728424"/>
                      <a:pt x="2986" y="728424"/>
                    </a:cubicBezTo>
                    <a:lnTo>
                      <a:pt x="0" y="727897"/>
                    </a:lnTo>
                    <a:lnTo>
                      <a:pt x="0" y="337281"/>
                    </a:lnTo>
                    <a:close/>
                    <a:moveTo>
                      <a:pt x="198821" y="0"/>
                    </a:moveTo>
                    <a:cubicBezTo>
                      <a:pt x="279939" y="0"/>
                      <a:pt x="349537" y="49319"/>
                      <a:pt x="379266" y="119607"/>
                    </a:cubicBezTo>
                    <a:lnTo>
                      <a:pt x="394655" y="195830"/>
                    </a:lnTo>
                    <a:lnTo>
                      <a:pt x="410044" y="119607"/>
                    </a:lnTo>
                    <a:cubicBezTo>
                      <a:pt x="439773" y="49319"/>
                      <a:pt x="509372" y="0"/>
                      <a:pt x="590489" y="0"/>
                    </a:cubicBezTo>
                    <a:cubicBezTo>
                      <a:pt x="698646" y="0"/>
                      <a:pt x="786324" y="87678"/>
                      <a:pt x="786324" y="195835"/>
                    </a:cubicBezTo>
                    <a:cubicBezTo>
                      <a:pt x="786324" y="303992"/>
                      <a:pt x="698646" y="391670"/>
                      <a:pt x="590489" y="391670"/>
                    </a:cubicBezTo>
                    <a:cubicBezTo>
                      <a:pt x="509372" y="391670"/>
                      <a:pt x="439773" y="342351"/>
                      <a:pt x="410044" y="272063"/>
                    </a:cubicBezTo>
                    <a:lnTo>
                      <a:pt x="394655" y="195840"/>
                    </a:lnTo>
                    <a:lnTo>
                      <a:pt x="379266" y="272063"/>
                    </a:lnTo>
                    <a:cubicBezTo>
                      <a:pt x="349537" y="342351"/>
                      <a:pt x="279939" y="391670"/>
                      <a:pt x="198821" y="391670"/>
                    </a:cubicBezTo>
                    <a:cubicBezTo>
                      <a:pt x="104184" y="391670"/>
                      <a:pt x="25226" y="324541"/>
                      <a:pt x="6965" y="235303"/>
                    </a:cubicBezTo>
                    <a:lnTo>
                      <a:pt x="2987" y="195840"/>
                    </a:lnTo>
                    <a:lnTo>
                      <a:pt x="0" y="225464"/>
                    </a:lnTo>
                    <a:lnTo>
                      <a:pt x="0" y="166206"/>
                    </a:lnTo>
                    <a:lnTo>
                      <a:pt x="2987" y="195830"/>
                    </a:lnTo>
                    <a:lnTo>
                      <a:pt x="6965" y="156367"/>
                    </a:lnTo>
                    <a:cubicBezTo>
                      <a:pt x="25226" y="67128"/>
                      <a:pt x="104184" y="0"/>
                      <a:pt x="198821" y="0"/>
                    </a:cubicBezTo>
                    <a:close/>
                  </a:path>
                </a:pathLst>
              </a:custGeom>
              <a:solidFill>
                <a:sysClr val="windowText" lastClr="000000">
                  <a:alpha val="15000"/>
                </a:sys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205" name="Rectangle 1204"/>
            <p:cNvSpPr/>
            <p:nvPr/>
          </p:nvSpPr>
          <p:spPr>
            <a:xfrm>
              <a:off x="2783405" y="3181017"/>
              <a:ext cx="162318" cy="598865"/>
            </a:xfrm>
            <a:prstGeom prst="rect">
              <a:avLst/>
            </a:prstGeom>
            <a:solidFill>
              <a:srgbClr val="9B59B6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06" name="Rectangle 1205"/>
            <p:cNvSpPr/>
            <p:nvPr/>
          </p:nvSpPr>
          <p:spPr>
            <a:xfrm>
              <a:off x="2312595" y="3181017"/>
              <a:ext cx="162318" cy="598865"/>
            </a:xfrm>
            <a:prstGeom prst="rect">
              <a:avLst/>
            </a:prstGeom>
            <a:solidFill>
              <a:srgbClr val="9B59B6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07" name="Rectangle 1206"/>
            <p:cNvSpPr/>
            <p:nvPr/>
          </p:nvSpPr>
          <p:spPr>
            <a:xfrm>
              <a:off x="1887062" y="3181017"/>
              <a:ext cx="162318" cy="598865"/>
            </a:xfrm>
            <a:prstGeom prst="rect">
              <a:avLst/>
            </a:prstGeom>
            <a:solidFill>
              <a:srgbClr val="9B59B6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1208" name="Straight Connector 1207"/>
            <p:cNvCxnSpPr/>
            <p:nvPr/>
          </p:nvCxnSpPr>
          <p:spPr>
            <a:xfrm>
              <a:off x="1809549" y="3789256"/>
              <a:ext cx="1982805" cy="0"/>
            </a:xfrm>
            <a:prstGeom prst="line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</p:grpSp>
      <p:grpSp>
        <p:nvGrpSpPr>
          <p:cNvPr id="1272" name="Group 1271"/>
          <p:cNvGrpSpPr/>
          <p:nvPr/>
        </p:nvGrpSpPr>
        <p:grpSpPr>
          <a:xfrm>
            <a:off x="4268629" y="6155808"/>
            <a:ext cx="754507" cy="414165"/>
            <a:chOff x="1809291" y="3181017"/>
            <a:chExt cx="1988449" cy="1091501"/>
          </a:xfrm>
        </p:grpSpPr>
        <p:grpSp>
          <p:nvGrpSpPr>
            <p:cNvPr id="1273" name="Group 1272"/>
            <p:cNvGrpSpPr/>
            <p:nvPr/>
          </p:nvGrpSpPr>
          <p:grpSpPr>
            <a:xfrm>
              <a:off x="2631409" y="3861046"/>
              <a:ext cx="365765" cy="374232"/>
              <a:chOff x="1197111" y="1389960"/>
              <a:chExt cx="1676237" cy="1715038"/>
            </a:xfrm>
          </p:grpSpPr>
          <p:grpSp>
            <p:nvGrpSpPr>
              <p:cNvPr id="1339" name="Group 1338"/>
              <p:cNvGrpSpPr/>
              <p:nvPr/>
            </p:nvGrpSpPr>
            <p:grpSpPr>
              <a:xfrm>
                <a:off x="1197111" y="1671679"/>
                <a:ext cx="1676237" cy="1433319"/>
                <a:chOff x="1197111" y="1671679"/>
                <a:chExt cx="1676237" cy="1433319"/>
              </a:xfrm>
            </p:grpSpPr>
            <p:sp>
              <p:nvSpPr>
                <p:cNvPr id="1343" name="Freeform 1342"/>
                <p:cNvSpPr/>
                <p:nvPr/>
              </p:nvSpPr>
              <p:spPr>
                <a:xfrm>
                  <a:off x="1197111" y="1671680"/>
                  <a:ext cx="1676237" cy="1433318"/>
                </a:xfrm>
                <a:custGeom>
                  <a:avLst/>
                  <a:gdLst>
                    <a:gd name="connsiteX0" fmla="*/ 498074 w 1676237"/>
                    <a:gd name="connsiteY0" fmla="*/ 1125 h 1433318"/>
                    <a:gd name="connsiteX1" fmla="*/ 783533 w 1676237"/>
                    <a:gd name="connsiteY1" fmla="*/ 104183 h 1433318"/>
                    <a:gd name="connsiteX2" fmla="*/ 838119 w 1676237"/>
                    <a:gd name="connsiteY2" fmla="*/ 165022 h 1433318"/>
                    <a:gd name="connsiteX3" fmla="*/ 892704 w 1676237"/>
                    <a:gd name="connsiteY3" fmla="*/ 104183 h 1433318"/>
                    <a:gd name="connsiteX4" fmla="*/ 1672906 w 1676237"/>
                    <a:gd name="connsiteY4" fmla="*/ 639163 h 1433318"/>
                    <a:gd name="connsiteX5" fmla="*/ 911018 w 1676237"/>
                    <a:gd name="connsiteY5" fmla="*/ 1387935 h 1433318"/>
                    <a:gd name="connsiteX6" fmla="*/ 838119 w 1676237"/>
                    <a:gd name="connsiteY6" fmla="*/ 1332444 h 1433318"/>
                    <a:gd name="connsiteX7" fmla="*/ 765219 w 1676237"/>
                    <a:gd name="connsiteY7" fmla="*/ 1387935 h 1433318"/>
                    <a:gd name="connsiteX8" fmla="*/ 3331 w 1676237"/>
                    <a:gd name="connsiteY8" fmla="*/ 639163 h 1433318"/>
                    <a:gd name="connsiteX9" fmla="*/ 498074 w 1676237"/>
                    <a:gd name="connsiteY9" fmla="*/ 1125 h 14333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676237" h="1433318">
                      <a:moveTo>
                        <a:pt x="498074" y="1125"/>
                      </a:moveTo>
                      <a:cubicBezTo>
                        <a:pt x="596437" y="-6421"/>
                        <a:pt x="696169" y="23527"/>
                        <a:pt x="783533" y="104183"/>
                      </a:cubicBezTo>
                      <a:lnTo>
                        <a:pt x="838119" y="165022"/>
                      </a:lnTo>
                      <a:lnTo>
                        <a:pt x="892704" y="104183"/>
                      </a:lnTo>
                      <a:cubicBezTo>
                        <a:pt x="1220320" y="-198276"/>
                        <a:pt x="1721855" y="212347"/>
                        <a:pt x="1672906" y="639163"/>
                      </a:cubicBezTo>
                      <a:cubicBezTo>
                        <a:pt x="1647770" y="954853"/>
                        <a:pt x="1283595" y="1611150"/>
                        <a:pt x="911018" y="1387935"/>
                      </a:cubicBezTo>
                      <a:lnTo>
                        <a:pt x="838119" y="1332444"/>
                      </a:lnTo>
                      <a:lnTo>
                        <a:pt x="765219" y="1387935"/>
                      </a:lnTo>
                      <a:cubicBezTo>
                        <a:pt x="392642" y="1611150"/>
                        <a:pt x="28467" y="954853"/>
                        <a:pt x="3331" y="639163"/>
                      </a:cubicBezTo>
                      <a:cubicBezTo>
                        <a:pt x="-32565" y="326165"/>
                        <a:pt x="227577" y="21875"/>
                        <a:pt x="498074" y="1125"/>
                      </a:cubicBezTo>
                      <a:close/>
                    </a:path>
                  </a:pathLst>
                </a:custGeom>
                <a:solidFill>
                  <a:srgbClr val="EC7064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344" name="Freeform 1343"/>
                <p:cNvSpPr/>
                <p:nvPr/>
              </p:nvSpPr>
              <p:spPr>
                <a:xfrm>
                  <a:off x="2035229" y="1671679"/>
                  <a:ext cx="838119" cy="1433319"/>
                </a:xfrm>
                <a:custGeom>
                  <a:avLst/>
                  <a:gdLst>
                    <a:gd name="connsiteX0" fmla="*/ 321589 w 838119"/>
                    <a:gd name="connsiteY0" fmla="*/ 154 h 1433319"/>
                    <a:gd name="connsiteX1" fmla="*/ 834788 w 838119"/>
                    <a:gd name="connsiteY1" fmla="*/ 639164 h 1433319"/>
                    <a:gd name="connsiteX2" fmla="*/ 72900 w 838119"/>
                    <a:gd name="connsiteY2" fmla="*/ 1387936 h 1433319"/>
                    <a:gd name="connsiteX3" fmla="*/ 1 w 838119"/>
                    <a:gd name="connsiteY3" fmla="*/ 1332445 h 1433319"/>
                    <a:gd name="connsiteX4" fmla="*/ 0 w 838119"/>
                    <a:gd name="connsiteY4" fmla="*/ 1332446 h 1433319"/>
                    <a:gd name="connsiteX5" fmla="*/ 0 w 838119"/>
                    <a:gd name="connsiteY5" fmla="*/ 165022 h 1433319"/>
                    <a:gd name="connsiteX6" fmla="*/ 1 w 838119"/>
                    <a:gd name="connsiteY6" fmla="*/ 165023 h 1433319"/>
                    <a:gd name="connsiteX7" fmla="*/ 54586 w 838119"/>
                    <a:gd name="connsiteY7" fmla="*/ 104184 h 1433319"/>
                    <a:gd name="connsiteX8" fmla="*/ 321589 w 838119"/>
                    <a:gd name="connsiteY8" fmla="*/ 154 h 14333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838119" h="1433319">
                      <a:moveTo>
                        <a:pt x="321589" y="154"/>
                      </a:moveTo>
                      <a:cubicBezTo>
                        <a:pt x="598565" y="8049"/>
                        <a:pt x="871500" y="319052"/>
                        <a:pt x="834788" y="639164"/>
                      </a:cubicBezTo>
                      <a:cubicBezTo>
                        <a:pt x="809652" y="954854"/>
                        <a:pt x="445477" y="1611151"/>
                        <a:pt x="72900" y="1387936"/>
                      </a:cubicBezTo>
                      <a:lnTo>
                        <a:pt x="1" y="1332445"/>
                      </a:lnTo>
                      <a:lnTo>
                        <a:pt x="0" y="1332446"/>
                      </a:lnTo>
                      <a:lnTo>
                        <a:pt x="0" y="165022"/>
                      </a:lnTo>
                      <a:lnTo>
                        <a:pt x="1" y="165023"/>
                      </a:lnTo>
                      <a:lnTo>
                        <a:pt x="54586" y="104184"/>
                      </a:lnTo>
                      <a:cubicBezTo>
                        <a:pt x="136490" y="28569"/>
                        <a:pt x="229264" y="-2478"/>
                        <a:pt x="321589" y="154"/>
                      </a:cubicBezTo>
                      <a:close/>
                    </a:path>
                  </a:pathLst>
                </a:custGeom>
                <a:solidFill>
                  <a:srgbClr val="E84C3D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340" name="Group 1339"/>
              <p:cNvGrpSpPr/>
              <p:nvPr/>
            </p:nvGrpSpPr>
            <p:grpSpPr>
              <a:xfrm rot="2700000">
                <a:off x="2122165" y="1174441"/>
                <a:ext cx="426826" cy="857864"/>
                <a:chOff x="4898239" y="1582532"/>
                <a:chExt cx="309771" cy="622599"/>
              </a:xfrm>
            </p:grpSpPr>
            <p:sp>
              <p:nvSpPr>
                <p:cNvPr id="1341" name="Freeform 1340"/>
                <p:cNvSpPr/>
                <p:nvPr/>
              </p:nvSpPr>
              <p:spPr>
                <a:xfrm rot="16200000">
                  <a:off x="4741825" y="1738946"/>
                  <a:ext cx="622599" cy="309771"/>
                </a:xfrm>
                <a:custGeom>
                  <a:avLst/>
                  <a:gdLst>
                    <a:gd name="connsiteX0" fmla="*/ 311022 w 622599"/>
                    <a:gd name="connsiteY0" fmla="*/ 1 h 309771"/>
                    <a:gd name="connsiteX1" fmla="*/ 554886 w 622599"/>
                    <a:gd name="connsiteY1" fmla="*/ 87690 h 309771"/>
                    <a:gd name="connsiteX2" fmla="*/ 620070 w 622599"/>
                    <a:gd name="connsiteY2" fmla="*/ 153608 h 309771"/>
                    <a:gd name="connsiteX3" fmla="*/ 620481 w 622599"/>
                    <a:gd name="connsiteY3" fmla="*/ 153605 h 309771"/>
                    <a:gd name="connsiteX4" fmla="*/ 620274 w 622599"/>
                    <a:gd name="connsiteY4" fmla="*/ 153815 h 309771"/>
                    <a:gd name="connsiteX5" fmla="*/ 622599 w 622599"/>
                    <a:gd name="connsiteY5" fmla="*/ 156166 h 309771"/>
                    <a:gd name="connsiteX6" fmla="*/ 617944 w 622599"/>
                    <a:gd name="connsiteY6" fmla="*/ 156177 h 309771"/>
                    <a:gd name="connsiteX7" fmla="*/ 553568 w 622599"/>
                    <a:gd name="connsiteY7" fmla="*/ 221424 h 309771"/>
                    <a:gd name="connsiteX8" fmla="*/ 2658 w 622599"/>
                    <a:gd name="connsiteY8" fmla="*/ 158149 h 309771"/>
                    <a:gd name="connsiteX9" fmla="*/ 118479 w 622599"/>
                    <a:gd name="connsiteY9" fmla="*/ 157297 h 309771"/>
                    <a:gd name="connsiteX10" fmla="*/ 0 w 622599"/>
                    <a:gd name="connsiteY10" fmla="*/ 157563 h 309771"/>
                    <a:gd name="connsiteX11" fmla="*/ 311022 w 622599"/>
                    <a:gd name="connsiteY11" fmla="*/ 1 h 3097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622599" h="309771">
                      <a:moveTo>
                        <a:pt x="311022" y="1"/>
                      </a:moveTo>
                      <a:cubicBezTo>
                        <a:pt x="396643" y="-192"/>
                        <a:pt x="482317" y="29028"/>
                        <a:pt x="554886" y="87690"/>
                      </a:cubicBezTo>
                      <a:lnTo>
                        <a:pt x="620070" y="153608"/>
                      </a:lnTo>
                      <a:lnTo>
                        <a:pt x="620481" y="153605"/>
                      </a:lnTo>
                      <a:lnTo>
                        <a:pt x="620274" y="153815"/>
                      </a:lnTo>
                      <a:lnTo>
                        <a:pt x="622599" y="156166"/>
                      </a:lnTo>
                      <a:lnTo>
                        <a:pt x="617944" y="156177"/>
                      </a:lnTo>
                      <a:lnTo>
                        <a:pt x="553568" y="221424"/>
                      </a:lnTo>
                      <a:cubicBezTo>
                        <a:pt x="386280" y="357309"/>
                        <a:pt x="148614" y="336615"/>
                        <a:pt x="2658" y="158149"/>
                      </a:cubicBezTo>
                      <a:lnTo>
                        <a:pt x="118479" y="157297"/>
                      </a:lnTo>
                      <a:lnTo>
                        <a:pt x="0" y="157563"/>
                      </a:lnTo>
                      <a:cubicBezTo>
                        <a:pt x="82792" y="52801"/>
                        <a:pt x="196861" y="257"/>
                        <a:pt x="311022" y="1"/>
                      </a:cubicBezTo>
                      <a:close/>
                    </a:path>
                  </a:pathLst>
                </a:custGeom>
                <a:solidFill>
                  <a:srgbClr val="58D68F"/>
                </a:solidFill>
                <a:ln w="635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342" name="Freeform 1341"/>
                <p:cNvSpPr/>
                <p:nvPr/>
              </p:nvSpPr>
              <p:spPr>
                <a:xfrm>
                  <a:off x="5053124" y="1582532"/>
                  <a:ext cx="154886" cy="622599"/>
                </a:xfrm>
                <a:custGeom>
                  <a:avLst/>
                  <a:gdLst>
                    <a:gd name="connsiteX0" fmla="*/ 1281 w 154886"/>
                    <a:gd name="connsiteY0" fmla="*/ 0 h 622599"/>
                    <a:gd name="connsiteX1" fmla="*/ 1292 w 154886"/>
                    <a:gd name="connsiteY1" fmla="*/ 4655 h 622599"/>
                    <a:gd name="connsiteX2" fmla="*/ 66539 w 154886"/>
                    <a:gd name="connsiteY2" fmla="*/ 69031 h 622599"/>
                    <a:gd name="connsiteX3" fmla="*/ 3264 w 154886"/>
                    <a:gd name="connsiteY3" fmla="*/ 619941 h 622599"/>
                    <a:gd name="connsiteX4" fmla="*/ 2412 w 154886"/>
                    <a:gd name="connsiteY4" fmla="*/ 504120 h 622599"/>
                    <a:gd name="connsiteX5" fmla="*/ 2678 w 154886"/>
                    <a:gd name="connsiteY5" fmla="*/ 622599 h 622599"/>
                    <a:gd name="connsiteX6" fmla="*/ 0 w 154886"/>
                    <a:gd name="connsiteY6" fmla="*/ 619972 h 622599"/>
                    <a:gd name="connsiteX7" fmla="*/ 0 w 154886"/>
                    <a:gd name="connsiteY7" fmla="*/ 1267 h 6225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54886" h="622599">
                      <a:moveTo>
                        <a:pt x="1281" y="0"/>
                      </a:moveTo>
                      <a:lnTo>
                        <a:pt x="1292" y="4655"/>
                      </a:lnTo>
                      <a:lnTo>
                        <a:pt x="66539" y="69031"/>
                      </a:lnTo>
                      <a:cubicBezTo>
                        <a:pt x="202424" y="236319"/>
                        <a:pt x="181730" y="473985"/>
                        <a:pt x="3264" y="619941"/>
                      </a:cubicBezTo>
                      <a:lnTo>
                        <a:pt x="2412" y="504120"/>
                      </a:lnTo>
                      <a:lnTo>
                        <a:pt x="2678" y="622599"/>
                      </a:lnTo>
                      <a:lnTo>
                        <a:pt x="0" y="619972"/>
                      </a:lnTo>
                      <a:lnTo>
                        <a:pt x="0" y="1267"/>
                      </a:lnTo>
                      <a:close/>
                    </a:path>
                  </a:pathLst>
                </a:custGeom>
                <a:solidFill>
                  <a:srgbClr val="27AE60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274" name="Group 1273"/>
            <p:cNvGrpSpPr/>
            <p:nvPr/>
          </p:nvGrpSpPr>
          <p:grpSpPr>
            <a:xfrm>
              <a:off x="2174247" y="3832677"/>
              <a:ext cx="355746" cy="430969"/>
              <a:chOff x="3467357" y="1386489"/>
              <a:chExt cx="1630321" cy="1975053"/>
            </a:xfrm>
          </p:grpSpPr>
          <p:sp>
            <p:nvSpPr>
              <p:cNvPr id="1334" name="Oval 1333"/>
              <p:cNvSpPr/>
              <p:nvPr/>
            </p:nvSpPr>
            <p:spPr>
              <a:xfrm>
                <a:off x="3467357" y="1731220"/>
                <a:ext cx="1630321" cy="1630321"/>
              </a:xfrm>
              <a:prstGeom prst="ellipse">
                <a:avLst/>
              </a:prstGeom>
              <a:solidFill>
                <a:srgbClr val="F8B61A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35" name="Freeform 1334"/>
              <p:cNvSpPr/>
              <p:nvPr/>
            </p:nvSpPr>
            <p:spPr>
              <a:xfrm>
                <a:off x="4267611" y="1731220"/>
                <a:ext cx="830067" cy="1630322"/>
              </a:xfrm>
              <a:custGeom>
                <a:avLst/>
                <a:gdLst>
                  <a:gd name="connsiteX0" fmla="*/ 14906 w 830067"/>
                  <a:gd name="connsiteY0" fmla="*/ 0 h 1630322"/>
                  <a:gd name="connsiteX1" fmla="*/ 830067 w 830067"/>
                  <a:gd name="connsiteY1" fmla="*/ 815161 h 1630322"/>
                  <a:gd name="connsiteX2" fmla="*/ 14906 w 830067"/>
                  <a:gd name="connsiteY2" fmla="*/ 1630322 h 1630322"/>
                  <a:gd name="connsiteX3" fmla="*/ 0 w 830067"/>
                  <a:gd name="connsiteY3" fmla="*/ 1628819 h 1630322"/>
                  <a:gd name="connsiteX4" fmla="*/ 0 w 830067"/>
                  <a:gd name="connsiteY4" fmla="*/ 1503 h 1630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30067" h="1630322">
                    <a:moveTo>
                      <a:pt x="14906" y="0"/>
                    </a:moveTo>
                    <a:cubicBezTo>
                      <a:pt x="465107" y="0"/>
                      <a:pt x="830067" y="364960"/>
                      <a:pt x="830067" y="815161"/>
                    </a:cubicBezTo>
                    <a:cubicBezTo>
                      <a:pt x="830067" y="1265362"/>
                      <a:pt x="465107" y="1630322"/>
                      <a:pt x="14906" y="1630322"/>
                    </a:cubicBezTo>
                    <a:lnTo>
                      <a:pt x="0" y="1628819"/>
                    </a:lnTo>
                    <a:lnTo>
                      <a:pt x="0" y="1503"/>
                    </a:lnTo>
                    <a:close/>
                  </a:path>
                </a:pathLst>
              </a:custGeom>
              <a:solidFill>
                <a:srgbClr val="F19E12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1336" name="Group 1335"/>
              <p:cNvGrpSpPr/>
              <p:nvPr/>
            </p:nvGrpSpPr>
            <p:grpSpPr>
              <a:xfrm rot="2700000">
                <a:off x="4357498" y="1170969"/>
                <a:ext cx="426826" cy="857866"/>
                <a:chOff x="4910359" y="1566848"/>
                <a:chExt cx="309771" cy="622600"/>
              </a:xfrm>
            </p:grpSpPr>
            <p:sp>
              <p:nvSpPr>
                <p:cNvPr id="1337" name="Freeform 1336"/>
                <p:cNvSpPr/>
                <p:nvPr/>
              </p:nvSpPr>
              <p:spPr>
                <a:xfrm rot="16200000">
                  <a:off x="4753945" y="1723262"/>
                  <a:ext cx="622599" cy="309771"/>
                </a:xfrm>
                <a:custGeom>
                  <a:avLst/>
                  <a:gdLst>
                    <a:gd name="connsiteX0" fmla="*/ 311022 w 622599"/>
                    <a:gd name="connsiteY0" fmla="*/ 1 h 309771"/>
                    <a:gd name="connsiteX1" fmla="*/ 554886 w 622599"/>
                    <a:gd name="connsiteY1" fmla="*/ 87690 h 309771"/>
                    <a:gd name="connsiteX2" fmla="*/ 620070 w 622599"/>
                    <a:gd name="connsiteY2" fmla="*/ 153608 h 309771"/>
                    <a:gd name="connsiteX3" fmla="*/ 620481 w 622599"/>
                    <a:gd name="connsiteY3" fmla="*/ 153605 h 309771"/>
                    <a:gd name="connsiteX4" fmla="*/ 620274 w 622599"/>
                    <a:gd name="connsiteY4" fmla="*/ 153815 h 309771"/>
                    <a:gd name="connsiteX5" fmla="*/ 622599 w 622599"/>
                    <a:gd name="connsiteY5" fmla="*/ 156166 h 309771"/>
                    <a:gd name="connsiteX6" fmla="*/ 617944 w 622599"/>
                    <a:gd name="connsiteY6" fmla="*/ 156177 h 309771"/>
                    <a:gd name="connsiteX7" fmla="*/ 553568 w 622599"/>
                    <a:gd name="connsiteY7" fmla="*/ 221424 h 309771"/>
                    <a:gd name="connsiteX8" fmla="*/ 2658 w 622599"/>
                    <a:gd name="connsiteY8" fmla="*/ 158149 h 309771"/>
                    <a:gd name="connsiteX9" fmla="*/ 118479 w 622599"/>
                    <a:gd name="connsiteY9" fmla="*/ 157297 h 309771"/>
                    <a:gd name="connsiteX10" fmla="*/ 0 w 622599"/>
                    <a:gd name="connsiteY10" fmla="*/ 157563 h 309771"/>
                    <a:gd name="connsiteX11" fmla="*/ 311022 w 622599"/>
                    <a:gd name="connsiteY11" fmla="*/ 1 h 3097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622599" h="309771">
                      <a:moveTo>
                        <a:pt x="311022" y="1"/>
                      </a:moveTo>
                      <a:cubicBezTo>
                        <a:pt x="396643" y="-192"/>
                        <a:pt x="482317" y="29028"/>
                        <a:pt x="554886" y="87690"/>
                      </a:cubicBezTo>
                      <a:lnTo>
                        <a:pt x="620070" y="153608"/>
                      </a:lnTo>
                      <a:lnTo>
                        <a:pt x="620481" y="153605"/>
                      </a:lnTo>
                      <a:lnTo>
                        <a:pt x="620274" y="153815"/>
                      </a:lnTo>
                      <a:lnTo>
                        <a:pt x="622599" y="156166"/>
                      </a:lnTo>
                      <a:lnTo>
                        <a:pt x="617944" y="156177"/>
                      </a:lnTo>
                      <a:lnTo>
                        <a:pt x="553568" y="221424"/>
                      </a:lnTo>
                      <a:cubicBezTo>
                        <a:pt x="386280" y="357309"/>
                        <a:pt x="148614" y="336615"/>
                        <a:pt x="2658" y="158149"/>
                      </a:cubicBezTo>
                      <a:lnTo>
                        <a:pt x="118479" y="157297"/>
                      </a:lnTo>
                      <a:lnTo>
                        <a:pt x="0" y="157563"/>
                      </a:lnTo>
                      <a:cubicBezTo>
                        <a:pt x="82792" y="52801"/>
                        <a:pt x="196861" y="257"/>
                        <a:pt x="311022" y="1"/>
                      </a:cubicBezTo>
                      <a:close/>
                    </a:path>
                  </a:pathLst>
                </a:custGeom>
                <a:solidFill>
                  <a:srgbClr val="58D68F"/>
                </a:solidFill>
                <a:ln w="635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338" name="Freeform 1337"/>
                <p:cNvSpPr/>
                <p:nvPr/>
              </p:nvSpPr>
              <p:spPr>
                <a:xfrm>
                  <a:off x="5065243" y="1566849"/>
                  <a:ext cx="154886" cy="622599"/>
                </a:xfrm>
                <a:custGeom>
                  <a:avLst/>
                  <a:gdLst>
                    <a:gd name="connsiteX0" fmla="*/ 1281 w 154886"/>
                    <a:gd name="connsiteY0" fmla="*/ 0 h 622599"/>
                    <a:gd name="connsiteX1" fmla="*/ 1292 w 154886"/>
                    <a:gd name="connsiteY1" fmla="*/ 4655 h 622599"/>
                    <a:gd name="connsiteX2" fmla="*/ 66539 w 154886"/>
                    <a:gd name="connsiteY2" fmla="*/ 69031 h 622599"/>
                    <a:gd name="connsiteX3" fmla="*/ 3264 w 154886"/>
                    <a:gd name="connsiteY3" fmla="*/ 619941 h 622599"/>
                    <a:gd name="connsiteX4" fmla="*/ 2412 w 154886"/>
                    <a:gd name="connsiteY4" fmla="*/ 504120 h 622599"/>
                    <a:gd name="connsiteX5" fmla="*/ 2678 w 154886"/>
                    <a:gd name="connsiteY5" fmla="*/ 622599 h 622599"/>
                    <a:gd name="connsiteX6" fmla="*/ 0 w 154886"/>
                    <a:gd name="connsiteY6" fmla="*/ 619972 h 622599"/>
                    <a:gd name="connsiteX7" fmla="*/ 0 w 154886"/>
                    <a:gd name="connsiteY7" fmla="*/ 1267 h 6225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54886" h="622599">
                      <a:moveTo>
                        <a:pt x="1281" y="0"/>
                      </a:moveTo>
                      <a:lnTo>
                        <a:pt x="1292" y="4655"/>
                      </a:lnTo>
                      <a:lnTo>
                        <a:pt x="66539" y="69031"/>
                      </a:lnTo>
                      <a:cubicBezTo>
                        <a:pt x="202424" y="236319"/>
                        <a:pt x="181730" y="473985"/>
                        <a:pt x="3264" y="619941"/>
                      </a:cubicBezTo>
                      <a:lnTo>
                        <a:pt x="2412" y="504120"/>
                      </a:lnTo>
                      <a:lnTo>
                        <a:pt x="2678" y="622599"/>
                      </a:lnTo>
                      <a:lnTo>
                        <a:pt x="0" y="619972"/>
                      </a:lnTo>
                      <a:lnTo>
                        <a:pt x="0" y="1267"/>
                      </a:lnTo>
                      <a:close/>
                    </a:path>
                  </a:pathLst>
                </a:custGeom>
                <a:solidFill>
                  <a:srgbClr val="27AE60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275" name="Group 1274"/>
            <p:cNvGrpSpPr/>
            <p:nvPr/>
          </p:nvGrpSpPr>
          <p:grpSpPr>
            <a:xfrm>
              <a:off x="3404978" y="3852683"/>
              <a:ext cx="392762" cy="419835"/>
              <a:chOff x="3589257" y="1246862"/>
              <a:chExt cx="1485489" cy="1587885"/>
            </a:xfrm>
          </p:grpSpPr>
          <p:cxnSp>
            <p:nvCxnSpPr>
              <p:cNvPr id="1323" name="Straight Connector 1322"/>
              <p:cNvCxnSpPr/>
              <p:nvPr/>
            </p:nvCxnSpPr>
            <p:spPr>
              <a:xfrm flipV="1">
                <a:off x="3896226" y="1557868"/>
                <a:ext cx="335757" cy="789942"/>
              </a:xfrm>
              <a:prstGeom prst="line">
                <a:avLst/>
              </a:prstGeom>
              <a:noFill/>
              <a:ln w="101600" cap="flat" cmpd="sng" algn="ctr">
                <a:solidFill>
                  <a:srgbClr val="58D68F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324" name="Straight Connector 1323"/>
              <p:cNvCxnSpPr/>
              <p:nvPr/>
            </p:nvCxnSpPr>
            <p:spPr>
              <a:xfrm flipH="1" flipV="1">
                <a:off x="4246378" y="1557868"/>
                <a:ext cx="335757" cy="789942"/>
              </a:xfrm>
              <a:prstGeom prst="line">
                <a:avLst/>
              </a:prstGeom>
              <a:noFill/>
              <a:ln w="101600" cap="flat" cmpd="sng" algn="ctr">
                <a:solidFill>
                  <a:srgbClr val="27AE60"/>
                </a:solidFill>
                <a:prstDash val="solid"/>
                <a:miter lim="800000"/>
              </a:ln>
              <a:effectLst/>
            </p:spPr>
          </p:cxnSp>
          <p:grpSp>
            <p:nvGrpSpPr>
              <p:cNvPr id="1325" name="Group 1324"/>
              <p:cNvGrpSpPr/>
              <p:nvPr/>
            </p:nvGrpSpPr>
            <p:grpSpPr>
              <a:xfrm>
                <a:off x="3589257" y="2220809"/>
                <a:ext cx="613937" cy="613938"/>
                <a:chOff x="4607481" y="4365751"/>
                <a:chExt cx="739649" cy="739650"/>
              </a:xfrm>
            </p:grpSpPr>
            <p:sp>
              <p:nvSpPr>
                <p:cNvPr id="1332" name="Oval 1331"/>
                <p:cNvSpPr/>
                <p:nvPr/>
              </p:nvSpPr>
              <p:spPr>
                <a:xfrm>
                  <a:off x="4607481" y="4365751"/>
                  <a:ext cx="739649" cy="739649"/>
                </a:xfrm>
                <a:prstGeom prst="ellipse">
                  <a:avLst/>
                </a:prstGeom>
                <a:solidFill>
                  <a:srgbClr val="C6495E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333" name="Freeform 1332"/>
                <p:cNvSpPr/>
                <p:nvPr/>
              </p:nvSpPr>
              <p:spPr>
                <a:xfrm>
                  <a:off x="4977304" y="4365751"/>
                  <a:ext cx="369826" cy="739650"/>
                </a:xfrm>
                <a:custGeom>
                  <a:avLst/>
                  <a:gdLst>
                    <a:gd name="connsiteX0" fmla="*/ 1 w 369826"/>
                    <a:gd name="connsiteY0" fmla="*/ 0 h 739650"/>
                    <a:gd name="connsiteX1" fmla="*/ 369826 w 369826"/>
                    <a:gd name="connsiteY1" fmla="*/ 369825 h 739650"/>
                    <a:gd name="connsiteX2" fmla="*/ 1 w 369826"/>
                    <a:gd name="connsiteY2" fmla="*/ 739650 h 739650"/>
                    <a:gd name="connsiteX3" fmla="*/ 0 w 369826"/>
                    <a:gd name="connsiteY3" fmla="*/ 739650 h 739650"/>
                    <a:gd name="connsiteX4" fmla="*/ 0 w 369826"/>
                    <a:gd name="connsiteY4" fmla="*/ 0 h 7396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69826" h="739650">
                      <a:moveTo>
                        <a:pt x="1" y="0"/>
                      </a:moveTo>
                      <a:cubicBezTo>
                        <a:pt x="204250" y="0"/>
                        <a:pt x="369826" y="165576"/>
                        <a:pt x="369826" y="369825"/>
                      </a:cubicBezTo>
                      <a:cubicBezTo>
                        <a:pt x="369826" y="574074"/>
                        <a:pt x="204250" y="739650"/>
                        <a:pt x="1" y="739650"/>
                      </a:cubicBezTo>
                      <a:lnTo>
                        <a:pt x="0" y="73965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52B42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326" name="Group 1325"/>
              <p:cNvGrpSpPr/>
              <p:nvPr/>
            </p:nvGrpSpPr>
            <p:grpSpPr>
              <a:xfrm>
                <a:off x="4260773" y="2220809"/>
                <a:ext cx="613937" cy="613938"/>
                <a:chOff x="4607481" y="4365751"/>
                <a:chExt cx="739649" cy="739650"/>
              </a:xfrm>
            </p:grpSpPr>
            <p:sp>
              <p:nvSpPr>
                <p:cNvPr id="1330" name="Oval 1329"/>
                <p:cNvSpPr/>
                <p:nvPr/>
              </p:nvSpPr>
              <p:spPr>
                <a:xfrm>
                  <a:off x="4607481" y="4365751"/>
                  <a:ext cx="739649" cy="739649"/>
                </a:xfrm>
                <a:prstGeom prst="ellipse">
                  <a:avLst/>
                </a:prstGeom>
                <a:solidFill>
                  <a:srgbClr val="C6495E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331" name="Freeform 1330"/>
                <p:cNvSpPr/>
                <p:nvPr/>
              </p:nvSpPr>
              <p:spPr>
                <a:xfrm>
                  <a:off x="4977304" y="4365751"/>
                  <a:ext cx="369826" cy="739650"/>
                </a:xfrm>
                <a:custGeom>
                  <a:avLst/>
                  <a:gdLst>
                    <a:gd name="connsiteX0" fmla="*/ 1 w 369826"/>
                    <a:gd name="connsiteY0" fmla="*/ 0 h 739650"/>
                    <a:gd name="connsiteX1" fmla="*/ 369826 w 369826"/>
                    <a:gd name="connsiteY1" fmla="*/ 369825 h 739650"/>
                    <a:gd name="connsiteX2" fmla="*/ 1 w 369826"/>
                    <a:gd name="connsiteY2" fmla="*/ 739650 h 739650"/>
                    <a:gd name="connsiteX3" fmla="*/ 0 w 369826"/>
                    <a:gd name="connsiteY3" fmla="*/ 739650 h 739650"/>
                    <a:gd name="connsiteX4" fmla="*/ 0 w 369826"/>
                    <a:gd name="connsiteY4" fmla="*/ 0 h 7396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69826" h="739650">
                      <a:moveTo>
                        <a:pt x="1" y="0"/>
                      </a:moveTo>
                      <a:cubicBezTo>
                        <a:pt x="204250" y="0"/>
                        <a:pt x="369826" y="165576"/>
                        <a:pt x="369826" y="369825"/>
                      </a:cubicBezTo>
                      <a:cubicBezTo>
                        <a:pt x="369826" y="574074"/>
                        <a:pt x="204250" y="739650"/>
                        <a:pt x="1" y="739650"/>
                      </a:cubicBezTo>
                      <a:lnTo>
                        <a:pt x="0" y="73965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52B42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327" name="Group 1326"/>
              <p:cNvGrpSpPr/>
              <p:nvPr/>
            </p:nvGrpSpPr>
            <p:grpSpPr>
              <a:xfrm>
                <a:off x="4189264" y="1246862"/>
                <a:ext cx="885482" cy="428318"/>
                <a:chOff x="4063354" y="1112562"/>
                <a:chExt cx="885482" cy="428318"/>
              </a:xfrm>
            </p:grpSpPr>
            <p:sp>
              <p:nvSpPr>
                <p:cNvPr id="1328" name="Freeform 1327"/>
                <p:cNvSpPr/>
                <p:nvPr/>
              </p:nvSpPr>
              <p:spPr>
                <a:xfrm rot="20700000">
                  <a:off x="4063354" y="1112562"/>
                  <a:ext cx="857864" cy="426826"/>
                </a:xfrm>
                <a:custGeom>
                  <a:avLst/>
                  <a:gdLst>
                    <a:gd name="connsiteX0" fmla="*/ 311022 w 622599"/>
                    <a:gd name="connsiteY0" fmla="*/ 1 h 309771"/>
                    <a:gd name="connsiteX1" fmla="*/ 554886 w 622599"/>
                    <a:gd name="connsiteY1" fmla="*/ 87690 h 309771"/>
                    <a:gd name="connsiteX2" fmla="*/ 620070 w 622599"/>
                    <a:gd name="connsiteY2" fmla="*/ 153608 h 309771"/>
                    <a:gd name="connsiteX3" fmla="*/ 620481 w 622599"/>
                    <a:gd name="connsiteY3" fmla="*/ 153605 h 309771"/>
                    <a:gd name="connsiteX4" fmla="*/ 620274 w 622599"/>
                    <a:gd name="connsiteY4" fmla="*/ 153815 h 309771"/>
                    <a:gd name="connsiteX5" fmla="*/ 622599 w 622599"/>
                    <a:gd name="connsiteY5" fmla="*/ 156166 h 309771"/>
                    <a:gd name="connsiteX6" fmla="*/ 617944 w 622599"/>
                    <a:gd name="connsiteY6" fmla="*/ 156177 h 309771"/>
                    <a:gd name="connsiteX7" fmla="*/ 553568 w 622599"/>
                    <a:gd name="connsiteY7" fmla="*/ 221424 h 309771"/>
                    <a:gd name="connsiteX8" fmla="*/ 2658 w 622599"/>
                    <a:gd name="connsiteY8" fmla="*/ 158149 h 309771"/>
                    <a:gd name="connsiteX9" fmla="*/ 118479 w 622599"/>
                    <a:gd name="connsiteY9" fmla="*/ 157297 h 309771"/>
                    <a:gd name="connsiteX10" fmla="*/ 0 w 622599"/>
                    <a:gd name="connsiteY10" fmla="*/ 157563 h 309771"/>
                    <a:gd name="connsiteX11" fmla="*/ 311022 w 622599"/>
                    <a:gd name="connsiteY11" fmla="*/ 1 h 3097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622599" h="309771">
                      <a:moveTo>
                        <a:pt x="311022" y="1"/>
                      </a:moveTo>
                      <a:cubicBezTo>
                        <a:pt x="396643" y="-192"/>
                        <a:pt x="482317" y="29028"/>
                        <a:pt x="554886" y="87690"/>
                      </a:cubicBezTo>
                      <a:lnTo>
                        <a:pt x="620070" y="153608"/>
                      </a:lnTo>
                      <a:lnTo>
                        <a:pt x="620481" y="153605"/>
                      </a:lnTo>
                      <a:lnTo>
                        <a:pt x="620274" y="153815"/>
                      </a:lnTo>
                      <a:lnTo>
                        <a:pt x="622599" y="156166"/>
                      </a:lnTo>
                      <a:lnTo>
                        <a:pt x="617944" y="156177"/>
                      </a:lnTo>
                      <a:lnTo>
                        <a:pt x="553568" y="221424"/>
                      </a:lnTo>
                      <a:cubicBezTo>
                        <a:pt x="386280" y="357309"/>
                        <a:pt x="148614" y="336615"/>
                        <a:pt x="2658" y="158149"/>
                      </a:cubicBezTo>
                      <a:lnTo>
                        <a:pt x="118479" y="157297"/>
                      </a:lnTo>
                      <a:lnTo>
                        <a:pt x="0" y="157563"/>
                      </a:lnTo>
                      <a:cubicBezTo>
                        <a:pt x="82792" y="52801"/>
                        <a:pt x="196861" y="257"/>
                        <a:pt x="311022" y="1"/>
                      </a:cubicBezTo>
                      <a:close/>
                    </a:path>
                  </a:pathLst>
                </a:custGeom>
                <a:solidFill>
                  <a:srgbClr val="58D68F"/>
                </a:solidFill>
                <a:ln w="635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329" name="Freeform 1328"/>
                <p:cNvSpPr/>
                <p:nvPr/>
              </p:nvSpPr>
              <p:spPr>
                <a:xfrm rot="4500000">
                  <a:off x="4413197" y="1005241"/>
                  <a:ext cx="213414" cy="857864"/>
                </a:xfrm>
                <a:custGeom>
                  <a:avLst/>
                  <a:gdLst>
                    <a:gd name="connsiteX0" fmla="*/ 1281 w 154886"/>
                    <a:gd name="connsiteY0" fmla="*/ 0 h 622599"/>
                    <a:gd name="connsiteX1" fmla="*/ 1292 w 154886"/>
                    <a:gd name="connsiteY1" fmla="*/ 4655 h 622599"/>
                    <a:gd name="connsiteX2" fmla="*/ 66539 w 154886"/>
                    <a:gd name="connsiteY2" fmla="*/ 69031 h 622599"/>
                    <a:gd name="connsiteX3" fmla="*/ 3264 w 154886"/>
                    <a:gd name="connsiteY3" fmla="*/ 619941 h 622599"/>
                    <a:gd name="connsiteX4" fmla="*/ 2412 w 154886"/>
                    <a:gd name="connsiteY4" fmla="*/ 504120 h 622599"/>
                    <a:gd name="connsiteX5" fmla="*/ 2678 w 154886"/>
                    <a:gd name="connsiteY5" fmla="*/ 622599 h 622599"/>
                    <a:gd name="connsiteX6" fmla="*/ 0 w 154886"/>
                    <a:gd name="connsiteY6" fmla="*/ 619972 h 622599"/>
                    <a:gd name="connsiteX7" fmla="*/ 0 w 154886"/>
                    <a:gd name="connsiteY7" fmla="*/ 1267 h 6225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54886" h="622599">
                      <a:moveTo>
                        <a:pt x="1281" y="0"/>
                      </a:moveTo>
                      <a:lnTo>
                        <a:pt x="1292" y="4655"/>
                      </a:lnTo>
                      <a:lnTo>
                        <a:pt x="66539" y="69031"/>
                      </a:lnTo>
                      <a:cubicBezTo>
                        <a:pt x="202424" y="236319"/>
                        <a:pt x="181730" y="473985"/>
                        <a:pt x="3264" y="619941"/>
                      </a:cubicBezTo>
                      <a:lnTo>
                        <a:pt x="2412" y="504120"/>
                      </a:lnTo>
                      <a:lnTo>
                        <a:pt x="2678" y="622599"/>
                      </a:lnTo>
                      <a:lnTo>
                        <a:pt x="0" y="619972"/>
                      </a:lnTo>
                      <a:lnTo>
                        <a:pt x="0" y="1267"/>
                      </a:lnTo>
                      <a:close/>
                    </a:path>
                  </a:pathLst>
                </a:custGeom>
                <a:solidFill>
                  <a:srgbClr val="27AE60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276" name="Group 1275"/>
            <p:cNvGrpSpPr/>
            <p:nvPr/>
          </p:nvGrpSpPr>
          <p:grpSpPr>
            <a:xfrm>
              <a:off x="1809291" y="3852683"/>
              <a:ext cx="293425" cy="406095"/>
              <a:chOff x="1633488" y="334932"/>
              <a:chExt cx="1344715" cy="1861064"/>
            </a:xfrm>
          </p:grpSpPr>
          <p:grpSp>
            <p:nvGrpSpPr>
              <p:cNvPr id="1299" name="Group 1298"/>
              <p:cNvGrpSpPr/>
              <p:nvPr/>
            </p:nvGrpSpPr>
            <p:grpSpPr>
              <a:xfrm>
                <a:off x="1633488" y="684696"/>
                <a:ext cx="1344715" cy="1511300"/>
                <a:chOff x="1633488" y="684696"/>
                <a:chExt cx="1344715" cy="1511300"/>
              </a:xfrm>
            </p:grpSpPr>
            <p:sp>
              <p:nvSpPr>
                <p:cNvPr id="1321" name="Freeform 1320"/>
                <p:cNvSpPr/>
                <p:nvPr/>
              </p:nvSpPr>
              <p:spPr>
                <a:xfrm flipH="1">
                  <a:off x="1633488" y="684696"/>
                  <a:ext cx="1344715" cy="1511300"/>
                </a:xfrm>
                <a:custGeom>
                  <a:avLst/>
                  <a:gdLst>
                    <a:gd name="connsiteX0" fmla="*/ 695217 w 1344715"/>
                    <a:gd name="connsiteY0" fmla="*/ 0 h 1511300"/>
                    <a:gd name="connsiteX1" fmla="*/ 685058 w 1344715"/>
                    <a:gd name="connsiteY1" fmla="*/ 0 h 1511300"/>
                    <a:gd name="connsiteX2" fmla="*/ 659657 w 1344715"/>
                    <a:gd name="connsiteY2" fmla="*/ 0 h 1511300"/>
                    <a:gd name="connsiteX3" fmla="*/ 649498 w 1344715"/>
                    <a:gd name="connsiteY3" fmla="*/ 0 h 1511300"/>
                    <a:gd name="connsiteX4" fmla="*/ 649498 w 1344715"/>
                    <a:gd name="connsiteY4" fmla="*/ 424 h 1511300"/>
                    <a:gd name="connsiteX5" fmla="*/ 556042 w 1344715"/>
                    <a:gd name="connsiteY5" fmla="*/ 4323 h 1511300"/>
                    <a:gd name="connsiteX6" fmla="*/ 619492 w 1344715"/>
                    <a:gd name="connsiteY6" fmla="*/ 1506592 h 1511300"/>
                    <a:gd name="connsiteX7" fmla="*/ 649498 w 1344715"/>
                    <a:gd name="connsiteY7" fmla="*/ 1509264 h 1511300"/>
                    <a:gd name="connsiteX8" fmla="*/ 649498 w 1344715"/>
                    <a:gd name="connsiteY8" fmla="*/ 1511300 h 1511300"/>
                    <a:gd name="connsiteX9" fmla="*/ 672357 w 1344715"/>
                    <a:gd name="connsiteY9" fmla="*/ 1511300 h 1511300"/>
                    <a:gd name="connsiteX10" fmla="*/ 672358 w 1344715"/>
                    <a:gd name="connsiteY10" fmla="*/ 1511300 h 1511300"/>
                    <a:gd name="connsiteX11" fmla="*/ 695217 w 1344715"/>
                    <a:gd name="connsiteY11" fmla="*/ 1511300 h 1511300"/>
                    <a:gd name="connsiteX12" fmla="*/ 695217 w 1344715"/>
                    <a:gd name="connsiteY12" fmla="*/ 1507477 h 1511300"/>
                    <a:gd name="connsiteX13" fmla="*/ 778028 w 1344715"/>
                    <a:gd name="connsiteY13" fmla="*/ 1493630 h 1511300"/>
                    <a:gd name="connsiteX14" fmla="*/ 788673 w 1344715"/>
                    <a:gd name="connsiteY14" fmla="*/ 4323 h 1511300"/>
                    <a:gd name="connsiteX15" fmla="*/ 695217 w 1344715"/>
                    <a:gd name="connsiteY15" fmla="*/ 424 h 15113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344715" h="1511300">
                      <a:moveTo>
                        <a:pt x="695217" y="0"/>
                      </a:moveTo>
                      <a:lnTo>
                        <a:pt x="685058" y="0"/>
                      </a:lnTo>
                      <a:lnTo>
                        <a:pt x="659657" y="0"/>
                      </a:lnTo>
                      <a:lnTo>
                        <a:pt x="649498" y="0"/>
                      </a:lnTo>
                      <a:lnTo>
                        <a:pt x="649498" y="424"/>
                      </a:lnTo>
                      <a:lnTo>
                        <a:pt x="556042" y="4323"/>
                      </a:lnTo>
                      <a:cubicBezTo>
                        <a:pt x="-429374" y="89872"/>
                        <a:pt x="90582" y="1417322"/>
                        <a:pt x="619492" y="1506592"/>
                      </a:cubicBezTo>
                      <a:lnTo>
                        <a:pt x="649498" y="1509264"/>
                      </a:lnTo>
                      <a:lnTo>
                        <a:pt x="649498" y="1511300"/>
                      </a:lnTo>
                      <a:lnTo>
                        <a:pt x="672357" y="1511300"/>
                      </a:lnTo>
                      <a:lnTo>
                        <a:pt x="672358" y="1511300"/>
                      </a:lnTo>
                      <a:lnTo>
                        <a:pt x="695217" y="1511300"/>
                      </a:lnTo>
                      <a:lnTo>
                        <a:pt x="695217" y="1507477"/>
                      </a:lnTo>
                      <a:lnTo>
                        <a:pt x="778028" y="1493630"/>
                      </a:lnTo>
                      <a:cubicBezTo>
                        <a:pt x="1287124" y="1330205"/>
                        <a:pt x="1741242" y="87020"/>
                        <a:pt x="788673" y="4323"/>
                      </a:cubicBezTo>
                      <a:lnTo>
                        <a:pt x="695217" y="424"/>
                      </a:lnTo>
                      <a:close/>
                    </a:path>
                  </a:pathLst>
                </a:custGeom>
                <a:solidFill>
                  <a:srgbClr val="E35443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322" name="Freeform 1321"/>
                <p:cNvSpPr/>
                <p:nvPr/>
              </p:nvSpPr>
              <p:spPr>
                <a:xfrm flipH="1">
                  <a:off x="2305845" y="684696"/>
                  <a:ext cx="672358" cy="1511300"/>
                </a:xfrm>
                <a:custGeom>
                  <a:avLst/>
                  <a:gdLst>
                    <a:gd name="connsiteX0" fmla="*/ 672358 w 672358"/>
                    <a:gd name="connsiteY0" fmla="*/ 0 h 1511300"/>
                    <a:gd name="connsiteX1" fmla="*/ 659657 w 672358"/>
                    <a:gd name="connsiteY1" fmla="*/ 0 h 1511300"/>
                    <a:gd name="connsiteX2" fmla="*/ 649498 w 672358"/>
                    <a:gd name="connsiteY2" fmla="*/ 0 h 1511300"/>
                    <a:gd name="connsiteX3" fmla="*/ 649498 w 672358"/>
                    <a:gd name="connsiteY3" fmla="*/ 424 h 1511300"/>
                    <a:gd name="connsiteX4" fmla="*/ 556042 w 672358"/>
                    <a:gd name="connsiteY4" fmla="*/ 4323 h 1511300"/>
                    <a:gd name="connsiteX5" fmla="*/ 619492 w 672358"/>
                    <a:gd name="connsiteY5" fmla="*/ 1506592 h 1511300"/>
                    <a:gd name="connsiteX6" fmla="*/ 649498 w 672358"/>
                    <a:gd name="connsiteY6" fmla="*/ 1509264 h 1511300"/>
                    <a:gd name="connsiteX7" fmla="*/ 649498 w 672358"/>
                    <a:gd name="connsiteY7" fmla="*/ 1511300 h 1511300"/>
                    <a:gd name="connsiteX8" fmla="*/ 672357 w 672358"/>
                    <a:gd name="connsiteY8" fmla="*/ 1511300 h 1511300"/>
                    <a:gd name="connsiteX9" fmla="*/ 672358 w 672358"/>
                    <a:gd name="connsiteY9" fmla="*/ 1511300 h 15113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672358" h="1511300">
                      <a:moveTo>
                        <a:pt x="672358" y="0"/>
                      </a:moveTo>
                      <a:lnTo>
                        <a:pt x="659657" y="0"/>
                      </a:lnTo>
                      <a:lnTo>
                        <a:pt x="649498" y="0"/>
                      </a:lnTo>
                      <a:lnTo>
                        <a:pt x="649498" y="424"/>
                      </a:lnTo>
                      <a:lnTo>
                        <a:pt x="556042" y="4323"/>
                      </a:lnTo>
                      <a:cubicBezTo>
                        <a:pt x="-429374" y="89872"/>
                        <a:pt x="90582" y="1417322"/>
                        <a:pt x="619492" y="1506592"/>
                      </a:cubicBezTo>
                      <a:lnTo>
                        <a:pt x="649498" y="1509264"/>
                      </a:lnTo>
                      <a:lnTo>
                        <a:pt x="649498" y="1511300"/>
                      </a:lnTo>
                      <a:lnTo>
                        <a:pt x="672357" y="1511300"/>
                      </a:lnTo>
                      <a:lnTo>
                        <a:pt x="672358" y="1511300"/>
                      </a:lnTo>
                      <a:close/>
                    </a:path>
                  </a:pathLst>
                </a:custGeom>
                <a:solidFill>
                  <a:srgbClr val="D63120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300" name="Group 1299"/>
              <p:cNvGrpSpPr/>
              <p:nvPr/>
            </p:nvGrpSpPr>
            <p:grpSpPr>
              <a:xfrm>
                <a:off x="1985367" y="334932"/>
                <a:ext cx="643040" cy="505060"/>
                <a:chOff x="2362639" y="273524"/>
                <a:chExt cx="643040" cy="505060"/>
              </a:xfrm>
            </p:grpSpPr>
            <p:sp>
              <p:nvSpPr>
                <p:cNvPr id="1319" name="Freeform 1318"/>
                <p:cNvSpPr/>
                <p:nvPr/>
              </p:nvSpPr>
              <p:spPr>
                <a:xfrm rot="10800000" flipH="1">
                  <a:off x="2362639" y="273524"/>
                  <a:ext cx="643040" cy="499054"/>
                </a:xfrm>
                <a:custGeom>
                  <a:avLst/>
                  <a:gdLst>
                    <a:gd name="connsiteX0" fmla="*/ 643040 w 643040"/>
                    <a:gd name="connsiteY0" fmla="*/ 499054 h 499054"/>
                    <a:gd name="connsiteX1" fmla="*/ 562786 w 643040"/>
                    <a:gd name="connsiteY1" fmla="*/ 129158 h 499054"/>
                    <a:gd name="connsiteX2" fmla="*/ 509870 w 643040"/>
                    <a:gd name="connsiteY2" fmla="*/ 68037 h 499054"/>
                    <a:gd name="connsiteX3" fmla="*/ 320349 w 643040"/>
                    <a:gd name="connsiteY3" fmla="*/ 0 h 499054"/>
                    <a:gd name="connsiteX4" fmla="*/ 130829 w 643040"/>
                    <a:gd name="connsiteY4" fmla="*/ 68037 h 499054"/>
                    <a:gd name="connsiteX5" fmla="*/ 80828 w 643040"/>
                    <a:gd name="connsiteY5" fmla="*/ 125790 h 499054"/>
                    <a:gd name="connsiteX6" fmla="*/ 0 w 643040"/>
                    <a:gd name="connsiteY6" fmla="*/ 498332 h 499054"/>
                    <a:gd name="connsiteX7" fmla="*/ 204341 w 643040"/>
                    <a:gd name="connsiteY7" fmla="*/ 335747 h 499054"/>
                    <a:gd name="connsiteX8" fmla="*/ 321520 w 643040"/>
                    <a:gd name="connsiteY8" fmla="*/ 483020 h 499054"/>
                    <a:gd name="connsiteX9" fmla="*/ 321520 w 643040"/>
                    <a:gd name="connsiteY9" fmla="*/ 483742 h 499054"/>
                    <a:gd name="connsiteX10" fmla="*/ 438699 w 643040"/>
                    <a:gd name="connsiteY10" fmla="*/ 336469 h 4990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643040" h="499054">
                      <a:moveTo>
                        <a:pt x="643040" y="499054"/>
                      </a:moveTo>
                      <a:lnTo>
                        <a:pt x="562786" y="129158"/>
                      </a:lnTo>
                      <a:lnTo>
                        <a:pt x="509870" y="68037"/>
                      </a:lnTo>
                      <a:cubicBezTo>
                        <a:pt x="458367" y="25533"/>
                        <a:pt x="392340" y="0"/>
                        <a:pt x="320349" y="0"/>
                      </a:cubicBezTo>
                      <a:cubicBezTo>
                        <a:pt x="248359" y="0"/>
                        <a:pt x="182331" y="25533"/>
                        <a:pt x="130829" y="68037"/>
                      </a:cubicBezTo>
                      <a:lnTo>
                        <a:pt x="80828" y="125790"/>
                      </a:lnTo>
                      <a:lnTo>
                        <a:pt x="0" y="498332"/>
                      </a:lnTo>
                      <a:lnTo>
                        <a:pt x="204341" y="335747"/>
                      </a:lnTo>
                      <a:lnTo>
                        <a:pt x="321520" y="483020"/>
                      </a:lnTo>
                      <a:lnTo>
                        <a:pt x="321520" y="483742"/>
                      </a:lnTo>
                      <a:lnTo>
                        <a:pt x="438699" y="336469"/>
                      </a:lnTo>
                      <a:close/>
                    </a:path>
                  </a:pathLst>
                </a:custGeom>
                <a:solidFill>
                  <a:srgbClr val="58D68F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320" name="Freeform 1319"/>
                <p:cNvSpPr/>
                <p:nvPr/>
              </p:nvSpPr>
              <p:spPr>
                <a:xfrm rot="10800000" flipH="1">
                  <a:off x="2684159" y="279737"/>
                  <a:ext cx="321520" cy="498847"/>
                </a:xfrm>
                <a:custGeom>
                  <a:avLst/>
                  <a:gdLst>
                    <a:gd name="connsiteX0" fmla="*/ 321520 w 321520"/>
                    <a:gd name="connsiteY0" fmla="*/ 498847 h 498847"/>
                    <a:gd name="connsiteX1" fmla="*/ 241266 w 321520"/>
                    <a:gd name="connsiteY1" fmla="*/ 128951 h 498847"/>
                    <a:gd name="connsiteX2" fmla="*/ 188350 w 321520"/>
                    <a:gd name="connsiteY2" fmla="*/ 67830 h 498847"/>
                    <a:gd name="connsiteX3" fmla="*/ 101273 w 321520"/>
                    <a:gd name="connsiteY3" fmla="*/ 17873 h 498847"/>
                    <a:gd name="connsiteX4" fmla="*/ 0 w 321520"/>
                    <a:gd name="connsiteY4" fmla="*/ 0 h 498847"/>
                    <a:gd name="connsiteX5" fmla="*/ 0 w 321520"/>
                    <a:gd name="connsiteY5" fmla="*/ 482813 h 498847"/>
                    <a:gd name="connsiteX6" fmla="*/ 0 w 321520"/>
                    <a:gd name="connsiteY6" fmla="*/ 483535 h 498847"/>
                    <a:gd name="connsiteX7" fmla="*/ 117179 w 321520"/>
                    <a:gd name="connsiteY7" fmla="*/ 336262 h 4988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21520" h="498847">
                      <a:moveTo>
                        <a:pt x="321520" y="498847"/>
                      </a:moveTo>
                      <a:lnTo>
                        <a:pt x="241266" y="128951"/>
                      </a:lnTo>
                      <a:lnTo>
                        <a:pt x="188350" y="67830"/>
                      </a:lnTo>
                      <a:cubicBezTo>
                        <a:pt x="162599" y="46578"/>
                        <a:pt x="133216" y="29569"/>
                        <a:pt x="101273" y="17873"/>
                      </a:cubicBezTo>
                      <a:lnTo>
                        <a:pt x="0" y="0"/>
                      </a:lnTo>
                      <a:lnTo>
                        <a:pt x="0" y="482813"/>
                      </a:lnTo>
                      <a:lnTo>
                        <a:pt x="0" y="483535"/>
                      </a:lnTo>
                      <a:lnTo>
                        <a:pt x="117179" y="336262"/>
                      </a:lnTo>
                      <a:close/>
                    </a:path>
                  </a:pathLst>
                </a:custGeom>
                <a:solidFill>
                  <a:srgbClr val="27AE60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301" name="Oval 1300"/>
              <p:cNvSpPr/>
              <p:nvPr/>
            </p:nvSpPr>
            <p:spPr>
              <a:xfrm>
                <a:off x="1844114" y="919903"/>
                <a:ext cx="72000" cy="72000"/>
              </a:xfrm>
              <a:prstGeom prst="ellipse">
                <a:avLst/>
              </a:prstGeom>
              <a:solidFill>
                <a:srgbClr val="F8B61A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02" name="Oval 1301"/>
              <p:cNvSpPr/>
              <p:nvPr/>
            </p:nvSpPr>
            <p:spPr>
              <a:xfrm>
                <a:off x="2120370" y="919903"/>
                <a:ext cx="72000" cy="72000"/>
              </a:xfrm>
              <a:prstGeom prst="ellipse">
                <a:avLst/>
              </a:prstGeom>
              <a:solidFill>
                <a:srgbClr val="F8B61A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03" name="Oval 1302"/>
              <p:cNvSpPr/>
              <p:nvPr/>
            </p:nvSpPr>
            <p:spPr>
              <a:xfrm>
                <a:off x="2415056" y="919903"/>
                <a:ext cx="72000" cy="72000"/>
              </a:xfrm>
              <a:prstGeom prst="ellipse">
                <a:avLst/>
              </a:prstGeom>
              <a:solidFill>
                <a:srgbClr val="F19E12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04" name="Oval 1303"/>
              <p:cNvSpPr/>
              <p:nvPr/>
            </p:nvSpPr>
            <p:spPr>
              <a:xfrm>
                <a:off x="2700852" y="919903"/>
                <a:ext cx="72000" cy="72000"/>
              </a:xfrm>
              <a:prstGeom prst="ellipse">
                <a:avLst/>
              </a:prstGeom>
              <a:solidFill>
                <a:srgbClr val="F19E12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05" name="Oval 1304"/>
              <p:cNvSpPr/>
              <p:nvPr/>
            </p:nvSpPr>
            <p:spPr>
              <a:xfrm>
                <a:off x="1707805" y="1168657"/>
                <a:ext cx="72000" cy="72000"/>
              </a:xfrm>
              <a:prstGeom prst="ellipse">
                <a:avLst/>
              </a:prstGeom>
              <a:solidFill>
                <a:srgbClr val="F8B61A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06" name="Oval 1305"/>
              <p:cNvSpPr/>
              <p:nvPr/>
            </p:nvSpPr>
            <p:spPr>
              <a:xfrm>
                <a:off x="1982315" y="1168657"/>
                <a:ext cx="72000" cy="72000"/>
              </a:xfrm>
              <a:prstGeom prst="ellipse">
                <a:avLst/>
              </a:prstGeom>
              <a:solidFill>
                <a:srgbClr val="F8B61A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07" name="Oval 1306"/>
              <p:cNvSpPr/>
              <p:nvPr/>
            </p:nvSpPr>
            <p:spPr>
              <a:xfrm>
                <a:off x="2270655" y="1168657"/>
                <a:ext cx="72000" cy="72000"/>
              </a:xfrm>
              <a:prstGeom prst="ellipse">
                <a:avLst/>
              </a:prstGeom>
              <a:solidFill>
                <a:srgbClr val="F8B61A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08" name="Oval 1307"/>
              <p:cNvSpPr/>
              <p:nvPr/>
            </p:nvSpPr>
            <p:spPr>
              <a:xfrm>
                <a:off x="2561179" y="1158779"/>
                <a:ext cx="72000" cy="72000"/>
              </a:xfrm>
              <a:prstGeom prst="ellipse">
                <a:avLst/>
              </a:prstGeom>
              <a:solidFill>
                <a:srgbClr val="F19E12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09" name="Oval 1308"/>
              <p:cNvSpPr/>
              <p:nvPr/>
            </p:nvSpPr>
            <p:spPr>
              <a:xfrm>
                <a:off x="2833510" y="1158779"/>
                <a:ext cx="72000" cy="72000"/>
              </a:xfrm>
              <a:prstGeom prst="ellipse">
                <a:avLst/>
              </a:prstGeom>
              <a:solidFill>
                <a:srgbClr val="F19E12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10" name="Oval 1309"/>
              <p:cNvSpPr/>
              <p:nvPr/>
            </p:nvSpPr>
            <p:spPr>
              <a:xfrm>
                <a:off x="1844114" y="1437922"/>
                <a:ext cx="72000" cy="72000"/>
              </a:xfrm>
              <a:prstGeom prst="ellipse">
                <a:avLst/>
              </a:prstGeom>
              <a:solidFill>
                <a:srgbClr val="F8B61A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11" name="Oval 1310"/>
              <p:cNvSpPr/>
              <p:nvPr/>
            </p:nvSpPr>
            <p:spPr>
              <a:xfrm>
                <a:off x="2120370" y="1437922"/>
                <a:ext cx="72000" cy="72000"/>
              </a:xfrm>
              <a:prstGeom prst="ellipse">
                <a:avLst/>
              </a:prstGeom>
              <a:solidFill>
                <a:srgbClr val="F8B61A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12" name="Oval 1311"/>
              <p:cNvSpPr/>
              <p:nvPr/>
            </p:nvSpPr>
            <p:spPr>
              <a:xfrm>
                <a:off x="2417471" y="1437922"/>
                <a:ext cx="72000" cy="72000"/>
              </a:xfrm>
              <a:prstGeom prst="ellipse">
                <a:avLst/>
              </a:prstGeom>
              <a:solidFill>
                <a:srgbClr val="F19E12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13" name="Oval 1312"/>
              <p:cNvSpPr/>
              <p:nvPr/>
            </p:nvSpPr>
            <p:spPr>
              <a:xfrm>
                <a:off x="2703365" y="1437922"/>
                <a:ext cx="72000" cy="72000"/>
              </a:xfrm>
              <a:prstGeom prst="ellipse">
                <a:avLst/>
              </a:prstGeom>
              <a:solidFill>
                <a:srgbClr val="F19E12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14" name="Oval 1313"/>
              <p:cNvSpPr/>
              <p:nvPr/>
            </p:nvSpPr>
            <p:spPr>
              <a:xfrm>
                <a:off x="1983481" y="1707816"/>
                <a:ext cx="72000" cy="72000"/>
              </a:xfrm>
              <a:prstGeom prst="ellipse">
                <a:avLst/>
              </a:prstGeom>
              <a:solidFill>
                <a:srgbClr val="F8B61A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15" name="Oval 1314"/>
              <p:cNvSpPr/>
              <p:nvPr/>
            </p:nvSpPr>
            <p:spPr>
              <a:xfrm>
                <a:off x="2270655" y="1707816"/>
                <a:ext cx="72000" cy="72000"/>
              </a:xfrm>
              <a:prstGeom prst="ellipse">
                <a:avLst/>
              </a:prstGeom>
              <a:solidFill>
                <a:srgbClr val="F8B61A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16" name="Oval 1315"/>
              <p:cNvSpPr/>
              <p:nvPr/>
            </p:nvSpPr>
            <p:spPr>
              <a:xfrm>
                <a:off x="2561179" y="1693893"/>
                <a:ext cx="72000" cy="72000"/>
              </a:xfrm>
              <a:prstGeom prst="ellipse">
                <a:avLst/>
              </a:prstGeom>
              <a:solidFill>
                <a:srgbClr val="F19E12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17" name="Oval 1316"/>
              <p:cNvSpPr/>
              <p:nvPr/>
            </p:nvSpPr>
            <p:spPr>
              <a:xfrm>
                <a:off x="2120370" y="2004471"/>
                <a:ext cx="72000" cy="72000"/>
              </a:xfrm>
              <a:prstGeom prst="ellipse">
                <a:avLst/>
              </a:prstGeom>
              <a:solidFill>
                <a:srgbClr val="F8B61A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18" name="Oval 1317"/>
              <p:cNvSpPr/>
              <p:nvPr/>
            </p:nvSpPr>
            <p:spPr>
              <a:xfrm>
                <a:off x="2417471" y="1997687"/>
                <a:ext cx="72000" cy="72000"/>
              </a:xfrm>
              <a:prstGeom prst="ellipse">
                <a:avLst/>
              </a:prstGeom>
              <a:solidFill>
                <a:srgbClr val="F19E12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277" name="Group 1276"/>
            <p:cNvGrpSpPr/>
            <p:nvPr/>
          </p:nvGrpSpPr>
          <p:grpSpPr>
            <a:xfrm>
              <a:off x="3057105" y="3768221"/>
              <a:ext cx="343148" cy="477007"/>
              <a:chOff x="5216848" y="2546882"/>
              <a:chExt cx="1572587" cy="2186039"/>
            </a:xfrm>
          </p:grpSpPr>
          <p:grpSp>
            <p:nvGrpSpPr>
              <p:cNvPr id="1282" name="Group 1281"/>
              <p:cNvGrpSpPr/>
              <p:nvPr/>
            </p:nvGrpSpPr>
            <p:grpSpPr>
              <a:xfrm>
                <a:off x="5216848" y="2546882"/>
                <a:ext cx="1572587" cy="2186039"/>
                <a:chOff x="4589405" y="1579240"/>
                <a:chExt cx="1572587" cy="2186039"/>
              </a:xfrm>
            </p:grpSpPr>
            <p:grpSp>
              <p:nvGrpSpPr>
                <p:cNvPr id="1284" name="Group 1283"/>
                <p:cNvGrpSpPr/>
                <p:nvPr/>
              </p:nvGrpSpPr>
              <p:grpSpPr>
                <a:xfrm rot="2641257">
                  <a:off x="5178361" y="1579240"/>
                  <a:ext cx="983631" cy="742452"/>
                  <a:chOff x="3510643" y="3553204"/>
                  <a:chExt cx="2496364" cy="1884275"/>
                </a:xfrm>
              </p:grpSpPr>
              <p:sp>
                <p:nvSpPr>
                  <p:cNvPr id="1297" name="Freeform 1296"/>
                  <p:cNvSpPr/>
                  <p:nvPr/>
                </p:nvSpPr>
                <p:spPr>
                  <a:xfrm>
                    <a:off x="3510643" y="3553204"/>
                    <a:ext cx="1248182" cy="1884275"/>
                  </a:xfrm>
                  <a:custGeom>
                    <a:avLst/>
                    <a:gdLst>
                      <a:gd name="connsiteX0" fmla="*/ 330200 w 330200"/>
                      <a:gd name="connsiteY0" fmla="*/ 463550 h 498475"/>
                      <a:gd name="connsiteX1" fmla="*/ 330200 w 330200"/>
                      <a:gd name="connsiteY1" fmla="*/ 0 h 498475"/>
                      <a:gd name="connsiteX2" fmla="*/ 155575 w 330200"/>
                      <a:gd name="connsiteY2" fmla="*/ 180975 h 498475"/>
                      <a:gd name="connsiteX3" fmla="*/ 231775 w 330200"/>
                      <a:gd name="connsiteY3" fmla="*/ 311150 h 498475"/>
                      <a:gd name="connsiteX4" fmla="*/ 0 w 330200"/>
                      <a:gd name="connsiteY4" fmla="*/ 311150 h 498475"/>
                      <a:gd name="connsiteX5" fmla="*/ 209550 w 330200"/>
                      <a:gd name="connsiteY5" fmla="*/ 498475 h 498475"/>
                      <a:gd name="connsiteX6" fmla="*/ 330200 w 330200"/>
                      <a:gd name="connsiteY6" fmla="*/ 463550 h 4984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330200" h="498475">
                        <a:moveTo>
                          <a:pt x="330200" y="463550"/>
                        </a:moveTo>
                        <a:lnTo>
                          <a:pt x="330200" y="0"/>
                        </a:lnTo>
                        <a:lnTo>
                          <a:pt x="155575" y="180975"/>
                        </a:lnTo>
                        <a:lnTo>
                          <a:pt x="231775" y="311150"/>
                        </a:lnTo>
                        <a:lnTo>
                          <a:pt x="0" y="311150"/>
                        </a:lnTo>
                        <a:lnTo>
                          <a:pt x="209550" y="498475"/>
                        </a:lnTo>
                        <a:lnTo>
                          <a:pt x="330200" y="463550"/>
                        </a:lnTo>
                        <a:close/>
                      </a:path>
                    </a:pathLst>
                  </a:custGeom>
                  <a:solidFill>
                    <a:srgbClr val="58D68F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298" name="Freeform 1297"/>
                  <p:cNvSpPr/>
                  <p:nvPr/>
                </p:nvSpPr>
                <p:spPr>
                  <a:xfrm flipH="1">
                    <a:off x="4758825" y="3553204"/>
                    <a:ext cx="1248182" cy="1884275"/>
                  </a:xfrm>
                  <a:custGeom>
                    <a:avLst/>
                    <a:gdLst>
                      <a:gd name="connsiteX0" fmla="*/ 330200 w 330200"/>
                      <a:gd name="connsiteY0" fmla="*/ 463550 h 498475"/>
                      <a:gd name="connsiteX1" fmla="*/ 330200 w 330200"/>
                      <a:gd name="connsiteY1" fmla="*/ 0 h 498475"/>
                      <a:gd name="connsiteX2" fmla="*/ 155575 w 330200"/>
                      <a:gd name="connsiteY2" fmla="*/ 180975 h 498475"/>
                      <a:gd name="connsiteX3" fmla="*/ 231775 w 330200"/>
                      <a:gd name="connsiteY3" fmla="*/ 311150 h 498475"/>
                      <a:gd name="connsiteX4" fmla="*/ 0 w 330200"/>
                      <a:gd name="connsiteY4" fmla="*/ 311150 h 498475"/>
                      <a:gd name="connsiteX5" fmla="*/ 209550 w 330200"/>
                      <a:gd name="connsiteY5" fmla="*/ 498475 h 498475"/>
                      <a:gd name="connsiteX6" fmla="*/ 330200 w 330200"/>
                      <a:gd name="connsiteY6" fmla="*/ 463550 h 4984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330200" h="498475">
                        <a:moveTo>
                          <a:pt x="330200" y="463550"/>
                        </a:moveTo>
                        <a:lnTo>
                          <a:pt x="330200" y="0"/>
                        </a:lnTo>
                        <a:lnTo>
                          <a:pt x="155575" y="180975"/>
                        </a:lnTo>
                        <a:lnTo>
                          <a:pt x="231775" y="311150"/>
                        </a:lnTo>
                        <a:lnTo>
                          <a:pt x="0" y="311150"/>
                        </a:lnTo>
                        <a:lnTo>
                          <a:pt x="209550" y="498475"/>
                        </a:lnTo>
                        <a:lnTo>
                          <a:pt x="330200" y="463550"/>
                        </a:lnTo>
                        <a:close/>
                      </a:path>
                    </a:pathLst>
                  </a:custGeom>
                  <a:solidFill>
                    <a:srgbClr val="27AE60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1285" name="Arc 1284"/>
                <p:cNvSpPr/>
                <p:nvPr/>
              </p:nvSpPr>
              <p:spPr>
                <a:xfrm flipH="1">
                  <a:off x="5370938" y="2162494"/>
                  <a:ext cx="356589" cy="733443"/>
                </a:xfrm>
                <a:prstGeom prst="arc">
                  <a:avLst>
                    <a:gd name="adj1" fmla="val 16200000"/>
                    <a:gd name="adj2" fmla="val 374751"/>
                  </a:avLst>
                </a:prstGeom>
                <a:noFill/>
                <a:ln w="76200" cap="flat" cmpd="sng" algn="ctr">
                  <a:solidFill>
                    <a:srgbClr val="27AE6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grpSp>
              <p:nvGrpSpPr>
                <p:cNvPr id="1286" name="Group 1285"/>
                <p:cNvGrpSpPr/>
                <p:nvPr/>
              </p:nvGrpSpPr>
              <p:grpSpPr>
                <a:xfrm>
                  <a:off x="4589405" y="2363348"/>
                  <a:ext cx="1566675" cy="1401931"/>
                  <a:chOff x="4589405" y="2363348"/>
                  <a:chExt cx="1566675" cy="1401931"/>
                </a:xfrm>
              </p:grpSpPr>
              <p:sp>
                <p:nvSpPr>
                  <p:cNvPr id="1287" name="Oval 1286"/>
                  <p:cNvSpPr/>
                  <p:nvPr/>
                </p:nvSpPr>
                <p:spPr>
                  <a:xfrm>
                    <a:off x="4589405" y="2363348"/>
                    <a:ext cx="391669" cy="391669"/>
                  </a:xfrm>
                  <a:prstGeom prst="ellipse">
                    <a:avLst/>
                  </a:prstGeom>
                  <a:solidFill>
                    <a:srgbClr val="415B76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288" name="Oval 1287"/>
                  <p:cNvSpPr/>
                  <p:nvPr/>
                </p:nvSpPr>
                <p:spPr>
                  <a:xfrm>
                    <a:off x="4981074" y="2363348"/>
                    <a:ext cx="391669" cy="391669"/>
                  </a:xfrm>
                  <a:prstGeom prst="ellipse">
                    <a:avLst/>
                  </a:prstGeom>
                  <a:solidFill>
                    <a:srgbClr val="415B76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289" name="Oval 1288"/>
                  <p:cNvSpPr/>
                  <p:nvPr/>
                </p:nvSpPr>
                <p:spPr>
                  <a:xfrm>
                    <a:off x="5372743" y="2363348"/>
                    <a:ext cx="391669" cy="391669"/>
                  </a:xfrm>
                  <a:prstGeom prst="ellipse">
                    <a:avLst/>
                  </a:prstGeom>
                  <a:solidFill>
                    <a:srgbClr val="415B76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290" name="Oval 1289"/>
                  <p:cNvSpPr/>
                  <p:nvPr/>
                </p:nvSpPr>
                <p:spPr>
                  <a:xfrm>
                    <a:off x="4785239" y="2700102"/>
                    <a:ext cx="391669" cy="391669"/>
                  </a:xfrm>
                  <a:prstGeom prst="ellipse">
                    <a:avLst/>
                  </a:prstGeom>
                  <a:solidFill>
                    <a:srgbClr val="415B76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291" name="Oval 1290"/>
                  <p:cNvSpPr/>
                  <p:nvPr/>
                </p:nvSpPr>
                <p:spPr>
                  <a:xfrm>
                    <a:off x="5176908" y="2700102"/>
                    <a:ext cx="391669" cy="391669"/>
                  </a:xfrm>
                  <a:prstGeom prst="ellipse">
                    <a:avLst/>
                  </a:prstGeom>
                  <a:solidFill>
                    <a:srgbClr val="415B76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292" name="Oval 1291"/>
                  <p:cNvSpPr/>
                  <p:nvPr/>
                </p:nvSpPr>
                <p:spPr>
                  <a:xfrm>
                    <a:off x="4981073" y="3036856"/>
                    <a:ext cx="391669" cy="391669"/>
                  </a:xfrm>
                  <a:prstGeom prst="ellipse">
                    <a:avLst/>
                  </a:prstGeom>
                  <a:solidFill>
                    <a:srgbClr val="415B76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293" name="Oval 1292"/>
                  <p:cNvSpPr/>
                  <p:nvPr/>
                </p:nvSpPr>
                <p:spPr>
                  <a:xfrm>
                    <a:off x="5764411" y="2363348"/>
                    <a:ext cx="391669" cy="391669"/>
                  </a:xfrm>
                  <a:prstGeom prst="ellipse">
                    <a:avLst/>
                  </a:prstGeom>
                  <a:solidFill>
                    <a:srgbClr val="415B76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294" name="Oval 1293"/>
                  <p:cNvSpPr/>
                  <p:nvPr/>
                </p:nvSpPr>
                <p:spPr>
                  <a:xfrm>
                    <a:off x="5568576" y="2700102"/>
                    <a:ext cx="391669" cy="391669"/>
                  </a:xfrm>
                  <a:prstGeom prst="ellipse">
                    <a:avLst/>
                  </a:prstGeom>
                  <a:solidFill>
                    <a:srgbClr val="415B76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295" name="Oval 1294"/>
                  <p:cNvSpPr/>
                  <p:nvPr/>
                </p:nvSpPr>
                <p:spPr>
                  <a:xfrm>
                    <a:off x="5372741" y="3036856"/>
                    <a:ext cx="391669" cy="391669"/>
                  </a:xfrm>
                  <a:prstGeom prst="ellipse">
                    <a:avLst/>
                  </a:prstGeom>
                  <a:solidFill>
                    <a:srgbClr val="415B76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296" name="Oval 1295"/>
                  <p:cNvSpPr/>
                  <p:nvPr/>
                </p:nvSpPr>
                <p:spPr>
                  <a:xfrm>
                    <a:off x="5176905" y="3373610"/>
                    <a:ext cx="391669" cy="391669"/>
                  </a:xfrm>
                  <a:prstGeom prst="ellipse">
                    <a:avLst/>
                  </a:prstGeom>
                  <a:solidFill>
                    <a:srgbClr val="415B76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</p:grpSp>
          <p:sp>
            <p:nvSpPr>
              <p:cNvPr id="1283" name="Freeform 1282"/>
              <p:cNvSpPr/>
              <p:nvPr/>
            </p:nvSpPr>
            <p:spPr>
              <a:xfrm>
                <a:off x="5998687" y="3330989"/>
                <a:ext cx="786324" cy="1401932"/>
              </a:xfrm>
              <a:custGeom>
                <a:avLst/>
                <a:gdLst>
                  <a:gd name="connsiteX0" fmla="*/ 2983 w 786324"/>
                  <a:gd name="connsiteY0" fmla="*/ 1010262 h 1401932"/>
                  <a:gd name="connsiteX1" fmla="*/ 198818 w 786324"/>
                  <a:gd name="connsiteY1" fmla="*/ 1206097 h 1401932"/>
                  <a:gd name="connsiteX2" fmla="*/ 2983 w 786324"/>
                  <a:gd name="connsiteY2" fmla="*/ 1401932 h 1401932"/>
                  <a:gd name="connsiteX3" fmla="*/ 0 w 786324"/>
                  <a:gd name="connsiteY3" fmla="*/ 1401632 h 1401932"/>
                  <a:gd name="connsiteX4" fmla="*/ 0 w 786324"/>
                  <a:gd name="connsiteY4" fmla="*/ 1010563 h 1401932"/>
                  <a:gd name="connsiteX5" fmla="*/ 198819 w 786324"/>
                  <a:gd name="connsiteY5" fmla="*/ 673508 h 1401932"/>
                  <a:gd name="connsiteX6" fmla="*/ 394654 w 786324"/>
                  <a:gd name="connsiteY6" fmla="*/ 869343 h 1401932"/>
                  <a:gd name="connsiteX7" fmla="*/ 198819 w 786324"/>
                  <a:gd name="connsiteY7" fmla="*/ 1065178 h 1401932"/>
                  <a:gd name="connsiteX8" fmla="*/ 18374 w 786324"/>
                  <a:gd name="connsiteY8" fmla="*/ 945571 h 1401932"/>
                  <a:gd name="connsiteX9" fmla="*/ 2985 w 786324"/>
                  <a:gd name="connsiteY9" fmla="*/ 869348 h 1401932"/>
                  <a:gd name="connsiteX10" fmla="*/ 0 w 786324"/>
                  <a:gd name="connsiteY10" fmla="*/ 884133 h 1401932"/>
                  <a:gd name="connsiteX11" fmla="*/ 0 w 786324"/>
                  <a:gd name="connsiteY11" fmla="*/ 854553 h 1401932"/>
                  <a:gd name="connsiteX12" fmla="*/ 2985 w 786324"/>
                  <a:gd name="connsiteY12" fmla="*/ 869338 h 1401932"/>
                  <a:gd name="connsiteX13" fmla="*/ 18374 w 786324"/>
                  <a:gd name="connsiteY13" fmla="*/ 793115 h 1401932"/>
                  <a:gd name="connsiteX14" fmla="*/ 198819 w 786324"/>
                  <a:gd name="connsiteY14" fmla="*/ 673508 h 1401932"/>
                  <a:gd name="connsiteX15" fmla="*/ 2986 w 786324"/>
                  <a:gd name="connsiteY15" fmla="*/ 336754 h 1401932"/>
                  <a:gd name="connsiteX16" fmla="*/ 183431 w 786324"/>
                  <a:gd name="connsiteY16" fmla="*/ 456361 h 1401932"/>
                  <a:gd name="connsiteX17" fmla="*/ 198820 w 786324"/>
                  <a:gd name="connsiteY17" fmla="*/ 532584 h 1401932"/>
                  <a:gd name="connsiteX18" fmla="*/ 214209 w 786324"/>
                  <a:gd name="connsiteY18" fmla="*/ 456361 h 1401932"/>
                  <a:gd name="connsiteX19" fmla="*/ 394654 w 786324"/>
                  <a:gd name="connsiteY19" fmla="*/ 336754 h 1401932"/>
                  <a:gd name="connsiteX20" fmla="*/ 590489 w 786324"/>
                  <a:gd name="connsiteY20" fmla="*/ 532589 h 1401932"/>
                  <a:gd name="connsiteX21" fmla="*/ 394654 w 786324"/>
                  <a:gd name="connsiteY21" fmla="*/ 728424 h 1401932"/>
                  <a:gd name="connsiteX22" fmla="*/ 214209 w 786324"/>
                  <a:gd name="connsiteY22" fmla="*/ 608817 h 1401932"/>
                  <a:gd name="connsiteX23" fmla="*/ 198820 w 786324"/>
                  <a:gd name="connsiteY23" fmla="*/ 532594 h 1401932"/>
                  <a:gd name="connsiteX24" fmla="*/ 183431 w 786324"/>
                  <a:gd name="connsiteY24" fmla="*/ 608817 h 1401932"/>
                  <a:gd name="connsiteX25" fmla="*/ 2986 w 786324"/>
                  <a:gd name="connsiteY25" fmla="*/ 728424 h 1401932"/>
                  <a:gd name="connsiteX26" fmla="*/ 0 w 786324"/>
                  <a:gd name="connsiteY26" fmla="*/ 727897 h 1401932"/>
                  <a:gd name="connsiteX27" fmla="*/ 0 w 786324"/>
                  <a:gd name="connsiteY27" fmla="*/ 337281 h 1401932"/>
                  <a:gd name="connsiteX28" fmla="*/ 198821 w 786324"/>
                  <a:gd name="connsiteY28" fmla="*/ 0 h 1401932"/>
                  <a:gd name="connsiteX29" fmla="*/ 379266 w 786324"/>
                  <a:gd name="connsiteY29" fmla="*/ 119607 h 1401932"/>
                  <a:gd name="connsiteX30" fmla="*/ 394655 w 786324"/>
                  <a:gd name="connsiteY30" fmla="*/ 195830 h 1401932"/>
                  <a:gd name="connsiteX31" fmla="*/ 410044 w 786324"/>
                  <a:gd name="connsiteY31" fmla="*/ 119607 h 1401932"/>
                  <a:gd name="connsiteX32" fmla="*/ 590489 w 786324"/>
                  <a:gd name="connsiteY32" fmla="*/ 0 h 1401932"/>
                  <a:gd name="connsiteX33" fmla="*/ 786324 w 786324"/>
                  <a:gd name="connsiteY33" fmla="*/ 195835 h 1401932"/>
                  <a:gd name="connsiteX34" fmla="*/ 590489 w 786324"/>
                  <a:gd name="connsiteY34" fmla="*/ 391670 h 1401932"/>
                  <a:gd name="connsiteX35" fmla="*/ 410044 w 786324"/>
                  <a:gd name="connsiteY35" fmla="*/ 272063 h 1401932"/>
                  <a:gd name="connsiteX36" fmla="*/ 394655 w 786324"/>
                  <a:gd name="connsiteY36" fmla="*/ 195840 h 1401932"/>
                  <a:gd name="connsiteX37" fmla="*/ 379266 w 786324"/>
                  <a:gd name="connsiteY37" fmla="*/ 272063 h 1401932"/>
                  <a:gd name="connsiteX38" fmla="*/ 198821 w 786324"/>
                  <a:gd name="connsiteY38" fmla="*/ 391670 h 1401932"/>
                  <a:gd name="connsiteX39" fmla="*/ 6965 w 786324"/>
                  <a:gd name="connsiteY39" fmla="*/ 235303 h 1401932"/>
                  <a:gd name="connsiteX40" fmla="*/ 2987 w 786324"/>
                  <a:gd name="connsiteY40" fmla="*/ 195840 h 1401932"/>
                  <a:gd name="connsiteX41" fmla="*/ 0 w 786324"/>
                  <a:gd name="connsiteY41" fmla="*/ 225464 h 1401932"/>
                  <a:gd name="connsiteX42" fmla="*/ 0 w 786324"/>
                  <a:gd name="connsiteY42" fmla="*/ 166206 h 1401932"/>
                  <a:gd name="connsiteX43" fmla="*/ 2987 w 786324"/>
                  <a:gd name="connsiteY43" fmla="*/ 195830 h 1401932"/>
                  <a:gd name="connsiteX44" fmla="*/ 6965 w 786324"/>
                  <a:gd name="connsiteY44" fmla="*/ 156367 h 1401932"/>
                  <a:gd name="connsiteX45" fmla="*/ 198821 w 786324"/>
                  <a:gd name="connsiteY45" fmla="*/ 0 h 14019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</a:cxnLst>
                <a:rect l="l" t="t" r="r" b="b"/>
                <a:pathLst>
                  <a:path w="786324" h="1401932">
                    <a:moveTo>
                      <a:pt x="2983" y="1010262"/>
                    </a:moveTo>
                    <a:cubicBezTo>
                      <a:pt x="111140" y="1010262"/>
                      <a:pt x="198818" y="1097940"/>
                      <a:pt x="198818" y="1206097"/>
                    </a:cubicBezTo>
                    <a:cubicBezTo>
                      <a:pt x="198818" y="1314254"/>
                      <a:pt x="111140" y="1401932"/>
                      <a:pt x="2983" y="1401932"/>
                    </a:cubicBezTo>
                    <a:lnTo>
                      <a:pt x="0" y="1401632"/>
                    </a:lnTo>
                    <a:lnTo>
                      <a:pt x="0" y="1010563"/>
                    </a:lnTo>
                    <a:close/>
                    <a:moveTo>
                      <a:pt x="198819" y="673508"/>
                    </a:moveTo>
                    <a:cubicBezTo>
                      <a:pt x="306976" y="673508"/>
                      <a:pt x="394654" y="761186"/>
                      <a:pt x="394654" y="869343"/>
                    </a:cubicBezTo>
                    <a:cubicBezTo>
                      <a:pt x="394654" y="977500"/>
                      <a:pt x="306976" y="1065178"/>
                      <a:pt x="198819" y="1065178"/>
                    </a:cubicBezTo>
                    <a:cubicBezTo>
                      <a:pt x="117701" y="1065178"/>
                      <a:pt x="48103" y="1015859"/>
                      <a:pt x="18374" y="945571"/>
                    </a:cubicBezTo>
                    <a:lnTo>
                      <a:pt x="2985" y="869348"/>
                    </a:lnTo>
                    <a:lnTo>
                      <a:pt x="0" y="884133"/>
                    </a:lnTo>
                    <a:lnTo>
                      <a:pt x="0" y="854553"/>
                    </a:lnTo>
                    <a:lnTo>
                      <a:pt x="2985" y="869338"/>
                    </a:lnTo>
                    <a:lnTo>
                      <a:pt x="18374" y="793115"/>
                    </a:lnTo>
                    <a:cubicBezTo>
                      <a:pt x="48103" y="722827"/>
                      <a:pt x="117701" y="673508"/>
                      <a:pt x="198819" y="673508"/>
                    </a:cubicBezTo>
                    <a:close/>
                    <a:moveTo>
                      <a:pt x="2986" y="336754"/>
                    </a:moveTo>
                    <a:cubicBezTo>
                      <a:pt x="84104" y="336754"/>
                      <a:pt x="153702" y="386073"/>
                      <a:pt x="183431" y="456361"/>
                    </a:cubicBezTo>
                    <a:lnTo>
                      <a:pt x="198820" y="532584"/>
                    </a:lnTo>
                    <a:lnTo>
                      <a:pt x="214209" y="456361"/>
                    </a:lnTo>
                    <a:cubicBezTo>
                      <a:pt x="243938" y="386073"/>
                      <a:pt x="313536" y="336754"/>
                      <a:pt x="394654" y="336754"/>
                    </a:cubicBezTo>
                    <a:cubicBezTo>
                      <a:pt x="502811" y="336754"/>
                      <a:pt x="590489" y="424432"/>
                      <a:pt x="590489" y="532589"/>
                    </a:cubicBezTo>
                    <a:cubicBezTo>
                      <a:pt x="590489" y="640746"/>
                      <a:pt x="502811" y="728424"/>
                      <a:pt x="394654" y="728424"/>
                    </a:cubicBezTo>
                    <a:cubicBezTo>
                      <a:pt x="313536" y="728424"/>
                      <a:pt x="243938" y="679105"/>
                      <a:pt x="214209" y="608817"/>
                    </a:cubicBezTo>
                    <a:lnTo>
                      <a:pt x="198820" y="532594"/>
                    </a:lnTo>
                    <a:lnTo>
                      <a:pt x="183431" y="608817"/>
                    </a:lnTo>
                    <a:cubicBezTo>
                      <a:pt x="153702" y="679105"/>
                      <a:pt x="84104" y="728424"/>
                      <a:pt x="2986" y="728424"/>
                    </a:cubicBezTo>
                    <a:lnTo>
                      <a:pt x="0" y="727897"/>
                    </a:lnTo>
                    <a:lnTo>
                      <a:pt x="0" y="337281"/>
                    </a:lnTo>
                    <a:close/>
                    <a:moveTo>
                      <a:pt x="198821" y="0"/>
                    </a:moveTo>
                    <a:cubicBezTo>
                      <a:pt x="279939" y="0"/>
                      <a:pt x="349537" y="49319"/>
                      <a:pt x="379266" y="119607"/>
                    </a:cubicBezTo>
                    <a:lnTo>
                      <a:pt x="394655" y="195830"/>
                    </a:lnTo>
                    <a:lnTo>
                      <a:pt x="410044" y="119607"/>
                    </a:lnTo>
                    <a:cubicBezTo>
                      <a:pt x="439773" y="49319"/>
                      <a:pt x="509372" y="0"/>
                      <a:pt x="590489" y="0"/>
                    </a:cubicBezTo>
                    <a:cubicBezTo>
                      <a:pt x="698646" y="0"/>
                      <a:pt x="786324" y="87678"/>
                      <a:pt x="786324" y="195835"/>
                    </a:cubicBezTo>
                    <a:cubicBezTo>
                      <a:pt x="786324" y="303992"/>
                      <a:pt x="698646" y="391670"/>
                      <a:pt x="590489" y="391670"/>
                    </a:cubicBezTo>
                    <a:cubicBezTo>
                      <a:pt x="509372" y="391670"/>
                      <a:pt x="439773" y="342351"/>
                      <a:pt x="410044" y="272063"/>
                    </a:cubicBezTo>
                    <a:lnTo>
                      <a:pt x="394655" y="195840"/>
                    </a:lnTo>
                    <a:lnTo>
                      <a:pt x="379266" y="272063"/>
                    </a:lnTo>
                    <a:cubicBezTo>
                      <a:pt x="349537" y="342351"/>
                      <a:pt x="279939" y="391670"/>
                      <a:pt x="198821" y="391670"/>
                    </a:cubicBezTo>
                    <a:cubicBezTo>
                      <a:pt x="104184" y="391670"/>
                      <a:pt x="25226" y="324541"/>
                      <a:pt x="6965" y="235303"/>
                    </a:cubicBezTo>
                    <a:lnTo>
                      <a:pt x="2987" y="195840"/>
                    </a:lnTo>
                    <a:lnTo>
                      <a:pt x="0" y="225464"/>
                    </a:lnTo>
                    <a:lnTo>
                      <a:pt x="0" y="166206"/>
                    </a:lnTo>
                    <a:lnTo>
                      <a:pt x="2987" y="195830"/>
                    </a:lnTo>
                    <a:lnTo>
                      <a:pt x="6965" y="156367"/>
                    </a:lnTo>
                    <a:cubicBezTo>
                      <a:pt x="25226" y="67128"/>
                      <a:pt x="104184" y="0"/>
                      <a:pt x="198821" y="0"/>
                    </a:cubicBezTo>
                    <a:close/>
                  </a:path>
                </a:pathLst>
              </a:custGeom>
              <a:solidFill>
                <a:sysClr val="windowText" lastClr="000000">
                  <a:alpha val="15000"/>
                </a:sys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278" name="Rectangle 1277"/>
            <p:cNvSpPr/>
            <p:nvPr/>
          </p:nvSpPr>
          <p:spPr>
            <a:xfrm>
              <a:off x="1879878" y="3181017"/>
              <a:ext cx="162318" cy="598865"/>
            </a:xfrm>
            <a:prstGeom prst="rect">
              <a:avLst/>
            </a:prstGeom>
            <a:solidFill>
              <a:srgbClr val="9B59B6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79" name="Rectangle 1278"/>
            <p:cNvSpPr/>
            <p:nvPr/>
          </p:nvSpPr>
          <p:spPr>
            <a:xfrm>
              <a:off x="2266142" y="3181017"/>
              <a:ext cx="162318" cy="598865"/>
            </a:xfrm>
            <a:prstGeom prst="rect">
              <a:avLst/>
            </a:prstGeom>
            <a:solidFill>
              <a:srgbClr val="9B59B6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80" name="Rectangle 1279"/>
            <p:cNvSpPr/>
            <p:nvPr/>
          </p:nvSpPr>
          <p:spPr>
            <a:xfrm>
              <a:off x="3504642" y="3181017"/>
              <a:ext cx="162318" cy="598865"/>
            </a:xfrm>
            <a:prstGeom prst="rect">
              <a:avLst/>
            </a:prstGeom>
            <a:solidFill>
              <a:srgbClr val="9B59B6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1281" name="Straight Connector 1280"/>
            <p:cNvCxnSpPr/>
            <p:nvPr/>
          </p:nvCxnSpPr>
          <p:spPr>
            <a:xfrm>
              <a:off x="1809549" y="3789256"/>
              <a:ext cx="1982805" cy="0"/>
            </a:xfrm>
            <a:prstGeom prst="line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</p:grpSp>
      <p:grpSp>
        <p:nvGrpSpPr>
          <p:cNvPr id="1345" name="Group 1344"/>
          <p:cNvGrpSpPr/>
          <p:nvPr/>
        </p:nvGrpSpPr>
        <p:grpSpPr>
          <a:xfrm>
            <a:off x="9096835" y="6155808"/>
            <a:ext cx="754507" cy="414165"/>
            <a:chOff x="1809291" y="3181017"/>
            <a:chExt cx="1988449" cy="1091501"/>
          </a:xfrm>
        </p:grpSpPr>
        <p:grpSp>
          <p:nvGrpSpPr>
            <p:cNvPr id="1346" name="Group 1345"/>
            <p:cNvGrpSpPr/>
            <p:nvPr/>
          </p:nvGrpSpPr>
          <p:grpSpPr>
            <a:xfrm>
              <a:off x="2631409" y="3861046"/>
              <a:ext cx="365765" cy="374232"/>
              <a:chOff x="1197111" y="1389960"/>
              <a:chExt cx="1676237" cy="1715038"/>
            </a:xfrm>
          </p:grpSpPr>
          <p:grpSp>
            <p:nvGrpSpPr>
              <p:cNvPr id="1412" name="Group 1411"/>
              <p:cNvGrpSpPr/>
              <p:nvPr/>
            </p:nvGrpSpPr>
            <p:grpSpPr>
              <a:xfrm>
                <a:off x="1197111" y="1671679"/>
                <a:ext cx="1676237" cy="1433319"/>
                <a:chOff x="1197111" y="1671679"/>
                <a:chExt cx="1676237" cy="1433319"/>
              </a:xfrm>
            </p:grpSpPr>
            <p:sp>
              <p:nvSpPr>
                <p:cNvPr id="1416" name="Freeform 1415"/>
                <p:cNvSpPr/>
                <p:nvPr/>
              </p:nvSpPr>
              <p:spPr>
                <a:xfrm>
                  <a:off x="1197111" y="1671680"/>
                  <a:ext cx="1676237" cy="1433318"/>
                </a:xfrm>
                <a:custGeom>
                  <a:avLst/>
                  <a:gdLst>
                    <a:gd name="connsiteX0" fmla="*/ 498074 w 1676237"/>
                    <a:gd name="connsiteY0" fmla="*/ 1125 h 1433318"/>
                    <a:gd name="connsiteX1" fmla="*/ 783533 w 1676237"/>
                    <a:gd name="connsiteY1" fmla="*/ 104183 h 1433318"/>
                    <a:gd name="connsiteX2" fmla="*/ 838119 w 1676237"/>
                    <a:gd name="connsiteY2" fmla="*/ 165022 h 1433318"/>
                    <a:gd name="connsiteX3" fmla="*/ 892704 w 1676237"/>
                    <a:gd name="connsiteY3" fmla="*/ 104183 h 1433318"/>
                    <a:gd name="connsiteX4" fmla="*/ 1672906 w 1676237"/>
                    <a:gd name="connsiteY4" fmla="*/ 639163 h 1433318"/>
                    <a:gd name="connsiteX5" fmla="*/ 911018 w 1676237"/>
                    <a:gd name="connsiteY5" fmla="*/ 1387935 h 1433318"/>
                    <a:gd name="connsiteX6" fmla="*/ 838119 w 1676237"/>
                    <a:gd name="connsiteY6" fmla="*/ 1332444 h 1433318"/>
                    <a:gd name="connsiteX7" fmla="*/ 765219 w 1676237"/>
                    <a:gd name="connsiteY7" fmla="*/ 1387935 h 1433318"/>
                    <a:gd name="connsiteX8" fmla="*/ 3331 w 1676237"/>
                    <a:gd name="connsiteY8" fmla="*/ 639163 h 1433318"/>
                    <a:gd name="connsiteX9" fmla="*/ 498074 w 1676237"/>
                    <a:gd name="connsiteY9" fmla="*/ 1125 h 14333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676237" h="1433318">
                      <a:moveTo>
                        <a:pt x="498074" y="1125"/>
                      </a:moveTo>
                      <a:cubicBezTo>
                        <a:pt x="596437" y="-6421"/>
                        <a:pt x="696169" y="23527"/>
                        <a:pt x="783533" y="104183"/>
                      </a:cubicBezTo>
                      <a:lnTo>
                        <a:pt x="838119" y="165022"/>
                      </a:lnTo>
                      <a:lnTo>
                        <a:pt x="892704" y="104183"/>
                      </a:lnTo>
                      <a:cubicBezTo>
                        <a:pt x="1220320" y="-198276"/>
                        <a:pt x="1721855" y="212347"/>
                        <a:pt x="1672906" y="639163"/>
                      </a:cubicBezTo>
                      <a:cubicBezTo>
                        <a:pt x="1647770" y="954853"/>
                        <a:pt x="1283595" y="1611150"/>
                        <a:pt x="911018" y="1387935"/>
                      </a:cubicBezTo>
                      <a:lnTo>
                        <a:pt x="838119" y="1332444"/>
                      </a:lnTo>
                      <a:lnTo>
                        <a:pt x="765219" y="1387935"/>
                      </a:lnTo>
                      <a:cubicBezTo>
                        <a:pt x="392642" y="1611150"/>
                        <a:pt x="28467" y="954853"/>
                        <a:pt x="3331" y="639163"/>
                      </a:cubicBezTo>
                      <a:cubicBezTo>
                        <a:pt x="-32565" y="326165"/>
                        <a:pt x="227577" y="21875"/>
                        <a:pt x="498074" y="1125"/>
                      </a:cubicBezTo>
                      <a:close/>
                    </a:path>
                  </a:pathLst>
                </a:custGeom>
                <a:solidFill>
                  <a:srgbClr val="EC7064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417" name="Freeform 1416"/>
                <p:cNvSpPr/>
                <p:nvPr/>
              </p:nvSpPr>
              <p:spPr>
                <a:xfrm>
                  <a:off x="2035229" y="1671679"/>
                  <a:ext cx="838119" cy="1433319"/>
                </a:xfrm>
                <a:custGeom>
                  <a:avLst/>
                  <a:gdLst>
                    <a:gd name="connsiteX0" fmla="*/ 321589 w 838119"/>
                    <a:gd name="connsiteY0" fmla="*/ 154 h 1433319"/>
                    <a:gd name="connsiteX1" fmla="*/ 834788 w 838119"/>
                    <a:gd name="connsiteY1" fmla="*/ 639164 h 1433319"/>
                    <a:gd name="connsiteX2" fmla="*/ 72900 w 838119"/>
                    <a:gd name="connsiteY2" fmla="*/ 1387936 h 1433319"/>
                    <a:gd name="connsiteX3" fmla="*/ 1 w 838119"/>
                    <a:gd name="connsiteY3" fmla="*/ 1332445 h 1433319"/>
                    <a:gd name="connsiteX4" fmla="*/ 0 w 838119"/>
                    <a:gd name="connsiteY4" fmla="*/ 1332446 h 1433319"/>
                    <a:gd name="connsiteX5" fmla="*/ 0 w 838119"/>
                    <a:gd name="connsiteY5" fmla="*/ 165022 h 1433319"/>
                    <a:gd name="connsiteX6" fmla="*/ 1 w 838119"/>
                    <a:gd name="connsiteY6" fmla="*/ 165023 h 1433319"/>
                    <a:gd name="connsiteX7" fmla="*/ 54586 w 838119"/>
                    <a:gd name="connsiteY7" fmla="*/ 104184 h 1433319"/>
                    <a:gd name="connsiteX8" fmla="*/ 321589 w 838119"/>
                    <a:gd name="connsiteY8" fmla="*/ 154 h 14333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838119" h="1433319">
                      <a:moveTo>
                        <a:pt x="321589" y="154"/>
                      </a:moveTo>
                      <a:cubicBezTo>
                        <a:pt x="598565" y="8049"/>
                        <a:pt x="871500" y="319052"/>
                        <a:pt x="834788" y="639164"/>
                      </a:cubicBezTo>
                      <a:cubicBezTo>
                        <a:pt x="809652" y="954854"/>
                        <a:pt x="445477" y="1611151"/>
                        <a:pt x="72900" y="1387936"/>
                      </a:cubicBezTo>
                      <a:lnTo>
                        <a:pt x="1" y="1332445"/>
                      </a:lnTo>
                      <a:lnTo>
                        <a:pt x="0" y="1332446"/>
                      </a:lnTo>
                      <a:lnTo>
                        <a:pt x="0" y="165022"/>
                      </a:lnTo>
                      <a:lnTo>
                        <a:pt x="1" y="165023"/>
                      </a:lnTo>
                      <a:lnTo>
                        <a:pt x="54586" y="104184"/>
                      </a:lnTo>
                      <a:cubicBezTo>
                        <a:pt x="136490" y="28569"/>
                        <a:pt x="229264" y="-2478"/>
                        <a:pt x="321589" y="154"/>
                      </a:cubicBezTo>
                      <a:close/>
                    </a:path>
                  </a:pathLst>
                </a:custGeom>
                <a:solidFill>
                  <a:srgbClr val="E84C3D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13" name="Group 1412"/>
              <p:cNvGrpSpPr/>
              <p:nvPr/>
            </p:nvGrpSpPr>
            <p:grpSpPr>
              <a:xfrm rot="2700000">
                <a:off x="2122165" y="1174441"/>
                <a:ext cx="426826" cy="857864"/>
                <a:chOff x="4898239" y="1582532"/>
                <a:chExt cx="309771" cy="622599"/>
              </a:xfrm>
            </p:grpSpPr>
            <p:sp>
              <p:nvSpPr>
                <p:cNvPr id="1414" name="Freeform 1413"/>
                <p:cNvSpPr/>
                <p:nvPr/>
              </p:nvSpPr>
              <p:spPr>
                <a:xfrm rot="16200000">
                  <a:off x="4741825" y="1738946"/>
                  <a:ext cx="622599" cy="309771"/>
                </a:xfrm>
                <a:custGeom>
                  <a:avLst/>
                  <a:gdLst>
                    <a:gd name="connsiteX0" fmla="*/ 311022 w 622599"/>
                    <a:gd name="connsiteY0" fmla="*/ 1 h 309771"/>
                    <a:gd name="connsiteX1" fmla="*/ 554886 w 622599"/>
                    <a:gd name="connsiteY1" fmla="*/ 87690 h 309771"/>
                    <a:gd name="connsiteX2" fmla="*/ 620070 w 622599"/>
                    <a:gd name="connsiteY2" fmla="*/ 153608 h 309771"/>
                    <a:gd name="connsiteX3" fmla="*/ 620481 w 622599"/>
                    <a:gd name="connsiteY3" fmla="*/ 153605 h 309771"/>
                    <a:gd name="connsiteX4" fmla="*/ 620274 w 622599"/>
                    <a:gd name="connsiteY4" fmla="*/ 153815 h 309771"/>
                    <a:gd name="connsiteX5" fmla="*/ 622599 w 622599"/>
                    <a:gd name="connsiteY5" fmla="*/ 156166 h 309771"/>
                    <a:gd name="connsiteX6" fmla="*/ 617944 w 622599"/>
                    <a:gd name="connsiteY6" fmla="*/ 156177 h 309771"/>
                    <a:gd name="connsiteX7" fmla="*/ 553568 w 622599"/>
                    <a:gd name="connsiteY7" fmla="*/ 221424 h 309771"/>
                    <a:gd name="connsiteX8" fmla="*/ 2658 w 622599"/>
                    <a:gd name="connsiteY8" fmla="*/ 158149 h 309771"/>
                    <a:gd name="connsiteX9" fmla="*/ 118479 w 622599"/>
                    <a:gd name="connsiteY9" fmla="*/ 157297 h 309771"/>
                    <a:gd name="connsiteX10" fmla="*/ 0 w 622599"/>
                    <a:gd name="connsiteY10" fmla="*/ 157563 h 309771"/>
                    <a:gd name="connsiteX11" fmla="*/ 311022 w 622599"/>
                    <a:gd name="connsiteY11" fmla="*/ 1 h 3097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622599" h="309771">
                      <a:moveTo>
                        <a:pt x="311022" y="1"/>
                      </a:moveTo>
                      <a:cubicBezTo>
                        <a:pt x="396643" y="-192"/>
                        <a:pt x="482317" y="29028"/>
                        <a:pt x="554886" y="87690"/>
                      </a:cubicBezTo>
                      <a:lnTo>
                        <a:pt x="620070" y="153608"/>
                      </a:lnTo>
                      <a:lnTo>
                        <a:pt x="620481" y="153605"/>
                      </a:lnTo>
                      <a:lnTo>
                        <a:pt x="620274" y="153815"/>
                      </a:lnTo>
                      <a:lnTo>
                        <a:pt x="622599" y="156166"/>
                      </a:lnTo>
                      <a:lnTo>
                        <a:pt x="617944" y="156177"/>
                      </a:lnTo>
                      <a:lnTo>
                        <a:pt x="553568" y="221424"/>
                      </a:lnTo>
                      <a:cubicBezTo>
                        <a:pt x="386280" y="357309"/>
                        <a:pt x="148614" y="336615"/>
                        <a:pt x="2658" y="158149"/>
                      </a:cubicBezTo>
                      <a:lnTo>
                        <a:pt x="118479" y="157297"/>
                      </a:lnTo>
                      <a:lnTo>
                        <a:pt x="0" y="157563"/>
                      </a:lnTo>
                      <a:cubicBezTo>
                        <a:pt x="82792" y="52801"/>
                        <a:pt x="196861" y="257"/>
                        <a:pt x="311022" y="1"/>
                      </a:cubicBezTo>
                      <a:close/>
                    </a:path>
                  </a:pathLst>
                </a:custGeom>
                <a:solidFill>
                  <a:srgbClr val="58D68F"/>
                </a:solidFill>
                <a:ln w="635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415" name="Freeform 1414"/>
                <p:cNvSpPr/>
                <p:nvPr/>
              </p:nvSpPr>
              <p:spPr>
                <a:xfrm>
                  <a:off x="5053124" y="1582532"/>
                  <a:ext cx="154886" cy="622599"/>
                </a:xfrm>
                <a:custGeom>
                  <a:avLst/>
                  <a:gdLst>
                    <a:gd name="connsiteX0" fmla="*/ 1281 w 154886"/>
                    <a:gd name="connsiteY0" fmla="*/ 0 h 622599"/>
                    <a:gd name="connsiteX1" fmla="*/ 1292 w 154886"/>
                    <a:gd name="connsiteY1" fmla="*/ 4655 h 622599"/>
                    <a:gd name="connsiteX2" fmla="*/ 66539 w 154886"/>
                    <a:gd name="connsiteY2" fmla="*/ 69031 h 622599"/>
                    <a:gd name="connsiteX3" fmla="*/ 3264 w 154886"/>
                    <a:gd name="connsiteY3" fmla="*/ 619941 h 622599"/>
                    <a:gd name="connsiteX4" fmla="*/ 2412 w 154886"/>
                    <a:gd name="connsiteY4" fmla="*/ 504120 h 622599"/>
                    <a:gd name="connsiteX5" fmla="*/ 2678 w 154886"/>
                    <a:gd name="connsiteY5" fmla="*/ 622599 h 622599"/>
                    <a:gd name="connsiteX6" fmla="*/ 0 w 154886"/>
                    <a:gd name="connsiteY6" fmla="*/ 619972 h 622599"/>
                    <a:gd name="connsiteX7" fmla="*/ 0 w 154886"/>
                    <a:gd name="connsiteY7" fmla="*/ 1267 h 6225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54886" h="622599">
                      <a:moveTo>
                        <a:pt x="1281" y="0"/>
                      </a:moveTo>
                      <a:lnTo>
                        <a:pt x="1292" y="4655"/>
                      </a:lnTo>
                      <a:lnTo>
                        <a:pt x="66539" y="69031"/>
                      </a:lnTo>
                      <a:cubicBezTo>
                        <a:pt x="202424" y="236319"/>
                        <a:pt x="181730" y="473985"/>
                        <a:pt x="3264" y="619941"/>
                      </a:cubicBezTo>
                      <a:lnTo>
                        <a:pt x="2412" y="504120"/>
                      </a:lnTo>
                      <a:lnTo>
                        <a:pt x="2678" y="622599"/>
                      </a:lnTo>
                      <a:lnTo>
                        <a:pt x="0" y="619972"/>
                      </a:lnTo>
                      <a:lnTo>
                        <a:pt x="0" y="1267"/>
                      </a:lnTo>
                      <a:close/>
                    </a:path>
                  </a:pathLst>
                </a:custGeom>
                <a:solidFill>
                  <a:srgbClr val="27AE60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47" name="Group 1346"/>
            <p:cNvGrpSpPr/>
            <p:nvPr/>
          </p:nvGrpSpPr>
          <p:grpSpPr>
            <a:xfrm>
              <a:off x="2174247" y="3832677"/>
              <a:ext cx="355746" cy="430969"/>
              <a:chOff x="3467357" y="1386489"/>
              <a:chExt cx="1630321" cy="1975053"/>
            </a:xfrm>
          </p:grpSpPr>
          <p:sp>
            <p:nvSpPr>
              <p:cNvPr id="1407" name="Oval 1406"/>
              <p:cNvSpPr/>
              <p:nvPr/>
            </p:nvSpPr>
            <p:spPr>
              <a:xfrm>
                <a:off x="3467357" y="1731220"/>
                <a:ext cx="1630321" cy="1630321"/>
              </a:xfrm>
              <a:prstGeom prst="ellipse">
                <a:avLst/>
              </a:prstGeom>
              <a:solidFill>
                <a:srgbClr val="F8B61A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08" name="Freeform 1407"/>
              <p:cNvSpPr/>
              <p:nvPr/>
            </p:nvSpPr>
            <p:spPr>
              <a:xfrm>
                <a:off x="4267611" y="1731220"/>
                <a:ext cx="830067" cy="1630322"/>
              </a:xfrm>
              <a:custGeom>
                <a:avLst/>
                <a:gdLst>
                  <a:gd name="connsiteX0" fmla="*/ 14906 w 830067"/>
                  <a:gd name="connsiteY0" fmla="*/ 0 h 1630322"/>
                  <a:gd name="connsiteX1" fmla="*/ 830067 w 830067"/>
                  <a:gd name="connsiteY1" fmla="*/ 815161 h 1630322"/>
                  <a:gd name="connsiteX2" fmla="*/ 14906 w 830067"/>
                  <a:gd name="connsiteY2" fmla="*/ 1630322 h 1630322"/>
                  <a:gd name="connsiteX3" fmla="*/ 0 w 830067"/>
                  <a:gd name="connsiteY3" fmla="*/ 1628819 h 1630322"/>
                  <a:gd name="connsiteX4" fmla="*/ 0 w 830067"/>
                  <a:gd name="connsiteY4" fmla="*/ 1503 h 1630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30067" h="1630322">
                    <a:moveTo>
                      <a:pt x="14906" y="0"/>
                    </a:moveTo>
                    <a:cubicBezTo>
                      <a:pt x="465107" y="0"/>
                      <a:pt x="830067" y="364960"/>
                      <a:pt x="830067" y="815161"/>
                    </a:cubicBezTo>
                    <a:cubicBezTo>
                      <a:pt x="830067" y="1265362"/>
                      <a:pt x="465107" y="1630322"/>
                      <a:pt x="14906" y="1630322"/>
                    </a:cubicBezTo>
                    <a:lnTo>
                      <a:pt x="0" y="1628819"/>
                    </a:lnTo>
                    <a:lnTo>
                      <a:pt x="0" y="1503"/>
                    </a:lnTo>
                    <a:close/>
                  </a:path>
                </a:pathLst>
              </a:custGeom>
              <a:solidFill>
                <a:srgbClr val="F19E12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1409" name="Group 1408"/>
              <p:cNvGrpSpPr/>
              <p:nvPr/>
            </p:nvGrpSpPr>
            <p:grpSpPr>
              <a:xfrm rot="2700000">
                <a:off x="4357498" y="1170969"/>
                <a:ext cx="426826" cy="857866"/>
                <a:chOff x="4910359" y="1566848"/>
                <a:chExt cx="309771" cy="622600"/>
              </a:xfrm>
            </p:grpSpPr>
            <p:sp>
              <p:nvSpPr>
                <p:cNvPr id="1410" name="Freeform 1409"/>
                <p:cNvSpPr/>
                <p:nvPr/>
              </p:nvSpPr>
              <p:spPr>
                <a:xfrm rot="16200000">
                  <a:off x="4753945" y="1723262"/>
                  <a:ext cx="622599" cy="309771"/>
                </a:xfrm>
                <a:custGeom>
                  <a:avLst/>
                  <a:gdLst>
                    <a:gd name="connsiteX0" fmla="*/ 311022 w 622599"/>
                    <a:gd name="connsiteY0" fmla="*/ 1 h 309771"/>
                    <a:gd name="connsiteX1" fmla="*/ 554886 w 622599"/>
                    <a:gd name="connsiteY1" fmla="*/ 87690 h 309771"/>
                    <a:gd name="connsiteX2" fmla="*/ 620070 w 622599"/>
                    <a:gd name="connsiteY2" fmla="*/ 153608 h 309771"/>
                    <a:gd name="connsiteX3" fmla="*/ 620481 w 622599"/>
                    <a:gd name="connsiteY3" fmla="*/ 153605 h 309771"/>
                    <a:gd name="connsiteX4" fmla="*/ 620274 w 622599"/>
                    <a:gd name="connsiteY4" fmla="*/ 153815 h 309771"/>
                    <a:gd name="connsiteX5" fmla="*/ 622599 w 622599"/>
                    <a:gd name="connsiteY5" fmla="*/ 156166 h 309771"/>
                    <a:gd name="connsiteX6" fmla="*/ 617944 w 622599"/>
                    <a:gd name="connsiteY6" fmla="*/ 156177 h 309771"/>
                    <a:gd name="connsiteX7" fmla="*/ 553568 w 622599"/>
                    <a:gd name="connsiteY7" fmla="*/ 221424 h 309771"/>
                    <a:gd name="connsiteX8" fmla="*/ 2658 w 622599"/>
                    <a:gd name="connsiteY8" fmla="*/ 158149 h 309771"/>
                    <a:gd name="connsiteX9" fmla="*/ 118479 w 622599"/>
                    <a:gd name="connsiteY9" fmla="*/ 157297 h 309771"/>
                    <a:gd name="connsiteX10" fmla="*/ 0 w 622599"/>
                    <a:gd name="connsiteY10" fmla="*/ 157563 h 309771"/>
                    <a:gd name="connsiteX11" fmla="*/ 311022 w 622599"/>
                    <a:gd name="connsiteY11" fmla="*/ 1 h 3097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622599" h="309771">
                      <a:moveTo>
                        <a:pt x="311022" y="1"/>
                      </a:moveTo>
                      <a:cubicBezTo>
                        <a:pt x="396643" y="-192"/>
                        <a:pt x="482317" y="29028"/>
                        <a:pt x="554886" y="87690"/>
                      </a:cubicBezTo>
                      <a:lnTo>
                        <a:pt x="620070" y="153608"/>
                      </a:lnTo>
                      <a:lnTo>
                        <a:pt x="620481" y="153605"/>
                      </a:lnTo>
                      <a:lnTo>
                        <a:pt x="620274" y="153815"/>
                      </a:lnTo>
                      <a:lnTo>
                        <a:pt x="622599" y="156166"/>
                      </a:lnTo>
                      <a:lnTo>
                        <a:pt x="617944" y="156177"/>
                      </a:lnTo>
                      <a:lnTo>
                        <a:pt x="553568" y="221424"/>
                      </a:lnTo>
                      <a:cubicBezTo>
                        <a:pt x="386280" y="357309"/>
                        <a:pt x="148614" y="336615"/>
                        <a:pt x="2658" y="158149"/>
                      </a:cubicBezTo>
                      <a:lnTo>
                        <a:pt x="118479" y="157297"/>
                      </a:lnTo>
                      <a:lnTo>
                        <a:pt x="0" y="157563"/>
                      </a:lnTo>
                      <a:cubicBezTo>
                        <a:pt x="82792" y="52801"/>
                        <a:pt x="196861" y="257"/>
                        <a:pt x="311022" y="1"/>
                      </a:cubicBezTo>
                      <a:close/>
                    </a:path>
                  </a:pathLst>
                </a:custGeom>
                <a:solidFill>
                  <a:srgbClr val="58D68F"/>
                </a:solidFill>
                <a:ln w="635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411" name="Freeform 1410"/>
                <p:cNvSpPr/>
                <p:nvPr/>
              </p:nvSpPr>
              <p:spPr>
                <a:xfrm>
                  <a:off x="5065243" y="1566849"/>
                  <a:ext cx="154886" cy="622599"/>
                </a:xfrm>
                <a:custGeom>
                  <a:avLst/>
                  <a:gdLst>
                    <a:gd name="connsiteX0" fmla="*/ 1281 w 154886"/>
                    <a:gd name="connsiteY0" fmla="*/ 0 h 622599"/>
                    <a:gd name="connsiteX1" fmla="*/ 1292 w 154886"/>
                    <a:gd name="connsiteY1" fmla="*/ 4655 h 622599"/>
                    <a:gd name="connsiteX2" fmla="*/ 66539 w 154886"/>
                    <a:gd name="connsiteY2" fmla="*/ 69031 h 622599"/>
                    <a:gd name="connsiteX3" fmla="*/ 3264 w 154886"/>
                    <a:gd name="connsiteY3" fmla="*/ 619941 h 622599"/>
                    <a:gd name="connsiteX4" fmla="*/ 2412 w 154886"/>
                    <a:gd name="connsiteY4" fmla="*/ 504120 h 622599"/>
                    <a:gd name="connsiteX5" fmla="*/ 2678 w 154886"/>
                    <a:gd name="connsiteY5" fmla="*/ 622599 h 622599"/>
                    <a:gd name="connsiteX6" fmla="*/ 0 w 154886"/>
                    <a:gd name="connsiteY6" fmla="*/ 619972 h 622599"/>
                    <a:gd name="connsiteX7" fmla="*/ 0 w 154886"/>
                    <a:gd name="connsiteY7" fmla="*/ 1267 h 6225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54886" h="622599">
                      <a:moveTo>
                        <a:pt x="1281" y="0"/>
                      </a:moveTo>
                      <a:lnTo>
                        <a:pt x="1292" y="4655"/>
                      </a:lnTo>
                      <a:lnTo>
                        <a:pt x="66539" y="69031"/>
                      </a:lnTo>
                      <a:cubicBezTo>
                        <a:pt x="202424" y="236319"/>
                        <a:pt x="181730" y="473985"/>
                        <a:pt x="3264" y="619941"/>
                      </a:cubicBezTo>
                      <a:lnTo>
                        <a:pt x="2412" y="504120"/>
                      </a:lnTo>
                      <a:lnTo>
                        <a:pt x="2678" y="622599"/>
                      </a:lnTo>
                      <a:lnTo>
                        <a:pt x="0" y="619972"/>
                      </a:lnTo>
                      <a:lnTo>
                        <a:pt x="0" y="1267"/>
                      </a:lnTo>
                      <a:close/>
                    </a:path>
                  </a:pathLst>
                </a:custGeom>
                <a:solidFill>
                  <a:srgbClr val="27AE60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48" name="Group 1347"/>
            <p:cNvGrpSpPr/>
            <p:nvPr/>
          </p:nvGrpSpPr>
          <p:grpSpPr>
            <a:xfrm>
              <a:off x="3404978" y="3852683"/>
              <a:ext cx="392762" cy="419835"/>
              <a:chOff x="3589257" y="1246862"/>
              <a:chExt cx="1485489" cy="1587885"/>
            </a:xfrm>
          </p:grpSpPr>
          <p:cxnSp>
            <p:nvCxnSpPr>
              <p:cNvPr id="1396" name="Straight Connector 1395"/>
              <p:cNvCxnSpPr/>
              <p:nvPr/>
            </p:nvCxnSpPr>
            <p:spPr>
              <a:xfrm flipV="1">
                <a:off x="3896226" y="1557868"/>
                <a:ext cx="335757" cy="789942"/>
              </a:xfrm>
              <a:prstGeom prst="line">
                <a:avLst/>
              </a:prstGeom>
              <a:noFill/>
              <a:ln w="101600" cap="flat" cmpd="sng" algn="ctr">
                <a:solidFill>
                  <a:srgbClr val="58D68F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397" name="Straight Connector 1396"/>
              <p:cNvCxnSpPr/>
              <p:nvPr/>
            </p:nvCxnSpPr>
            <p:spPr>
              <a:xfrm flipH="1" flipV="1">
                <a:off x="4246378" y="1557868"/>
                <a:ext cx="335757" cy="789942"/>
              </a:xfrm>
              <a:prstGeom prst="line">
                <a:avLst/>
              </a:prstGeom>
              <a:noFill/>
              <a:ln w="101600" cap="flat" cmpd="sng" algn="ctr">
                <a:solidFill>
                  <a:srgbClr val="27AE60"/>
                </a:solidFill>
                <a:prstDash val="solid"/>
                <a:miter lim="800000"/>
              </a:ln>
              <a:effectLst/>
            </p:spPr>
          </p:cxnSp>
          <p:grpSp>
            <p:nvGrpSpPr>
              <p:cNvPr id="1398" name="Group 1397"/>
              <p:cNvGrpSpPr/>
              <p:nvPr/>
            </p:nvGrpSpPr>
            <p:grpSpPr>
              <a:xfrm>
                <a:off x="3589257" y="2220809"/>
                <a:ext cx="613937" cy="613938"/>
                <a:chOff x="4607481" y="4365751"/>
                <a:chExt cx="739649" cy="739650"/>
              </a:xfrm>
            </p:grpSpPr>
            <p:sp>
              <p:nvSpPr>
                <p:cNvPr id="1405" name="Oval 1404"/>
                <p:cNvSpPr/>
                <p:nvPr/>
              </p:nvSpPr>
              <p:spPr>
                <a:xfrm>
                  <a:off x="4607481" y="4365751"/>
                  <a:ext cx="739649" cy="739649"/>
                </a:xfrm>
                <a:prstGeom prst="ellipse">
                  <a:avLst/>
                </a:prstGeom>
                <a:solidFill>
                  <a:srgbClr val="C6495E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406" name="Freeform 1405"/>
                <p:cNvSpPr/>
                <p:nvPr/>
              </p:nvSpPr>
              <p:spPr>
                <a:xfrm>
                  <a:off x="4977304" y="4365751"/>
                  <a:ext cx="369826" cy="739650"/>
                </a:xfrm>
                <a:custGeom>
                  <a:avLst/>
                  <a:gdLst>
                    <a:gd name="connsiteX0" fmla="*/ 1 w 369826"/>
                    <a:gd name="connsiteY0" fmla="*/ 0 h 739650"/>
                    <a:gd name="connsiteX1" fmla="*/ 369826 w 369826"/>
                    <a:gd name="connsiteY1" fmla="*/ 369825 h 739650"/>
                    <a:gd name="connsiteX2" fmla="*/ 1 w 369826"/>
                    <a:gd name="connsiteY2" fmla="*/ 739650 h 739650"/>
                    <a:gd name="connsiteX3" fmla="*/ 0 w 369826"/>
                    <a:gd name="connsiteY3" fmla="*/ 739650 h 739650"/>
                    <a:gd name="connsiteX4" fmla="*/ 0 w 369826"/>
                    <a:gd name="connsiteY4" fmla="*/ 0 h 7396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69826" h="739650">
                      <a:moveTo>
                        <a:pt x="1" y="0"/>
                      </a:moveTo>
                      <a:cubicBezTo>
                        <a:pt x="204250" y="0"/>
                        <a:pt x="369826" y="165576"/>
                        <a:pt x="369826" y="369825"/>
                      </a:cubicBezTo>
                      <a:cubicBezTo>
                        <a:pt x="369826" y="574074"/>
                        <a:pt x="204250" y="739650"/>
                        <a:pt x="1" y="739650"/>
                      </a:cubicBezTo>
                      <a:lnTo>
                        <a:pt x="0" y="73965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52B42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399" name="Group 1398"/>
              <p:cNvGrpSpPr/>
              <p:nvPr/>
            </p:nvGrpSpPr>
            <p:grpSpPr>
              <a:xfrm>
                <a:off x="4260773" y="2220809"/>
                <a:ext cx="613937" cy="613938"/>
                <a:chOff x="4607481" y="4365751"/>
                <a:chExt cx="739649" cy="739650"/>
              </a:xfrm>
            </p:grpSpPr>
            <p:sp>
              <p:nvSpPr>
                <p:cNvPr id="1403" name="Oval 1402"/>
                <p:cNvSpPr/>
                <p:nvPr/>
              </p:nvSpPr>
              <p:spPr>
                <a:xfrm>
                  <a:off x="4607481" y="4365751"/>
                  <a:ext cx="739649" cy="739649"/>
                </a:xfrm>
                <a:prstGeom prst="ellipse">
                  <a:avLst/>
                </a:prstGeom>
                <a:solidFill>
                  <a:srgbClr val="C6495E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404" name="Freeform 1403"/>
                <p:cNvSpPr/>
                <p:nvPr/>
              </p:nvSpPr>
              <p:spPr>
                <a:xfrm>
                  <a:off x="4977304" y="4365751"/>
                  <a:ext cx="369826" cy="739650"/>
                </a:xfrm>
                <a:custGeom>
                  <a:avLst/>
                  <a:gdLst>
                    <a:gd name="connsiteX0" fmla="*/ 1 w 369826"/>
                    <a:gd name="connsiteY0" fmla="*/ 0 h 739650"/>
                    <a:gd name="connsiteX1" fmla="*/ 369826 w 369826"/>
                    <a:gd name="connsiteY1" fmla="*/ 369825 h 739650"/>
                    <a:gd name="connsiteX2" fmla="*/ 1 w 369826"/>
                    <a:gd name="connsiteY2" fmla="*/ 739650 h 739650"/>
                    <a:gd name="connsiteX3" fmla="*/ 0 w 369826"/>
                    <a:gd name="connsiteY3" fmla="*/ 739650 h 739650"/>
                    <a:gd name="connsiteX4" fmla="*/ 0 w 369826"/>
                    <a:gd name="connsiteY4" fmla="*/ 0 h 7396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69826" h="739650">
                      <a:moveTo>
                        <a:pt x="1" y="0"/>
                      </a:moveTo>
                      <a:cubicBezTo>
                        <a:pt x="204250" y="0"/>
                        <a:pt x="369826" y="165576"/>
                        <a:pt x="369826" y="369825"/>
                      </a:cubicBezTo>
                      <a:cubicBezTo>
                        <a:pt x="369826" y="574074"/>
                        <a:pt x="204250" y="739650"/>
                        <a:pt x="1" y="739650"/>
                      </a:cubicBezTo>
                      <a:lnTo>
                        <a:pt x="0" y="73965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52B42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0" name="Group 1399"/>
              <p:cNvGrpSpPr/>
              <p:nvPr/>
            </p:nvGrpSpPr>
            <p:grpSpPr>
              <a:xfrm>
                <a:off x="4189264" y="1246862"/>
                <a:ext cx="885482" cy="428318"/>
                <a:chOff x="4063354" y="1112562"/>
                <a:chExt cx="885482" cy="428318"/>
              </a:xfrm>
            </p:grpSpPr>
            <p:sp>
              <p:nvSpPr>
                <p:cNvPr id="1401" name="Freeform 1400"/>
                <p:cNvSpPr/>
                <p:nvPr/>
              </p:nvSpPr>
              <p:spPr>
                <a:xfrm rot="20700000">
                  <a:off x="4063354" y="1112562"/>
                  <a:ext cx="857864" cy="426826"/>
                </a:xfrm>
                <a:custGeom>
                  <a:avLst/>
                  <a:gdLst>
                    <a:gd name="connsiteX0" fmla="*/ 311022 w 622599"/>
                    <a:gd name="connsiteY0" fmla="*/ 1 h 309771"/>
                    <a:gd name="connsiteX1" fmla="*/ 554886 w 622599"/>
                    <a:gd name="connsiteY1" fmla="*/ 87690 h 309771"/>
                    <a:gd name="connsiteX2" fmla="*/ 620070 w 622599"/>
                    <a:gd name="connsiteY2" fmla="*/ 153608 h 309771"/>
                    <a:gd name="connsiteX3" fmla="*/ 620481 w 622599"/>
                    <a:gd name="connsiteY3" fmla="*/ 153605 h 309771"/>
                    <a:gd name="connsiteX4" fmla="*/ 620274 w 622599"/>
                    <a:gd name="connsiteY4" fmla="*/ 153815 h 309771"/>
                    <a:gd name="connsiteX5" fmla="*/ 622599 w 622599"/>
                    <a:gd name="connsiteY5" fmla="*/ 156166 h 309771"/>
                    <a:gd name="connsiteX6" fmla="*/ 617944 w 622599"/>
                    <a:gd name="connsiteY6" fmla="*/ 156177 h 309771"/>
                    <a:gd name="connsiteX7" fmla="*/ 553568 w 622599"/>
                    <a:gd name="connsiteY7" fmla="*/ 221424 h 309771"/>
                    <a:gd name="connsiteX8" fmla="*/ 2658 w 622599"/>
                    <a:gd name="connsiteY8" fmla="*/ 158149 h 309771"/>
                    <a:gd name="connsiteX9" fmla="*/ 118479 w 622599"/>
                    <a:gd name="connsiteY9" fmla="*/ 157297 h 309771"/>
                    <a:gd name="connsiteX10" fmla="*/ 0 w 622599"/>
                    <a:gd name="connsiteY10" fmla="*/ 157563 h 309771"/>
                    <a:gd name="connsiteX11" fmla="*/ 311022 w 622599"/>
                    <a:gd name="connsiteY11" fmla="*/ 1 h 3097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622599" h="309771">
                      <a:moveTo>
                        <a:pt x="311022" y="1"/>
                      </a:moveTo>
                      <a:cubicBezTo>
                        <a:pt x="396643" y="-192"/>
                        <a:pt x="482317" y="29028"/>
                        <a:pt x="554886" y="87690"/>
                      </a:cubicBezTo>
                      <a:lnTo>
                        <a:pt x="620070" y="153608"/>
                      </a:lnTo>
                      <a:lnTo>
                        <a:pt x="620481" y="153605"/>
                      </a:lnTo>
                      <a:lnTo>
                        <a:pt x="620274" y="153815"/>
                      </a:lnTo>
                      <a:lnTo>
                        <a:pt x="622599" y="156166"/>
                      </a:lnTo>
                      <a:lnTo>
                        <a:pt x="617944" y="156177"/>
                      </a:lnTo>
                      <a:lnTo>
                        <a:pt x="553568" y="221424"/>
                      </a:lnTo>
                      <a:cubicBezTo>
                        <a:pt x="386280" y="357309"/>
                        <a:pt x="148614" y="336615"/>
                        <a:pt x="2658" y="158149"/>
                      </a:cubicBezTo>
                      <a:lnTo>
                        <a:pt x="118479" y="157297"/>
                      </a:lnTo>
                      <a:lnTo>
                        <a:pt x="0" y="157563"/>
                      </a:lnTo>
                      <a:cubicBezTo>
                        <a:pt x="82792" y="52801"/>
                        <a:pt x="196861" y="257"/>
                        <a:pt x="311022" y="1"/>
                      </a:cubicBezTo>
                      <a:close/>
                    </a:path>
                  </a:pathLst>
                </a:custGeom>
                <a:solidFill>
                  <a:srgbClr val="58D68F"/>
                </a:solidFill>
                <a:ln w="635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402" name="Freeform 1401"/>
                <p:cNvSpPr/>
                <p:nvPr/>
              </p:nvSpPr>
              <p:spPr>
                <a:xfrm rot="4500000">
                  <a:off x="4413197" y="1005241"/>
                  <a:ext cx="213414" cy="857864"/>
                </a:xfrm>
                <a:custGeom>
                  <a:avLst/>
                  <a:gdLst>
                    <a:gd name="connsiteX0" fmla="*/ 1281 w 154886"/>
                    <a:gd name="connsiteY0" fmla="*/ 0 h 622599"/>
                    <a:gd name="connsiteX1" fmla="*/ 1292 w 154886"/>
                    <a:gd name="connsiteY1" fmla="*/ 4655 h 622599"/>
                    <a:gd name="connsiteX2" fmla="*/ 66539 w 154886"/>
                    <a:gd name="connsiteY2" fmla="*/ 69031 h 622599"/>
                    <a:gd name="connsiteX3" fmla="*/ 3264 w 154886"/>
                    <a:gd name="connsiteY3" fmla="*/ 619941 h 622599"/>
                    <a:gd name="connsiteX4" fmla="*/ 2412 w 154886"/>
                    <a:gd name="connsiteY4" fmla="*/ 504120 h 622599"/>
                    <a:gd name="connsiteX5" fmla="*/ 2678 w 154886"/>
                    <a:gd name="connsiteY5" fmla="*/ 622599 h 622599"/>
                    <a:gd name="connsiteX6" fmla="*/ 0 w 154886"/>
                    <a:gd name="connsiteY6" fmla="*/ 619972 h 622599"/>
                    <a:gd name="connsiteX7" fmla="*/ 0 w 154886"/>
                    <a:gd name="connsiteY7" fmla="*/ 1267 h 6225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54886" h="622599">
                      <a:moveTo>
                        <a:pt x="1281" y="0"/>
                      </a:moveTo>
                      <a:lnTo>
                        <a:pt x="1292" y="4655"/>
                      </a:lnTo>
                      <a:lnTo>
                        <a:pt x="66539" y="69031"/>
                      </a:lnTo>
                      <a:cubicBezTo>
                        <a:pt x="202424" y="236319"/>
                        <a:pt x="181730" y="473985"/>
                        <a:pt x="3264" y="619941"/>
                      </a:cubicBezTo>
                      <a:lnTo>
                        <a:pt x="2412" y="504120"/>
                      </a:lnTo>
                      <a:lnTo>
                        <a:pt x="2678" y="622599"/>
                      </a:lnTo>
                      <a:lnTo>
                        <a:pt x="0" y="619972"/>
                      </a:lnTo>
                      <a:lnTo>
                        <a:pt x="0" y="1267"/>
                      </a:lnTo>
                      <a:close/>
                    </a:path>
                  </a:pathLst>
                </a:custGeom>
                <a:solidFill>
                  <a:srgbClr val="27AE60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49" name="Group 1348"/>
            <p:cNvGrpSpPr/>
            <p:nvPr/>
          </p:nvGrpSpPr>
          <p:grpSpPr>
            <a:xfrm>
              <a:off x="1809291" y="3852683"/>
              <a:ext cx="293425" cy="406095"/>
              <a:chOff x="1633488" y="334932"/>
              <a:chExt cx="1344715" cy="1861064"/>
            </a:xfrm>
          </p:grpSpPr>
          <p:grpSp>
            <p:nvGrpSpPr>
              <p:cNvPr id="1372" name="Group 1371"/>
              <p:cNvGrpSpPr/>
              <p:nvPr/>
            </p:nvGrpSpPr>
            <p:grpSpPr>
              <a:xfrm>
                <a:off x="1633488" y="684696"/>
                <a:ext cx="1344715" cy="1511300"/>
                <a:chOff x="1633488" y="684696"/>
                <a:chExt cx="1344715" cy="1511300"/>
              </a:xfrm>
            </p:grpSpPr>
            <p:sp>
              <p:nvSpPr>
                <p:cNvPr id="1394" name="Freeform 1393"/>
                <p:cNvSpPr/>
                <p:nvPr/>
              </p:nvSpPr>
              <p:spPr>
                <a:xfrm flipH="1">
                  <a:off x="1633488" y="684696"/>
                  <a:ext cx="1344715" cy="1511300"/>
                </a:xfrm>
                <a:custGeom>
                  <a:avLst/>
                  <a:gdLst>
                    <a:gd name="connsiteX0" fmla="*/ 695217 w 1344715"/>
                    <a:gd name="connsiteY0" fmla="*/ 0 h 1511300"/>
                    <a:gd name="connsiteX1" fmla="*/ 685058 w 1344715"/>
                    <a:gd name="connsiteY1" fmla="*/ 0 h 1511300"/>
                    <a:gd name="connsiteX2" fmla="*/ 659657 w 1344715"/>
                    <a:gd name="connsiteY2" fmla="*/ 0 h 1511300"/>
                    <a:gd name="connsiteX3" fmla="*/ 649498 w 1344715"/>
                    <a:gd name="connsiteY3" fmla="*/ 0 h 1511300"/>
                    <a:gd name="connsiteX4" fmla="*/ 649498 w 1344715"/>
                    <a:gd name="connsiteY4" fmla="*/ 424 h 1511300"/>
                    <a:gd name="connsiteX5" fmla="*/ 556042 w 1344715"/>
                    <a:gd name="connsiteY5" fmla="*/ 4323 h 1511300"/>
                    <a:gd name="connsiteX6" fmla="*/ 619492 w 1344715"/>
                    <a:gd name="connsiteY6" fmla="*/ 1506592 h 1511300"/>
                    <a:gd name="connsiteX7" fmla="*/ 649498 w 1344715"/>
                    <a:gd name="connsiteY7" fmla="*/ 1509264 h 1511300"/>
                    <a:gd name="connsiteX8" fmla="*/ 649498 w 1344715"/>
                    <a:gd name="connsiteY8" fmla="*/ 1511300 h 1511300"/>
                    <a:gd name="connsiteX9" fmla="*/ 672357 w 1344715"/>
                    <a:gd name="connsiteY9" fmla="*/ 1511300 h 1511300"/>
                    <a:gd name="connsiteX10" fmla="*/ 672358 w 1344715"/>
                    <a:gd name="connsiteY10" fmla="*/ 1511300 h 1511300"/>
                    <a:gd name="connsiteX11" fmla="*/ 695217 w 1344715"/>
                    <a:gd name="connsiteY11" fmla="*/ 1511300 h 1511300"/>
                    <a:gd name="connsiteX12" fmla="*/ 695217 w 1344715"/>
                    <a:gd name="connsiteY12" fmla="*/ 1507477 h 1511300"/>
                    <a:gd name="connsiteX13" fmla="*/ 778028 w 1344715"/>
                    <a:gd name="connsiteY13" fmla="*/ 1493630 h 1511300"/>
                    <a:gd name="connsiteX14" fmla="*/ 788673 w 1344715"/>
                    <a:gd name="connsiteY14" fmla="*/ 4323 h 1511300"/>
                    <a:gd name="connsiteX15" fmla="*/ 695217 w 1344715"/>
                    <a:gd name="connsiteY15" fmla="*/ 424 h 15113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344715" h="1511300">
                      <a:moveTo>
                        <a:pt x="695217" y="0"/>
                      </a:moveTo>
                      <a:lnTo>
                        <a:pt x="685058" y="0"/>
                      </a:lnTo>
                      <a:lnTo>
                        <a:pt x="659657" y="0"/>
                      </a:lnTo>
                      <a:lnTo>
                        <a:pt x="649498" y="0"/>
                      </a:lnTo>
                      <a:lnTo>
                        <a:pt x="649498" y="424"/>
                      </a:lnTo>
                      <a:lnTo>
                        <a:pt x="556042" y="4323"/>
                      </a:lnTo>
                      <a:cubicBezTo>
                        <a:pt x="-429374" y="89872"/>
                        <a:pt x="90582" y="1417322"/>
                        <a:pt x="619492" y="1506592"/>
                      </a:cubicBezTo>
                      <a:lnTo>
                        <a:pt x="649498" y="1509264"/>
                      </a:lnTo>
                      <a:lnTo>
                        <a:pt x="649498" y="1511300"/>
                      </a:lnTo>
                      <a:lnTo>
                        <a:pt x="672357" y="1511300"/>
                      </a:lnTo>
                      <a:lnTo>
                        <a:pt x="672358" y="1511300"/>
                      </a:lnTo>
                      <a:lnTo>
                        <a:pt x="695217" y="1511300"/>
                      </a:lnTo>
                      <a:lnTo>
                        <a:pt x="695217" y="1507477"/>
                      </a:lnTo>
                      <a:lnTo>
                        <a:pt x="778028" y="1493630"/>
                      </a:lnTo>
                      <a:cubicBezTo>
                        <a:pt x="1287124" y="1330205"/>
                        <a:pt x="1741242" y="87020"/>
                        <a:pt x="788673" y="4323"/>
                      </a:cubicBezTo>
                      <a:lnTo>
                        <a:pt x="695217" y="424"/>
                      </a:lnTo>
                      <a:close/>
                    </a:path>
                  </a:pathLst>
                </a:custGeom>
                <a:solidFill>
                  <a:srgbClr val="E35443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395" name="Freeform 1394"/>
                <p:cNvSpPr/>
                <p:nvPr/>
              </p:nvSpPr>
              <p:spPr>
                <a:xfrm flipH="1">
                  <a:off x="2305845" y="684696"/>
                  <a:ext cx="672358" cy="1511300"/>
                </a:xfrm>
                <a:custGeom>
                  <a:avLst/>
                  <a:gdLst>
                    <a:gd name="connsiteX0" fmla="*/ 672358 w 672358"/>
                    <a:gd name="connsiteY0" fmla="*/ 0 h 1511300"/>
                    <a:gd name="connsiteX1" fmla="*/ 659657 w 672358"/>
                    <a:gd name="connsiteY1" fmla="*/ 0 h 1511300"/>
                    <a:gd name="connsiteX2" fmla="*/ 649498 w 672358"/>
                    <a:gd name="connsiteY2" fmla="*/ 0 h 1511300"/>
                    <a:gd name="connsiteX3" fmla="*/ 649498 w 672358"/>
                    <a:gd name="connsiteY3" fmla="*/ 424 h 1511300"/>
                    <a:gd name="connsiteX4" fmla="*/ 556042 w 672358"/>
                    <a:gd name="connsiteY4" fmla="*/ 4323 h 1511300"/>
                    <a:gd name="connsiteX5" fmla="*/ 619492 w 672358"/>
                    <a:gd name="connsiteY5" fmla="*/ 1506592 h 1511300"/>
                    <a:gd name="connsiteX6" fmla="*/ 649498 w 672358"/>
                    <a:gd name="connsiteY6" fmla="*/ 1509264 h 1511300"/>
                    <a:gd name="connsiteX7" fmla="*/ 649498 w 672358"/>
                    <a:gd name="connsiteY7" fmla="*/ 1511300 h 1511300"/>
                    <a:gd name="connsiteX8" fmla="*/ 672357 w 672358"/>
                    <a:gd name="connsiteY8" fmla="*/ 1511300 h 1511300"/>
                    <a:gd name="connsiteX9" fmla="*/ 672358 w 672358"/>
                    <a:gd name="connsiteY9" fmla="*/ 1511300 h 15113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672358" h="1511300">
                      <a:moveTo>
                        <a:pt x="672358" y="0"/>
                      </a:moveTo>
                      <a:lnTo>
                        <a:pt x="659657" y="0"/>
                      </a:lnTo>
                      <a:lnTo>
                        <a:pt x="649498" y="0"/>
                      </a:lnTo>
                      <a:lnTo>
                        <a:pt x="649498" y="424"/>
                      </a:lnTo>
                      <a:lnTo>
                        <a:pt x="556042" y="4323"/>
                      </a:lnTo>
                      <a:cubicBezTo>
                        <a:pt x="-429374" y="89872"/>
                        <a:pt x="90582" y="1417322"/>
                        <a:pt x="619492" y="1506592"/>
                      </a:cubicBezTo>
                      <a:lnTo>
                        <a:pt x="649498" y="1509264"/>
                      </a:lnTo>
                      <a:lnTo>
                        <a:pt x="649498" y="1511300"/>
                      </a:lnTo>
                      <a:lnTo>
                        <a:pt x="672357" y="1511300"/>
                      </a:lnTo>
                      <a:lnTo>
                        <a:pt x="672358" y="1511300"/>
                      </a:lnTo>
                      <a:close/>
                    </a:path>
                  </a:pathLst>
                </a:custGeom>
                <a:solidFill>
                  <a:srgbClr val="D63120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373" name="Group 1372"/>
              <p:cNvGrpSpPr/>
              <p:nvPr/>
            </p:nvGrpSpPr>
            <p:grpSpPr>
              <a:xfrm>
                <a:off x="1985367" y="334932"/>
                <a:ext cx="643040" cy="505060"/>
                <a:chOff x="2362639" y="273524"/>
                <a:chExt cx="643040" cy="505060"/>
              </a:xfrm>
            </p:grpSpPr>
            <p:sp>
              <p:nvSpPr>
                <p:cNvPr id="1392" name="Freeform 1391"/>
                <p:cNvSpPr/>
                <p:nvPr/>
              </p:nvSpPr>
              <p:spPr>
                <a:xfrm rot="10800000" flipH="1">
                  <a:off x="2362639" y="273524"/>
                  <a:ext cx="643040" cy="499054"/>
                </a:xfrm>
                <a:custGeom>
                  <a:avLst/>
                  <a:gdLst>
                    <a:gd name="connsiteX0" fmla="*/ 643040 w 643040"/>
                    <a:gd name="connsiteY0" fmla="*/ 499054 h 499054"/>
                    <a:gd name="connsiteX1" fmla="*/ 562786 w 643040"/>
                    <a:gd name="connsiteY1" fmla="*/ 129158 h 499054"/>
                    <a:gd name="connsiteX2" fmla="*/ 509870 w 643040"/>
                    <a:gd name="connsiteY2" fmla="*/ 68037 h 499054"/>
                    <a:gd name="connsiteX3" fmla="*/ 320349 w 643040"/>
                    <a:gd name="connsiteY3" fmla="*/ 0 h 499054"/>
                    <a:gd name="connsiteX4" fmla="*/ 130829 w 643040"/>
                    <a:gd name="connsiteY4" fmla="*/ 68037 h 499054"/>
                    <a:gd name="connsiteX5" fmla="*/ 80828 w 643040"/>
                    <a:gd name="connsiteY5" fmla="*/ 125790 h 499054"/>
                    <a:gd name="connsiteX6" fmla="*/ 0 w 643040"/>
                    <a:gd name="connsiteY6" fmla="*/ 498332 h 499054"/>
                    <a:gd name="connsiteX7" fmla="*/ 204341 w 643040"/>
                    <a:gd name="connsiteY7" fmla="*/ 335747 h 499054"/>
                    <a:gd name="connsiteX8" fmla="*/ 321520 w 643040"/>
                    <a:gd name="connsiteY8" fmla="*/ 483020 h 499054"/>
                    <a:gd name="connsiteX9" fmla="*/ 321520 w 643040"/>
                    <a:gd name="connsiteY9" fmla="*/ 483742 h 499054"/>
                    <a:gd name="connsiteX10" fmla="*/ 438699 w 643040"/>
                    <a:gd name="connsiteY10" fmla="*/ 336469 h 4990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643040" h="499054">
                      <a:moveTo>
                        <a:pt x="643040" y="499054"/>
                      </a:moveTo>
                      <a:lnTo>
                        <a:pt x="562786" y="129158"/>
                      </a:lnTo>
                      <a:lnTo>
                        <a:pt x="509870" y="68037"/>
                      </a:lnTo>
                      <a:cubicBezTo>
                        <a:pt x="458367" y="25533"/>
                        <a:pt x="392340" y="0"/>
                        <a:pt x="320349" y="0"/>
                      </a:cubicBezTo>
                      <a:cubicBezTo>
                        <a:pt x="248359" y="0"/>
                        <a:pt x="182331" y="25533"/>
                        <a:pt x="130829" y="68037"/>
                      </a:cubicBezTo>
                      <a:lnTo>
                        <a:pt x="80828" y="125790"/>
                      </a:lnTo>
                      <a:lnTo>
                        <a:pt x="0" y="498332"/>
                      </a:lnTo>
                      <a:lnTo>
                        <a:pt x="204341" y="335747"/>
                      </a:lnTo>
                      <a:lnTo>
                        <a:pt x="321520" y="483020"/>
                      </a:lnTo>
                      <a:lnTo>
                        <a:pt x="321520" y="483742"/>
                      </a:lnTo>
                      <a:lnTo>
                        <a:pt x="438699" y="336469"/>
                      </a:lnTo>
                      <a:close/>
                    </a:path>
                  </a:pathLst>
                </a:custGeom>
                <a:solidFill>
                  <a:srgbClr val="58D68F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393" name="Freeform 1392"/>
                <p:cNvSpPr/>
                <p:nvPr/>
              </p:nvSpPr>
              <p:spPr>
                <a:xfrm rot="10800000" flipH="1">
                  <a:off x="2684159" y="279737"/>
                  <a:ext cx="321520" cy="498847"/>
                </a:xfrm>
                <a:custGeom>
                  <a:avLst/>
                  <a:gdLst>
                    <a:gd name="connsiteX0" fmla="*/ 321520 w 321520"/>
                    <a:gd name="connsiteY0" fmla="*/ 498847 h 498847"/>
                    <a:gd name="connsiteX1" fmla="*/ 241266 w 321520"/>
                    <a:gd name="connsiteY1" fmla="*/ 128951 h 498847"/>
                    <a:gd name="connsiteX2" fmla="*/ 188350 w 321520"/>
                    <a:gd name="connsiteY2" fmla="*/ 67830 h 498847"/>
                    <a:gd name="connsiteX3" fmla="*/ 101273 w 321520"/>
                    <a:gd name="connsiteY3" fmla="*/ 17873 h 498847"/>
                    <a:gd name="connsiteX4" fmla="*/ 0 w 321520"/>
                    <a:gd name="connsiteY4" fmla="*/ 0 h 498847"/>
                    <a:gd name="connsiteX5" fmla="*/ 0 w 321520"/>
                    <a:gd name="connsiteY5" fmla="*/ 482813 h 498847"/>
                    <a:gd name="connsiteX6" fmla="*/ 0 w 321520"/>
                    <a:gd name="connsiteY6" fmla="*/ 483535 h 498847"/>
                    <a:gd name="connsiteX7" fmla="*/ 117179 w 321520"/>
                    <a:gd name="connsiteY7" fmla="*/ 336262 h 4988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21520" h="498847">
                      <a:moveTo>
                        <a:pt x="321520" y="498847"/>
                      </a:moveTo>
                      <a:lnTo>
                        <a:pt x="241266" y="128951"/>
                      </a:lnTo>
                      <a:lnTo>
                        <a:pt x="188350" y="67830"/>
                      </a:lnTo>
                      <a:cubicBezTo>
                        <a:pt x="162599" y="46578"/>
                        <a:pt x="133216" y="29569"/>
                        <a:pt x="101273" y="17873"/>
                      </a:cubicBezTo>
                      <a:lnTo>
                        <a:pt x="0" y="0"/>
                      </a:lnTo>
                      <a:lnTo>
                        <a:pt x="0" y="482813"/>
                      </a:lnTo>
                      <a:lnTo>
                        <a:pt x="0" y="483535"/>
                      </a:lnTo>
                      <a:lnTo>
                        <a:pt x="117179" y="336262"/>
                      </a:lnTo>
                      <a:close/>
                    </a:path>
                  </a:pathLst>
                </a:custGeom>
                <a:solidFill>
                  <a:srgbClr val="27AE60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374" name="Oval 1373"/>
              <p:cNvSpPr/>
              <p:nvPr/>
            </p:nvSpPr>
            <p:spPr>
              <a:xfrm>
                <a:off x="1844114" y="919903"/>
                <a:ext cx="72000" cy="72000"/>
              </a:xfrm>
              <a:prstGeom prst="ellipse">
                <a:avLst/>
              </a:prstGeom>
              <a:solidFill>
                <a:srgbClr val="F8B61A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75" name="Oval 1374"/>
              <p:cNvSpPr/>
              <p:nvPr/>
            </p:nvSpPr>
            <p:spPr>
              <a:xfrm>
                <a:off x="2120370" y="919903"/>
                <a:ext cx="72000" cy="72000"/>
              </a:xfrm>
              <a:prstGeom prst="ellipse">
                <a:avLst/>
              </a:prstGeom>
              <a:solidFill>
                <a:srgbClr val="F8B61A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76" name="Oval 1375"/>
              <p:cNvSpPr/>
              <p:nvPr/>
            </p:nvSpPr>
            <p:spPr>
              <a:xfrm>
                <a:off x="2415056" y="919903"/>
                <a:ext cx="72000" cy="72000"/>
              </a:xfrm>
              <a:prstGeom prst="ellipse">
                <a:avLst/>
              </a:prstGeom>
              <a:solidFill>
                <a:srgbClr val="F19E12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77" name="Oval 1376"/>
              <p:cNvSpPr/>
              <p:nvPr/>
            </p:nvSpPr>
            <p:spPr>
              <a:xfrm>
                <a:off x="2700852" y="919903"/>
                <a:ext cx="72000" cy="72000"/>
              </a:xfrm>
              <a:prstGeom prst="ellipse">
                <a:avLst/>
              </a:prstGeom>
              <a:solidFill>
                <a:srgbClr val="F19E12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78" name="Oval 1377"/>
              <p:cNvSpPr/>
              <p:nvPr/>
            </p:nvSpPr>
            <p:spPr>
              <a:xfrm>
                <a:off x="1707805" y="1168657"/>
                <a:ext cx="72000" cy="72000"/>
              </a:xfrm>
              <a:prstGeom prst="ellipse">
                <a:avLst/>
              </a:prstGeom>
              <a:solidFill>
                <a:srgbClr val="F8B61A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79" name="Oval 1378"/>
              <p:cNvSpPr/>
              <p:nvPr/>
            </p:nvSpPr>
            <p:spPr>
              <a:xfrm>
                <a:off x="1982315" y="1168657"/>
                <a:ext cx="72000" cy="72000"/>
              </a:xfrm>
              <a:prstGeom prst="ellipse">
                <a:avLst/>
              </a:prstGeom>
              <a:solidFill>
                <a:srgbClr val="F8B61A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80" name="Oval 1379"/>
              <p:cNvSpPr/>
              <p:nvPr/>
            </p:nvSpPr>
            <p:spPr>
              <a:xfrm>
                <a:off x="2270655" y="1168657"/>
                <a:ext cx="72000" cy="72000"/>
              </a:xfrm>
              <a:prstGeom prst="ellipse">
                <a:avLst/>
              </a:prstGeom>
              <a:solidFill>
                <a:srgbClr val="F8B61A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81" name="Oval 1380"/>
              <p:cNvSpPr/>
              <p:nvPr/>
            </p:nvSpPr>
            <p:spPr>
              <a:xfrm>
                <a:off x="2561179" y="1158779"/>
                <a:ext cx="72000" cy="72000"/>
              </a:xfrm>
              <a:prstGeom prst="ellipse">
                <a:avLst/>
              </a:prstGeom>
              <a:solidFill>
                <a:srgbClr val="F19E12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82" name="Oval 1381"/>
              <p:cNvSpPr/>
              <p:nvPr/>
            </p:nvSpPr>
            <p:spPr>
              <a:xfrm>
                <a:off x="2833510" y="1158779"/>
                <a:ext cx="72000" cy="72000"/>
              </a:xfrm>
              <a:prstGeom prst="ellipse">
                <a:avLst/>
              </a:prstGeom>
              <a:solidFill>
                <a:srgbClr val="F19E12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83" name="Oval 1382"/>
              <p:cNvSpPr/>
              <p:nvPr/>
            </p:nvSpPr>
            <p:spPr>
              <a:xfrm>
                <a:off x="1844114" y="1437922"/>
                <a:ext cx="72000" cy="72000"/>
              </a:xfrm>
              <a:prstGeom prst="ellipse">
                <a:avLst/>
              </a:prstGeom>
              <a:solidFill>
                <a:srgbClr val="F8B61A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84" name="Oval 1383"/>
              <p:cNvSpPr/>
              <p:nvPr/>
            </p:nvSpPr>
            <p:spPr>
              <a:xfrm>
                <a:off x="2120370" y="1437922"/>
                <a:ext cx="72000" cy="72000"/>
              </a:xfrm>
              <a:prstGeom prst="ellipse">
                <a:avLst/>
              </a:prstGeom>
              <a:solidFill>
                <a:srgbClr val="F8B61A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85" name="Oval 1384"/>
              <p:cNvSpPr/>
              <p:nvPr/>
            </p:nvSpPr>
            <p:spPr>
              <a:xfrm>
                <a:off x="2417471" y="1437922"/>
                <a:ext cx="72000" cy="72000"/>
              </a:xfrm>
              <a:prstGeom prst="ellipse">
                <a:avLst/>
              </a:prstGeom>
              <a:solidFill>
                <a:srgbClr val="F19E12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86" name="Oval 1385"/>
              <p:cNvSpPr/>
              <p:nvPr/>
            </p:nvSpPr>
            <p:spPr>
              <a:xfrm>
                <a:off x="2703365" y="1437922"/>
                <a:ext cx="72000" cy="72000"/>
              </a:xfrm>
              <a:prstGeom prst="ellipse">
                <a:avLst/>
              </a:prstGeom>
              <a:solidFill>
                <a:srgbClr val="F19E12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87" name="Oval 1386"/>
              <p:cNvSpPr/>
              <p:nvPr/>
            </p:nvSpPr>
            <p:spPr>
              <a:xfrm>
                <a:off x="1983481" y="1707816"/>
                <a:ext cx="72000" cy="72000"/>
              </a:xfrm>
              <a:prstGeom prst="ellipse">
                <a:avLst/>
              </a:prstGeom>
              <a:solidFill>
                <a:srgbClr val="F8B61A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88" name="Oval 1387"/>
              <p:cNvSpPr/>
              <p:nvPr/>
            </p:nvSpPr>
            <p:spPr>
              <a:xfrm>
                <a:off x="2270655" y="1707816"/>
                <a:ext cx="72000" cy="72000"/>
              </a:xfrm>
              <a:prstGeom prst="ellipse">
                <a:avLst/>
              </a:prstGeom>
              <a:solidFill>
                <a:srgbClr val="F8B61A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89" name="Oval 1388"/>
              <p:cNvSpPr/>
              <p:nvPr/>
            </p:nvSpPr>
            <p:spPr>
              <a:xfrm>
                <a:off x="2561179" y="1693893"/>
                <a:ext cx="72000" cy="72000"/>
              </a:xfrm>
              <a:prstGeom prst="ellipse">
                <a:avLst/>
              </a:prstGeom>
              <a:solidFill>
                <a:srgbClr val="F19E12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90" name="Oval 1389"/>
              <p:cNvSpPr/>
              <p:nvPr/>
            </p:nvSpPr>
            <p:spPr>
              <a:xfrm>
                <a:off x="2120370" y="2004471"/>
                <a:ext cx="72000" cy="72000"/>
              </a:xfrm>
              <a:prstGeom prst="ellipse">
                <a:avLst/>
              </a:prstGeom>
              <a:solidFill>
                <a:srgbClr val="F8B61A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91" name="Oval 1390"/>
              <p:cNvSpPr/>
              <p:nvPr/>
            </p:nvSpPr>
            <p:spPr>
              <a:xfrm>
                <a:off x="2417471" y="1997687"/>
                <a:ext cx="72000" cy="72000"/>
              </a:xfrm>
              <a:prstGeom prst="ellipse">
                <a:avLst/>
              </a:prstGeom>
              <a:solidFill>
                <a:srgbClr val="F19E12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350" name="Group 1349"/>
            <p:cNvGrpSpPr/>
            <p:nvPr/>
          </p:nvGrpSpPr>
          <p:grpSpPr>
            <a:xfrm>
              <a:off x="3057105" y="3768221"/>
              <a:ext cx="343148" cy="477007"/>
              <a:chOff x="5216848" y="2546882"/>
              <a:chExt cx="1572587" cy="2186039"/>
            </a:xfrm>
          </p:grpSpPr>
          <p:grpSp>
            <p:nvGrpSpPr>
              <p:cNvPr id="1355" name="Group 1354"/>
              <p:cNvGrpSpPr/>
              <p:nvPr/>
            </p:nvGrpSpPr>
            <p:grpSpPr>
              <a:xfrm>
                <a:off x="5216848" y="2546882"/>
                <a:ext cx="1572587" cy="2186039"/>
                <a:chOff x="4589405" y="1579240"/>
                <a:chExt cx="1572587" cy="2186039"/>
              </a:xfrm>
            </p:grpSpPr>
            <p:grpSp>
              <p:nvGrpSpPr>
                <p:cNvPr id="1357" name="Group 1356"/>
                <p:cNvGrpSpPr/>
                <p:nvPr/>
              </p:nvGrpSpPr>
              <p:grpSpPr>
                <a:xfrm rot="2641257">
                  <a:off x="5178361" y="1579240"/>
                  <a:ext cx="983631" cy="742452"/>
                  <a:chOff x="3510643" y="3553204"/>
                  <a:chExt cx="2496364" cy="1884275"/>
                </a:xfrm>
              </p:grpSpPr>
              <p:sp>
                <p:nvSpPr>
                  <p:cNvPr id="1370" name="Freeform 1369"/>
                  <p:cNvSpPr/>
                  <p:nvPr/>
                </p:nvSpPr>
                <p:spPr>
                  <a:xfrm>
                    <a:off x="3510643" y="3553204"/>
                    <a:ext cx="1248182" cy="1884275"/>
                  </a:xfrm>
                  <a:custGeom>
                    <a:avLst/>
                    <a:gdLst>
                      <a:gd name="connsiteX0" fmla="*/ 330200 w 330200"/>
                      <a:gd name="connsiteY0" fmla="*/ 463550 h 498475"/>
                      <a:gd name="connsiteX1" fmla="*/ 330200 w 330200"/>
                      <a:gd name="connsiteY1" fmla="*/ 0 h 498475"/>
                      <a:gd name="connsiteX2" fmla="*/ 155575 w 330200"/>
                      <a:gd name="connsiteY2" fmla="*/ 180975 h 498475"/>
                      <a:gd name="connsiteX3" fmla="*/ 231775 w 330200"/>
                      <a:gd name="connsiteY3" fmla="*/ 311150 h 498475"/>
                      <a:gd name="connsiteX4" fmla="*/ 0 w 330200"/>
                      <a:gd name="connsiteY4" fmla="*/ 311150 h 498475"/>
                      <a:gd name="connsiteX5" fmla="*/ 209550 w 330200"/>
                      <a:gd name="connsiteY5" fmla="*/ 498475 h 498475"/>
                      <a:gd name="connsiteX6" fmla="*/ 330200 w 330200"/>
                      <a:gd name="connsiteY6" fmla="*/ 463550 h 4984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330200" h="498475">
                        <a:moveTo>
                          <a:pt x="330200" y="463550"/>
                        </a:moveTo>
                        <a:lnTo>
                          <a:pt x="330200" y="0"/>
                        </a:lnTo>
                        <a:lnTo>
                          <a:pt x="155575" y="180975"/>
                        </a:lnTo>
                        <a:lnTo>
                          <a:pt x="231775" y="311150"/>
                        </a:lnTo>
                        <a:lnTo>
                          <a:pt x="0" y="311150"/>
                        </a:lnTo>
                        <a:lnTo>
                          <a:pt x="209550" y="498475"/>
                        </a:lnTo>
                        <a:lnTo>
                          <a:pt x="330200" y="463550"/>
                        </a:lnTo>
                        <a:close/>
                      </a:path>
                    </a:pathLst>
                  </a:custGeom>
                  <a:solidFill>
                    <a:srgbClr val="58D68F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371" name="Freeform 1370"/>
                  <p:cNvSpPr/>
                  <p:nvPr/>
                </p:nvSpPr>
                <p:spPr>
                  <a:xfrm flipH="1">
                    <a:off x="4758825" y="3553204"/>
                    <a:ext cx="1248182" cy="1884275"/>
                  </a:xfrm>
                  <a:custGeom>
                    <a:avLst/>
                    <a:gdLst>
                      <a:gd name="connsiteX0" fmla="*/ 330200 w 330200"/>
                      <a:gd name="connsiteY0" fmla="*/ 463550 h 498475"/>
                      <a:gd name="connsiteX1" fmla="*/ 330200 w 330200"/>
                      <a:gd name="connsiteY1" fmla="*/ 0 h 498475"/>
                      <a:gd name="connsiteX2" fmla="*/ 155575 w 330200"/>
                      <a:gd name="connsiteY2" fmla="*/ 180975 h 498475"/>
                      <a:gd name="connsiteX3" fmla="*/ 231775 w 330200"/>
                      <a:gd name="connsiteY3" fmla="*/ 311150 h 498475"/>
                      <a:gd name="connsiteX4" fmla="*/ 0 w 330200"/>
                      <a:gd name="connsiteY4" fmla="*/ 311150 h 498475"/>
                      <a:gd name="connsiteX5" fmla="*/ 209550 w 330200"/>
                      <a:gd name="connsiteY5" fmla="*/ 498475 h 498475"/>
                      <a:gd name="connsiteX6" fmla="*/ 330200 w 330200"/>
                      <a:gd name="connsiteY6" fmla="*/ 463550 h 4984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330200" h="498475">
                        <a:moveTo>
                          <a:pt x="330200" y="463550"/>
                        </a:moveTo>
                        <a:lnTo>
                          <a:pt x="330200" y="0"/>
                        </a:lnTo>
                        <a:lnTo>
                          <a:pt x="155575" y="180975"/>
                        </a:lnTo>
                        <a:lnTo>
                          <a:pt x="231775" y="311150"/>
                        </a:lnTo>
                        <a:lnTo>
                          <a:pt x="0" y="311150"/>
                        </a:lnTo>
                        <a:lnTo>
                          <a:pt x="209550" y="498475"/>
                        </a:lnTo>
                        <a:lnTo>
                          <a:pt x="330200" y="463550"/>
                        </a:lnTo>
                        <a:close/>
                      </a:path>
                    </a:pathLst>
                  </a:custGeom>
                  <a:solidFill>
                    <a:srgbClr val="27AE60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1358" name="Arc 1357"/>
                <p:cNvSpPr/>
                <p:nvPr/>
              </p:nvSpPr>
              <p:spPr>
                <a:xfrm flipH="1">
                  <a:off x="5370938" y="2162494"/>
                  <a:ext cx="356589" cy="733443"/>
                </a:xfrm>
                <a:prstGeom prst="arc">
                  <a:avLst>
                    <a:gd name="adj1" fmla="val 16200000"/>
                    <a:gd name="adj2" fmla="val 374751"/>
                  </a:avLst>
                </a:prstGeom>
                <a:noFill/>
                <a:ln w="76200" cap="flat" cmpd="sng" algn="ctr">
                  <a:solidFill>
                    <a:srgbClr val="27AE6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grpSp>
              <p:nvGrpSpPr>
                <p:cNvPr id="1359" name="Group 1358"/>
                <p:cNvGrpSpPr/>
                <p:nvPr/>
              </p:nvGrpSpPr>
              <p:grpSpPr>
                <a:xfrm>
                  <a:off x="4589405" y="2363348"/>
                  <a:ext cx="1566675" cy="1401931"/>
                  <a:chOff x="4589405" y="2363348"/>
                  <a:chExt cx="1566675" cy="1401931"/>
                </a:xfrm>
              </p:grpSpPr>
              <p:sp>
                <p:nvSpPr>
                  <p:cNvPr id="1360" name="Oval 1359"/>
                  <p:cNvSpPr/>
                  <p:nvPr/>
                </p:nvSpPr>
                <p:spPr>
                  <a:xfrm>
                    <a:off x="4589405" y="2363348"/>
                    <a:ext cx="391669" cy="391669"/>
                  </a:xfrm>
                  <a:prstGeom prst="ellipse">
                    <a:avLst/>
                  </a:prstGeom>
                  <a:solidFill>
                    <a:srgbClr val="415B76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361" name="Oval 1360"/>
                  <p:cNvSpPr/>
                  <p:nvPr/>
                </p:nvSpPr>
                <p:spPr>
                  <a:xfrm>
                    <a:off x="4981074" y="2363348"/>
                    <a:ext cx="391669" cy="391669"/>
                  </a:xfrm>
                  <a:prstGeom prst="ellipse">
                    <a:avLst/>
                  </a:prstGeom>
                  <a:solidFill>
                    <a:srgbClr val="415B76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362" name="Oval 1361"/>
                  <p:cNvSpPr/>
                  <p:nvPr/>
                </p:nvSpPr>
                <p:spPr>
                  <a:xfrm>
                    <a:off x="5372743" y="2363348"/>
                    <a:ext cx="391669" cy="391669"/>
                  </a:xfrm>
                  <a:prstGeom prst="ellipse">
                    <a:avLst/>
                  </a:prstGeom>
                  <a:solidFill>
                    <a:srgbClr val="415B76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363" name="Oval 1362"/>
                  <p:cNvSpPr/>
                  <p:nvPr/>
                </p:nvSpPr>
                <p:spPr>
                  <a:xfrm>
                    <a:off x="4785239" y="2700102"/>
                    <a:ext cx="391669" cy="391669"/>
                  </a:xfrm>
                  <a:prstGeom prst="ellipse">
                    <a:avLst/>
                  </a:prstGeom>
                  <a:solidFill>
                    <a:srgbClr val="415B76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364" name="Oval 1363"/>
                  <p:cNvSpPr/>
                  <p:nvPr/>
                </p:nvSpPr>
                <p:spPr>
                  <a:xfrm>
                    <a:off x="5176908" y="2700102"/>
                    <a:ext cx="391669" cy="391669"/>
                  </a:xfrm>
                  <a:prstGeom prst="ellipse">
                    <a:avLst/>
                  </a:prstGeom>
                  <a:solidFill>
                    <a:srgbClr val="415B76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365" name="Oval 1364"/>
                  <p:cNvSpPr/>
                  <p:nvPr/>
                </p:nvSpPr>
                <p:spPr>
                  <a:xfrm>
                    <a:off x="4981073" y="3036856"/>
                    <a:ext cx="391669" cy="391669"/>
                  </a:xfrm>
                  <a:prstGeom prst="ellipse">
                    <a:avLst/>
                  </a:prstGeom>
                  <a:solidFill>
                    <a:srgbClr val="415B76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366" name="Oval 1365"/>
                  <p:cNvSpPr/>
                  <p:nvPr/>
                </p:nvSpPr>
                <p:spPr>
                  <a:xfrm>
                    <a:off x="5764411" y="2363348"/>
                    <a:ext cx="391669" cy="391669"/>
                  </a:xfrm>
                  <a:prstGeom prst="ellipse">
                    <a:avLst/>
                  </a:prstGeom>
                  <a:solidFill>
                    <a:srgbClr val="415B76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367" name="Oval 1366"/>
                  <p:cNvSpPr/>
                  <p:nvPr/>
                </p:nvSpPr>
                <p:spPr>
                  <a:xfrm>
                    <a:off x="5568576" y="2700102"/>
                    <a:ext cx="391669" cy="391669"/>
                  </a:xfrm>
                  <a:prstGeom prst="ellipse">
                    <a:avLst/>
                  </a:prstGeom>
                  <a:solidFill>
                    <a:srgbClr val="415B76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368" name="Oval 1367"/>
                  <p:cNvSpPr/>
                  <p:nvPr/>
                </p:nvSpPr>
                <p:spPr>
                  <a:xfrm>
                    <a:off x="5372741" y="3036856"/>
                    <a:ext cx="391669" cy="391669"/>
                  </a:xfrm>
                  <a:prstGeom prst="ellipse">
                    <a:avLst/>
                  </a:prstGeom>
                  <a:solidFill>
                    <a:srgbClr val="415B76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369" name="Oval 1368"/>
                  <p:cNvSpPr/>
                  <p:nvPr/>
                </p:nvSpPr>
                <p:spPr>
                  <a:xfrm>
                    <a:off x="5176905" y="3373610"/>
                    <a:ext cx="391669" cy="391669"/>
                  </a:xfrm>
                  <a:prstGeom prst="ellipse">
                    <a:avLst/>
                  </a:prstGeom>
                  <a:solidFill>
                    <a:srgbClr val="415B76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</p:grpSp>
          <p:sp>
            <p:nvSpPr>
              <p:cNvPr id="1356" name="Freeform 1355"/>
              <p:cNvSpPr/>
              <p:nvPr/>
            </p:nvSpPr>
            <p:spPr>
              <a:xfrm>
                <a:off x="5998687" y="3330989"/>
                <a:ext cx="786324" cy="1401932"/>
              </a:xfrm>
              <a:custGeom>
                <a:avLst/>
                <a:gdLst>
                  <a:gd name="connsiteX0" fmla="*/ 2983 w 786324"/>
                  <a:gd name="connsiteY0" fmla="*/ 1010262 h 1401932"/>
                  <a:gd name="connsiteX1" fmla="*/ 198818 w 786324"/>
                  <a:gd name="connsiteY1" fmla="*/ 1206097 h 1401932"/>
                  <a:gd name="connsiteX2" fmla="*/ 2983 w 786324"/>
                  <a:gd name="connsiteY2" fmla="*/ 1401932 h 1401932"/>
                  <a:gd name="connsiteX3" fmla="*/ 0 w 786324"/>
                  <a:gd name="connsiteY3" fmla="*/ 1401632 h 1401932"/>
                  <a:gd name="connsiteX4" fmla="*/ 0 w 786324"/>
                  <a:gd name="connsiteY4" fmla="*/ 1010563 h 1401932"/>
                  <a:gd name="connsiteX5" fmla="*/ 198819 w 786324"/>
                  <a:gd name="connsiteY5" fmla="*/ 673508 h 1401932"/>
                  <a:gd name="connsiteX6" fmla="*/ 394654 w 786324"/>
                  <a:gd name="connsiteY6" fmla="*/ 869343 h 1401932"/>
                  <a:gd name="connsiteX7" fmla="*/ 198819 w 786324"/>
                  <a:gd name="connsiteY7" fmla="*/ 1065178 h 1401932"/>
                  <a:gd name="connsiteX8" fmla="*/ 18374 w 786324"/>
                  <a:gd name="connsiteY8" fmla="*/ 945571 h 1401932"/>
                  <a:gd name="connsiteX9" fmla="*/ 2985 w 786324"/>
                  <a:gd name="connsiteY9" fmla="*/ 869348 h 1401932"/>
                  <a:gd name="connsiteX10" fmla="*/ 0 w 786324"/>
                  <a:gd name="connsiteY10" fmla="*/ 884133 h 1401932"/>
                  <a:gd name="connsiteX11" fmla="*/ 0 w 786324"/>
                  <a:gd name="connsiteY11" fmla="*/ 854553 h 1401932"/>
                  <a:gd name="connsiteX12" fmla="*/ 2985 w 786324"/>
                  <a:gd name="connsiteY12" fmla="*/ 869338 h 1401932"/>
                  <a:gd name="connsiteX13" fmla="*/ 18374 w 786324"/>
                  <a:gd name="connsiteY13" fmla="*/ 793115 h 1401932"/>
                  <a:gd name="connsiteX14" fmla="*/ 198819 w 786324"/>
                  <a:gd name="connsiteY14" fmla="*/ 673508 h 1401932"/>
                  <a:gd name="connsiteX15" fmla="*/ 2986 w 786324"/>
                  <a:gd name="connsiteY15" fmla="*/ 336754 h 1401932"/>
                  <a:gd name="connsiteX16" fmla="*/ 183431 w 786324"/>
                  <a:gd name="connsiteY16" fmla="*/ 456361 h 1401932"/>
                  <a:gd name="connsiteX17" fmla="*/ 198820 w 786324"/>
                  <a:gd name="connsiteY17" fmla="*/ 532584 h 1401932"/>
                  <a:gd name="connsiteX18" fmla="*/ 214209 w 786324"/>
                  <a:gd name="connsiteY18" fmla="*/ 456361 h 1401932"/>
                  <a:gd name="connsiteX19" fmla="*/ 394654 w 786324"/>
                  <a:gd name="connsiteY19" fmla="*/ 336754 h 1401932"/>
                  <a:gd name="connsiteX20" fmla="*/ 590489 w 786324"/>
                  <a:gd name="connsiteY20" fmla="*/ 532589 h 1401932"/>
                  <a:gd name="connsiteX21" fmla="*/ 394654 w 786324"/>
                  <a:gd name="connsiteY21" fmla="*/ 728424 h 1401932"/>
                  <a:gd name="connsiteX22" fmla="*/ 214209 w 786324"/>
                  <a:gd name="connsiteY22" fmla="*/ 608817 h 1401932"/>
                  <a:gd name="connsiteX23" fmla="*/ 198820 w 786324"/>
                  <a:gd name="connsiteY23" fmla="*/ 532594 h 1401932"/>
                  <a:gd name="connsiteX24" fmla="*/ 183431 w 786324"/>
                  <a:gd name="connsiteY24" fmla="*/ 608817 h 1401932"/>
                  <a:gd name="connsiteX25" fmla="*/ 2986 w 786324"/>
                  <a:gd name="connsiteY25" fmla="*/ 728424 h 1401932"/>
                  <a:gd name="connsiteX26" fmla="*/ 0 w 786324"/>
                  <a:gd name="connsiteY26" fmla="*/ 727897 h 1401932"/>
                  <a:gd name="connsiteX27" fmla="*/ 0 w 786324"/>
                  <a:gd name="connsiteY27" fmla="*/ 337281 h 1401932"/>
                  <a:gd name="connsiteX28" fmla="*/ 198821 w 786324"/>
                  <a:gd name="connsiteY28" fmla="*/ 0 h 1401932"/>
                  <a:gd name="connsiteX29" fmla="*/ 379266 w 786324"/>
                  <a:gd name="connsiteY29" fmla="*/ 119607 h 1401932"/>
                  <a:gd name="connsiteX30" fmla="*/ 394655 w 786324"/>
                  <a:gd name="connsiteY30" fmla="*/ 195830 h 1401932"/>
                  <a:gd name="connsiteX31" fmla="*/ 410044 w 786324"/>
                  <a:gd name="connsiteY31" fmla="*/ 119607 h 1401932"/>
                  <a:gd name="connsiteX32" fmla="*/ 590489 w 786324"/>
                  <a:gd name="connsiteY32" fmla="*/ 0 h 1401932"/>
                  <a:gd name="connsiteX33" fmla="*/ 786324 w 786324"/>
                  <a:gd name="connsiteY33" fmla="*/ 195835 h 1401932"/>
                  <a:gd name="connsiteX34" fmla="*/ 590489 w 786324"/>
                  <a:gd name="connsiteY34" fmla="*/ 391670 h 1401932"/>
                  <a:gd name="connsiteX35" fmla="*/ 410044 w 786324"/>
                  <a:gd name="connsiteY35" fmla="*/ 272063 h 1401932"/>
                  <a:gd name="connsiteX36" fmla="*/ 394655 w 786324"/>
                  <a:gd name="connsiteY36" fmla="*/ 195840 h 1401932"/>
                  <a:gd name="connsiteX37" fmla="*/ 379266 w 786324"/>
                  <a:gd name="connsiteY37" fmla="*/ 272063 h 1401932"/>
                  <a:gd name="connsiteX38" fmla="*/ 198821 w 786324"/>
                  <a:gd name="connsiteY38" fmla="*/ 391670 h 1401932"/>
                  <a:gd name="connsiteX39" fmla="*/ 6965 w 786324"/>
                  <a:gd name="connsiteY39" fmla="*/ 235303 h 1401932"/>
                  <a:gd name="connsiteX40" fmla="*/ 2987 w 786324"/>
                  <a:gd name="connsiteY40" fmla="*/ 195840 h 1401932"/>
                  <a:gd name="connsiteX41" fmla="*/ 0 w 786324"/>
                  <a:gd name="connsiteY41" fmla="*/ 225464 h 1401932"/>
                  <a:gd name="connsiteX42" fmla="*/ 0 w 786324"/>
                  <a:gd name="connsiteY42" fmla="*/ 166206 h 1401932"/>
                  <a:gd name="connsiteX43" fmla="*/ 2987 w 786324"/>
                  <a:gd name="connsiteY43" fmla="*/ 195830 h 1401932"/>
                  <a:gd name="connsiteX44" fmla="*/ 6965 w 786324"/>
                  <a:gd name="connsiteY44" fmla="*/ 156367 h 1401932"/>
                  <a:gd name="connsiteX45" fmla="*/ 198821 w 786324"/>
                  <a:gd name="connsiteY45" fmla="*/ 0 h 14019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</a:cxnLst>
                <a:rect l="l" t="t" r="r" b="b"/>
                <a:pathLst>
                  <a:path w="786324" h="1401932">
                    <a:moveTo>
                      <a:pt x="2983" y="1010262"/>
                    </a:moveTo>
                    <a:cubicBezTo>
                      <a:pt x="111140" y="1010262"/>
                      <a:pt x="198818" y="1097940"/>
                      <a:pt x="198818" y="1206097"/>
                    </a:cubicBezTo>
                    <a:cubicBezTo>
                      <a:pt x="198818" y="1314254"/>
                      <a:pt x="111140" y="1401932"/>
                      <a:pt x="2983" y="1401932"/>
                    </a:cubicBezTo>
                    <a:lnTo>
                      <a:pt x="0" y="1401632"/>
                    </a:lnTo>
                    <a:lnTo>
                      <a:pt x="0" y="1010563"/>
                    </a:lnTo>
                    <a:close/>
                    <a:moveTo>
                      <a:pt x="198819" y="673508"/>
                    </a:moveTo>
                    <a:cubicBezTo>
                      <a:pt x="306976" y="673508"/>
                      <a:pt x="394654" y="761186"/>
                      <a:pt x="394654" y="869343"/>
                    </a:cubicBezTo>
                    <a:cubicBezTo>
                      <a:pt x="394654" y="977500"/>
                      <a:pt x="306976" y="1065178"/>
                      <a:pt x="198819" y="1065178"/>
                    </a:cubicBezTo>
                    <a:cubicBezTo>
                      <a:pt x="117701" y="1065178"/>
                      <a:pt x="48103" y="1015859"/>
                      <a:pt x="18374" y="945571"/>
                    </a:cubicBezTo>
                    <a:lnTo>
                      <a:pt x="2985" y="869348"/>
                    </a:lnTo>
                    <a:lnTo>
                      <a:pt x="0" y="884133"/>
                    </a:lnTo>
                    <a:lnTo>
                      <a:pt x="0" y="854553"/>
                    </a:lnTo>
                    <a:lnTo>
                      <a:pt x="2985" y="869338"/>
                    </a:lnTo>
                    <a:lnTo>
                      <a:pt x="18374" y="793115"/>
                    </a:lnTo>
                    <a:cubicBezTo>
                      <a:pt x="48103" y="722827"/>
                      <a:pt x="117701" y="673508"/>
                      <a:pt x="198819" y="673508"/>
                    </a:cubicBezTo>
                    <a:close/>
                    <a:moveTo>
                      <a:pt x="2986" y="336754"/>
                    </a:moveTo>
                    <a:cubicBezTo>
                      <a:pt x="84104" y="336754"/>
                      <a:pt x="153702" y="386073"/>
                      <a:pt x="183431" y="456361"/>
                    </a:cubicBezTo>
                    <a:lnTo>
                      <a:pt x="198820" y="532584"/>
                    </a:lnTo>
                    <a:lnTo>
                      <a:pt x="214209" y="456361"/>
                    </a:lnTo>
                    <a:cubicBezTo>
                      <a:pt x="243938" y="386073"/>
                      <a:pt x="313536" y="336754"/>
                      <a:pt x="394654" y="336754"/>
                    </a:cubicBezTo>
                    <a:cubicBezTo>
                      <a:pt x="502811" y="336754"/>
                      <a:pt x="590489" y="424432"/>
                      <a:pt x="590489" y="532589"/>
                    </a:cubicBezTo>
                    <a:cubicBezTo>
                      <a:pt x="590489" y="640746"/>
                      <a:pt x="502811" y="728424"/>
                      <a:pt x="394654" y="728424"/>
                    </a:cubicBezTo>
                    <a:cubicBezTo>
                      <a:pt x="313536" y="728424"/>
                      <a:pt x="243938" y="679105"/>
                      <a:pt x="214209" y="608817"/>
                    </a:cubicBezTo>
                    <a:lnTo>
                      <a:pt x="198820" y="532594"/>
                    </a:lnTo>
                    <a:lnTo>
                      <a:pt x="183431" y="608817"/>
                    </a:lnTo>
                    <a:cubicBezTo>
                      <a:pt x="153702" y="679105"/>
                      <a:pt x="84104" y="728424"/>
                      <a:pt x="2986" y="728424"/>
                    </a:cubicBezTo>
                    <a:lnTo>
                      <a:pt x="0" y="727897"/>
                    </a:lnTo>
                    <a:lnTo>
                      <a:pt x="0" y="337281"/>
                    </a:lnTo>
                    <a:close/>
                    <a:moveTo>
                      <a:pt x="198821" y="0"/>
                    </a:moveTo>
                    <a:cubicBezTo>
                      <a:pt x="279939" y="0"/>
                      <a:pt x="349537" y="49319"/>
                      <a:pt x="379266" y="119607"/>
                    </a:cubicBezTo>
                    <a:lnTo>
                      <a:pt x="394655" y="195830"/>
                    </a:lnTo>
                    <a:lnTo>
                      <a:pt x="410044" y="119607"/>
                    </a:lnTo>
                    <a:cubicBezTo>
                      <a:pt x="439773" y="49319"/>
                      <a:pt x="509372" y="0"/>
                      <a:pt x="590489" y="0"/>
                    </a:cubicBezTo>
                    <a:cubicBezTo>
                      <a:pt x="698646" y="0"/>
                      <a:pt x="786324" y="87678"/>
                      <a:pt x="786324" y="195835"/>
                    </a:cubicBezTo>
                    <a:cubicBezTo>
                      <a:pt x="786324" y="303992"/>
                      <a:pt x="698646" y="391670"/>
                      <a:pt x="590489" y="391670"/>
                    </a:cubicBezTo>
                    <a:cubicBezTo>
                      <a:pt x="509372" y="391670"/>
                      <a:pt x="439773" y="342351"/>
                      <a:pt x="410044" y="272063"/>
                    </a:cubicBezTo>
                    <a:lnTo>
                      <a:pt x="394655" y="195840"/>
                    </a:lnTo>
                    <a:lnTo>
                      <a:pt x="379266" y="272063"/>
                    </a:lnTo>
                    <a:cubicBezTo>
                      <a:pt x="349537" y="342351"/>
                      <a:pt x="279939" y="391670"/>
                      <a:pt x="198821" y="391670"/>
                    </a:cubicBezTo>
                    <a:cubicBezTo>
                      <a:pt x="104184" y="391670"/>
                      <a:pt x="25226" y="324541"/>
                      <a:pt x="6965" y="235303"/>
                    </a:cubicBezTo>
                    <a:lnTo>
                      <a:pt x="2987" y="195840"/>
                    </a:lnTo>
                    <a:lnTo>
                      <a:pt x="0" y="225464"/>
                    </a:lnTo>
                    <a:lnTo>
                      <a:pt x="0" y="166206"/>
                    </a:lnTo>
                    <a:lnTo>
                      <a:pt x="2987" y="195830"/>
                    </a:lnTo>
                    <a:lnTo>
                      <a:pt x="6965" y="156367"/>
                    </a:lnTo>
                    <a:cubicBezTo>
                      <a:pt x="25226" y="67128"/>
                      <a:pt x="104184" y="0"/>
                      <a:pt x="198821" y="0"/>
                    </a:cubicBezTo>
                    <a:close/>
                  </a:path>
                </a:pathLst>
              </a:custGeom>
              <a:solidFill>
                <a:sysClr val="windowText" lastClr="000000">
                  <a:alpha val="15000"/>
                </a:sys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351" name="Rectangle 1350"/>
            <p:cNvSpPr/>
            <p:nvPr/>
          </p:nvSpPr>
          <p:spPr>
            <a:xfrm>
              <a:off x="2783405" y="3181017"/>
              <a:ext cx="162318" cy="598865"/>
            </a:xfrm>
            <a:prstGeom prst="rect">
              <a:avLst/>
            </a:prstGeom>
            <a:solidFill>
              <a:srgbClr val="9B59B6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52" name="Rectangle 1351"/>
            <p:cNvSpPr/>
            <p:nvPr/>
          </p:nvSpPr>
          <p:spPr>
            <a:xfrm>
              <a:off x="3169669" y="3181017"/>
              <a:ext cx="162318" cy="598865"/>
            </a:xfrm>
            <a:prstGeom prst="rect">
              <a:avLst/>
            </a:prstGeom>
            <a:solidFill>
              <a:srgbClr val="9B59B6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53" name="Rectangle 1352"/>
            <p:cNvSpPr/>
            <p:nvPr/>
          </p:nvSpPr>
          <p:spPr>
            <a:xfrm>
              <a:off x="3504642" y="3181017"/>
              <a:ext cx="162318" cy="598865"/>
            </a:xfrm>
            <a:prstGeom prst="rect">
              <a:avLst/>
            </a:prstGeom>
            <a:solidFill>
              <a:srgbClr val="9B59B6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1354" name="Straight Connector 1353"/>
            <p:cNvCxnSpPr/>
            <p:nvPr/>
          </p:nvCxnSpPr>
          <p:spPr>
            <a:xfrm>
              <a:off x="1809549" y="3789256"/>
              <a:ext cx="1982805" cy="0"/>
            </a:xfrm>
            <a:prstGeom prst="line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</p:grpSp>
      <p:grpSp>
        <p:nvGrpSpPr>
          <p:cNvPr id="1418" name="Group 1417"/>
          <p:cNvGrpSpPr/>
          <p:nvPr/>
        </p:nvGrpSpPr>
        <p:grpSpPr>
          <a:xfrm>
            <a:off x="1375472" y="6155808"/>
            <a:ext cx="754507" cy="414165"/>
            <a:chOff x="1809291" y="3181017"/>
            <a:chExt cx="1988449" cy="1091501"/>
          </a:xfrm>
        </p:grpSpPr>
        <p:grpSp>
          <p:nvGrpSpPr>
            <p:cNvPr id="1419" name="Group 1418"/>
            <p:cNvGrpSpPr/>
            <p:nvPr/>
          </p:nvGrpSpPr>
          <p:grpSpPr>
            <a:xfrm>
              <a:off x="2631409" y="3861046"/>
              <a:ext cx="365765" cy="374232"/>
              <a:chOff x="1197111" y="1389960"/>
              <a:chExt cx="1676237" cy="1715038"/>
            </a:xfrm>
          </p:grpSpPr>
          <p:grpSp>
            <p:nvGrpSpPr>
              <p:cNvPr id="1485" name="Group 1484"/>
              <p:cNvGrpSpPr/>
              <p:nvPr/>
            </p:nvGrpSpPr>
            <p:grpSpPr>
              <a:xfrm>
                <a:off x="1197111" y="1671679"/>
                <a:ext cx="1676237" cy="1433319"/>
                <a:chOff x="1197111" y="1671679"/>
                <a:chExt cx="1676237" cy="1433319"/>
              </a:xfrm>
            </p:grpSpPr>
            <p:sp>
              <p:nvSpPr>
                <p:cNvPr id="1489" name="Freeform 1488"/>
                <p:cNvSpPr/>
                <p:nvPr/>
              </p:nvSpPr>
              <p:spPr>
                <a:xfrm>
                  <a:off x="1197111" y="1671680"/>
                  <a:ext cx="1676237" cy="1433318"/>
                </a:xfrm>
                <a:custGeom>
                  <a:avLst/>
                  <a:gdLst>
                    <a:gd name="connsiteX0" fmla="*/ 498074 w 1676237"/>
                    <a:gd name="connsiteY0" fmla="*/ 1125 h 1433318"/>
                    <a:gd name="connsiteX1" fmla="*/ 783533 w 1676237"/>
                    <a:gd name="connsiteY1" fmla="*/ 104183 h 1433318"/>
                    <a:gd name="connsiteX2" fmla="*/ 838119 w 1676237"/>
                    <a:gd name="connsiteY2" fmla="*/ 165022 h 1433318"/>
                    <a:gd name="connsiteX3" fmla="*/ 892704 w 1676237"/>
                    <a:gd name="connsiteY3" fmla="*/ 104183 h 1433318"/>
                    <a:gd name="connsiteX4" fmla="*/ 1672906 w 1676237"/>
                    <a:gd name="connsiteY4" fmla="*/ 639163 h 1433318"/>
                    <a:gd name="connsiteX5" fmla="*/ 911018 w 1676237"/>
                    <a:gd name="connsiteY5" fmla="*/ 1387935 h 1433318"/>
                    <a:gd name="connsiteX6" fmla="*/ 838119 w 1676237"/>
                    <a:gd name="connsiteY6" fmla="*/ 1332444 h 1433318"/>
                    <a:gd name="connsiteX7" fmla="*/ 765219 w 1676237"/>
                    <a:gd name="connsiteY7" fmla="*/ 1387935 h 1433318"/>
                    <a:gd name="connsiteX8" fmla="*/ 3331 w 1676237"/>
                    <a:gd name="connsiteY8" fmla="*/ 639163 h 1433318"/>
                    <a:gd name="connsiteX9" fmla="*/ 498074 w 1676237"/>
                    <a:gd name="connsiteY9" fmla="*/ 1125 h 14333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676237" h="1433318">
                      <a:moveTo>
                        <a:pt x="498074" y="1125"/>
                      </a:moveTo>
                      <a:cubicBezTo>
                        <a:pt x="596437" y="-6421"/>
                        <a:pt x="696169" y="23527"/>
                        <a:pt x="783533" y="104183"/>
                      </a:cubicBezTo>
                      <a:lnTo>
                        <a:pt x="838119" y="165022"/>
                      </a:lnTo>
                      <a:lnTo>
                        <a:pt x="892704" y="104183"/>
                      </a:lnTo>
                      <a:cubicBezTo>
                        <a:pt x="1220320" y="-198276"/>
                        <a:pt x="1721855" y="212347"/>
                        <a:pt x="1672906" y="639163"/>
                      </a:cubicBezTo>
                      <a:cubicBezTo>
                        <a:pt x="1647770" y="954853"/>
                        <a:pt x="1283595" y="1611150"/>
                        <a:pt x="911018" y="1387935"/>
                      </a:cubicBezTo>
                      <a:lnTo>
                        <a:pt x="838119" y="1332444"/>
                      </a:lnTo>
                      <a:lnTo>
                        <a:pt x="765219" y="1387935"/>
                      </a:lnTo>
                      <a:cubicBezTo>
                        <a:pt x="392642" y="1611150"/>
                        <a:pt x="28467" y="954853"/>
                        <a:pt x="3331" y="639163"/>
                      </a:cubicBezTo>
                      <a:cubicBezTo>
                        <a:pt x="-32565" y="326165"/>
                        <a:pt x="227577" y="21875"/>
                        <a:pt x="498074" y="1125"/>
                      </a:cubicBezTo>
                      <a:close/>
                    </a:path>
                  </a:pathLst>
                </a:custGeom>
                <a:solidFill>
                  <a:srgbClr val="EC7064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490" name="Freeform 1489"/>
                <p:cNvSpPr/>
                <p:nvPr/>
              </p:nvSpPr>
              <p:spPr>
                <a:xfrm>
                  <a:off x="2035229" y="1671679"/>
                  <a:ext cx="838119" cy="1433319"/>
                </a:xfrm>
                <a:custGeom>
                  <a:avLst/>
                  <a:gdLst>
                    <a:gd name="connsiteX0" fmla="*/ 321589 w 838119"/>
                    <a:gd name="connsiteY0" fmla="*/ 154 h 1433319"/>
                    <a:gd name="connsiteX1" fmla="*/ 834788 w 838119"/>
                    <a:gd name="connsiteY1" fmla="*/ 639164 h 1433319"/>
                    <a:gd name="connsiteX2" fmla="*/ 72900 w 838119"/>
                    <a:gd name="connsiteY2" fmla="*/ 1387936 h 1433319"/>
                    <a:gd name="connsiteX3" fmla="*/ 1 w 838119"/>
                    <a:gd name="connsiteY3" fmla="*/ 1332445 h 1433319"/>
                    <a:gd name="connsiteX4" fmla="*/ 0 w 838119"/>
                    <a:gd name="connsiteY4" fmla="*/ 1332446 h 1433319"/>
                    <a:gd name="connsiteX5" fmla="*/ 0 w 838119"/>
                    <a:gd name="connsiteY5" fmla="*/ 165022 h 1433319"/>
                    <a:gd name="connsiteX6" fmla="*/ 1 w 838119"/>
                    <a:gd name="connsiteY6" fmla="*/ 165023 h 1433319"/>
                    <a:gd name="connsiteX7" fmla="*/ 54586 w 838119"/>
                    <a:gd name="connsiteY7" fmla="*/ 104184 h 1433319"/>
                    <a:gd name="connsiteX8" fmla="*/ 321589 w 838119"/>
                    <a:gd name="connsiteY8" fmla="*/ 154 h 14333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838119" h="1433319">
                      <a:moveTo>
                        <a:pt x="321589" y="154"/>
                      </a:moveTo>
                      <a:cubicBezTo>
                        <a:pt x="598565" y="8049"/>
                        <a:pt x="871500" y="319052"/>
                        <a:pt x="834788" y="639164"/>
                      </a:cubicBezTo>
                      <a:cubicBezTo>
                        <a:pt x="809652" y="954854"/>
                        <a:pt x="445477" y="1611151"/>
                        <a:pt x="72900" y="1387936"/>
                      </a:cubicBezTo>
                      <a:lnTo>
                        <a:pt x="1" y="1332445"/>
                      </a:lnTo>
                      <a:lnTo>
                        <a:pt x="0" y="1332446"/>
                      </a:lnTo>
                      <a:lnTo>
                        <a:pt x="0" y="165022"/>
                      </a:lnTo>
                      <a:lnTo>
                        <a:pt x="1" y="165023"/>
                      </a:lnTo>
                      <a:lnTo>
                        <a:pt x="54586" y="104184"/>
                      </a:lnTo>
                      <a:cubicBezTo>
                        <a:pt x="136490" y="28569"/>
                        <a:pt x="229264" y="-2478"/>
                        <a:pt x="321589" y="154"/>
                      </a:cubicBezTo>
                      <a:close/>
                    </a:path>
                  </a:pathLst>
                </a:custGeom>
                <a:solidFill>
                  <a:srgbClr val="E84C3D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86" name="Group 1485"/>
              <p:cNvGrpSpPr/>
              <p:nvPr/>
            </p:nvGrpSpPr>
            <p:grpSpPr>
              <a:xfrm rot="2700000">
                <a:off x="2122165" y="1174441"/>
                <a:ext cx="426826" cy="857864"/>
                <a:chOff x="4898239" y="1582532"/>
                <a:chExt cx="309771" cy="622599"/>
              </a:xfrm>
            </p:grpSpPr>
            <p:sp>
              <p:nvSpPr>
                <p:cNvPr id="1487" name="Freeform 1486"/>
                <p:cNvSpPr/>
                <p:nvPr/>
              </p:nvSpPr>
              <p:spPr>
                <a:xfrm rot="16200000">
                  <a:off x="4741825" y="1738946"/>
                  <a:ext cx="622599" cy="309771"/>
                </a:xfrm>
                <a:custGeom>
                  <a:avLst/>
                  <a:gdLst>
                    <a:gd name="connsiteX0" fmla="*/ 311022 w 622599"/>
                    <a:gd name="connsiteY0" fmla="*/ 1 h 309771"/>
                    <a:gd name="connsiteX1" fmla="*/ 554886 w 622599"/>
                    <a:gd name="connsiteY1" fmla="*/ 87690 h 309771"/>
                    <a:gd name="connsiteX2" fmla="*/ 620070 w 622599"/>
                    <a:gd name="connsiteY2" fmla="*/ 153608 h 309771"/>
                    <a:gd name="connsiteX3" fmla="*/ 620481 w 622599"/>
                    <a:gd name="connsiteY3" fmla="*/ 153605 h 309771"/>
                    <a:gd name="connsiteX4" fmla="*/ 620274 w 622599"/>
                    <a:gd name="connsiteY4" fmla="*/ 153815 h 309771"/>
                    <a:gd name="connsiteX5" fmla="*/ 622599 w 622599"/>
                    <a:gd name="connsiteY5" fmla="*/ 156166 h 309771"/>
                    <a:gd name="connsiteX6" fmla="*/ 617944 w 622599"/>
                    <a:gd name="connsiteY6" fmla="*/ 156177 h 309771"/>
                    <a:gd name="connsiteX7" fmla="*/ 553568 w 622599"/>
                    <a:gd name="connsiteY7" fmla="*/ 221424 h 309771"/>
                    <a:gd name="connsiteX8" fmla="*/ 2658 w 622599"/>
                    <a:gd name="connsiteY8" fmla="*/ 158149 h 309771"/>
                    <a:gd name="connsiteX9" fmla="*/ 118479 w 622599"/>
                    <a:gd name="connsiteY9" fmla="*/ 157297 h 309771"/>
                    <a:gd name="connsiteX10" fmla="*/ 0 w 622599"/>
                    <a:gd name="connsiteY10" fmla="*/ 157563 h 309771"/>
                    <a:gd name="connsiteX11" fmla="*/ 311022 w 622599"/>
                    <a:gd name="connsiteY11" fmla="*/ 1 h 3097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622599" h="309771">
                      <a:moveTo>
                        <a:pt x="311022" y="1"/>
                      </a:moveTo>
                      <a:cubicBezTo>
                        <a:pt x="396643" y="-192"/>
                        <a:pt x="482317" y="29028"/>
                        <a:pt x="554886" y="87690"/>
                      </a:cubicBezTo>
                      <a:lnTo>
                        <a:pt x="620070" y="153608"/>
                      </a:lnTo>
                      <a:lnTo>
                        <a:pt x="620481" y="153605"/>
                      </a:lnTo>
                      <a:lnTo>
                        <a:pt x="620274" y="153815"/>
                      </a:lnTo>
                      <a:lnTo>
                        <a:pt x="622599" y="156166"/>
                      </a:lnTo>
                      <a:lnTo>
                        <a:pt x="617944" y="156177"/>
                      </a:lnTo>
                      <a:lnTo>
                        <a:pt x="553568" y="221424"/>
                      </a:lnTo>
                      <a:cubicBezTo>
                        <a:pt x="386280" y="357309"/>
                        <a:pt x="148614" y="336615"/>
                        <a:pt x="2658" y="158149"/>
                      </a:cubicBezTo>
                      <a:lnTo>
                        <a:pt x="118479" y="157297"/>
                      </a:lnTo>
                      <a:lnTo>
                        <a:pt x="0" y="157563"/>
                      </a:lnTo>
                      <a:cubicBezTo>
                        <a:pt x="82792" y="52801"/>
                        <a:pt x="196861" y="257"/>
                        <a:pt x="311022" y="1"/>
                      </a:cubicBezTo>
                      <a:close/>
                    </a:path>
                  </a:pathLst>
                </a:custGeom>
                <a:solidFill>
                  <a:srgbClr val="58D68F"/>
                </a:solidFill>
                <a:ln w="635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488" name="Freeform 1487"/>
                <p:cNvSpPr/>
                <p:nvPr/>
              </p:nvSpPr>
              <p:spPr>
                <a:xfrm>
                  <a:off x="5053124" y="1582532"/>
                  <a:ext cx="154886" cy="622599"/>
                </a:xfrm>
                <a:custGeom>
                  <a:avLst/>
                  <a:gdLst>
                    <a:gd name="connsiteX0" fmla="*/ 1281 w 154886"/>
                    <a:gd name="connsiteY0" fmla="*/ 0 h 622599"/>
                    <a:gd name="connsiteX1" fmla="*/ 1292 w 154886"/>
                    <a:gd name="connsiteY1" fmla="*/ 4655 h 622599"/>
                    <a:gd name="connsiteX2" fmla="*/ 66539 w 154886"/>
                    <a:gd name="connsiteY2" fmla="*/ 69031 h 622599"/>
                    <a:gd name="connsiteX3" fmla="*/ 3264 w 154886"/>
                    <a:gd name="connsiteY3" fmla="*/ 619941 h 622599"/>
                    <a:gd name="connsiteX4" fmla="*/ 2412 w 154886"/>
                    <a:gd name="connsiteY4" fmla="*/ 504120 h 622599"/>
                    <a:gd name="connsiteX5" fmla="*/ 2678 w 154886"/>
                    <a:gd name="connsiteY5" fmla="*/ 622599 h 622599"/>
                    <a:gd name="connsiteX6" fmla="*/ 0 w 154886"/>
                    <a:gd name="connsiteY6" fmla="*/ 619972 h 622599"/>
                    <a:gd name="connsiteX7" fmla="*/ 0 w 154886"/>
                    <a:gd name="connsiteY7" fmla="*/ 1267 h 6225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54886" h="622599">
                      <a:moveTo>
                        <a:pt x="1281" y="0"/>
                      </a:moveTo>
                      <a:lnTo>
                        <a:pt x="1292" y="4655"/>
                      </a:lnTo>
                      <a:lnTo>
                        <a:pt x="66539" y="69031"/>
                      </a:lnTo>
                      <a:cubicBezTo>
                        <a:pt x="202424" y="236319"/>
                        <a:pt x="181730" y="473985"/>
                        <a:pt x="3264" y="619941"/>
                      </a:cubicBezTo>
                      <a:lnTo>
                        <a:pt x="2412" y="504120"/>
                      </a:lnTo>
                      <a:lnTo>
                        <a:pt x="2678" y="622599"/>
                      </a:lnTo>
                      <a:lnTo>
                        <a:pt x="0" y="619972"/>
                      </a:lnTo>
                      <a:lnTo>
                        <a:pt x="0" y="1267"/>
                      </a:lnTo>
                      <a:close/>
                    </a:path>
                  </a:pathLst>
                </a:custGeom>
                <a:solidFill>
                  <a:srgbClr val="27AE60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420" name="Group 1419"/>
            <p:cNvGrpSpPr/>
            <p:nvPr/>
          </p:nvGrpSpPr>
          <p:grpSpPr>
            <a:xfrm>
              <a:off x="2174247" y="3832677"/>
              <a:ext cx="355746" cy="430969"/>
              <a:chOff x="3467357" y="1386489"/>
              <a:chExt cx="1630321" cy="1975053"/>
            </a:xfrm>
          </p:grpSpPr>
          <p:sp>
            <p:nvSpPr>
              <p:cNvPr id="1480" name="Oval 1479"/>
              <p:cNvSpPr/>
              <p:nvPr/>
            </p:nvSpPr>
            <p:spPr>
              <a:xfrm>
                <a:off x="3467357" y="1731220"/>
                <a:ext cx="1630321" cy="1630321"/>
              </a:xfrm>
              <a:prstGeom prst="ellipse">
                <a:avLst/>
              </a:prstGeom>
              <a:solidFill>
                <a:srgbClr val="F8B61A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81" name="Freeform 1480"/>
              <p:cNvSpPr/>
              <p:nvPr/>
            </p:nvSpPr>
            <p:spPr>
              <a:xfrm>
                <a:off x="4267611" y="1731220"/>
                <a:ext cx="830067" cy="1630322"/>
              </a:xfrm>
              <a:custGeom>
                <a:avLst/>
                <a:gdLst>
                  <a:gd name="connsiteX0" fmla="*/ 14906 w 830067"/>
                  <a:gd name="connsiteY0" fmla="*/ 0 h 1630322"/>
                  <a:gd name="connsiteX1" fmla="*/ 830067 w 830067"/>
                  <a:gd name="connsiteY1" fmla="*/ 815161 h 1630322"/>
                  <a:gd name="connsiteX2" fmla="*/ 14906 w 830067"/>
                  <a:gd name="connsiteY2" fmla="*/ 1630322 h 1630322"/>
                  <a:gd name="connsiteX3" fmla="*/ 0 w 830067"/>
                  <a:gd name="connsiteY3" fmla="*/ 1628819 h 1630322"/>
                  <a:gd name="connsiteX4" fmla="*/ 0 w 830067"/>
                  <a:gd name="connsiteY4" fmla="*/ 1503 h 1630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30067" h="1630322">
                    <a:moveTo>
                      <a:pt x="14906" y="0"/>
                    </a:moveTo>
                    <a:cubicBezTo>
                      <a:pt x="465107" y="0"/>
                      <a:pt x="830067" y="364960"/>
                      <a:pt x="830067" y="815161"/>
                    </a:cubicBezTo>
                    <a:cubicBezTo>
                      <a:pt x="830067" y="1265362"/>
                      <a:pt x="465107" y="1630322"/>
                      <a:pt x="14906" y="1630322"/>
                    </a:cubicBezTo>
                    <a:lnTo>
                      <a:pt x="0" y="1628819"/>
                    </a:lnTo>
                    <a:lnTo>
                      <a:pt x="0" y="1503"/>
                    </a:lnTo>
                    <a:close/>
                  </a:path>
                </a:pathLst>
              </a:custGeom>
              <a:solidFill>
                <a:srgbClr val="F19E12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1482" name="Group 1481"/>
              <p:cNvGrpSpPr/>
              <p:nvPr/>
            </p:nvGrpSpPr>
            <p:grpSpPr>
              <a:xfrm rot="2700000">
                <a:off x="4357498" y="1170969"/>
                <a:ext cx="426826" cy="857866"/>
                <a:chOff x="4910359" y="1566848"/>
                <a:chExt cx="309771" cy="622600"/>
              </a:xfrm>
            </p:grpSpPr>
            <p:sp>
              <p:nvSpPr>
                <p:cNvPr id="1483" name="Freeform 1482"/>
                <p:cNvSpPr/>
                <p:nvPr/>
              </p:nvSpPr>
              <p:spPr>
                <a:xfrm rot="16200000">
                  <a:off x="4753945" y="1723262"/>
                  <a:ext cx="622599" cy="309771"/>
                </a:xfrm>
                <a:custGeom>
                  <a:avLst/>
                  <a:gdLst>
                    <a:gd name="connsiteX0" fmla="*/ 311022 w 622599"/>
                    <a:gd name="connsiteY0" fmla="*/ 1 h 309771"/>
                    <a:gd name="connsiteX1" fmla="*/ 554886 w 622599"/>
                    <a:gd name="connsiteY1" fmla="*/ 87690 h 309771"/>
                    <a:gd name="connsiteX2" fmla="*/ 620070 w 622599"/>
                    <a:gd name="connsiteY2" fmla="*/ 153608 h 309771"/>
                    <a:gd name="connsiteX3" fmla="*/ 620481 w 622599"/>
                    <a:gd name="connsiteY3" fmla="*/ 153605 h 309771"/>
                    <a:gd name="connsiteX4" fmla="*/ 620274 w 622599"/>
                    <a:gd name="connsiteY4" fmla="*/ 153815 h 309771"/>
                    <a:gd name="connsiteX5" fmla="*/ 622599 w 622599"/>
                    <a:gd name="connsiteY5" fmla="*/ 156166 h 309771"/>
                    <a:gd name="connsiteX6" fmla="*/ 617944 w 622599"/>
                    <a:gd name="connsiteY6" fmla="*/ 156177 h 309771"/>
                    <a:gd name="connsiteX7" fmla="*/ 553568 w 622599"/>
                    <a:gd name="connsiteY7" fmla="*/ 221424 h 309771"/>
                    <a:gd name="connsiteX8" fmla="*/ 2658 w 622599"/>
                    <a:gd name="connsiteY8" fmla="*/ 158149 h 309771"/>
                    <a:gd name="connsiteX9" fmla="*/ 118479 w 622599"/>
                    <a:gd name="connsiteY9" fmla="*/ 157297 h 309771"/>
                    <a:gd name="connsiteX10" fmla="*/ 0 w 622599"/>
                    <a:gd name="connsiteY10" fmla="*/ 157563 h 309771"/>
                    <a:gd name="connsiteX11" fmla="*/ 311022 w 622599"/>
                    <a:gd name="connsiteY11" fmla="*/ 1 h 3097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622599" h="309771">
                      <a:moveTo>
                        <a:pt x="311022" y="1"/>
                      </a:moveTo>
                      <a:cubicBezTo>
                        <a:pt x="396643" y="-192"/>
                        <a:pt x="482317" y="29028"/>
                        <a:pt x="554886" y="87690"/>
                      </a:cubicBezTo>
                      <a:lnTo>
                        <a:pt x="620070" y="153608"/>
                      </a:lnTo>
                      <a:lnTo>
                        <a:pt x="620481" y="153605"/>
                      </a:lnTo>
                      <a:lnTo>
                        <a:pt x="620274" y="153815"/>
                      </a:lnTo>
                      <a:lnTo>
                        <a:pt x="622599" y="156166"/>
                      </a:lnTo>
                      <a:lnTo>
                        <a:pt x="617944" y="156177"/>
                      </a:lnTo>
                      <a:lnTo>
                        <a:pt x="553568" y="221424"/>
                      </a:lnTo>
                      <a:cubicBezTo>
                        <a:pt x="386280" y="357309"/>
                        <a:pt x="148614" y="336615"/>
                        <a:pt x="2658" y="158149"/>
                      </a:cubicBezTo>
                      <a:lnTo>
                        <a:pt x="118479" y="157297"/>
                      </a:lnTo>
                      <a:lnTo>
                        <a:pt x="0" y="157563"/>
                      </a:lnTo>
                      <a:cubicBezTo>
                        <a:pt x="82792" y="52801"/>
                        <a:pt x="196861" y="257"/>
                        <a:pt x="311022" y="1"/>
                      </a:cubicBezTo>
                      <a:close/>
                    </a:path>
                  </a:pathLst>
                </a:custGeom>
                <a:solidFill>
                  <a:srgbClr val="58D68F"/>
                </a:solidFill>
                <a:ln w="635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484" name="Freeform 1483"/>
                <p:cNvSpPr/>
                <p:nvPr/>
              </p:nvSpPr>
              <p:spPr>
                <a:xfrm>
                  <a:off x="5065243" y="1566849"/>
                  <a:ext cx="154886" cy="622599"/>
                </a:xfrm>
                <a:custGeom>
                  <a:avLst/>
                  <a:gdLst>
                    <a:gd name="connsiteX0" fmla="*/ 1281 w 154886"/>
                    <a:gd name="connsiteY0" fmla="*/ 0 h 622599"/>
                    <a:gd name="connsiteX1" fmla="*/ 1292 w 154886"/>
                    <a:gd name="connsiteY1" fmla="*/ 4655 h 622599"/>
                    <a:gd name="connsiteX2" fmla="*/ 66539 w 154886"/>
                    <a:gd name="connsiteY2" fmla="*/ 69031 h 622599"/>
                    <a:gd name="connsiteX3" fmla="*/ 3264 w 154886"/>
                    <a:gd name="connsiteY3" fmla="*/ 619941 h 622599"/>
                    <a:gd name="connsiteX4" fmla="*/ 2412 w 154886"/>
                    <a:gd name="connsiteY4" fmla="*/ 504120 h 622599"/>
                    <a:gd name="connsiteX5" fmla="*/ 2678 w 154886"/>
                    <a:gd name="connsiteY5" fmla="*/ 622599 h 622599"/>
                    <a:gd name="connsiteX6" fmla="*/ 0 w 154886"/>
                    <a:gd name="connsiteY6" fmla="*/ 619972 h 622599"/>
                    <a:gd name="connsiteX7" fmla="*/ 0 w 154886"/>
                    <a:gd name="connsiteY7" fmla="*/ 1267 h 6225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54886" h="622599">
                      <a:moveTo>
                        <a:pt x="1281" y="0"/>
                      </a:moveTo>
                      <a:lnTo>
                        <a:pt x="1292" y="4655"/>
                      </a:lnTo>
                      <a:lnTo>
                        <a:pt x="66539" y="69031"/>
                      </a:lnTo>
                      <a:cubicBezTo>
                        <a:pt x="202424" y="236319"/>
                        <a:pt x="181730" y="473985"/>
                        <a:pt x="3264" y="619941"/>
                      </a:cubicBezTo>
                      <a:lnTo>
                        <a:pt x="2412" y="504120"/>
                      </a:lnTo>
                      <a:lnTo>
                        <a:pt x="2678" y="622599"/>
                      </a:lnTo>
                      <a:lnTo>
                        <a:pt x="0" y="619972"/>
                      </a:lnTo>
                      <a:lnTo>
                        <a:pt x="0" y="1267"/>
                      </a:lnTo>
                      <a:close/>
                    </a:path>
                  </a:pathLst>
                </a:custGeom>
                <a:solidFill>
                  <a:srgbClr val="27AE60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421" name="Group 1420"/>
            <p:cNvGrpSpPr/>
            <p:nvPr/>
          </p:nvGrpSpPr>
          <p:grpSpPr>
            <a:xfrm>
              <a:off x="3404978" y="3852683"/>
              <a:ext cx="392762" cy="419835"/>
              <a:chOff x="3589257" y="1246862"/>
              <a:chExt cx="1485489" cy="1587885"/>
            </a:xfrm>
          </p:grpSpPr>
          <p:cxnSp>
            <p:nvCxnSpPr>
              <p:cNvPr id="1469" name="Straight Connector 1468"/>
              <p:cNvCxnSpPr/>
              <p:nvPr/>
            </p:nvCxnSpPr>
            <p:spPr>
              <a:xfrm flipV="1">
                <a:off x="3896226" y="1557868"/>
                <a:ext cx="335757" cy="789942"/>
              </a:xfrm>
              <a:prstGeom prst="line">
                <a:avLst/>
              </a:prstGeom>
              <a:noFill/>
              <a:ln w="101600" cap="flat" cmpd="sng" algn="ctr">
                <a:solidFill>
                  <a:srgbClr val="58D68F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470" name="Straight Connector 1469"/>
              <p:cNvCxnSpPr/>
              <p:nvPr/>
            </p:nvCxnSpPr>
            <p:spPr>
              <a:xfrm flipH="1" flipV="1">
                <a:off x="4246378" y="1557868"/>
                <a:ext cx="335757" cy="789942"/>
              </a:xfrm>
              <a:prstGeom prst="line">
                <a:avLst/>
              </a:prstGeom>
              <a:noFill/>
              <a:ln w="101600" cap="flat" cmpd="sng" algn="ctr">
                <a:solidFill>
                  <a:srgbClr val="27AE60"/>
                </a:solidFill>
                <a:prstDash val="solid"/>
                <a:miter lim="800000"/>
              </a:ln>
              <a:effectLst/>
            </p:spPr>
          </p:cxnSp>
          <p:grpSp>
            <p:nvGrpSpPr>
              <p:cNvPr id="1471" name="Group 1470"/>
              <p:cNvGrpSpPr/>
              <p:nvPr/>
            </p:nvGrpSpPr>
            <p:grpSpPr>
              <a:xfrm>
                <a:off x="3589257" y="2220809"/>
                <a:ext cx="613937" cy="613938"/>
                <a:chOff x="4607481" y="4365751"/>
                <a:chExt cx="739649" cy="739650"/>
              </a:xfrm>
            </p:grpSpPr>
            <p:sp>
              <p:nvSpPr>
                <p:cNvPr id="1478" name="Oval 1477"/>
                <p:cNvSpPr/>
                <p:nvPr/>
              </p:nvSpPr>
              <p:spPr>
                <a:xfrm>
                  <a:off x="4607481" y="4365751"/>
                  <a:ext cx="739649" cy="739649"/>
                </a:xfrm>
                <a:prstGeom prst="ellipse">
                  <a:avLst/>
                </a:prstGeom>
                <a:solidFill>
                  <a:srgbClr val="C6495E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479" name="Freeform 1478"/>
                <p:cNvSpPr/>
                <p:nvPr/>
              </p:nvSpPr>
              <p:spPr>
                <a:xfrm>
                  <a:off x="4977304" y="4365751"/>
                  <a:ext cx="369826" cy="739650"/>
                </a:xfrm>
                <a:custGeom>
                  <a:avLst/>
                  <a:gdLst>
                    <a:gd name="connsiteX0" fmla="*/ 1 w 369826"/>
                    <a:gd name="connsiteY0" fmla="*/ 0 h 739650"/>
                    <a:gd name="connsiteX1" fmla="*/ 369826 w 369826"/>
                    <a:gd name="connsiteY1" fmla="*/ 369825 h 739650"/>
                    <a:gd name="connsiteX2" fmla="*/ 1 w 369826"/>
                    <a:gd name="connsiteY2" fmla="*/ 739650 h 739650"/>
                    <a:gd name="connsiteX3" fmla="*/ 0 w 369826"/>
                    <a:gd name="connsiteY3" fmla="*/ 739650 h 739650"/>
                    <a:gd name="connsiteX4" fmla="*/ 0 w 369826"/>
                    <a:gd name="connsiteY4" fmla="*/ 0 h 7396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69826" h="739650">
                      <a:moveTo>
                        <a:pt x="1" y="0"/>
                      </a:moveTo>
                      <a:cubicBezTo>
                        <a:pt x="204250" y="0"/>
                        <a:pt x="369826" y="165576"/>
                        <a:pt x="369826" y="369825"/>
                      </a:cubicBezTo>
                      <a:cubicBezTo>
                        <a:pt x="369826" y="574074"/>
                        <a:pt x="204250" y="739650"/>
                        <a:pt x="1" y="739650"/>
                      </a:cubicBezTo>
                      <a:lnTo>
                        <a:pt x="0" y="73965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52B42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72" name="Group 1471"/>
              <p:cNvGrpSpPr/>
              <p:nvPr/>
            </p:nvGrpSpPr>
            <p:grpSpPr>
              <a:xfrm>
                <a:off x="4260773" y="2220809"/>
                <a:ext cx="613937" cy="613938"/>
                <a:chOff x="4607481" y="4365751"/>
                <a:chExt cx="739649" cy="739650"/>
              </a:xfrm>
            </p:grpSpPr>
            <p:sp>
              <p:nvSpPr>
                <p:cNvPr id="1476" name="Oval 1475"/>
                <p:cNvSpPr/>
                <p:nvPr/>
              </p:nvSpPr>
              <p:spPr>
                <a:xfrm>
                  <a:off x="4607481" y="4365751"/>
                  <a:ext cx="739649" cy="739649"/>
                </a:xfrm>
                <a:prstGeom prst="ellipse">
                  <a:avLst/>
                </a:prstGeom>
                <a:solidFill>
                  <a:srgbClr val="C6495E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477" name="Freeform 1476"/>
                <p:cNvSpPr/>
                <p:nvPr/>
              </p:nvSpPr>
              <p:spPr>
                <a:xfrm>
                  <a:off x="4977304" y="4365751"/>
                  <a:ext cx="369826" cy="739650"/>
                </a:xfrm>
                <a:custGeom>
                  <a:avLst/>
                  <a:gdLst>
                    <a:gd name="connsiteX0" fmla="*/ 1 w 369826"/>
                    <a:gd name="connsiteY0" fmla="*/ 0 h 739650"/>
                    <a:gd name="connsiteX1" fmla="*/ 369826 w 369826"/>
                    <a:gd name="connsiteY1" fmla="*/ 369825 h 739650"/>
                    <a:gd name="connsiteX2" fmla="*/ 1 w 369826"/>
                    <a:gd name="connsiteY2" fmla="*/ 739650 h 739650"/>
                    <a:gd name="connsiteX3" fmla="*/ 0 w 369826"/>
                    <a:gd name="connsiteY3" fmla="*/ 739650 h 739650"/>
                    <a:gd name="connsiteX4" fmla="*/ 0 w 369826"/>
                    <a:gd name="connsiteY4" fmla="*/ 0 h 7396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69826" h="739650">
                      <a:moveTo>
                        <a:pt x="1" y="0"/>
                      </a:moveTo>
                      <a:cubicBezTo>
                        <a:pt x="204250" y="0"/>
                        <a:pt x="369826" y="165576"/>
                        <a:pt x="369826" y="369825"/>
                      </a:cubicBezTo>
                      <a:cubicBezTo>
                        <a:pt x="369826" y="574074"/>
                        <a:pt x="204250" y="739650"/>
                        <a:pt x="1" y="739650"/>
                      </a:cubicBezTo>
                      <a:lnTo>
                        <a:pt x="0" y="73965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52B42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73" name="Group 1472"/>
              <p:cNvGrpSpPr/>
              <p:nvPr/>
            </p:nvGrpSpPr>
            <p:grpSpPr>
              <a:xfrm>
                <a:off x="4189264" y="1246862"/>
                <a:ext cx="885482" cy="428318"/>
                <a:chOff x="4063354" y="1112562"/>
                <a:chExt cx="885482" cy="428318"/>
              </a:xfrm>
            </p:grpSpPr>
            <p:sp>
              <p:nvSpPr>
                <p:cNvPr id="1474" name="Freeform 1473"/>
                <p:cNvSpPr/>
                <p:nvPr/>
              </p:nvSpPr>
              <p:spPr>
                <a:xfrm rot="20700000">
                  <a:off x="4063354" y="1112562"/>
                  <a:ext cx="857864" cy="426826"/>
                </a:xfrm>
                <a:custGeom>
                  <a:avLst/>
                  <a:gdLst>
                    <a:gd name="connsiteX0" fmla="*/ 311022 w 622599"/>
                    <a:gd name="connsiteY0" fmla="*/ 1 h 309771"/>
                    <a:gd name="connsiteX1" fmla="*/ 554886 w 622599"/>
                    <a:gd name="connsiteY1" fmla="*/ 87690 h 309771"/>
                    <a:gd name="connsiteX2" fmla="*/ 620070 w 622599"/>
                    <a:gd name="connsiteY2" fmla="*/ 153608 h 309771"/>
                    <a:gd name="connsiteX3" fmla="*/ 620481 w 622599"/>
                    <a:gd name="connsiteY3" fmla="*/ 153605 h 309771"/>
                    <a:gd name="connsiteX4" fmla="*/ 620274 w 622599"/>
                    <a:gd name="connsiteY4" fmla="*/ 153815 h 309771"/>
                    <a:gd name="connsiteX5" fmla="*/ 622599 w 622599"/>
                    <a:gd name="connsiteY5" fmla="*/ 156166 h 309771"/>
                    <a:gd name="connsiteX6" fmla="*/ 617944 w 622599"/>
                    <a:gd name="connsiteY6" fmla="*/ 156177 h 309771"/>
                    <a:gd name="connsiteX7" fmla="*/ 553568 w 622599"/>
                    <a:gd name="connsiteY7" fmla="*/ 221424 h 309771"/>
                    <a:gd name="connsiteX8" fmla="*/ 2658 w 622599"/>
                    <a:gd name="connsiteY8" fmla="*/ 158149 h 309771"/>
                    <a:gd name="connsiteX9" fmla="*/ 118479 w 622599"/>
                    <a:gd name="connsiteY9" fmla="*/ 157297 h 309771"/>
                    <a:gd name="connsiteX10" fmla="*/ 0 w 622599"/>
                    <a:gd name="connsiteY10" fmla="*/ 157563 h 309771"/>
                    <a:gd name="connsiteX11" fmla="*/ 311022 w 622599"/>
                    <a:gd name="connsiteY11" fmla="*/ 1 h 3097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622599" h="309771">
                      <a:moveTo>
                        <a:pt x="311022" y="1"/>
                      </a:moveTo>
                      <a:cubicBezTo>
                        <a:pt x="396643" y="-192"/>
                        <a:pt x="482317" y="29028"/>
                        <a:pt x="554886" y="87690"/>
                      </a:cubicBezTo>
                      <a:lnTo>
                        <a:pt x="620070" y="153608"/>
                      </a:lnTo>
                      <a:lnTo>
                        <a:pt x="620481" y="153605"/>
                      </a:lnTo>
                      <a:lnTo>
                        <a:pt x="620274" y="153815"/>
                      </a:lnTo>
                      <a:lnTo>
                        <a:pt x="622599" y="156166"/>
                      </a:lnTo>
                      <a:lnTo>
                        <a:pt x="617944" y="156177"/>
                      </a:lnTo>
                      <a:lnTo>
                        <a:pt x="553568" y="221424"/>
                      </a:lnTo>
                      <a:cubicBezTo>
                        <a:pt x="386280" y="357309"/>
                        <a:pt x="148614" y="336615"/>
                        <a:pt x="2658" y="158149"/>
                      </a:cubicBezTo>
                      <a:lnTo>
                        <a:pt x="118479" y="157297"/>
                      </a:lnTo>
                      <a:lnTo>
                        <a:pt x="0" y="157563"/>
                      </a:lnTo>
                      <a:cubicBezTo>
                        <a:pt x="82792" y="52801"/>
                        <a:pt x="196861" y="257"/>
                        <a:pt x="311022" y="1"/>
                      </a:cubicBezTo>
                      <a:close/>
                    </a:path>
                  </a:pathLst>
                </a:custGeom>
                <a:solidFill>
                  <a:srgbClr val="58D68F"/>
                </a:solidFill>
                <a:ln w="635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475" name="Freeform 1474"/>
                <p:cNvSpPr/>
                <p:nvPr/>
              </p:nvSpPr>
              <p:spPr>
                <a:xfrm rot="4500000">
                  <a:off x="4413197" y="1005241"/>
                  <a:ext cx="213414" cy="857864"/>
                </a:xfrm>
                <a:custGeom>
                  <a:avLst/>
                  <a:gdLst>
                    <a:gd name="connsiteX0" fmla="*/ 1281 w 154886"/>
                    <a:gd name="connsiteY0" fmla="*/ 0 h 622599"/>
                    <a:gd name="connsiteX1" fmla="*/ 1292 w 154886"/>
                    <a:gd name="connsiteY1" fmla="*/ 4655 h 622599"/>
                    <a:gd name="connsiteX2" fmla="*/ 66539 w 154886"/>
                    <a:gd name="connsiteY2" fmla="*/ 69031 h 622599"/>
                    <a:gd name="connsiteX3" fmla="*/ 3264 w 154886"/>
                    <a:gd name="connsiteY3" fmla="*/ 619941 h 622599"/>
                    <a:gd name="connsiteX4" fmla="*/ 2412 w 154886"/>
                    <a:gd name="connsiteY4" fmla="*/ 504120 h 622599"/>
                    <a:gd name="connsiteX5" fmla="*/ 2678 w 154886"/>
                    <a:gd name="connsiteY5" fmla="*/ 622599 h 622599"/>
                    <a:gd name="connsiteX6" fmla="*/ 0 w 154886"/>
                    <a:gd name="connsiteY6" fmla="*/ 619972 h 622599"/>
                    <a:gd name="connsiteX7" fmla="*/ 0 w 154886"/>
                    <a:gd name="connsiteY7" fmla="*/ 1267 h 6225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54886" h="622599">
                      <a:moveTo>
                        <a:pt x="1281" y="0"/>
                      </a:moveTo>
                      <a:lnTo>
                        <a:pt x="1292" y="4655"/>
                      </a:lnTo>
                      <a:lnTo>
                        <a:pt x="66539" y="69031"/>
                      </a:lnTo>
                      <a:cubicBezTo>
                        <a:pt x="202424" y="236319"/>
                        <a:pt x="181730" y="473985"/>
                        <a:pt x="3264" y="619941"/>
                      </a:cubicBezTo>
                      <a:lnTo>
                        <a:pt x="2412" y="504120"/>
                      </a:lnTo>
                      <a:lnTo>
                        <a:pt x="2678" y="622599"/>
                      </a:lnTo>
                      <a:lnTo>
                        <a:pt x="0" y="619972"/>
                      </a:lnTo>
                      <a:lnTo>
                        <a:pt x="0" y="1267"/>
                      </a:lnTo>
                      <a:close/>
                    </a:path>
                  </a:pathLst>
                </a:custGeom>
                <a:solidFill>
                  <a:srgbClr val="27AE60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422" name="Group 1421"/>
            <p:cNvGrpSpPr/>
            <p:nvPr/>
          </p:nvGrpSpPr>
          <p:grpSpPr>
            <a:xfrm>
              <a:off x="1809291" y="3852683"/>
              <a:ext cx="293425" cy="406095"/>
              <a:chOff x="1633488" y="334932"/>
              <a:chExt cx="1344715" cy="1861064"/>
            </a:xfrm>
          </p:grpSpPr>
          <p:grpSp>
            <p:nvGrpSpPr>
              <p:cNvPr id="1445" name="Group 1444"/>
              <p:cNvGrpSpPr/>
              <p:nvPr/>
            </p:nvGrpSpPr>
            <p:grpSpPr>
              <a:xfrm>
                <a:off x="1633488" y="684696"/>
                <a:ext cx="1344715" cy="1511300"/>
                <a:chOff x="1633488" y="684696"/>
                <a:chExt cx="1344715" cy="1511300"/>
              </a:xfrm>
            </p:grpSpPr>
            <p:sp>
              <p:nvSpPr>
                <p:cNvPr id="1467" name="Freeform 1466"/>
                <p:cNvSpPr/>
                <p:nvPr/>
              </p:nvSpPr>
              <p:spPr>
                <a:xfrm flipH="1">
                  <a:off x="1633488" y="684696"/>
                  <a:ext cx="1344715" cy="1511300"/>
                </a:xfrm>
                <a:custGeom>
                  <a:avLst/>
                  <a:gdLst>
                    <a:gd name="connsiteX0" fmla="*/ 695217 w 1344715"/>
                    <a:gd name="connsiteY0" fmla="*/ 0 h 1511300"/>
                    <a:gd name="connsiteX1" fmla="*/ 685058 w 1344715"/>
                    <a:gd name="connsiteY1" fmla="*/ 0 h 1511300"/>
                    <a:gd name="connsiteX2" fmla="*/ 659657 w 1344715"/>
                    <a:gd name="connsiteY2" fmla="*/ 0 h 1511300"/>
                    <a:gd name="connsiteX3" fmla="*/ 649498 w 1344715"/>
                    <a:gd name="connsiteY3" fmla="*/ 0 h 1511300"/>
                    <a:gd name="connsiteX4" fmla="*/ 649498 w 1344715"/>
                    <a:gd name="connsiteY4" fmla="*/ 424 h 1511300"/>
                    <a:gd name="connsiteX5" fmla="*/ 556042 w 1344715"/>
                    <a:gd name="connsiteY5" fmla="*/ 4323 h 1511300"/>
                    <a:gd name="connsiteX6" fmla="*/ 619492 w 1344715"/>
                    <a:gd name="connsiteY6" fmla="*/ 1506592 h 1511300"/>
                    <a:gd name="connsiteX7" fmla="*/ 649498 w 1344715"/>
                    <a:gd name="connsiteY7" fmla="*/ 1509264 h 1511300"/>
                    <a:gd name="connsiteX8" fmla="*/ 649498 w 1344715"/>
                    <a:gd name="connsiteY8" fmla="*/ 1511300 h 1511300"/>
                    <a:gd name="connsiteX9" fmla="*/ 672357 w 1344715"/>
                    <a:gd name="connsiteY9" fmla="*/ 1511300 h 1511300"/>
                    <a:gd name="connsiteX10" fmla="*/ 672358 w 1344715"/>
                    <a:gd name="connsiteY10" fmla="*/ 1511300 h 1511300"/>
                    <a:gd name="connsiteX11" fmla="*/ 695217 w 1344715"/>
                    <a:gd name="connsiteY11" fmla="*/ 1511300 h 1511300"/>
                    <a:gd name="connsiteX12" fmla="*/ 695217 w 1344715"/>
                    <a:gd name="connsiteY12" fmla="*/ 1507477 h 1511300"/>
                    <a:gd name="connsiteX13" fmla="*/ 778028 w 1344715"/>
                    <a:gd name="connsiteY13" fmla="*/ 1493630 h 1511300"/>
                    <a:gd name="connsiteX14" fmla="*/ 788673 w 1344715"/>
                    <a:gd name="connsiteY14" fmla="*/ 4323 h 1511300"/>
                    <a:gd name="connsiteX15" fmla="*/ 695217 w 1344715"/>
                    <a:gd name="connsiteY15" fmla="*/ 424 h 15113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344715" h="1511300">
                      <a:moveTo>
                        <a:pt x="695217" y="0"/>
                      </a:moveTo>
                      <a:lnTo>
                        <a:pt x="685058" y="0"/>
                      </a:lnTo>
                      <a:lnTo>
                        <a:pt x="659657" y="0"/>
                      </a:lnTo>
                      <a:lnTo>
                        <a:pt x="649498" y="0"/>
                      </a:lnTo>
                      <a:lnTo>
                        <a:pt x="649498" y="424"/>
                      </a:lnTo>
                      <a:lnTo>
                        <a:pt x="556042" y="4323"/>
                      </a:lnTo>
                      <a:cubicBezTo>
                        <a:pt x="-429374" y="89872"/>
                        <a:pt x="90582" y="1417322"/>
                        <a:pt x="619492" y="1506592"/>
                      </a:cubicBezTo>
                      <a:lnTo>
                        <a:pt x="649498" y="1509264"/>
                      </a:lnTo>
                      <a:lnTo>
                        <a:pt x="649498" y="1511300"/>
                      </a:lnTo>
                      <a:lnTo>
                        <a:pt x="672357" y="1511300"/>
                      </a:lnTo>
                      <a:lnTo>
                        <a:pt x="672358" y="1511300"/>
                      </a:lnTo>
                      <a:lnTo>
                        <a:pt x="695217" y="1511300"/>
                      </a:lnTo>
                      <a:lnTo>
                        <a:pt x="695217" y="1507477"/>
                      </a:lnTo>
                      <a:lnTo>
                        <a:pt x="778028" y="1493630"/>
                      </a:lnTo>
                      <a:cubicBezTo>
                        <a:pt x="1287124" y="1330205"/>
                        <a:pt x="1741242" y="87020"/>
                        <a:pt x="788673" y="4323"/>
                      </a:cubicBezTo>
                      <a:lnTo>
                        <a:pt x="695217" y="424"/>
                      </a:lnTo>
                      <a:close/>
                    </a:path>
                  </a:pathLst>
                </a:custGeom>
                <a:solidFill>
                  <a:srgbClr val="E35443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468" name="Freeform 1467"/>
                <p:cNvSpPr/>
                <p:nvPr/>
              </p:nvSpPr>
              <p:spPr>
                <a:xfrm flipH="1">
                  <a:off x="2305845" y="684696"/>
                  <a:ext cx="672358" cy="1511300"/>
                </a:xfrm>
                <a:custGeom>
                  <a:avLst/>
                  <a:gdLst>
                    <a:gd name="connsiteX0" fmla="*/ 672358 w 672358"/>
                    <a:gd name="connsiteY0" fmla="*/ 0 h 1511300"/>
                    <a:gd name="connsiteX1" fmla="*/ 659657 w 672358"/>
                    <a:gd name="connsiteY1" fmla="*/ 0 h 1511300"/>
                    <a:gd name="connsiteX2" fmla="*/ 649498 w 672358"/>
                    <a:gd name="connsiteY2" fmla="*/ 0 h 1511300"/>
                    <a:gd name="connsiteX3" fmla="*/ 649498 w 672358"/>
                    <a:gd name="connsiteY3" fmla="*/ 424 h 1511300"/>
                    <a:gd name="connsiteX4" fmla="*/ 556042 w 672358"/>
                    <a:gd name="connsiteY4" fmla="*/ 4323 h 1511300"/>
                    <a:gd name="connsiteX5" fmla="*/ 619492 w 672358"/>
                    <a:gd name="connsiteY5" fmla="*/ 1506592 h 1511300"/>
                    <a:gd name="connsiteX6" fmla="*/ 649498 w 672358"/>
                    <a:gd name="connsiteY6" fmla="*/ 1509264 h 1511300"/>
                    <a:gd name="connsiteX7" fmla="*/ 649498 w 672358"/>
                    <a:gd name="connsiteY7" fmla="*/ 1511300 h 1511300"/>
                    <a:gd name="connsiteX8" fmla="*/ 672357 w 672358"/>
                    <a:gd name="connsiteY8" fmla="*/ 1511300 h 1511300"/>
                    <a:gd name="connsiteX9" fmla="*/ 672358 w 672358"/>
                    <a:gd name="connsiteY9" fmla="*/ 1511300 h 15113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672358" h="1511300">
                      <a:moveTo>
                        <a:pt x="672358" y="0"/>
                      </a:moveTo>
                      <a:lnTo>
                        <a:pt x="659657" y="0"/>
                      </a:lnTo>
                      <a:lnTo>
                        <a:pt x="649498" y="0"/>
                      </a:lnTo>
                      <a:lnTo>
                        <a:pt x="649498" y="424"/>
                      </a:lnTo>
                      <a:lnTo>
                        <a:pt x="556042" y="4323"/>
                      </a:lnTo>
                      <a:cubicBezTo>
                        <a:pt x="-429374" y="89872"/>
                        <a:pt x="90582" y="1417322"/>
                        <a:pt x="619492" y="1506592"/>
                      </a:cubicBezTo>
                      <a:lnTo>
                        <a:pt x="649498" y="1509264"/>
                      </a:lnTo>
                      <a:lnTo>
                        <a:pt x="649498" y="1511300"/>
                      </a:lnTo>
                      <a:lnTo>
                        <a:pt x="672357" y="1511300"/>
                      </a:lnTo>
                      <a:lnTo>
                        <a:pt x="672358" y="1511300"/>
                      </a:lnTo>
                      <a:close/>
                    </a:path>
                  </a:pathLst>
                </a:custGeom>
                <a:solidFill>
                  <a:srgbClr val="D63120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6" name="Group 1445"/>
              <p:cNvGrpSpPr/>
              <p:nvPr/>
            </p:nvGrpSpPr>
            <p:grpSpPr>
              <a:xfrm>
                <a:off x="1985367" y="334932"/>
                <a:ext cx="643040" cy="505060"/>
                <a:chOff x="2362639" y="273524"/>
                <a:chExt cx="643040" cy="505060"/>
              </a:xfrm>
            </p:grpSpPr>
            <p:sp>
              <p:nvSpPr>
                <p:cNvPr id="1465" name="Freeform 1464"/>
                <p:cNvSpPr/>
                <p:nvPr/>
              </p:nvSpPr>
              <p:spPr>
                <a:xfrm rot="10800000" flipH="1">
                  <a:off x="2362639" y="273524"/>
                  <a:ext cx="643040" cy="499054"/>
                </a:xfrm>
                <a:custGeom>
                  <a:avLst/>
                  <a:gdLst>
                    <a:gd name="connsiteX0" fmla="*/ 643040 w 643040"/>
                    <a:gd name="connsiteY0" fmla="*/ 499054 h 499054"/>
                    <a:gd name="connsiteX1" fmla="*/ 562786 w 643040"/>
                    <a:gd name="connsiteY1" fmla="*/ 129158 h 499054"/>
                    <a:gd name="connsiteX2" fmla="*/ 509870 w 643040"/>
                    <a:gd name="connsiteY2" fmla="*/ 68037 h 499054"/>
                    <a:gd name="connsiteX3" fmla="*/ 320349 w 643040"/>
                    <a:gd name="connsiteY3" fmla="*/ 0 h 499054"/>
                    <a:gd name="connsiteX4" fmla="*/ 130829 w 643040"/>
                    <a:gd name="connsiteY4" fmla="*/ 68037 h 499054"/>
                    <a:gd name="connsiteX5" fmla="*/ 80828 w 643040"/>
                    <a:gd name="connsiteY5" fmla="*/ 125790 h 499054"/>
                    <a:gd name="connsiteX6" fmla="*/ 0 w 643040"/>
                    <a:gd name="connsiteY6" fmla="*/ 498332 h 499054"/>
                    <a:gd name="connsiteX7" fmla="*/ 204341 w 643040"/>
                    <a:gd name="connsiteY7" fmla="*/ 335747 h 499054"/>
                    <a:gd name="connsiteX8" fmla="*/ 321520 w 643040"/>
                    <a:gd name="connsiteY8" fmla="*/ 483020 h 499054"/>
                    <a:gd name="connsiteX9" fmla="*/ 321520 w 643040"/>
                    <a:gd name="connsiteY9" fmla="*/ 483742 h 499054"/>
                    <a:gd name="connsiteX10" fmla="*/ 438699 w 643040"/>
                    <a:gd name="connsiteY10" fmla="*/ 336469 h 4990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643040" h="499054">
                      <a:moveTo>
                        <a:pt x="643040" y="499054"/>
                      </a:moveTo>
                      <a:lnTo>
                        <a:pt x="562786" y="129158"/>
                      </a:lnTo>
                      <a:lnTo>
                        <a:pt x="509870" y="68037"/>
                      </a:lnTo>
                      <a:cubicBezTo>
                        <a:pt x="458367" y="25533"/>
                        <a:pt x="392340" y="0"/>
                        <a:pt x="320349" y="0"/>
                      </a:cubicBezTo>
                      <a:cubicBezTo>
                        <a:pt x="248359" y="0"/>
                        <a:pt x="182331" y="25533"/>
                        <a:pt x="130829" y="68037"/>
                      </a:cubicBezTo>
                      <a:lnTo>
                        <a:pt x="80828" y="125790"/>
                      </a:lnTo>
                      <a:lnTo>
                        <a:pt x="0" y="498332"/>
                      </a:lnTo>
                      <a:lnTo>
                        <a:pt x="204341" y="335747"/>
                      </a:lnTo>
                      <a:lnTo>
                        <a:pt x="321520" y="483020"/>
                      </a:lnTo>
                      <a:lnTo>
                        <a:pt x="321520" y="483742"/>
                      </a:lnTo>
                      <a:lnTo>
                        <a:pt x="438699" y="336469"/>
                      </a:lnTo>
                      <a:close/>
                    </a:path>
                  </a:pathLst>
                </a:custGeom>
                <a:solidFill>
                  <a:srgbClr val="58D68F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466" name="Freeform 1465"/>
                <p:cNvSpPr/>
                <p:nvPr/>
              </p:nvSpPr>
              <p:spPr>
                <a:xfrm rot="10800000" flipH="1">
                  <a:off x="2684159" y="279737"/>
                  <a:ext cx="321520" cy="498847"/>
                </a:xfrm>
                <a:custGeom>
                  <a:avLst/>
                  <a:gdLst>
                    <a:gd name="connsiteX0" fmla="*/ 321520 w 321520"/>
                    <a:gd name="connsiteY0" fmla="*/ 498847 h 498847"/>
                    <a:gd name="connsiteX1" fmla="*/ 241266 w 321520"/>
                    <a:gd name="connsiteY1" fmla="*/ 128951 h 498847"/>
                    <a:gd name="connsiteX2" fmla="*/ 188350 w 321520"/>
                    <a:gd name="connsiteY2" fmla="*/ 67830 h 498847"/>
                    <a:gd name="connsiteX3" fmla="*/ 101273 w 321520"/>
                    <a:gd name="connsiteY3" fmla="*/ 17873 h 498847"/>
                    <a:gd name="connsiteX4" fmla="*/ 0 w 321520"/>
                    <a:gd name="connsiteY4" fmla="*/ 0 h 498847"/>
                    <a:gd name="connsiteX5" fmla="*/ 0 w 321520"/>
                    <a:gd name="connsiteY5" fmla="*/ 482813 h 498847"/>
                    <a:gd name="connsiteX6" fmla="*/ 0 w 321520"/>
                    <a:gd name="connsiteY6" fmla="*/ 483535 h 498847"/>
                    <a:gd name="connsiteX7" fmla="*/ 117179 w 321520"/>
                    <a:gd name="connsiteY7" fmla="*/ 336262 h 4988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21520" h="498847">
                      <a:moveTo>
                        <a:pt x="321520" y="498847"/>
                      </a:moveTo>
                      <a:lnTo>
                        <a:pt x="241266" y="128951"/>
                      </a:lnTo>
                      <a:lnTo>
                        <a:pt x="188350" y="67830"/>
                      </a:lnTo>
                      <a:cubicBezTo>
                        <a:pt x="162599" y="46578"/>
                        <a:pt x="133216" y="29569"/>
                        <a:pt x="101273" y="17873"/>
                      </a:cubicBezTo>
                      <a:lnTo>
                        <a:pt x="0" y="0"/>
                      </a:lnTo>
                      <a:lnTo>
                        <a:pt x="0" y="482813"/>
                      </a:lnTo>
                      <a:lnTo>
                        <a:pt x="0" y="483535"/>
                      </a:lnTo>
                      <a:lnTo>
                        <a:pt x="117179" y="336262"/>
                      </a:lnTo>
                      <a:close/>
                    </a:path>
                  </a:pathLst>
                </a:custGeom>
                <a:solidFill>
                  <a:srgbClr val="27AE60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447" name="Oval 1446"/>
              <p:cNvSpPr/>
              <p:nvPr/>
            </p:nvSpPr>
            <p:spPr>
              <a:xfrm>
                <a:off x="1844114" y="919903"/>
                <a:ext cx="72000" cy="72000"/>
              </a:xfrm>
              <a:prstGeom prst="ellipse">
                <a:avLst/>
              </a:prstGeom>
              <a:solidFill>
                <a:srgbClr val="F8B61A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48" name="Oval 1447"/>
              <p:cNvSpPr/>
              <p:nvPr/>
            </p:nvSpPr>
            <p:spPr>
              <a:xfrm>
                <a:off x="2120370" y="919903"/>
                <a:ext cx="72000" cy="72000"/>
              </a:xfrm>
              <a:prstGeom prst="ellipse">
                <a:avLst/>
              </a:prstGeom>
              <a:solidFill>
                <a:srgbClr val="F8B61A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49" name="Oval 1448"/>
              <p:cNvSpPr/>
              <p:nvPr/>
            </p:nvSpPr>
            <p:spPr>
              <a:xfrm>
                <a:off x="2415056" y="919903"/>
                <a:ext cx="72000" cy="72000"/>
              </a:xfrm>
              <a:prstGeom prst="ellipse">
                <a:avLst/>
              </a:prstGeom>
              <a:solidFill>
                <a:srgbClr val="F19E12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50" name="Oval 1449"/>
              <p:cNvSpPr/>
              <p:nvPr/>
            </p:nvSpPr>
            <p:spPr>
              <a:xfrm>
                <a:off x="2700852" y="919903"/>
                <a:ext cx="72000" cy="72000"/>
              </a:xfrm>
              <a:prstGeom prst="ellipse">
                <a:avLst/>
              </a:prstGeom>
              <a:solidFill>
                <a:srgbClr val="F19E12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51" name="Oval 1450"/>
              <p:cNvSpPr/>
              <p:nvPr/>
            </p:nvSpPr>
            <p:spPr>
              <a:xfrm>
                <a:off x="1707805" y="1168657"/>
                <a:ext cx="72000" cy="72000"/>
              </a:xfrm>
              <a:prstGeom prst="ellipse">
                <a:avLst/>
              </a:prstGeom>
              <a:solidFill>
                <a:srgbClr val="F8B61A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52" name="Oval 1451"/>
              <p:cNvSpPr/>
              <p:nvPr/>
            </p:nvSpPr>
            <p:spPr>
              <a:xfrm>
                <a:off x="1982315" y="1168657"/>
                <a:ext cx="72000" cy="72000"/>
              </a:xfrm>
              <a:prstGeom prst="ellipse">
                <a:avLst/>
              </a:prstGeom>
              <a:solidFill>
                <a:srgbClr val="F8B61A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53" name="Oval 1452"/>
              <p:cNvSpPr/>
              <p:nvPr/>
            </p:nvSpPr>
            <p:spPr>
              <a:xfrm>
                <a:off x="2270655" y="1168657"/>
                <a:ext cx="72000" cy="72000"/>
              </a:xfrm>
              <a:prstGeom prst="ellipse">
                <a:avLst/>
              </a:prstGeom>
              <a:solidFill>
                <a:srgbClr val="F8B61A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54" name="Oval 1453"/>
              <p:cNvSpPr/>
              <p:nvPr/>
            </p:nvSpPr>
            <p:spPr>
              <a:xfrm>
                <a:off x="2561179" y="1158779"/>
                <a:ext cx="72000" cy="72000"/>
              </a:xfrm>
              <a:prstGeom prst="ellipse">
                <a:avLst/>
              </a:prstGeom>
              <a:solidFill>
                <a:srgbClr val="F19E12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55" name="Oval 1454"/>
              <p:cNvSpPr/>
              <p:nvPr/>
            </p:nvSpPr>
            <p:spPr>
              <a:xfrm>
                <a:off x="2833510" y="1158779"/>
                <a:ext cx="72000" cy="72000"/>
              </a:xfrm>
              <a:prstGeom prst="ellipse">
                <a:avLst/>
              </a:prstGeom>
              <a:solidFill>
                <a:srgbClr val="F19E12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56" name="Oval 1455"/>
              <p:cNvSpPr/>
              <p:nvPr/>
            </p:nvSpPr>
            <p:spPr>
              <a:xfrm>
                <a:off x="1844114" y="1437922"/>
                <a:ext cx="72000" cy="72000"/>
              </a:xfrm>
              <a:prstGeom prst="ellipse">
                <a:avLst/>
              </a:prstGeom>
              <a:solidFill>
                <a:srgbClr val="F8B61A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57" name="Oval 1456"/>
              <p:cNvSpPr/>
              <p:nvPr/>
            </p:nvSpPr>
            <p:spPr>
              <a:xfrm>
                <a:off x="2120370" y="1437922"/>
                <a:ext cx="72000" cy="72000"/>
              </a:xfrm>
              <a:prstGeom prst="ellipse">
                <a:avLst/>
              </a:prstGeom>
              <a:solidFill>
                <a:srgbClr val="F8B61A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58" name="Oval 1457"/>
              <p:cNvSpPr/>
              <p:nvPr/>
            </p:nvSpPr>
            <p:spPr>
              <a:xfrm>
                <a:off x="2417471" y="1437922"/>
                <a:ext cx="72000" cy="72000"/>
              </a:xfrm>
              <a:prstGeom prst="ellipse">
                <a:avLst/>
              </a:prstGeom>
              <a:solidFill>
                <a:srgbClr val="F19E12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59" name="Oval 1458"/>
              <p:cNvSpPr/>
              <p:nvPr/>
            </p:nvSpPr>
            <p:spPr>
              <a:xfrm>
                <a:off x="2703365" y="1437922"/>
                <a:ext cx="72000" cy="72000"/>
              </a:xfrm>
              <a:prstGeom prst="ellipse">
                <a:avLst/>
              </a:prstGeom>
              <a:solidFill>
                <a:srgbClr val="F19E12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60" name="Oval 1459"/>
              <p:cNvSpPr/>
              <p:nvPr/>
            </p:nvSpPr>
            <p:spPr>
              <a:xfrm>
                <a:off x="1983481" y="1707816"/>
                <a:ext cx="72000" cy="72000"/>
              </a:xfrm>
              <a:prstGeom prst="ellipse">
                <a:avLst/>
              </a:prstGeom>
              <a:solidFill>
                <a:srgbClr val="F8B61A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61" name="Oval 1460"/>
              <p:cNvSpPr/>
              <p:nvPr/>
            </p:nvSpPr>
            <p:spPr>
              <a:xfrm>
                <a:off x="2270655" y="1707816"/>
                <a:ext cx="72000" cy="72000"/>
              </a:xfrm>
              <a:prstGeom prst="ellipse">
                <a:avLst/>
              </a:prstGeom>
              <a:solidFill>
                <a:srgbClr val="F8B61A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62" name="Oval 1461"/>
              <p:cNvSpPr/>
              <p:nvPr/>
            </p:nvSpPr>
            <p:spPr>
              <a:xfrm>
                <a:off x="2561179" y="1693893"/>
                <a:ext cx="72000" cy="72000"/>
              </a:xfrm>
              <a:prstGeom prst="ellipse">
                <a:avLst/>
              </a:prstGeom>
              <a:solidFill>
                <a:srgbClr val="F19E12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63" name="Oval 1462"/>
              <p:cNvSpPr/>
              <p:nvPr/>
            </p:nvSpPr>
            <p:spPr>
              <a:xfrm>
                <a:off x="2120370" y="2004471"/>
                <a:ext cx="72000" cy="72000"/>
              </a:xfrm>
              <a:prstGeom prst="ellipse">
                <a:avLst/>
              </a:prstGeom>
              <a:solidFill>
                <a:srgbClr val="F8B61A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64" name="Oval 1463"/>
              <p:cNvSpPr/>
              <p:nvPr/>
            </p:nvSpPr>
            <p:spPr>
              <a:xfrm>
                <a:off x="2417471" y="1997687"/>
                <a:ext cx="72000" cy="72000"/>
              </a:xfrm>
              <a:prstGeom prst="ellipse">
                <a:avLst/>
              </a:prstGeom>
              <a:solidFill>
                <a:srgbClr val="F19E12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423" name="Group 1422"/>
            <p:cNvGrpSpPr/>
            <p:nvPr/>
          </p:nvGrpSpPr>
          <p:grpSpPr>
            <a:xfrm>
              <a:off x="3057105" y="3768221"/>
              <a:ext cx="343148" cy="477007"/>
              <a:chOff x="5216848" y="2546882"/>
              <a:chExt cx="1572587" cy="2186039"/>
            </a:xfrm>
          </p:grpSpPr>
          <p:grpSp>
            <p:nvGrpSpPr>
              <p:cNvPr id="1428" name="Group 1427"/>
              <p:cNvGrpSpPr/>
              <p:nvPr/>
            </p:nvGrpSpPr>
            <p:grpSpPr>
              <a:xfrm>
                <a:off x="5216848" y="2546882"/>
                <a:ext cx="1572587" cy="2186039"/>
                <a:chOff x="4589405" y="1579240"/>
                <a:chExt cx="1572587" cy="2186039"/>
              </a:xfrm>
            </p:grpSpPr>
            <p:grpSp>
              <p:nvGrpSpPr>
                <p:cNvPr id="1430" name="Group 1429"/>
                <p:cNvGrpSpPr/>
                <p:nvPr/>
              </p:nvGrpSpPr>
              <p:grpSpPr>
                <a:xfrm rot="2641257">
                  <a:off x="5178361" y="1579240"/>
                  <a:ext cx="983631" cy="742452"/>
                  <a:chOff x="3510643" y="3553204"/>
                  <a:chExt cx="2496364" cy="1884275"/>
                </a:xfrm>
              </p:grpSpPr>
              <p:sp>
                <p:nvSpPr>
                  <p:cNvPr id="1443" name="Freeform 1442"/>
                  <p:cNvSpPr/>
                  <p:nvPr/>
                </p:nvSpPr>
                <p:spPr>
                  <a:xfrm>
                    <a:off x="3510643" y="3553204"/>
                    <a:ext cx="1248182" cy="1884275"/>
                  </a:xfrm>
                  <a:custGeom>
                    <a:avLst/>
                    <a:gdLst>
                      <a:gd name="connsiteX0" fmla="*/ 330200 w 330200"/>
                      <a:gd name="connsiteY0" fmla="*/ 463550 h 498475"/>
                      <a:gd name="connsiteX1" fmla="*/ 330200 w 330200"/>
                      <a:gd name="connsiteY1" fmla="*/ 0 h 498475"/>
                      <a:gd name="connsiteX2" fmla="*/ 155575 w 330200"/>
                      <a:gd name="connsiteY2" fmla="*/ 180975 h 498475"/>
                      <a:gd name="connsiteX3" fmla="*/ 231775 w 330200"/>
                      <a:gd name="connsiteY3" fmla="*/ 311150 h 498475"/>
                      <a:gd name="connsiteX4" fmla="*/ 0 w 330200"/>
                      <a:gd name="connsiteY4" fmla="*/ 311150 h 498475"/>
                      <a:gd name="connsiteX5" fmla="*/ 209550 w 330200"/>
                      <a:gd name="connsiteY5" fmla="*/ 498475 h 498475"/>
                      <a:gd name="connsiteX6" fmla="*/ 330200 w 330200"/>
                      <a:gd name="connsiteY6" fmla="*/ 463550 h 4984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330200" h="498475">
                        <a:moveTo>
                          <a:pt x="330200" y="463550"/>
                        </a:moveTo>
                        <a:lnTo>
                          <a:pt x="330200" y="0"/>
                        </a:lnTo>
                        <a:lnTo>
                          <a:pt x="155575" y="180975"/>
                        </a:lnTo>
                        <a:lnTo>
                          <a:pt x="231775" y="311150"/>
                        </a:lnTo>
                        <a:lnTo>
                          <a:pt x="0" y="311150"/>
                        </a:lnTo>
                        <a:lnTo>
                          <a:pt x="209550" y="498475"/>
                        </a:lnTo>
                        <a:lnTo>
                          <a:pt x="330200" y="463550"/>
                        </a:lnTo>
                        <a:close/>
                      </a:path>
                    </a:pathLst>
                  </a:custGeom>
                  <a:solidFill>
                    <a:srgbClr val="58D68F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444" name="Freeform 1443"/>
                  <p:cNvSpPr/>
                  <p:nvPr/>
                </p:nvSpPr>
                <p:spPr>
                  <a:xfrm flipH="1">
                    <a:off x="4758825" y="3553204"/>
                    <a:ext cx="1248182" cy="1884275"/>
                  </a:xfrm>
                  <a:custGeom>
                    <a:avLst/>
                    <a:gdLst>
                      <a:gd name="connsiteX0" fmla="*/ 330200 w 330200"/>
                      <a:gd name="connsiteY0" fmla="*/ 463550 h 498475"/>
                      <a:gd name="connsiteX1" fmla="*/ 330200 w 330200"/>
                      <a:gd name="connsiteY1" fmla="*/ 0 h 498475"/>
                      <a:gd name="connsiteX2" fmla="*/ 155575 w 330200"/>
                      <a:gd name="connsiteY2" fmla="*/ 180975 h 498475"/>
                      <a:gd name="connsiteX3" fmla="*/ 231775 w 330200"/>
                      <a:gd name="connsiteY3" fmla="*/ 311150 h 498475"/>
                      <a:gd name="connsiteX4" fmla="*/ 0 w 330200"/>
                      <a:gd name="connsiteY4" fmla="*/ 311150 h 498475"/>
                      <a:gd name="connsiteX5" fmla="*/ 209550 w 330200"/>
                      <a:gd name="connsiteY5" fmla="*/ 498475 h 498475"/>
                      <a:gd name="connsiteX6" fmla="*/ 330200 w 330200"/>
                      <a:gd name="connsiteY6" fmla="*/ 463550 h 4984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330200" h="498475">
                        <a:moveTo>
                          <a:pt x="330200" y="463550"/>
                        </a:moveTo>
                        <a:lnTo>
                          <a:pt x="330200" y="0"/>
                        </a:lnTo>
                        <a:lnTo>
                          <a:pt x="155575" y="180975"/>
                        </a:lnTo>
                        <a:lnTo>
                          <a:pt x="231775" y="311150"/>
                        </a:lnTo>
                        <a:lnTo>
                          <a:pt x="0" y="311150"/>
                        </a:lnTo>
                        <a:lnTo>
                          <a:pt x="209550" y="498475"/>
                        </a:lnTo>
                        <a:lnTo>
                          <a:pt x="330200" y="463550"/>
                        </a:lnTo>
                        <a:close/>
                      </a:path>
                    </a:pathLst>
                  </a:custGeom>
                  <a:solidFill>
                    <a:srgbClr val="27AE60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1431" name="Arc 1430"/>
                <p:cNvSpPr/>
                <p:nvPr/>
              </p:nvSpPr>
              <p:spPr>
                <a:xfrm flipH="1">
                  <a:off x="5370938" y="2162494"/>
                  <a:ext cx="356589" cy="733443"/>
                </a:xfrm>
                <a:prstGeom prst="arc">
                  <a:avLst>
                    <a:gd name="adj1" fmla="val 16200000"/>
                    <a:gd name="adj2" fmla="val 374751"/>
                  </a:avLst>
                </a:prstGeom>
                <a:noFill/>
                <a:ln w="76200" cap="flat" cmpd="sng" algn="ctr">
                  <a:solidFill>
                    <a:srgbClr val="27AE6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grpSp>
              <p:nvGrpSpPr>
                <p:cNvPr id="1432" name="Group 1431"/>
                <p:cNvGrpSpPr/>
                <p:nvPr/>
              </p:nvGrpSpPr>
              <p:grpSpPr>
                <a:xfrm>
                  <a:off x="4589405" y="2363348"/>
                  <a:ext cx="1566675" cy="1401931"/>
                  <a:chOff x="4589405" y="2363348"/>
                  <a:chExt cx="1566675" cy="1401931"/>
                </a:xfrm>
              </p:grpSpPr>
              <p:sp>
                <p:nvSpPr>
                  <p:cNvPr id="1433" name="Oval 1432"/>
                  <p:cNvSpPr/>
                  <p:nvPr/>
                </p:nvSpPr>
                <p:spPr>
                  <a:xfrm>
                    <a:off x="4589405" y="2363348"/>
                    <a:ext cx="391669" cy="391669"/>
                  </a:xfrm>
                  <a:prstGeom prst="ellipse">
                    <a:avLst/>
                  </a:prstGeom>
                  <a:solidFill>
                    <a:srgbClr val="415B76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434" name="Oval 1433"/>
                  <p:cNvSpPr/>
                  <p:nvPr/>
                </p:nvSpPr>
                <p:spPr>
                  <a:xfrm>
                    <a:off x="4981074" y="2363348"/>
                    <a:ext cx="391669" cy="391669"/>
                  </a:xfrm>
                  <a:prstGeom prst="ellipse">
                    <a:avLst/>
                  </a:prstGeom>
                  <a:solidFill>
                    <a:srgbClr val="415B76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435" name="Oval 1434"/>
                  <p:cNvSpPr/>
                  <p:nvPr/>
                </p:nvSpPr>
                <p:spPr>
                  <a:xfrm>
                    <a:off x="5372743" y="2363348"/>
                    <a:ext cx="391669" cy="391669"/>
                  </a:xfrm>
                  <a:prstGeom prst="ellipse">
                    <a:avLst/>
                  </a:prstGeom>
                  <a:solidFill>
                    <a:srgbClr val="415B76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436" name="Oval 1435"/>
                  <p:cNvSpPr/>
                  <p:nvPr/>
                </p:nvSpPr>
                <p:spPr>
                  <a:xfrm>
                    <a:off x="4785239" y="2700102"/>
                    <a:ext cx="391669" cy="391669"/>
                  </a:xfrm>
                  <a:prstGeom prst="ellipse">
                    <a:avLst/>
                  </a:prstGeom>
                  <a:solidFill>
                    <a:srgbClr val="415B76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437" name="Oval 1436"/>
                  <p:cNvSpPr/>
                  <p:nvPr/>
                </p:nvSpPr>
                <p:spPr>
                  <a:xfrm>
                    <a:off x="5176908" y="2700102"/>
                    <a:ext cx="391669" cy="391669"/>
                  </a:xfrm>
                  <a:prstGeom prst="ellipse">
                    <a:avLst/>
                  </a:prstGeom>
                  <a:solidFill>
                    <a:srgbClr val="415B76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438" name="Oval 1437"/>
                  <p:cNvSpPr/>
                  <p:nvPr/>
                </p:nvSpPr>
                <p:spPr>
                  <a:xfrm>
                    <a:off x="4981073" y="3036856"/>
                    <a:ext cx="391669" cy="391669"/>
                  </a:xfrm>
                  <a:prstGeom prst="ellipse">
                    <a:avLst/>
                  </a:prstGeom>
                  <a:solidFill>
                    <a:srgbClr val="415B76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439" name="Oval 1438"/>
                  <p:cNvSpPr/>
                  <p:nvPr/>
                </p:nvSpPr>
                <p:spPr>
                  <a:xfrm>
                    <a:off x="5764411" y="2363348"/>
                    <a:ext cx="391669" cy="391669"/>
                  </a:xfrm>
                  <a:prstGeom prst="ellipse">
                    <a:avLst/>
                  </a:prstGeom>
                  <a:solidFill>
                    <a:srgbClr val="415B76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440" name="Oval 1439"/>
                  <p:cNvSpPr/>
                  <p:nvPr/>
                </p:nvSpPr>
                <p:spPr>
                  <a:xfrm>
                    <a:off x="5568576" y="2700102"/>
                    <a:ext cx="391669" cy="391669"/>
                  </a:xfrm>
                  <a:prstGeom prst="ellipse">
                    <a:avLst/>
                  </a:prstGeom>
                  <a:solidFill>
                    <a:srgbClr val="415B76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441" name="Oval 1440"/>
                  <p:cNvSpPr/>
                  <p:nvPr/>
                </p:nvSpPr>
                <p:spPr>
                  <a:xfrm>
                    <a:off x="5372741" y="3036856"/>
                    <a:ext cx="391669" cy="391669"/>
                  </a:xfrm>
                  <a:prstGeom prst="ellipse">
                    <a:avLst/>
                  </a:prstGeom>
                  <a:solidFill>
                    <a:srgbClr val="415B76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442" name="Oval 1441"/>
                  <p:cNvSpPr/>
                  <p:nvPr/>
                </p:nvSpPr>
                <p:spPr>
                  <a:xfrm>
                    <a:off x="5176905" y="3373610"/>
                    <a:ext cx="391669" cy="391669"/>
                  </a:xfrm>
                  <a:prstGeom prst="ellipse">
                    <a:avLst/>
                  </a:prstGeom>
                  <a:solidFill>
                    <a:srgbClr val="415B76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</p:grpSp>
          <p:sp>
            <p:nvSpPr>
              <p:cNvPr id="1429" name="Freeform 1428"/>
              <p:cNvSpPr/>
              <p:nvPr/>
            </p:nvSpPr>
            <p:spPr>
              <a:xfrm>
                <a:off x="5998687" y="3330989"/>
                <a:ext cx="786324" cy="1401932"/>
              </a:xfrm>
              <a:custGeom>
                <a:avLst/>
                <a:gdLst>
                  <a:gd name="connsiteX0" fmla="*/ 2983 w 786324"/>
                  <a:gd name="connsiteY0" fmla="*/ 1010262 h 1401932"/>
                  <a:gd name="connsiteX1" fmla="*/ 198818 w 786324"/>
                  <a:gd name="connsiteY1" fmla="*/ 1206097 h 1401932"/>
                  <a:gd name="connsiteX2" fmla="*/ 2983 w 786324"/>
                  <a:gd name="connsiteY2" fmla="*/ 1401932 h 1401932"/>
                  <a:gd name="connsiteX3" fmla="*/ 0 w 786324"/>
                  <a:gd name="connsiteY3" fmla="*/ 1401632 h 1401932"/>
                  <a:gd name="connsiteX4" fmla="*/ 0 w 786324"/>
                  <a:gd name="connsiteY4" fmla="*/ 1010563 h 1401932"/>
                  <a:gd name="connsiteX5" fmla="*/ 198819 w 786324"/>
                  <a:gd name="connsiteY5" fmla="*/ 673508 h 1401932"/>
                  <a:gd name="connsiteX6" fmla="*/ 394654 w 786324"/>
                  <a:gd name="connsiteY6" fmla="*/ 869343 h 1401932"/>
                  <a:gd name="connsiteX7" fmla="*/ 198819 w 786324"/>
                  <a:gd name="connsiteY7" fmla="*/ 1065178 h 1401932"/>
                  <a:gd name="connsiteX8" fmla="*/ 18374 w 786324"/>
                  <a:gd name="connsiteY8" fmla="*/ 945571 h 1401932"/>
                  <a:gd name="connsiteX9" fmla="*/ 2985 w 786324"/>
                  <a:gd name="connsiteY9" fmla="*/ 869348 h 1401932"/>
                  <a:gd name="connsiteX10" fmla="*/ 0 w 786324"/>
                  <a:gd name="connsiteY10" fmla="*/ 884133 h 1401932"/>
                  <a:gd name="connsiteX11" fmla="*/ 0 w 786324"/>
                  <a:gd name="connsiteY11" fmla="*/ 854553 h 1401932"/>
                  <a:gd name="connsiteX12" fmla="*/ 2985 w 786324"/>
                  <a:gd name="connsiteY12" fmla="*/ 869338 h 1401932"/>
                  <a:gd name="connsiteX13" fmla="*/ 18374 w 786324"/>
                  <a:gd name="connsiteY13" fmla="*/ 793115 h 1401932"/>
                  <a:gd name="connsiteX14" fmla="*/ 198819 w 786324"/>
                  <a:gd name="connsiteY14" fmla="*/ 673508 h 1401932"/>
                  <a:gd name="connsiteX15" fmla="*/ 2986 w 786324"/>
                  <a:gd name="connsiteY15" fmla="*/ 336754 h 1401932"/>
                  <a:gd name="connsiteX16" fmla="*/ 183431 w 786324"/>
                  <a:gd name="connsiteY16" fmla="*/ 456361 h 1401932"/>
                  <a:gd name="connsiteX17" fmla="*/ 198820 w 786324"/>
                  <a:gd name="connsiteY17" fmla="*/ 532584 h 1401932"/>
                  <a:gd name="connsiteX18" fmla="*/ 214209 w 786324"/>
                  <a:gd name="connsiteY18" fmla="*/ 456361 h 1401932"/>
                  <a:gd name="connsiteX19" fmla="*/ 394654 w 786324"/>
                  <a:gd name="connsiteY19" fmla="*/ 336754 h 1401932"/>
                  <a:gd name="connsiteX20" fmla="*/ 590489 w 786324"/>
                  <a:gd name="connsiteY20" fmla="*/ 532589 h 1401932"/>
                  <a:gd name="connsiteX21" fmla="*/ 394654 w 786324"/>
                  <a:gd name="connsiteY21" fmla="*/ 728424 h 1401932"/>
                  <a:gd name="connsiteX22" fmla="*/ 214209 w 786324"/>
                  <a:gd name="connsiteY22" fmla="*/ 608817 h 1401932"/>
                  <a:gd name="connsiteX23" fmla="*/ 198820 w 786324"/>
                  <a:gd name="connsiteY23" fmla="*/ 532594 h 1401932"/>
                  <a:gd name="connsiteX24" fmla="*/ 183431 w 786324"/>
                  <a:gd name="connsiteY24" fmla="*/ 608817 h 1401932"/>
                  <a:gd name="connsiteX25" fmla="*/ 2986 w 786324"/>
                  <a:gd name="connsiteY25" fmla="*/ 728424 h 1401932"/>
                  <a:gd name="connsiteX26" fmla="*/ 0 w 786324"/>
                  <a:gd name="connsiteY26" fmla="*/ 727897 h 1401932"/>
                  <a:gd name="connsiteX27" fmla="*/ 0 w 786324"/>
                  <a:gd name="connsiteY27" fmla="*/ 337281 h 1401932"/>
                  <a:gd name="connsiteX28" fmla="*/ 198821 w 786324"/>
                  <a:gd name="connsiteY28" fmla="*/ 0 h 1401932"/>
                  <a:gd name="connsiteX29" fmla="*/ 379266 w 786324"/>
                  <a:gd name="connsiteY29" fmla="*/ 119607 h 1401932"/>
                  <a:gd name="connsiteX30" fmla="*/ 394655 w 786324"/>
                  <a:gd name="connsiteY30" fmla="*/ 195830 h 1401932"/>
                  <a:gd name="connsiteX31" fmla="*/ 410044 w 786324"/>
                  <a:gd name="connsiteY31" fmla="*/ 119607 h 1401932"/>
                  <a:gd name="connsiteX32" fmla="*/ 590489 w 786324"/>
                  <a:gd name="connsiteY32" fmla="*/ 0 h 1401932"/>
                  <a:gd name="connsiteX33" fmla="*/ 786324 w 786324"/>
                  <a:gd name="connsiteY33" fmla="*/ 195835 h 1401932"/>
                  <a:gd name="connsiteX34" fmla="*/ 590489 w 786324"/>
                  <a:gd name="connsiteY34" fmla="*/ 391670 h 1401932"/>
                  <a:gd name="connsiteX35" fmla="*/ 410044 w 786324"/>
                  <a:gd name="connsiteY35" fmla="*/ 272063 h 1401932"/>
                  <a:gd name="connsiteX36" fmla="*/ 394655 w 786324"/>
                  <a:gd name="connsiteY36" fmla="*/ 195840 h 1401932"/>
                  <a:gd name="connsiteX37" fmla="*/ 379266 w 786324"/>
                  <a:gd name="connsiteY37" fmla="*/ 272063 h 1401932"/>
                  <a:gd name="connsiteX38" fmla="*/ 198821 w 786324"/>
                  <a:gd name="connsiteY38" fmla="*/ 391670 h 1401932"/>
                  <a:gd name="connsiteX39" fmla="*/ 6965 w 786324"/>
                  <a:gd name="connsiteY39" fmla="*/ 235303 h 1401932"/>
                  <a:gd name="connsiteX40" fmla="*/ 2987 w 786324"/>
                  <a:gd name="connsiteY40" fmla="*/ 195840 h 1401932"/>
                  <a:gd name="connsiteX41" fmla="*/ 0 w 786324"/>
                  <a:gd name="connsiteY41" fmla="*/ 225464 h 1401932"/>
                  <a:gd name="connsiteX42" fmla="*/ 0 w 786324"/>
                  <a:gd name="connsiteY42" fmla="*/ 166206 h 1401932"/>
                  <a:gd name="connsiteX43" fmla="*/ 2987 w 786324"/>
                  <a:gd name="connsiteY43" fmla="*/ 195830 h 1401932"/>
                  <a:gd name="connsiteX44" fmla="*/ 6965 w 786324"/>
                  <a:gd name="connsiteY44" fmla="*/ 156367 h 1401932"/>
                  <a:gd name="connsiteX45" fmla="*/ 198821 w 786324"/>
                  <a:gd name="connsiteY45" fmla="*/ 0 h 14019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</a:cxnLst>
                <a:rect l="l" t="t" r="r" b="b"/>
                <a:pathLst>
                  <a:path w="786324" h="1401932">
                    <a:moveTo>
                      <a:pt x="2983" y="1010262"/>
                    </a:moveTo>
                    <a:cubicBezTo>
                      <a:pt x="111140" y="1010262"/>
                      <a:pt x="198818" y="1097940"/>
                      <a:pt x="198818" y="1206097"/>
                    </a:cubicBezTo>
                    <a:cubicBezTo>
                      <a:pt x="198818" y="1314254"/>
                      <a:pt x="111140" y="1401932"/>
                      <a:pt x="2983" y="1401932"/>
                    </a:cubicBezTo>
                    <a:lnTo>
                      <a:pt x="0" y="1401632"/>
                    </a:lnTo>
                    <a:lnTo>
                      <a:pt x="0" y="1010563"/>
                    </a:lnTo>
                    <a:close/>
                    <a:moveTo>
                      <a:pt x="198819" y="673508"/>
                    </a:moveTo>
                    <a:cubicBezTo>
                      <a:pt x="306976" y="673508"/>
                      <a:pt x="394654" y="761186"/>
                      <a:pt x="394654" y="869343"/>
                    </a:cubicBezTo>
                    <a:cubicBezTo>
                      <a:pt x="394654" y="977500"/>
                      <a:pt x="306976" y="1065178"/>
                      <a:pt x="198819" y="1065178"/>
                    </a:cubicBezTo>
                    <a:cubicBezTo>
                      <a:pt x="117701" y="1065178"/>
                      <a:pt x="48103" y="1015859"/>
                      <a:pt x="18374" y="945571"/>
                    </a:cubicBezTo>
                    <a:lnTo>
                      <a:pt x="2985" y="869348"/>
                    </a:lnTo>
                    <a:lnTo>
                      <a:pt x="0" y="884133"/>
                    </a:lnTo>
                    <a:lnTo>
                      <a:pt x="0" y="854553"/>
                    </a:lnTo>
                    <a:lnTo>
                      <a:pt x="2985" y="869338"/>
                    </a:lnTo>
                    <a:lnTo>
                      <a:pt x="18374" y="793115"/>
                    </a:lnTo>
                    <a:cubicBezTo>
                      <a:pt x="48103" y="722827"/>
                      <a:pt x="117701" y="673508"/>
                      <a:pt x="198819" y="673508"/>
                    </a:cubicBezTo>
                    <a:close/>
                    <a:moveTo>
                      <a:pt x="2986" y="336754"/>
                    </a:moveTo>
                    <a:cubicBezTo>
                      <a:pt x="84104" y="336754"/>
                      <a:pt x="153702" y="386073"/>
                      <a:pt x="183431" y="456361"/>
                    </a:cubicBezTo>
                    <a:lnTo>
                      <a:pt x="198820" y="532584"/>
                    </a:lnTo>
                    <a:lnTo>
                      <a:pt x="214209" y="456361"/>
                    </a:lnTo>
                    <a:cubicBezTo>
                      <a:pt x="243938" y="386073"/>
                      <a:pt x="313536" y="336754"/>
                      <a:pt x="394654" y="336754"/>
                    </a:cubicBezTo>
                    <a:cubicBezTo>
                      <a:pt x="502811" y="336754"/>
                      <a:pt x="590489" y="424432"/>
                      <a:pt x="590489" y="532589"/>
                    </a:cubicBezTo>
                    <a:cubicBezTo>
                      <a:pt x="590489" y="640746"/>
                      <a:pt x="502811" y="728424"/>
                      <a:pt x="394654" y="728424"/>
                    </a:cubicBezTo>
                    <a:cubicBezTo>
                      <a:pt x="313536" y="728424"/>
                      <a:pt x="243938" y="679105"/>
                      <a:pt x="214209" y="608817"/>
                    </a:cubicBezTo>
                    <a:lnTo>
                      <a:pt x="198820" y="532594"/>
                    </a:lnTo>
                    <a:lnTo>
                      <a:pt x="183431" y="608817"/>
                    </a:lnTo>
                    <a:cubicBezTo>
                      <a:pt x="153702" y="679105"/>
                      <a:pt x="84104" y="728424"/>
                      <a:pt x="2986" y="728424"/>
                    </a:cubicBezTo>
                    <a:lnTo>
                      <a:pt x="0" y="727897"/>
                    </a:lnTo>
                    <a:lnTo>
                      <a:pt x="0" y="337281"/>
                    </a:lnTo>
                    <a:close/>
                    <a:moveTo>
                      <a:pt x="198821" y="0"/>
                    </a:moveTo>
                    <a:cubicBezTo>
                      <a:pt x="279939" y="0"/>
                      <a:pt x="349537" y="49319"/>
                      <a:pt x="379266" y="119607"/>
                    </a:cubicBezTo>
                    <a:lnTo>
                      <a:pt x="394655" y="195830"/>
                    </a:lnTo>
                    <a:lnTo>
                      <a:pt x="410044" y="119607"/>
                    </a:lnTo>
                    <a:cubicBezTo>
                      <a:pt x="439773" y="49319"/>
                      <a:pt x="509372" y="0"/>
                      <a:pt x="590489" y="0"/>
                    </a:cubicBezTo>
                    <a:cubicBezTo>
                      <a:pt x="698646" y="0"/>
                      <a:pt x="786324" y="87678"/>
                      <a:pt x="786324" y="195835"/>
                    </a:cubicBezTo>
                    <a:cubicBezTo>
                      <a:pt x="786324" y="303992"/>
                      <a:pt x="698646" y="391670"/>
                      <a:pt x="590489" y="391670"/>
                    </a:cubicBezTo>
                    <a:cubicBezTo>
                      <a:pt x="509372" y="391670"/>
                      <a:pt x="439773" y="342351"/>
                      <a:pt x="410044" y="272063"/>
                    </a:cubicBezTo>
                    <a:lnTo>
                      <a:pt x="394655" y="195840"/>
                    </a:lnTo>
                    <a:lnTo>
                      <a:pt x="379266" y="272063"/>
                    </a:lnTo>
                    <a:cubicBezTo>
                      <a:pt x="349537" y="342351"/>
                      <a:pt x="279939" y="391670"/>
                      <a:pt x="198821" y="391670"/>
                    </a:cubicBezTo>
                    <a:cubicBezTo>
                      <a:pt x="104184" y="391670"/>
                      <a:pt x="25226" y="324541"/>
                      <a:pt x="6965" y="235303"/>
                    </a:cubicBezTo>
                    <a:lnTo>
                      <a:pt x="2987" y="195840"/>
                    </a:lnTo>
                    <a:lnTo>
                      <a:pt x="0" y="225464"/>
                    </a:lnTo>
                    <a:lnTo>
                      <a:pt x="0" y="166206"/>
                    </a:lnTo>
                    <a:lnTo>
                      <a:pt x="2987" y="195830"/>
                    </a:lnTo>
                    <a:lnTo>
                      <a:pt x="6965" y="156367"/>
                    </a:lnTo>
                    <a:cubicBezTo>
                      <a:pt x="25226" y="67128"/>
                      <a:pt x="104184" y="0"/>
                      <a:pt x="198821" y="0"/>
                    </a:cubicBezTo>
                    <a:close/>
                  </a:path>
                </a:pathLst>
              </a:custGeom>
              <a:solidFill>
                <a:sysClr val="windowText" lastClr="000000">
                  <a:alpha val="15000"/>
                </a:sys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424" name="Rectangle 1423"/>
            <p:cNvSpPr/>
            <p:nvPr/>
          </p:nvSpPr>
          <p:spPr>
            <a:xfrm>
              <a:off x="2783405" y="3181017"/>
              <a:ext cx="162318" cy="598865"/>
            </a:xfrm>
            <a:prstGeom prst="rect">
              <a:avLst/>
            </a:prstGeom>
            <a:solidFill>
              <a:srgbClr val="9B59B6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25" name="Rectangle 1424"/>
            <p:cNvSpPr/>
            <p:nvPr/>
          </p:nvSpPr>
          <p:spPr>
            <a:xfrm>
              <a:off x="1882263" y="3181017"/>
              <a:ext cx="162318" cy="598865"/>
            </a:xfrm>
            <a:prstGeom prst="rect">
              <a:avLst/>
            </a:prstGeom>
            <a:solidFill>
              <a:srgbClr val="9B59B6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26" name="Rectangle 1425"/>
            <p:cNvSpPr/>
            <p:nvPr/>
          </p:nvSpPr>
          <p:spPr>
            <a:xfrm>
              <a:off x="3504642" y="3181017"/>
              <a:ext cx="162318" cy="598865"/>
            </a:xfrm>
            <a:prstGeom prst="rect">
              <a:avLst/>
            </a:prstGeom>
            <a:solidFill>
              <a:srgbClr val="9B59B6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1427" name="Straight Connector 1426"/>
            <p:cNvCxnSpPr/>
            <p:nvPr/>
          </p:nvCxnSpPr>
          <p:spPr>
            <a:xfrm>
              <a:off x="1809549" y="3789256"/>
              <a:ext cx="1982805" cy="0"/>
            </a:xfrm>
            <a:prstGeom prst="line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</p:grpSp>
      <p:grpSp>
        <p:nvGrpSpPr>
          <p:cNvPr id="1491" name="Group 1490"/>
          <p:cNvGrpSpPr/>
          <p:nvPr/>
        </p:nvGrpSpPr>
        <p:grpSpPr>
          <a:xfrm>
            <a:off x="412571" y="6155808"/>
            <a:ext cx="754507" cy="414165"/>
            <a:chOff x="1809291" y="3181017"/>
            <a:chExt cx="1988449" cy="1091501"/>
          </a:xfrm>
        </p:grpSpPr>
        <p:grpSp>
          <p:nvGrpSpPr>
            <p:cNvPr id="1492" name="Group 1491"/>
            <p:cNvGrpSpPr/>
            <p:nvPr/>
          </p:nvGrpSpPr>
          <p:grpSpPr>
            <a:xfrm>
              <a:off x="2631409" y="3861046"/>
              <a:ext cx="365765" cy="374232"/>
              <a:chOff x="1197111" y="1389960"/>
              <a:chExt cx="1676237" cy="1715038"/>
            </a:xfrm>
          </p:grpSpPr>
          <p:grpSp>
            <p:nvGrpSpPr>
              <p:cNvPr id="1558" name="Group 1557"/>
              <p:cNvGrpSpPr/>
              <p:nvPr/>
            </p:nvGrpSpPr>
            <p:grpSpPr>
              <a:xfrm>
                <a:off x="1197111" y="1671679"/>
                <a:ext cx="1676237" cy="1433319"/>
                <a:chOff x="1197111" y="1671679"/>
                <a:chExt cx="1676237" cy="1433319"/>
              </a:xfrm>
            </p:grpSpPr>
            <p:sp>
              <p:nvSpPr>
                <p:cNvPr id="1562" name="Freeform 1561"/>
                <p:cNvSpPr/>
                <p:nvPr/>
              </p:nvSpPr>
              <p:spPr>
                <a:xfrm>
                  <a:off x="1197111" y="1671680"/>
                  <a:ext cx="1676237" cy="1433318"/>
                </a:xfrm>
                <a:custGeom>
                  <a:avLst/>
                  <a:gdLst>
                    <a:gd name="connsiteX0" fmla="*/ 498074 w 1676237"/>
                    <a:gd name="connsiteY0" fmla="*/ 1125 h 1433318"/>
                    <a:gd name="connsiteX1" fmla="*/ 783533 w 1676237"/>
                    <a:gd name="connsiteY1" fmla="*/ 104183 h 1433318"/>
                    <a:gd name="connsiteX2" fmla="*/ 838119 w 1676237"/>
                    <a:gd name="connsiteY2" fmla="*/ 165022 h 1433318"/>
                    <a:gd name="connsiteX3" fmla="*/ 892704 w 1676237"/>
                    <a:gd name="connsiteY3" fmla="*/ 104183 h 1433318"/>
                    <a:gd name="connsiteX4" fmla="*/ 1672906 w 1676237"/>
                    <a:gd name="connsiteY4" fmla="*/ 639163 h 1433318"/>
                    <a:gd name="connsiteX5" fmla="*/ 911018 w 1676237"/>
                    <a:gd name="connsiteY5" fmla="*/ 1387935 h 1433318"/>
                    <a:gd name="connsiteX6" fmla="*/ 838119 w 1676237"/>
                    <a:gd name="connsiteY6" fmla="*/ 1332444 h 1433318"/>
                    <a:gd name="connsiteX7" fmla="*/ 765219 w 1676237"/>
                    <a:gd name="connsiteY7" fmla="*/ 1387935 h 1433318"/>
                    <a:gd name="connsiteX8" fmla="*/ 3331 w 1676237"/>
                    <a:gd name="connsiteY8" fmla="*/ 639163 h 1433318"/>
                    <a:gd name="connsiteX9" fmla="*/ 498074 w 1676237"/>
                    <a:gd name="connsiteY9" fmla="*/ 1125 h 14333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676237" h="1433318">
                      <a:moveTo>
                        <a:pt x="498074" y="1125"/>
                      </a:moveTo>
                      <a:cubicBezTo>
                        <a:pt x="596437" y="-6421"/>
                        <a:pt x="696169" y="23527"/>
                        <a:pt x="783533" y="104183"/>
                      </a:cubicBezTo>
                      <a:lnTo>
                        <a:pt x="838119" y="165022"/>
                      </a:lnTo>
                      <a:lnTo>
                        <a:pt x="892704" y="104183"/>
                      </a:lnTo>
                      <a:cubicBezTo>
                        <a:pt x="1220320" y="-198276"/>
                        <a:pt x="1721855" y="212347"/>
                        <a:pt x="1672906" y="639163"/>
                      </a:cubicBezTo>
                      <a:cubicBezTo>
                        <a:pt x="1647770" y="954853"/>
                        <a:pt x="1283595" y="1611150"/>
                        <a:pt x="911018" y="1387935"/>
                      </a:cubicBezTo>
                      <a:lnTo>
                        <a:pt x="838119" y="1332444"/>
                      </a:lnTo>
                      <a:lnTo>
                        <a:pt x="765219" y="1387935"/>
                      </a:lnTo>
                      <a:cubicBezTo>
                        <a:pt x="392642" y="1611150"/>
                        <a:pt x="28467" y="954853"/>
                        <a:pt x="3331" y="639163"/>
                      </a:cubicBezTo>
                      <a:cubicBezTo>
                        <a:pt x="-32565" y="326165"/>
                        <a:pt x="227577" y="21875"/>
                        <a:pt x="498074" y="1125"/>
                      </a:cubicBezTo>
                      <a:close/>
                    </a:path>
                  </a:pathLst>
                </a:custGeom>
                <a:solidFill>
                  <a:srgbClr val="EC7064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563" name="Freeform 1562"/>
                <p:cNvSpPr/>
                <p:nvPr/>
              </p:nvSpPr>
              <p:spPr>
                <a:xfrm>
                  <a:off x="2035229" y="1671679"/>
                  <a:ext cx="838119" cy="1433319"/>
                </a:xfrm>
                <a:custGeom>
                  <a:avLst/>
                  <a:gdLst>
                    <a:gd name="connsiteX0" fmla="*/ 321589 w 838119"/>
                    <a:gd name="connsiteY0" fmla="*/ 154 h 1433319"/>
                    <a:gd name="connsiteX1" fmla="*/ 834788 w 838119"/>
                    <a:gd name="connsiteY1" fmla="*/ 639164 h 1433319"/>
                    <a:gd name="connsiteX2" fmla="*/ 72900 w 838119"/>
                    <a:gd name="connsiteY2" fmla="*/ 1387936 h 1433319"/>
                    <a:gd name="connsiteX3" fmla="*/ 1 w 838119"/>
                    <a:gd name="connsiteY3" fmla="*/ 1332445 h 1433319"/>
                    <a:gd name="connsiteX4" fmla="*/ 0 w 838119"/>
                    <a:gd name="connsiteY4" fmla="*/ 1332446 h 1433319"/>
                    <a:gd name="connsiteX5" fmla="*/ 0 w 838119"/>
                    <a:gd name="connsiteY5" fmla="*/ 165022 h 1433319"/>
                    <a:gd name="connsiteX6" fmla="*/ 1 w 838119"/>
                    <a:gd name="connsiteY6" fmla="*/ 165023 h 1433319"/>
                    <a:gd name="connsiteX7" fmla="*/ 54586 w 838119"/>
                    <a:gd name="connsiteY7" fmla="*/ 104184 h 1433319"/>
                    <a:gd name="connsiteX8" fmla="*/ 321589 w 838119"/>
                    <a:gd name="connsiteY8" fmla="*/ 154 h 14333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838119" h="1433319">
                      <a:moveTo>
                        <a:pt x="321589" y="154"/>
                      </a:moveTo>
                      <a:cubicBezTo>
                        <a:pt x="598565" y="8049"/>
                        <a:pt x="871500" y="319052"/>
                        <a:pt x="834788" y="639164"/>
                      </a:cubicBezTo>
                      <a:cubicBezTo>
                        <a:pt x="809652" y="954854"/>
                        <a:pt x="445477" y="1611151"/>
                        <a:pt x="72900" y="1387936"/>
                      </a:cubicBezTo>
                      <a:lnTo>
                        <a:pt x="1" y="1332445"/>
                      </a:lnTo>
                      <a:lnTo>
                        <a:pt x="0" y="1332446"/>
                      </a:lnTo>
                      <a:lnTo>
                        <a:pt x="0" y="165022"/>
                      </a:lnTo>
                      <a:lnTo>
                        <a:pt x="1" y="165023"/>
                      </a:lnTo>
                      <a:lnTo>
                        <a:pt x="54586" y="104184"/>
                      </a:lnTo>
                      <a:cubicBezTo>
                        <a:pt x="136490" y="28569"/>
                        <a:pt x="229264" y="-2478"/>
                        <a:pt x="321589" y="154"/>
                      </a:cubicBezTo>
                      <a:close/>
                    </a:path>
                  </a:pathLst>
                </a:custGeom>
                <a:solidFill>
                  <a:srgbClr val="E84C3D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559" name="Group 1558"/>
              <p:cNvGrpSpPr/>
              <p:nvPr/>
            </p:nvGrpSpPr>
            <p:grpSpPr>
              <a:xfrm rot="2700000">
                <a:off x="2122165" y="1174441"/>
                <a:ext cx="426826" cy="857864"/>
                <a:chOff x="4898239" y="1582532"/>
                <a:chExt cx="309771" cy="622599"/>
              </a:xfrm>
            </p:grpSpPr>
            <p:sp>
              <p:nvSpPr>
                <p:cNvPr id="1560" name="Freeform 1559"/>
                <p:cNvSpPr/>
                <p:nvPr/>
              </p:nvSpPr>
              <p:spPr>
                <a:xfrm rot="16200000">
                  <a:off x="4741825" y="1738946"/>
                  <a:ext cx="622599" cy="309771"/>
                </a:xfrm>
                <a:custGeom>
                  <a:avLst/>
                  <a:gdLst>
                    <a:gd name="connsiteX0" fmla="*/ 311022 w 622599"/>
                    <a:gd name="connsiteY0" fmla="*/ 1 h 309771"/>
                    <a:gd name="connsiteX1" fmla="*/ 554886 w 622599"/>
                    <a:gd name="connsiteY1" fmla="*/ 87690 h 309771"/>
                    <a:gd name="connsiteX2" fmla="*/ 620070 w 622599"/>
                    <a:gd name="connsiteY2" fmla="*/ 153608 h 309771"/>
                    <a:gd name="connsiteX3" fmla="*/ 620481 w 622599"/>
                    <a:gd name="connsiteY3" fmla="*/ 153605 h 309771"/>
                    <a:gd name="connsiteX4" fmla="*/ 620274 w 622599"/>
                    <a:gd name="connsiteY4" fmla="*/ 153815 h 309771"/>
                    <a:gd name="connsiteX5" fmla="*/ 622599 w 622599"/>
                    <a:gd name="connsiteY5" fmla="*/ 156166 h 309771"/>
                    <a:gd name="connsiteX6" fmla="*/ 617944 w 622599"/>
                    <a:gd name="connsiteY6" fmla="*/ 156177 h 309771"/>
                    <a:gd name="connsiteX7" fmla="*/ 553568 w 622599"/>
                    <a:gd name="connsiteY7" fmla="*/ 221424 h 309771"/>
                    <a:gd name="connsiteX8" fmla="*/ 2658 w 622599"/>
                    <a:gd name="connsiteY8" fmla="*/ 158149 h 309771"/>
                    <a:gd name="connsiteX9" fmla="*/ 118479 w 622599"/>
                    <a:gd name="connsiteY9" fmla="*/ 157297 h 309771"/>
                    <a:gd name="connsiteX10" fmla="*/ 0 w 622599"/>
                    <a:gd name="connsiteY10" fmla="*/ 157563 h 309771"/>
                    <a:gd name="connsiteX11" fmla="*/ 311022 w 622599"/>
                    <a:gd name="connsiteY11" fmla="*/ 1 h 3097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622599" h="309771">
                      <a:moveTo>
                        <a:pt x="311022" y="1"/>
                      </a:moveTo>
                      <a:cubicBezTo>
                        <a:pt x="396643" y="-192"/>
                        <a:pt x="482317" y="29028"/>
                        <a:pt x="554886" y="87690"/>
                      </a:cubicBezTo>
                      <a:lnTo>
                        <a:pt x="620070" y="153608"/>
                      </a:lnTo>
                      <a:lnTo>
                        <a:pt x="620481" y="153605"/>
                      </a:lnTo>
                      <a:lnTo>
                        <a:pt x="620274" y="153815"/>
                      </a:lnTo>
                      <a:lnTo>
                        <a:pt x="622599" y="156166"/>
                      </a:lnTo>
                      <a:lnTo>
                        <a:pt x="617944" y="156177"/>
                      </a:lnTo>
                      <a:lnTo>
                        <a:pt x="553568" y="221424"/>
                      </a:lnTo>
                      <a:cubicBezTo>
                        <a:pt x="386280" y="357309"/>
                        <a:pt x="148614" y="336615"/>
                        <a:pt x="2658" y="158149"/>
                      </a:cubicBezTo>
                      <a:lnTo>
                        <a:pt x="118479" y="157297"/>
                      </a:lnTo>
                      <a:lnTo>
                        <a:pt x="0" y="157563"/>
                      </a:lnTo>
                      <a:cubicBezTo>
                        <a:pt x="82792" y="52801"/>
                        <a:pt x="196861" y="257"/>
                        <a:pt x="311022" y="1"/>
                      </a:cubicBezTo>
                      <a:close/>
                    </a:path>
                  </a:pathLst>
                </a:custGeom>
                <a:solidFill>
                  <a:srgbClr val="58D68F"/>
                </a:solidFill>
                <a:ln w="635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561" name="Freeform 1560"/>
                <p:cNvSpPr/>
                <p:nvPr/>
              </p:nvSpPr>
              <p:spPr>
                <a:xfrm>
                  <a:off x="5053124" y="1582532"/>
                  <a:ext cx="154886" cy="622599"/>
                </a:xfrm>
                <a:custGeom>
                  <a:avLst/>
                  <a:gdLst>
                    <a:gd name="connsiteX0" fmla="*/ 1281 w 154886"/>
                    <a:gd name="connsiteY0" fmla="*/ 0 h 622599"/>
                    <a:gd name="connsiteX1" fmla="*/ 1292 w 154886"/>
                    <a:gd name="connsiteY1" fmla="*/ 4655 h 622599"/>
                    <a:gd name="connsiteX2" fmla="*/ 66539 w 154886"/>
                    <a:gd name="connsiteY2" fmla="*/ 69031 h 622599"/>
                    <a:gd name="connsiteX3" fmla="*/ 3264 w 154886"/>
                    <a:gd name="connsiteY3" fmla="*/ 619941 h 622599"/>
                    <a:gd name="connsiteX4" fmla="*/ 2412 w 154886"/>
                    <a:gd name="connsiteY4" fmla="*/ 504120 h 622599"/>
                    <a:gd name="connsiteX5" fmla="*/ 2678 w 154886"/>
                    <a:gd name="connsiteY5" fmla="*/ 622599 h 622599"/>
                    <a:gd name="connsiteX6" fmla="*/ 0 w 154886"/>
                    <a:gd name="connsiteY6" fmla="*/ 619972 h 622599"/>
                    <a:gd name="connsiteX7" fmla="*/ 0 w 154886"/>
                    <a:gd name="connsiteY7" fmla="*/ 1267 h 6225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54886" h="622599">
                      <a:moveTo>
                        <a:pt x="1281" y="0"/>
                      </a:moveTo>
                      <a:lnTo>
                        <a:pt x="1292" y="4655"/>
                      </a:lnTo>
                      <a:lnTo>
                        <a:pt x="66539" y="69031"/>
                      </a:lnTo>
                      <a:cubicBezTo>
                        <a:pt x="202424" y="236319"/>
                        <a:pt x="181730" y="473985"/>
                        <a:pt x="3264" y="619941"/>
                      </a:cubicBezTo>
                      <a:lnTo>
                        <a:pt x="2412" y="504120"/>
                      </a:lnTo>
                      <a:lnTo>
                        <a:pt x="2678" y="622599"/>
                      </a:lnTo>
                      <a:lnTo>
                        <a:pt x="0" y="619972"/>
                      </a:lnTo>
                      <a:lnTo>
                        <a:pt x="0" y="1267"/>
                      </a:lnTo>
                      <a:close/>
                    </a:path>
                  </a:pathLst>
                </a:custGeom>
                <a:solidFill>
                  <a:srgbClr val="27AE60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493" name="Group 1492"/>
            <p:cNvGrpSpPr/>
            <p:nvPr/>
          </p:nvGrpSpPr>
          <p:grpSpPr>
            <a:xfrm>
              <a:off x="2174247" y="3832677"/>
              <a:ext cx="355746" cy="430969"/>
              <a:chOff x="3467357" y="1386489"/>
              <a:chExt cx="1630321" cy="1975053"/>
            </a:xfrm>
          </p:grpSpPr>
          <p:sp>
            <p:nvSpPr>
              <p:cNvPr id="1553" name="Oval 1552"/>
              <p:cNvSpPr/>
              <p:nvPr/>
            </p:nvSpPr>
            <p:spPr>
              <a:xfrm>
                <a:off x="3467357" y="1731220"/>
                <a:ext cx="1630321" cy="1630321"/>
              </a:xfrm>
              <a:prstGeom prst="ellipse">
                <a:avLst/>
              </a:prstGeom>
              <a:solidFill>
                <a:srgbClr val="F8B61A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54" name="Freeform 1553"/>
              <p:cNvSpPr/>
              <p:nvPr/>
            </p:nvSpPr>
            <p:spPr>
              <a:xfrm>
                <a:off x="4267611" y="1731220"/>
                <a:ext cx="830067" cy="1630322"/>
              </a:xfrm>
              <a:custGeom>
                <a:avLst/>
                <a:gdLst>
                  <a:gd name="connsiteX0" fmla="*/ 14906 w 830067"/>
                  <a:gd name="connsiteY0" fmla="*/ 0 h 1630322"/>
                  <a:gd name="connsiteX1" fmla="*/ 830067 w 830067"/>
                  <a:gd name="connsiteY1" fmla="*/ 815161 h 1630322"/>
                  <a:gd name="connsiteX2" fmla="*/ 14906 w 830067"/>
                  <a:gd name="connsiteY2" fmla="*/ 1630322 h 1630322"/>
                  <a:gd name="connsiteX3" fmla="*/ 0 w 830067"/>
                  <a:gd name="connsiteY3" fmla="*/ 1628819 h 1630322"/>
                  <a:gd name="connsiteX4" fmla="*/ 0 w 830067"/>
                  <a:gd name="connsiteY4" fmla="*/ 1503 h 1630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30067" h="1630322">
                    <a:moveTo>
                      <a:pt x="14906" y="0"/>
                    </a:moveTo>
                    <a:cubicBezTo>
                      <a:pt x="465107" y="0"/>
                      <a:pt x="830067" y="364960"/>
                      <a:pt x="830067" y="815161"/>
                    </a:cubicBezTo>
                    <a:cubicBezTo>
                      <a:pt x="830067" y="1265362"/>
                      <a:pt x="465107" y="1630322"/>
                      <a:pt x="14906" y="1630322"/>
                    </a:cubicBezTo>
                    <a:lnTo>
                      <a:pt x="0" y="1628819"/>
                    </a:lnTo>
                    <a:lnTo>
                      <a:pt x="0" y="1503"/>
                    </a:lnTo>
                    <a:close/>
                  </a:path>
                </a:pathLst>
              </a:custGeom>
              <a:solidFill>
                <a:srgbClr val="F19E12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1555" name="Group 1554"/>
              <p:cNvGrpSpPr/>
              <p:nvPr/>
            </p:nvGrpSpPr>
            <p:grpSpPr>
              <a:xfrm rot="2700000">
                <a:off x="4357498" y="1170969"/>
                <a:ext cx="426826" cy="857866"/>
                <a:chOff x="4910359" y="1566848"/>
                <a:chExt cx="309771" cy="622600"/>
              </a:xfrm>
            </p:grpSpPr>
            <p:sp>
              <p:nvSpPr>
                <p:cNvPr id="1556" name="Freeform 1555"/>
                <p:cNvSpPr/>
                <p:nvPr/>
              </p:nvSpPr>
              <p:spPr>
                <a:xfrm rot="16200000">
                  <a:off x="4753945" y="1723262"/>
                  <a:ext cx="622599" cy="309771"/>
                </a:xfrm>
                <a:custGeom>
                  <a:avLst/>
                  <a:gdLst>
                    <a:gd name="connsiteX0" fmla="*/ 311022 w 622599"/>
                    <a:gd name="connsiteY0" fmla="*/ 1 h 309771"/>
                    <a:gd name="connsiteX1" fmla="*/ 554886 w 622599"/>
                    <a:gd name="connsiteY1" fmla="*/ 87690 h 309771"/>
                    <a:gd name="connsiteX2" fmla="*/ 620070 w 622599"/>
                    <a:gd name="connsiteY2" fmla="*/ 153608 h 309771"/>
                    <a:gd name="connsiteX3" fmla="*/ 620481 w 622599"/>
                    <a:gd name="connsiteY3" fmla="*/ 153605 h 309771"/>
                    <a:gd name="connsiteX4" fmla="*/ 620274 w 622599"/>
                    <a:gd name="connsiteY4" fmla="*/ 153815 h 309771"/>
                    <a:gd name="connsiteX5" fmla="*/ 622599 w 622599"/>
                    <a:gd name="connsiteY5" fmla="*/ 156166 h 309771"/>
                    <a:gd name="connsiteX6" fmla="*/ 617944 w 622599"/>
                    <a:gd name="connsiteY6" fmla="*/ 156177 h 309771"/>
                    <a:gd name="connsiteX7" fmla="*/ 553568 w 622599"/>
                    <a:gd name="connsiteY7" fmla="*/ 221424 h 309771"/>
                    <a:gd name="connsiteX8" fmla="*/ 2658 w 622599"/>
                    <a:gd name="connsiteY8" fmla="*/ 158149 h 309771"/>
                    <a:gd name="connsiteX9" fmla="*/ 118479 w 622599"/>
                    <a:gd name="connsiteY9" fmla="*/ 157297 h 309771"/>
                    <a:gd name="connsiteX10" fmla="*/ 0 w 622599"/>
                    <a:gd name="connsiteY10" fmla="*/ 157563 h 309771"/>
                    <a:gd name="connsiteX11" fmla="*/ 311022 w 622599"/>
                    <a:gd name="connsiteY11" fmla="*/ 1 h 3097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622599" h="309771">
                      <a:moveTo>
                        <a:pt x="311022" y="1"/>
                      </a:moveTo>
                      <a:cubicBezTo>
                        <a:pt x="396643" y="-192"/>
                        <a:pt x="482317" y="29028"/>
                        <a:pt x="554886" y="87690"/>
                      </a:cubicBezTo>
                      <a:lnTo>
                        <a:pt x="620070" y="153608"/>
                      </a:lnTo>
                      <a:lnTo>
                        <a:pt x="620481" y="153605"/>
                      </a:lnTo>
                      <a:lnTo>
                        <a:pt x="620274" y="153815"/>
                      </a:lnTo>
                      <a:lnTo>
                        <a:pt x="622599" y="156166"/>
                      </a:lnTo>
                      <a:lnTo>
                        <a:pt x="617944" y="156177"/>
                      </a:lnTo>
                      <a:lnTo>
                        <a:pt x="553568" y="221424"/>
                      </a:lnTo>
                      <a:cubicBezTo>
                        <a:pt x="386280" y="357309"/>
                        <a:pt x="148614" y="336615"/>
                        <a:pt x="2658" y="158149"/>
                      </a:cubicBezTo>
                      <a:lnTo>
                        <a:pt x="118479" y="157297"/>
                      </a:lnTo>
                      <a:lnTo>
                        <a:pt x="0" y="157563"/>
                      </a:lnTo>
                      <a:cubicBezTo>
                        <a:pt x="82792" y="52801"/>
                        <a:pt x="196861" y="257"/>
                        <a:pt x="311022" y="1"/>
                      </a:cubicBezTo>
                      <a:close/>
                    </a:path>
                  </a:pathLst>
                </a:custGeom>
                <a:solidFill>
                  <a:srgbClr val="58D68F"/>
                </a:solidFill>
                <a:ln w="635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557" name="Freeform 1556"/>
                <p:cNvSpPr/>
                <p:nvPr/>
              </p:nvSpPr>
              <p:spPr>
                <a:xfrm>
                  <a:off x="5065243" y="1566849"/>
                  <a:ext cx="154886" cy="622599"/>
                </a:xfrm>
                <a:custGeom>
                  <a:avLst/>
                  <a:gdLst>
                    <a:gd name="connsiteX0" fmla="*/ 1281 w 154886"/>
                    <a:gd name="connsiteY0" fmla="*/ 0 h 622599"/>
                    <a:gd name="connsiteX1" fmla="*/ 1292 w 154886"/>
                    <a:gd name="connsiteY1" fmla="*/ 4655 h 622599"/>
                    <a:gd name="connsiteX2" fmla="*/ 66539 w 154886"/>
                    <a:gd name="connsiteY2" fmla="*/ 69031 h 622599"/>
                    <a:gd name="connsiteX3" fmla="*/ 3264 w 154886"/>
                    <a:gd name="connsiteY3" fmla="*/ 619941 h 622599"/>
                    <a:gd name="connsiteX4" fmla="*/ 2412 w 154886"/>
                    <a:gd name="connsiteY4" fmla="*/ 504120 h 622599"/>
                    <a:gd name="connsiteX5" fmla="*/ 2678 w 154886"/>
                    <a:gd name="connsiteY5" fmla="*/ 622599 h 622599"/>
                    <a:gd name="connsiteX6" fmla="*/ 0 w 154886"/>
                    <a:gd name="connsiteY6" fmla="*/ 619972 h 622599"/>
                    <a:gd name="connsiteX7" fmla="*/ 0 w 154886"/>
                    <a:gd name="connsiteY7" fmla="*/ 1267 h 6225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54886" h="622599">
                      <a:moveTo>
                        <a:pt x="1281" y="0"/>
                      </a:moveTo>
                      <a:lnTo>
                        <a:pt x="1292" y="4655"/>
                      </a:lnTo>
                      <a:lnTo>
                        <a:pt x="66539" y="69031"/>
                      </a:lnTo>
                      <a:cubicBezTo>
                        <a:pt x="202424" y="236319"/>
                        <a:pt x="181730" y="473985"/>
                        <a:pt x="3264" y="619941"/>
                      </a:cubicBezTo>
                      <a:lnTo>
                        <a:pt x="2412" y="504120"/>
                      </a:lnTo>
                      <a:lnTo>
                        <a:pt x="2678" y="622599"/>
                      </a:lnTo>
                      <a:lnTo>
                        <a:pt x="0" y="619972"/>
                      </a:lnTo>
                      <a:lnTo>
                        <a:pt x="0" y="1267"/>
                      </a:lnTo>
                      <a:close/>
                    </a:path>
                  </a:pathLst>
                </a:custGeom>
                <a:solidFill>
                  <a:srgbClr val="27AE60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494" name="Group 1493"/>
            <p:cNvGrpSpPr/>
            <p:nvPr/>
          </p:nvGrpSpPr>
          <p:grpSpPr>
            <a:xfrm>
              <a:off x="3404978" y="3852683"/>
              <a:ext cx="392762" cy="419835"/>
              <a:chOff x="3589257" y="1246862"/>
              <a:chExt cx="1485489" cy="1587885"/>
            </a:xfrm>
          </p:grpSpPr>
          <p:cxnSp>
            <p:nvCxnSpPr>
              <p:cNvPr id="1542" name="Straight Connector 1541"/>
              <p:cNvCxnSpPr/>
              <p:nvPr/>
            </p:nvCxnSpPr>
            <p:spPr>
              <a:xfrm flipV="1">
                <a:off x="3896226" y="1557868"/>
                <a:ext cx="335757" cy="789942"/>
              </a:xfrm>
              <a:prstGeom prst="line">
                <a:avLst/>
              </a:prstGeom>
              <a:noFill/>
              <a:ln w="101600" cap="flat" cmpd="sng" algn="ctr">
                <a:solidFill>
                  <a:srgbClr val="58D68F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543" name="Straight Connector 1542"/>
              <p:cNvCxnSpPr/>
              <p:nvPr/>
            </p:nvCxnSpPr>
            <p:spPr>
              <a:xfrm flipH="1" flipV="1">
                <a:off x="4246378" y="1557868"/>
                <a:ext cx="335757" cy="789942"/>
              </a:xfrm>
              <a:prstGeom prst="line">
                <a:avLst/>
              </a:prstGeom>
              <a:noFill/>
              <a:ln w="101600" cap="flat" cmpd="sng" algn="ctr">
                <a:solidFill>
                  <a:srgbClr val="27AE60"/>
                </a:solidFill>
                <a:prstDash val="solid"/>
                <a:miter lim="800000"/>
              </a:ln>
              <a:effectLst/>
            </p:spPr>
          </p:cxnSp>
          <p:grpSp>
            <p:nvGrpSpPr>
              <p:cNvPr id="1544" name="Group 1543"/>
              <p:cNvGrpSpPr/>
              <p:nvPr/>
            </p:nvGrpSpPr>
            <p:grpSpPr>
              <a:xfrm>
                <a:off x="3589257" y="2220809"/>
                <a:ext cx="613937" cy="613938"/>
                <a:chOff x="4607481" y="4365751"/>
                <a:chExt cx="739649" cy="739650"/>
              </a:xfrm>
            </p:grpSpPr>
            <p:sp>
              <p:nvSpPr>
                <p:cNvPr id="1551" name="Oval 1550"/>
                <p:cNvSpPr/>
                <p:nvPr/>
              </p:nvSpPr>
              <p:spPr>
                <a:xfrm>
                  <a:off x="4607481" y="4365751"/>
                  <a:ext cx="739649" cy="739649"/>
                </a:xfrm>
                <a:prstGeom prst="ellipse">
                  <a:avLst/>
                </a:prstGeom>
                <a:solidFill>
                  <a:srgbClr val="C6495E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552" name="Freeform 1551"/>
                <p:cNvSpPr/>
                <p:nvPr/>
              </p:nvSpPr>
              <p:spPr>
                <a:xfrm>
                  <a:off x="4977304" y="4365751"/>
                  <a:ext cx="369826" cy="739650"/>
                </a:xfrm>
                <a:custGeom>
                  <a:avLst/>
                  <a:gdLst>
                    <a:gd name="connsiteX0" fmla="*/ 1 w 369826"/>
                    <a:gd name="connsiteY0" fmla="*/ 0 h 739650"/>
                    <a:gd name="connsiteX1" fmla="*/ 369826 w 369826"/>
                    <a:gd name="connsiteY1" fmla="*/ 369825 h 739650"/>
                    <a:gd name="connsiteX2" fmla="*/ 1 w 369826"/>
                    <a:gd name="connsiteY2" fmla="*/ 739650 h 739650"/>
                    <a:gd name="connsiteX3" fmla="*/ 0 w 369826"/>
                    <a:gd name="connsiteY3" fmla="*/ 739650 h 739650"/>
                    <a:gd name="connsiteX4" fmla="*/ 0 w 369826"/>
                    <a:gd name="connsiteY4" fmla="*/ 0 h 7396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69826" h="739650">
                      <a:moveTo>
                        <a:pt x="1" y="0"/>
                      </a:moveTo>
                      <a:cubicBezTo>
                        <a:pt x="204250" y="0"/>
                        <a:pt x="369826" y="165576"/>
                        <a:pt x="369826" y="369825"/>
                      </a:cubicBezTo>
                      <a:cubicBezTo>
                        <a:pt x="369826" y="574074"/>
                        <a:pt x="204250" y="739650"/>
                        <a:pt x="1" y="739650"/>
                      </a:cubicBezTo>
                      <a:lnTo>
                        <a:pt x="0" y="73965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52B42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545" name="Group 1544"/>
              <p:cNvGrpSpPr/>
              <p:nvPr/>
            </p:nvGrpSpPr>
            <p:grpSpPr>
              <a:xfrm>
                <a:off x="4260773" y="2220809"/>
                <a:ext cx="613937" cy="613938"/>
                <a:chOff x="4607481" y="4365751"/>
                <a:chExt cx="739649" cy="739650"/>
              </a:xfrm>
            </p:grpSpPr>
            <p:sp>
              <p:nvSpPr>
                <p:cNvPr id="1549" name="Oval 1548"/>
                <p:cNvSpPr/>
                <p:nvPr/>
              </p:nvSpPr>
              <p:spPr>
                <a:xfrm>
                  <a:off x="4607481" y="4365751"/>
                  <a:ext cx="739649" cy="739649"/>
                </a:xfrm>
                <a:prstGeom prst="ellipse">
                  <a:avLst/>
                </a:prstGeom>
                <a:solidFill>
                  <a:srgbClr val="C6495E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550" name="Freeform 1549"/>
                <p:cNvSpPr/>
                <p:nvPr/>
              </p:nvSpPr>
              <p:spPr>
                <a:xfrm>
                  <a:off x="4977304" y="4365751"/>
                  <a:ext cx="369826" cy="739650"/>
                </a:xfrm>
                <a:custGeom>
                  <a:avLst/>
                  <a:gdLst>
                    <a:gd name="connsiteX0" fmla="*/ 1 w 369826"/>
                    <a:gd name="connsiteY0" fmla="*/ 0 h 739650"/>
                    <a:gd name="connsiteX1" fmla="*/ 369826 w 369826"/>
                    <a:gd name="connsiteY1" fmla="*/ 369825 h 739650"/>
                    <a:gd name="connsiteX2" fmla="*/ 1 w 369826"/>
                    <a:gd name="connsiteY2" fmla="*/ 739650 h 739650"/>
                    <a:gd name="connsiteX3" fmla="*/ 0 w 369826"/>
                    <a:gd name="connsiteY3" fmla="*/ 739650 h 739650"/>
                    <a:gd name="connsiteX4" fmla="*/ 0 w 369826"/>
                    <a:gd name="connsiteY4" fmla="*/ 0 h 7396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69826" h="739650">
                      <a:moveTo>
                        <a:pt x="1" y="0"/>
                      </a:moveTo>
                      <a:cubicBezTo>
                        <a:pt x="204250" y="0"/>
                        <a:pt x="369826" y="165576"/>
                        <a:pt x="369826" y="369825"/>
                      </a:cubicBezTo>
                      <a:cubicBezTo>
                        <a:pt x="369826" y="574074"/>
                        <a:pt x="204250" y="739650"/>
                        <a:pt x="1" y="739650"/>
                      </a:cubicBezTo>
                      <a:lnTo>
                        <a:pt x="0" y="73965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52B42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546" name="Group 1545"/>
              <p:cNvGrpSpPr/>
              <p:nvPr/>
            </p:nvGrpSpPr>
            <p:grpSpPr>
              <a:xfrm>
                <a:off x="4189264" y="1246862"/>
                <a:ext cx="885482" cy="428318"/>
                <a:chOff x="4063354" y="1112562"/>
                <a:chExt cx="885482" cy="428318"/>
              </a:xfrm>
            </p:grpSpPr>
            <p:sp>
              <p:nvSpPr>
                <p:cNvPr id="1547" name="Freeform 1546"/>
                <p:cNvSpPr/>
                <p:nvPr/>
              </p:nvSpPr>
              <p:spPr>
                <a:xfrm rot="20700000">
                  <a:off x="4063354" y="1112562"/>
                  <a:ext cx="857864" cy="426826"/>
                </a:xfrm>
                <a:custGeom>
                  <a:avLst/>
                  <a:gdLst>
                    <a:gd name="connsiteX0" fmla="*/ 311022 w 622599"/>
                    <a:gd name="connsiteY0" fmla="*/ 1 h 309771"/>
                    <a:gd name="connsiteX1" fmla="*/ 554886 w 622599"/>
                    <a:gd name="connsiteY1" fmla="*/ 87690 h 309771"/>
                    <a:gd name="connsiteX2" fmla="*/ 620070 w 622599"/>
                    <a:gd name="connsiteY2" fmla="*/ 153608 h 309771"/>
                    <a:gd name="connsiteX3" fmla="*/ 620481 w 622599"/>
                    <a:gd name="connsiteY3" fmla="*/ 153605 h 309771"/>
                    <a:gd name="connsiteX4" fmla="*/ 620274 w 622599"/>
                    <a:gd name="connsiteY4" fmla="*/ 153815 h 309771"/>
                    <a:gd name="connsiteX5" fmla="*/ 622599 w 622599"/>
                    <a:gd name="connsiteY5" fmla="*/ 156166 h 309771"/>
                    <a:gd name="connsiteX6" fmla="*/ 617944 w 622599"/>
                    <a:gd name="connsiteY6" fmla="*/ 156177 h 309771"/>
                    <a:gd name="connsiteX7" fmla="*/ 553568 w 622599"/>
                    <a:gd name="connsiteY7" fmla="*/ 221424 h 309771"/>
                    <a:gd name="connsiteX8" fmla="*/ 2658 w 622599"/>
                    <a:gd name="connsiteY8" fmla="*/ 158149 h 309771"/>
                    <a:gd name="connsiteX9" fmla="*/ 118479 w 622599"/>
                    <a:gd name="connsiteY9" fmla="*/ 157297 h 309771"/>
                    <a:gd name="connsiteX10" fmla="*/ 0 w 622599"/>
                    <a:gd name="connsiteY10" fmla="*/ 157563 h 309771"/>
                    <a:gd name="connsiteX11" fmla="*/ 311022 w 622599"/>
                    <a:gd name="connsiteY11" fmla="*/ 1 h 3097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622599" h="309771">
                      <a:moveTo>
                        <a:pt x="311022" y="1"/>
                      </a:moveTo>
                      <a:cubicBezTo>
                        <a:pt x="396643" y="-192"/>
                        <a:pt x="482317" y="29028"/>
                        <a:pt x="554886" y="87690"/>
                      </a:cubicBezTo>
                      <a:lnTo>
                        <a:pt x="620070" y="153608"/>
                      </a:lnTo>
                      <a:lnTo>
                        <a:pt x="620481" y="153605"/>
                      </a:lnTo>
                      <a:lnTo>
                        <a:pt x="620274" y="153815"/>
                      </a:lnTo>
                      <a:lnTo>
                        <a:pt x="622599" y="156166"/>
                      </a:lnTo>
                      <a:lnTo>
                        <a:pt x="617944" y="156177"/>
                      </a:lnTo>
                      <a:lnTo>
                        <a:pt x="553568" y="221424"/>
                      </a:lnTo>
                      <a:cubicBezTo>
                        <a:pt x="386280" y="357309"/>
                        <a:pt x="148614" y="336615"/>
                        <a:pt x="2658" y="158149"/>
                      </a:cubicBezTo>
                      <a:lnTo>
                        <a:pt x="118479" y="157297"/>
                      </a:lnTo>
                      <a:lnTo>
                        <a:pt x="0" y="157563"/>
                      </a:lnTo>
                      <a:cubicBezTo>
                        <a:pt x="82792" y="52801"/>
                        <a:pt x="196861" y="257"/>
                        <a:pt x="311022" y="1"/>
                      </a:cubicBezTo>
                      <a:close/>
                    </a:path>
                  </a:pathLst>
                </a:custGeom>
                <a:solidFill>
                  <a:srgbClr val="58D68F"/>
                </a:solidFill>
                <a:ln w="635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548" name="Freeform 1547"/>
                <p:cNvSpPr/>
                <p:nvPr/>
              </p:nvSpPr>
              <p:spPr>
                <a:xfrm rot="4500000">
                  <a:off x="4413197" y="1005241"/>
                  <a:ext cx="213414" cy="857864"/>
                </a:xfrm>
                <a:custGeom>
                  <a:avLst/>
                  <a:gdLst>
                    <a:gd name="connsiteX0" fmla="*/ 1281 w 154886"/>
                    <a:gd name="connsiteY0" fmla="*/ 0 h 622599"/>
                    <a:gd name="connsiteX1" fmla="*/ 1292 w 154886"/>
                    <a:gd name="connsiteY1" fmla="*/ 4655 h 622599"/>
                    <a:gd name="connsiteX2" fmla="*/ 66539 w 154886"/>
                    <a:gd name="connsiteY2" fmla="*/ 69031 h 622599"/>
                    <a:gd name="connsiteX3" fmla="*/ 3264 w 154886"/>
                    <a:gd name="connsiteY3" fmla="*/ 619941 h 622599"/>
                    <a:gd name="connsiteX4" fmla="*/ 2412 w 154886"/>
                    <a:gd name="connsiteY4" fmla="*/ 504120 h 622599"/>
                    <a:gd name="connsiteX5" fmla="*/ 2678 w 154886"/>
                    <a:gd name="connsiteY5" fmla="*/ 622599 h 622599"/>
                    <a:gd name="connsiteX6" fmla="*/ 0 w 154886"/>
                    <a:gd name="connsiteY6" fmla="*/ 619972 h 622599"/>
                    <a:gd name="connsiteX7" fmla="*/ 0 w 154886"/>
                    <a:gd name="connsiteY7" fmla="*/ 1267 h 6225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54886" h="622599">
                      <a:moveTo>
                        <a:pt x="1281" y="0"/>
                      </a:moveTo>
                      <a:lnTo>
                        <a:pt x="1292" y="4655"/>
                      </a:lnTo>
                      <a:lnTo>
                        <a:pt x="66539" y="69031"/>
                      </a:lnTo>
                      <a:cubicBezTo>
                        <a:pt x="202424" y="236319"/>
                        <a:pt x="181730" y="473985"/>
                        <a:pt x="3264" y="619941"/>
                      </a:cubicBezTo>
                      <a:lnTo>
                        <a:pt x="2412" y="504120"/>
                      </a:lnTo>
                      <a:lnTo>
                        <a:pt x="2678" y="622599"/>
                      </a:lnTo>
                      <a:lnTo>
                        <a:pt x="0" y="619972"/>
                      </a:lnTo>
                      <a:lnTo>
                        <a:pt x="0" y="1267"/>
                      </a:lnTo>
                      <a:close/>
                    </a:path>
                  </a:pathLst>
                </a:custGeom>
                <a:solidFill>
                  <a:srgbClr val="27AE60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495" name="Group 1494"/>
            <p:cNvGrpSpPr/>
            <p:nvPr/>
          </p:nvGrpSpPr>
          <p:grpSpPr>
            <a:xfrm>
              <a:off x="1809291" y="3852683"/>
              <a:ext cx="293425" cy="406095"/>
              <a:chOff x="1633488" y="334932"/>
              <a:chExt cx="1344715" cy="1861064"/>
            </a:xfrm>
          </p:grpSpPr>
          <p:grpSp>
            <p:nvGrpSpPr>
              <p:cNvPr id="1518" name="Group 1517"/>
              <p:cNvGrpSpPr/>
              <p:nvPr/>
            </p:nvGrpSpPr>
            <p:grpSpPr>
              <a:xfrm>
                <a:off x="1633488" y="684696"/>
                <a:ext cx="1344715" cy="1511300"/>
                <a:chOff x="1633488" y="684696"/>
                <a:chExt cx="1344715" cy="1511300"/>
              </a:xfrm>
            </p:grpSpPr>
            <p:sp>
              <p:nvSpPr>
                <p:cNvPr id="1540" name="Freeform 1539"/>
                <p:cNvSpPr/>
                <p:nvPr/>
              </p:nvSpPr>
              <p:spPr>
                <a:xfrm flipH="1">
                  <a:off x="1633488" y="684696"/>
                  <a:ext cx="1344715" cy="1511300"/>
                </a:xfrm>
                <a:custGeom>
                  <a:avLst/>
                  <a:gdLst>
                    <a:gd name="connsiteX0" fmla="*/ 695217 w 1344715"/>
                    <a:gd name="connsiteY0" fmla="*/ 0 h 1511300"/>
                    <a:gd name="connsiteX1" fmla="*/ 685058 w 1344715"/>
                    <a:gd name="connsiteY1" fmla="*/ 0 h 1511300"/>
                    <a:gd name="connsiteX2" fmla="*/ 659657 w 1344715"/>
                    <a:gd name="connsiteY2" fmla="*/ 0 h 1511300"/>
                    <a:gd name="connsiteX3" fmla="*/ 649498 w 1344715"/>
                    <a:gd name="connsiteY3" fmla="*/ 0 h 1511300"/>
                    <a:gd name="connsiteX4" fmla="*/ 649498 w 1344715"/>
                    <a:gd name="connsiteY4" fmla="*/ 424 h 1511300"/>
                    <a:gd name="connsiteX5" fmla="*/ 556042 w 1344715"/>
                    <a:gd name="connsiteY5" fmla="*/ 4323 h 1511300"/>
                    <a:gd name="connsiteX6" fmla="*/ 619492 w 1344715"/>
                    <a:gd name="connsiteY6" fmla="*/ 1506592 h 1511300"/>
                    <a:gd name="connsiteX7" fmla="*/ 649498 w 1344715"/>
                    <a:gd name="connsiteY7" fmla="*/ 1509264 h 1511300"/>
                    <a:gd name="connsiteX8" fmla="*/ 649498 w 1344715"/>
                    <a:gd name="connsiteY8" fmla="*/ 1511300 h 1511300"/>
                    <a:gd name="connsiteX9" fmla="*/ 672357 w 1344715"/>
                    <a:gd name="connsiteY9" fmla="*/ 1511300 h 1511300"/>
                    <a:gd name="connsiteX10" fmla="*/ 672358 w 1344715"/>
                    <a:gd name="connsiteY10" fmla="*/ 1511300 h 1511300"/>
                    <a:gd name="connsiteX11" fmla="*/ 695217 w 1344715"/>
                    <a:gd name="connsiteY11" fmla="*/ 1511300 h 1511300"/>
                    <a:gd name="connsiteX12" fmla="*/ 695217 w 1344715"/>
                    <a:gd name="connsiteY12" fmla="*/ 1507477 h 1511300"/>
                    <a:gd name="connsiteX13" fmla="*/ 778028 w 1344715"/>
                    <a:gd name="connsiteY13" fmla="*/ 1493630 h 1511300"/>
                    <a:gd name="connsiteX14" fmla="*/ 788673 w 1344715"/>
                    <a:gd name="connsiteY14" fmla="*/ 4323 h 1511300"/>
                    <a:gd name="connsiteX15" fmla="*/ 695217 w 1344715"/>
                    <a:gd name="connsiteY15" fmla="*/ 424 h 15113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344715" h="1511300">
                      <a:moveTo>
                        <a:pt x="695217" y="0"/>
                      </a:moveTo>
                      <a:lnTo>
                        <a:pt x="685058" y="0"/>
                      </a:lnTo>
                      <a:lnTo>
                        <a:pt x="659657" y="0"/>
                      </a:lnTo>
                      <a:lnTo>
                        <a:pt x="649498" y="0"/>
                      </a:lnTo>
                      <a:lnTo>
                        <a:pt x="649498" y="424"/>
                      </a:lnTo>
                      <a:lnTo>
                        <a:pt x="556042" y="4323"/>
                      </a:lnTo>
                      <a:cubicBezTo>
                        <a:pt x="-429374" y="89872"/>
                        <a:pt x="90582" y="1417322"/>
                        <a:pt x="619492" y="1506592"/>
                      </a:cubicBezTo>
                      <a:lnTo>
                        <a:pt x="649498" y="1509264"/>
                      </a:lnTo>
                      <a:lnTo>
                        <a:pt x="649498" y="1511300"/>
                      </a:lnTo>
                      <a:lnTo>
                        <a:pt x="672357" y="1511300"/>
                      </a:lnTo>
                      <a:lnTo>
                        <a:pt x="672358" y="1511300"/>
                      </a:lnTo>
                      <a:lnTo>
                        <a:pt x="695217" y="1511300"/>
                      </a:lnTo>
                      <a:lnTo>
                        <a:pt x="695217" y="1507477"/>
                      </a:lnTo>
                      <a:lnTo>
                        <a:pt x="778028" y="1493630"/>
                      </a:lnTo>
                      <a:cubicBezTo>
                        <a:pt x="1287124" y="1330205"/>
                        <a:pt x="1741242" y="87020"/>
                        <a:pt x="788673" y="4323"/>
                      </a:cubicBezTo>
                      <a:lnTo>
                        <a:pt x="695217" y="424"/>
                      </a:lnTo>
                      <a:close/>
                    </a:path>
                  </a:pathLst>
                </a:custGeom>
                <a:solidFill>
                  <a:srgbClr val="E35443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541" name="Freeform 1540"/>
                <p:cNvSpPr/>
                <p:nvPr/>
              </p:nvSpPr>
              <p:spPr>
                <a:xfrm flipH="1">
                  <a:off x="2305845" y="684696"/>
                  <a:ext cx="672358" cy="1511300"/>
                </a:xfrm>
                <a:custGeom>
                  <a:avLst/>
                  <a:gdLst>
                    <a:gd name="connsiteX0" fmla="*/ 672358 w 672358"/>
                    <a:gd name="connsiteY0" fmla="*/ 0 h 1511300"/>
                    <a:gd name="connsiteX1" fmla="*/ 659657 w 672358"/>
                    <a:gd name="connsiteY1" fmla="*/ 0 h 1511300"/>
                    <a:gd name="connsiteX2" fmla="*/ 649498 w 672358"/>
                    <a:gd name="connsiteY2" fmla="*/ 0 h 1511300"/>
                    <a:gd name="connsiteX3" fmla="*/ 649498 w 672358"/>
                    <a:gd name="connsiteY3" fmla="*/ 424 h 1511300"/>
                    <a:gd name="connsiteX4" fmla="*/ 556042 w 672358"/>
                    <a:gd name="connsiteY4" fmla="*/ 4323 h 1511300"/>
                    <a:gd name="connsiteX5" fmla="*/ 619492 w 672358"/>
                    <a:gd name="connsiteY5" fmla="*/ 1506592 h 1511300"/>
                    <a:gd name="connsiteX6" fmla="*/ 649498 w 672358"/>
                    <a:gd name="connsiteY6" fmla="*/ 1509264 h 1511300"/>
                    <a:gd name="connsiteX7" fmla="*/ 649498 w 672358"/>
                    <a:gd name="connsiteY7" fmla="*/ 1511300 h 1511300"/>
                    <a:gd name="connsiteX8" fmla="*/ 672357 w 672358"/>
                    <a:gd name="connsiteY8" fmla="*/ 1511300 h 1511300"/>
                    <a:gd name="connsiteX9" fmla="*/ 672358 w 672358"/>
                    <a:gd name="connsiteY9" fmla="*/ 1511300 h 15113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672358" h="1511300">
                      <a:moveTo>
                        <a:pt x="672358" y="0"/>
                      </a:moveTo>
                      <a:lnTo>
                        <a:pt x="659657" y="0"/>
                      </a:lnTo>
                      <a:lnTo>
                        <a:pt x="649498" y="0"/>
                      </a:lnTo>
                      <a:lnTo>
                        <a:pt x="649498" y="424"/>
                      </a:lnTo>
                      <a:lnTo>
                        <a:pt x="556042" y="4323"/>
                      </a:lnTo>
                      <a:cubicBezTo>
                        <a:pt x="-429374" y="89872"/>
                        <a:pt x="90582" y="1417322"/>
                        <a:pt x="619492" y="1506592"/>
                      </a:cubicBezTo>
                      <a:lnTo>
                        <a:pt x="649498" y="1509264"/>
                      </a:lnTo>
                      <a:lnTo>
                        <a:pt x="649498" y="1511300"/>
                      </a:lnTo>
                      <a:lnTo>
                        <a:pt x="672357" y="1511300"/>
                      </a:lnTo>
                      <a:lnTo>
                        <a:pt x="672358" y="1511300"/>
                      </a:lnTo>
                      <a:close/>
                    </a:path>
                  </a:pathLst>
                </a:custGeom>
                <a:solidFill>
                  <a:srgbClr val="D63120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519" name="Group 1518"/>
              <p:cNvGrpSpPr/>
              <p:nvPr/>
            </p:nvGrpSpPr>
            <p:grpSpPr>
              <a:xfrm>
                <a:off x="1985367" y="334932"/>
                <a:ext cx="643040" cy="505060"/>
                <a:chOff x="2362639" y="273524"/>
                <a:chExt cx="643040" cy="505060"/>
              </a:xfrm>
            </p:grpSpPr>
            <p:sp>
              <p:nvSpPr>
                <p:cNvPr id="1538" name="Freeform 1537"/>
                <p:cNvSpPr/>
                <p:nvPr/>
              </p:nvSpPr>
              <p:spPr>
                <a:xfrm rot="10800000" flipH="1">
                  <a:off x="2362639" y="273524"/>
                  <a:ext cx="643040" cy="499054"/>
                </a:xfrm>
                <a:custGeom>
                  <a:avLst/>
                  <a:gdLst>
                    <a:gd name="connsiteX0" fmla="*/ 643040 w 643040"/>
                    <a:gd name="connsiteY0" fmla="*/ 499054 h 499054"/>
                    <a:gd name="connsiteX1" fmla="*/ 562786 w 643040"/>
                    <a:gd name="connsiteY1" fmla="*/ 129158 h 499054"/>
                    <a:gd name="connsiteX2" fmla="*/ 509870 w 643040"/>
                    <a:gd name="connsiteY2" fmla="*/ 68037 h 499054"/>
                    <a:gd name="connsiteX3" fmla="*/ 320349 w 643040"/>
                    <a:gd name="connsiteY3" fmla="*/ 0 h 499054"/>
                    <a:gd name="connsiteX4" fmla="*/ 130829 w 643040"/>
                    <a:gd name="connsiteY4" fmla="*/ 68037 h 499054"/>
                    <a:gd name="connsiteX5" fmla="*/ 80828 w 643040"/>
                    <a:gd name="connsiteY5" fmla="*/ 125790 h 499054"/>
                    <a:gd name="connsiteX6" fmla="*/ 0 w 643040"/>
                    <a:gd name="connsiteY6" fmla="*/ 498332 h 499054"/>
                    <a:gd name="connsiteX7" fmla="*/ 204341 w 643040"/>
                    <a:gd name="connsiteY7" fmla="*/ 335747 h 499054"/>
                    <a:gd name="connsiteX8" fmla="*/ 321520 w 643040"/>
                    <a:gd name="connsiteY8" fmla="*/ 483020 h 499054"/>
                    <a:gd name="connsiteX9" fmla="*/ 321520 w 643040"/>
                    <a:gd name="connsiteY9" fmla="*/ 483742 h 499054"/>
                    <a:gd name="connsiteX10" fmla="*/ 438699 w 643040"/>
                    <a:gd name="connsiteY10" fmla="*/ 336469 h 4990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643040" h="499054">
                      <a:moveTo>
                        <a:pt x="643040" y="499054"/>
                      </a:moveTo>
                      <a:lnTo>
                        <a:pt x="562786" y="129158"/>
                      </a:lnTo>
                      <a:lnTo>
                        <a:pt x="509870" y="68037"/>
                      </a:lnTo>
                      <a:cubicBezTo>
                        <a:pt x="458367" y="25533"/>
                        <a:pt x="392340" y="0"/>
                        <a:pt x="320349" y="0"/>
                      </a:cubicBezTo>
                      <a:cubicBezTo>
                        <a:pt x="248359" y="0"/>
                        <a:pt x="182331" y="25533"/>
                        <a:pt x="130829" y="68037"/>
                      </a:cubicBezTo>
                      <a:lnTo>
                        <a:pt x="80828" y="125790"/>
                      </a:lnTo>
                      <a:lnTo>
                        <a:pt x="0" y="498332"/>
                      </a:lnTo>
                      <a:lnTo>
                        <a:pt x="204341" y="335747"/>
                      </a:lnTo>
                      <a:lnTo>
                        <a:pt x="321520" y="483020"/>
                      </a:lnTo>
                      <a:lnTo>
                        <a:pt x="321520" y="483742"/>
                      </a:lnTo>
                      <a:lnTo>
                        <a:pt x="438699" y="336469"/>
                      </a:lnTo>
                      <a:close/>
                    </a:path>
                  </a:pathLst>
                </a:custGeom>
                <a:solidFill>
                  <a:srgbClr val="58D68F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539" name="Freeform 1538"/>
                <p:cNvSpPr/>
                <p:nvPr/>
              </p:nvSpPr>
              <p:spPr>
                <a:xfrm rot="10800000" flipH="1">
                  <a:off x="2684159" y="279737"/>
                  <a:ext cx="321520" cy="498847"/>
                </a:xfrm>
                <a:custGeom>
                  <a:avLst/>
                  <a:gdLst>
                    <a:gd name="connsiteX0" fmla="*/ 321520 w 321520"/>
                    <a:gd name="connsiteY0" fmla="*/ 498847 h 498847"/>
                    <a:gd name="connsiteX1" fmla="*/ 241266 w 321520"/>
                    <a:gd name="connsiteY1" fmla="*/ 128951 h 498847"/>
                    <a:gd name="connsiteX2" fmla="*/ 188350 w 321520"/>
                    <a:gd name="connsiteY2" fmla="*/ 67830 h 498847"/>
                    <a:gd name="connsiteX3" fmla="*/ 101273 w 321520"/>
                    <a:gd name="connsiteY3" fmla="*/ 17873 h 498847"/>
                    <a:gd name="connsiteX4" fmla="*/ 0 w 321520"/>
                    <a:gd name="connsiteY4" fmla="*/ 0 h 498847"/>
                    <a:gd name="connsiteX5" fmla="*/ 0 w 321520"/>
                    <a:gd name="connsiteY5" fmla="*/ 482813 h 498847"/>
                    <a:gd name="connsiteX6" fmla="*/ 0 w 321520"/>
                    <a:gd name="connsiteY6" fmla="*/ 483535 h 498847"/>
                    <a:gd name="connsiteX7" fmla="*/ 117179 w 321520"/>
                    <a:gd name="connsiteY7" fmla="*/ 336262 h 4988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21520" h="498847">
                      <a:moveTo>
                        <a:pt x="321520" y="498847"/>
                      </a:moveTo>
                      <a:lnTo>
                        <a:pt x="241266" y="128951"/>
                      </a:lnTo>
                      <a:lnTo>
                        <a:pt x="188350" y="67830"/>
                      </a:lnTo>
                      <a:cubicBezTo>
                        <a:pt x="162599" y="46578"/>
                        <a:pt x="133216" y="29569"/>
                        <a:pt x="101273" y="17873"/>
                      </a:cubicBezTo>
                      <a:lnTo>
                        <a:pt x="0" y="0"/>
                      </a:lnTo>
                      <a:lnTo>
                        <a:pt x="0" y="482813"/>
                      </a:lnTo>
                      <a:lnTo>
                        <a:pt x="0" y="483535"/>
                      </a:lnTo>
                      <a:lnTo>
                        <a:pt x="117179" y="336262"/>
                      </a:lnTo>
                      <a:close/>
                    </a:path>
                  </a:pathLst>
                </a:custGeom>
                <a:solidFill>
                  <a:srgbClr val="27AE60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520" name="Oval 1519"/>
              <p:cNvSpPr/>
              <p:nvPr/>
            </p:nvSpPr>
            <p:spPr>
              <a:xfrm>
                <a:off x="1844114" y="919903"/>
                <a:ext cx="72000" cy="72000"/>
              </a:xfrm>
              <a:prstGeom prst="ellipse">
                <a:avLst/>
              </a:prstGeom>
              <a:solidFill>
                <a:srgbClr val="F8B61A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21" name="Oval 1520"/>
              <p:cNvSpPr/>
              <p:nvPr/>
            </p:nvSpPr>
            <p:spPr>
              <a:xfrm>
                <a:off x="2120370" y="919903"/>
                <a:ext cx="72000" cy="72000"/>
              </a:xfrm>
              <a:prstGeom prst="ellipse">
                <a:avLst/>
              </a:prstGeom>
              <a:solidFill>
                <a:srgbClr val="F8B61A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22" name="Oval 1521"/>
              <p:cNvSpPr/>
              <p:nvPr/>
            </p:nvSpPr>
            <p:spPr>
              <a:xfrm>
                <a:off x="2415056" y="919903"/>
                <a:ext cx="72000" cy="72000"/>
              </a:xfrm>
              <a:prstGeom prst="ellipse">
                <a:avLst/>
              </a:prstGeom>
              <a:solidFill>
                <a:srgbClr val="F19E12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23" name="Oval 1522"/>
              <p:cNvSpPr/>
              <p:nvPr/>
            </p:nvSpPr>
            <p:spPr>
              <a:xfrm>
                <a:off x="2700852" y="919903"/>
                <a:ext cx="72000" cy="72000"/>
              </a:xfrm>
              <a:prstGeom prst="ellipse">
                <a:avLst/>
              </a:prstGeom>
              <a:solidFill>
                <a:srgbClr val="F19E12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24" name="Oval 1523"/>
              <p:cNvSpPr/>
              <p:nvPr/>
            </p:nvSpPr>
            <p:spPr>
              <a:xfrm>
                <a:off x="1707805" y="1168657"/>
                <a:ext cx="72000" cy="72000"/>
              </a:xfrm>
              <a:prstGeom prst="ellipse">
                <a:avLst/>
              </a:prstGeom>
              <a:solidFill>
                <a:srgbClr val="F8B61A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25" name="Oval 1524"/>
              <p:cNvSpPr/>
              <p:nvPr/>
            </p:nvSpPr>
            <p:spPr>
              <a:xfrm>
                <a:off x="1982315" y="1168657"/>
                <a:ext cx="72000" cy="72000"/>
              </a:xfrm>
              <a:prstGeom prst="ellipse">
                <a:avLst/>
              </a:prstGeom>
              <a:solidFill>
                <a:srgbClr val="F8B61A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26" name="Oval 1525"/>
              <p:cNvSpPr/>
              <p:nvPr/>
            </p:nvSpPr>
            <p:spPr>
              <a:xfrm>
                <a:off x="2270655" y="1168657"/>
                <a:ext cx="72000" cy="72000"/>
              </a:xfrm>
              <a:prstGeom prst="ellipse">
                <a:avLst/>
              </a:prstGeom>
              <a:solidFill>
                <a:srgbClr val="F8B61A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27" name="Oval 1526"/>
              <p:cNvSpPr/>
              <p:nvPr/>
            </p:nvSpPr>
            <p:spPr>
              <a:xfrm>
                <a:off x="2561179" y="1158779"/>
                <a:ext cx="72000" cy="72000"/>
              </a:xfrm>
              <a:prstGeom prst="ellipse">
                <a:avLst/>
              </a:prstGeom>
              <a:solidFill>
                <a:srgbClr val="F19E12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28" name="Oval 1527"/>
              <p:cNvSpPr/>
              <p:nvPr/>
            </p:nvSpPr>
            <p:spPr>
              <a:xfrm>
                <a:off x="2833510" y="1158779"/>
                <a:ext cx="72000" cy="72000"/>
              </a:xfrm>
              <a:prstGeom prst="ellipse">
                <a:avLst/>
              </a:prstGeom>
              <a:solidFill>
                <a:srgbClr val="F19E12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29" name="Oval 1528"/>
              <p:cNvSpPr/>
              <p:nvPr/>
            </p:nvSpPr>
            <p:spPr>
              <a:xfrm>
                <a:off x="1844114" y="1437922"/>
                <a:ext cx="72000" cy="72000"/>
              </a:xfrm>
              <a:prstGeom prst="ellipse">
                <a:avLst/>
              </a:prstGeom>
              <a:solidFill>
                <a:srgbClr val="F8B61A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30" name="Oval 1529"/>
              <p:cNvSpPr/>
              <p:nvPr/>
            </p:nvSpPr>
            <p:spPr>
              <a:xfrm>
                <a:off x="2120370" y="1437922"/>
                <a:ext cx="72000" cy="72000"/>
              </a:xfrm>
              <a:prstGeom prst="ellipse">
                <a:avLst/>
              </a:prstGeom>
              <a:solidFill>
                <a:srgbClr val="F8B61A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31" name="Oval 1530"/>
              <p:cNvSpPr/>
              <p:nvPr/>
            </p:nvSpPr>
            <p:spPr>
              <a:xfrm>
                <a:off x="2417471" y="1437922"/>
                <a:ext cx="72000" cy="72000"/>
              </a:xfrm>
              <a:prstGeom prst="ellipse">
                <a:avLst/>
              </a:prstGeom>
              <a:solidFill>
                <a:srgbClr val="F19E12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32" name="Oval 1531"/>
              <p:cNvSpPr/>
              <p:nvPr/>
            </p:nvSpPr>
            <p:spPr>
              <a:xfrm>
                <a:off x="2703365" y="1437922"/>
                <a:ext cx="72000" cy="72000"/>
              </a:xfrm>
              <a:prstGeom prst="ellipse">
                <a:avLst/>
              </a:prstGeom>
              <a:solidFill>
                <a:srgbClr val="F19E12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33" name="Oval 1532"/>
              <p:cNvSpPr/>
              <p:nvPr/>
            </p:nvSpPr>
            <p:spPr>
              <a:xfrm>
                <a:off x="1983481" y="1707816"/>
                <a:ext cx="72000" cy="72000"/>
              </a:xfrm>
              <a:prstGeom prst="ellipse">
                <a:avLst/>
              </a:prstGeom>
              <a:solidFill>
                <a:srgbClr val="F8B61A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34" name="Oval 1533"/>
              <p:cNvSpPr/>
              <p:nvPr/>
            </p:nvSpPr>
            <p:spPr>
              <a:xfrm>
                <a:off x="2270655" y="1707816"/>
                <a:ext cx="72000" cy="72000"/>
              </a:xfrm>
              <a:prstGeom prst="ellipse">
                <a:avLst/>
              </a:prstGeom>
              <a:solidFill>
                <a:srgbClr val="F8B61A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35" name="Oval 1534"/>
              <p:cNvSpPr/>
              <p:nvPr/>
            </p:nvSpPr>
            <p:spPr>
              <a:xfrm>
                <a:off x="2561179" y="1693893"/>
                <a:ext cx="72000" cy="72000"/>
              </a:xfrm>
              <a:prstGeom prst="ellipse">
                <a:avLst/>
              </a:prstGeom>
              <a:solidFill>
                <a:srgbClr val="F19E12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36" name="Oval 1535"/>
              <p:cNvSpPr/>
              <p:nvPr/>
            </p:nvSpPr>
            <p:spPr>
              <a:xfrm>
                <a:off x="2120370" y="2004471"/>
                <a:ext cx="72000" cy="72000"/>
              </a:xfrm>
              <a:prstGeom prst="ellipse">
                <a:avLst/>
              </a:prstGeom>
              <a:solidFill>
                <a:srgbClr val="F8B61A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37" name="Oval 1536"/>
              <p:cNvSpPr/>
              <p:nvPr/>
            </p:nvSpPr>
            <p:spPr>
              <a:xfrm>
                <a:off x="2417471" y="1997687"/>
                <a:ext cx="72000" cy="72000"/>
              </a:xfrm>
              <a:prstGeom prst="ellipse">
                <a:avLst/>
              </a:prstGeom>
              <a:solidFill>
                <a:srgbClr val="F19E12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496" name="Group 1495"/>
            <p:cNvGrpSpPr/>
            <p:nvPr/>
          </p:nvGrpSpPr>
          <p:grpSpPr>
            <a:xfrm>
              <a:off x="3057105" y="3768221"/>
              <a:ext cx="343148" cy="477007"/>
              <a:chOff x="5216848" y="2546882"/>
              <a:chExt cx="1572587" cy="2186039"/>
            </a:xfrm>
          </p:grpSpPr>
          <p:grpSp>
            <p:nvGrpSpPr>
              <p:cNvPr id="1501" name="Group 1500"/>
              <p:cNvGrpSpPr/>
              <p:nvPr/>
            </p:nvGrpSpPr>
            <p:grpSpPr>
              <a:xfrm>
                <a:off x="5216848" y="2546882"/>
                <a:ext cx="1572587" cy="2186039"/>
                <a:chOff x="4589405" y="1579240"/>
                <a:chExt cx="1572587" cy="2186039"/>
              </a:xfrm>
            </p:grpSpPr>
            <p:grpSp>
              <p:nvGrpSpPr>
                <p:cNvPr id="1503" name="Group 1502"/>
                <p:cNvGrpSpPr/>
                <p:nvPr/>
              </p:nvGrpSpPr>
              <p:grpSpPr>
                <a:xfrm rot="2641257">
                  <a:off x="5178361" y="1579240"/>
                  <a:ext cx="983631" cy="742452"/>
                  <a:chOff x="3510643" y="3553204"/>
                  <a:chExt cx="2496364" cy="1884275"/>
                </a:xfrm>
              </p:grpSpPr>
              <p:sp>
                <p:nvSpPr>
                  <p:cNvPr id="1516" name="Freeform 1515"/>
                  <p:cNvSpPr/>
                  <p:nvPr/>
                </p:nvSpPr>
                <p:spPr>
                  <a:xfrm>
                    <a:off x="3510643" y="3553204"/>
                    <a:ext cx="1248182" cy="1884275"/>
                  </a:xfrm>
                  <a:custGeom>
                    <a:avLst/>
                    <a:gdLst>
                      <a:gd name="connsiteX0" fmla="*/ 330200 w 330200"/>
                      <a:gd name="connsiteY0" fmla="*/ 463550 h 498475"/>
                      <a:gd name="connsiteX1" fmla="*/ 330200 w 330200"/>
                      <a:gd name="connsiteY1" fmla="*/ 0 h 498475"/>
                      <a:gd name="connsiteX2" fmla="*/ 155575 w 330200"/>
                      <a:gd name="connsiteY2" fmla="*/ 180975 h 498475"/>
                      <a:gd name="connsiteX3" fmla="*/ 231775 w 330200"/>
                      <a:gd name="connsiteY3" fmla="*/ 311150 h 498475"/>
                      <a:gd name="connsiteX4" fmla="*/ 0 w 330200"/>
                      <a:gd name="connsiteY4" fmla="*/ 311150 h 498475"/>
                      <a:gd name="connsiteX5" fmla="*/ 209550 w 330200"/>
                      <a:gd name="connsiteY5" fmla="*/ 498475 h 498475"/>
                      <a:gd name="connsiteX6" fmla="*/ 330200 w 330200"/>
                      <a:gd name="connsiteY6" fmla="*/ 463550 h 4984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330200" h="498475">
                        <a:moveTo>
                          <a:pt x="330200" y="463550"/>
                        </a:moveTo>
                        <a:lnTo>
                          <a:pt x="330200" y="0"/>
                        </a:lnTo>
                        <a:lnTo>
                          <a:pt x="155575" y="180975"/>
                        </a:lnTo>
                        <a:lnTo>
                          <a:pt x="231775" y="311150"/>
                        </a:lnTo>
                        <a:lnTo>
                          <a:pt x="0" y="311150"/>
                        </a:lnTo>
                        <a:lnTo>
                          <a:pt x="209550" y="498475"/>
                        </a:lnTo>
                        <a:lnTo>
                          <a:pt x="330200" y="463550"/>
                        </a:lnTo>
                        <a:close/>
                      </a:path>
                    </a:pathLst>
                  </a:custGeom>
                  <a:solidFill>
                    <a:srgbClr val="58D68F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517" name="Freeform 1516"/>
                  <p:cNvSpPr/>
                  <p:nvPr/>
                </p:nvSpPr>
                <p:spPr>
                  <a:xfrm flipH="1">
                    <a:off x="4758825" y="3553204"/>
                    <a:ext cx="1248182" cy="1884275"/>
                  </a:xfrm>
                  <a:custGeom>
                    <a:avLst/>
                    <a:gdLst>
                      <a:gd name="connsiteX0" fmla="*/ 330200 w 330200"/>
                      <a:gd name="connsiteY0" fmla="*/ 463550 h 498475"/>
                      <a:gd name="connsiteX1" fmla="*/ 330200 w 330200"/>
                      <a:gd name="connsiteY1" fmla="*/ 0 h 498475"/>
                      <a:gd name="connsiteX2" fmla="*/ 155575 w 330200"/>
                      <a:gd name="connsiteY2" fmla="*/ 180975 h 498475"/>
                      <a:gd name="connsiteX3" fmla="*/ 231775 w 330200"/>
                      <a:gd name="connsiteY3" fmla="*/ 311150 h 498475"/>
                      <a:gd name="connsiteX4" fmla="*/ 0 w 330200"/>
                      <a:gd name="connsiteY4" fmla="*/ 311150 h 498475"/>
                      <a:gd name="connsiteX5" fmla="*/ 209550 w 330200"/>
                      <a:gd name="connsiteY5" fmla="*/ 498475 h 498475"/>
                      <a:gd name="connsiteX6" fmla="*/ 330200 w 330200"/>
                      <a:gd name="connsiteY6" fmla="*/ 463550 h 4984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330200" h="498475">
                        <a:moveTo>
                          <a:pt x="330200" y="463550"/>
                        </a:moveTo>
                        <a:lnTo>
                          <a:pt x="330200" y="0"/>
                        </a:lnTo>
                        <a:lnTo>
                          <a:pt x="155575" y="180975"/>
                        </a:lnTo>
                        <a:lnTo>
                          <a:pt x="231775" y="311150"/>
                        </a:lnTo>
                        <a:lnTo>
                          <a:pt x="0" y="311150"/>
                        </a:lnTo>
                        <a:lnTo>
                          <a:pt x="209550" y="498475"/>
                        </a:lnTo>
                        <a:lnTo>
                          <a:pt x="330200" y="463550"/>
                        </a:lnTo>
                        <a:close/>
                      </a:path>
                    </a:pathLst>
                  </a:custGeom>
                  <a:solidFill>
                    <a:srgbClr val="27AE60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1504" name="Arc 1503"/>
                <p:cNvSpPr/>
                <p:nvPr/>
              </p:nvSpPr>
              <p:spPr>
                <a:xfrm flipH="1">
                  <a:off x="5370938" y="2162494"/>
                  <a:ext cx="356589" cy="733443"/>
                </a:xfrm>
                <a:prstGeom prst="arc">
                  <a:avLst>
                    <a:gd name="adj1" fmla="val 16200000"/>
                    <a:gd name="adj2" fmla="val 374751"/>
                  </a:avLst>
                </a:prstGeom>
                <a:noFill/>
                <a:ln w="76200" cap="flat" cmpd="sng" algn="ctr">
                  <a:solidFill>
                    <a:srgbClr val="27AE6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grpSp>
              <p:nvGrpSpPr>
                <p:cNvPr id="1505" name="Group 1504"/>
                <p:cNvGrpSpPr/>
                <p:nvPr/>
              </p:nvGrpSpPr>
              <p:grpSpPr>
                <a:xfrm>
                  <a:off x="4589405" y="2363348"/>
                  <a:ext cx="1566675" cy="1401931"/>
                  <a:chOff x="4589405" y="2363348"/>
                  <a:chExt cx="1566675" cy="1401931"/>
                </a:xfrm>
              </p:grpSpPr>
              <p:sp>
                <p:nvSpPr>
                  <p:cNvPr id="1506" name="Oval 1505"/>
                  <p:cNvSpPr/>
                  <p:nvPr/>
                </p:nvSpPr>
                <p:spPr>
                  <a:xfrm>
                    <a:off x="4589405" y="2363348"/>
                    <a:ext cx="391669" cy="391669"/>
                  </a:xfrm>
                  <a:prstGeom prst="ellipse">
                    <a:avLst/>
                  </a:prstGeom>
                  <a:solidFill>
                    <a:srgbClr val="415B76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507" name="Oval 1506"/>
                  <p:cNvSpPr/>
                  <p:nvPr/>
                </p:nvSpPr>
                <p:spPr>
                  <a:xfrm>
                    <a:off x="4981074" y="2363348"/>
                    <a:ext cx="391669" cy="391669"/>
                  </a:xfrm>
                  <a:prstGeom prst="ellipse">
                    <a:avLst/>
                  </a:prstGeom>
                  <a:solidFill>
                    <a:srgbClr val="415B76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508" name="Oval 1507"/>
                  <p:cNvSpPr/>
                  <p:nvPr/>
                </p:nvSpPr>
                <p:spPr>
                  <a:xfrm>
                    <a:off x="5372743" y="2363348"/>
                    <a:ext cx="391669" cy="391669"/>
                  </a:xfrm>
                  <a:prstGeom prst="ellipse">
                    <a:avLst/>
                  </a:prstGeom>
                  <a:solidFill>
                    <a:srgbClr val="415B76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509" name="Oval 1508"/>
                  <p:cNvSpPr/>
                  <p:nvPr/>
                </p:nvSpPr>
                <p:spPr>
                  <a:xfrm>
                    <a:off x="4785239" y="2700102"/>
                    <a:ext cx="391669" cy="391669"/>
                  </a:xfrm>
                  <a:prstGeom prst="ellipse">
                    <a:avLst/>
                  </a:prstGeom>
                  <a:solidFill>
                    <a:srgbClr val="415B76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510" name="Oval 1509"/>
                  <p:cNvSpPr/>
                  <p:nvPr/>
                </p:nvSpPr>
                <p:spPr>
                  <a:xfrm>
                    <a:off x="5176908" y="2700102"/>
                    <a:ext cx="391669" cy="391669"/>
                  </a:xfrm>
                  <a:prstGeom prst="ellipse">
                    <a:avLst/>
                  </a:prstGeom>
                  <a:solidFill>
                    <a:srgbClr val="415B76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511" name="Oval 1510"/>
                  <p:cNvSpPr/>
                  <p:nvPr/>
                </p:nvSpPr>
                <p:spPr>
                  <a:xfrm>
                    <a:off x="4981073" y="3036856"/>
                    <a:ext cx="391669" cy="391669"/>
                  </a:xfrm>
                  <a:prstGeom prst="ellipse">
                    <a:avLst/>
                  </a:prstGeom>
                  <a:solidFill>
                    <a:srgbClr val="415B76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512" name="Oval 1511"/>
                  <p:cNvSpPr/>
                  <p:nvPr/>
                </p:nvSpPr>
                <p:spPr>
                  <a:xfrm>
                    <a:off x="5764411" y="2363348"/>
                    <a:ext cx="391669" cy="391669"/>
                  </a:xfrm>
                  <a:prstGeom prst="ellipse">
                    <a:avLst/>
                  </a:prstGeom>
                  <a:solidFill>
                    <a:srgbClr val="415B76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513" name="Oval 1512"/>
                  <p:cNvSpPr/>
                  <p:nvPr/>
                </p:nvSpPr>
                <p:spPr>
                  <a:xfrm>
                    <a:off x="5568576" y="2700102"/>
                    <a:ext cx="391669" cy="391669"/>
                  </a:xfrm>
                  <a:prstGeom prst="ellipse">
                    <a:avLst/>
                  </a:prstGeom>
                  <a:solidFill>
                    <a:srgbClr val="415B76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514" name="Oval 1513"/>
                  <p:cNvSpPr/>
                  <p:nvPr/>
                </p:nvSpPr>
                <p:spPr>
                  <a:xfrm>
                    <a:off x="5372741" y="3036856"/>
                    <a:ext cx="391669" cy="391669"/>
                  </a:xfrm>
                  <a:prstGeom prst="ellipse">
                    <a:avLst/>
                  </a:prstGeom>
                  <a:solidFill>
                    <a:srgbClr val="415B76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515" name="Oval 1514"/>
                  <p:cNvSpPr/>
                  <p:nvPr/>
                </p:nvSpPr>
                <p:spPr>
                  <a:xfrm>
                    <a:off x="5176905" y="3373610"/>
                    <a:ext cx="391669" cy="391669"/>
                  </a:xfrm>
                  <a:prstGeom prst="ellipse">
                    <a:avLst/>
                  </a:prstGeom>
                  <a:solidFill>
                    <a:srgbClr val="415B76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</p:grpSp>
          <p:sp>
            <p:nvSpPr>
              <p:cNvPr id="1502" name="Freeform 1501"/>
              <p:cNvSpPr/>
              <p:nvPr/>
            </p:nvSpPr>
            <p:spPr>
              <a:xfrm>
                <a:off x="5998687" y="3330989"/>
                <a:ext cx="786324" cy="1401932"/>
              </a:xfrm>
              <a:custGeom>
                <a:avLst/>
                <a:gdLst>
                  <a:gd name="connsiteX0" fmla="*/ 2983 w 786324"/>
                  <a:gd name="connsiteY0" fmla="*/ 1010262 h 1401932"/>
                  <a:gd name="connsiteX1" fmla="*/ 198818 w 786324"/>
                  <a:gd name="connsiteY1" fmla="*/ 1206097 h 1401932"/>
                  <a:gd name="connsiteX2" fmla="*/ 2983 w 786324"/>
                  <a:gd name="connsiteY2" fmla="*/ 1401932 h 1401932"/>
                  <a:gd name="connsiteX3" fmla="*/ 0 w 786324"/>
                  <a:gd name="connsiteY3" fmla="*/ 1401632 h 1401932"/>
                  <a:gd name="connsiteX4" fmla="*/ 0 w 786324"/>
                  <a:gd name="connsiteY4" fmla="*/ 1010563 h 1401932"/>
                  <a:gd name="connsiteX5" fmla="*/ 198819 w 786324"/>
                  <a:gd name="connsiteY5" fmla="*/ 673508 h 1401932"/>
                  <a:gd name="connsiteX6" fmla="*/ 394654 w 786324"/>
                  <a:gd name="connsiteY6" fmla="*/ 869343 h 1401932"/>
                  <a:gd name="connsiteX7" fmla="*/ 198819 w 786324"/>
                  <a:gd name="connsiteY7" fmla="*/ 1065178 h 1401932"/>
                  <a:gd name="connsiteX8" fmla="*/ 18374 w 786324"/>
                  <a:gd name="connsiteY8" fmla="*/ 945571 h 1401932"/>
                  <a:gd name="connsiteX9" fmla="*/ 2985 w 786324"/>
                  <a:gd name="connsiteY9" fmla="*/ 869348 h 1401932"/>
                  <a:gd name="connsiteX10" fmla="*/ 0 w 786324"/>
                  <a:gd name="connsiteY10" fmla="*/ 884133 h 1401932"/>
                  <a:gd name="connsiteX11" fmla="*/ 0 w 786324"/>
                  <a:gd name="connsiteY11" fmla="*/ 854553 h 1401932"/>
                  <a:gd name="connsiteX12" fmla="*/ 2985 w 786324"/>
                  <a:gd name="connsiteY12" fmla="*/ 869338 h 1401932"/>
                  <a:gd name="connsiteX13" fmla="*/ 18374 w 786324"/>
                  <a:gd name="connsiteY13" fmla="*/ 793115 h 1401932"/>
                  <a:gd name="connsiteX14" fmla="*/ 198819 w 786324"/>
                  <a:gd name="connsiteY14" fmla="*/ 673508 h 1401932"/>
                  <a:gd name="connsiteX15" fmla="*/ 2986 w 786324"/>
                  <a:gd name="connsiteY15" fmla="*/ 336754 h 1401932"/>
                  <a:gd name="connsiteX16" fmla="*/ 183431 w 786324"/>
                  <a:gd name="connsiteY16" fmla="*/ 456361 h 1401932"/>
                  <a:gd name="connsiteX17" fmla="*/ 198820 w 786324"/>
                  <a:gd name="connsiteY17" fmla="*/ 532584 h 1401932"/>
                  <a:gd name="connsiteX18" fmla="*/ 214209 w 786324"/>
                  <a:gd name="connsiteY18" fmla="*/ 456361 h 1401932"/>
                  <a:gd name="connsiteX19" fmla="*/ 394654 w 786324"/>
                  <a:gd name="connsiteY19" fmla="*/ 336754 h 1401932"/>
                  <a:gd name="connsiteX20" fmla="*/ 590489 w 786324"/>
                  <a:gd name="connsiteY20" fmla="*/ 532589 h 1401932"/>
                  <a:gd name="connsiteX21" fmla="*/ 394654 w 786324"/>
                  <a:gd name="connsiteY21" fmla="*/ 728424 h 1401932"/>
                  <a:gd name="connsiteX22" fmla="*/ 214209 w 786324"/>
                  <a:gd name="connsiteY22" fmla="*/ 608817 h 1401932"/>
                  <a:gd name="connsiteX23" fmla="*/ 198820 w 786324"/>
                  <a:gd name="connsiteY23" fmla="*/ 532594 h 1401932"/>
                  <a:gd name="connsiteX24" fmla="*/ 183431 w 786324"/>
                  <a:gd name="connsiteY24" fmla="*/ 608817 h 1401932"/>
                  <a:gd name="connsiteX25" fmla="*/ 2986 w 786324"/>
                  <a:gd name="connsiteY25" fmla="*/ 728424 h 1401932"/>
                  <a:gd name="connsiteX26" fmla="*/ 0 w 786324"/>
                  <a:gd name="connsiteY26" fmla="*/ 727897 h 1401932"/>
                  <a:gd name="connsiteX27" fmla="*/ 0 w 786324"/>
                  <a:gd name="connsiteY27" fmla="*/ 337281 h 1401932"/>
                  <a:gd name="connsiteX28" fmla="*/ 198821 w 786324"/>
                  <a:gd name="connsiteY28" fmla="*/ 0 h 1401932"/>
                  <a:gd name="connsiteX29" fmla="*/ 379266 w 786324"/>
                  <a:gd name="connsiteY29" fmla="*/ 119607 h 1401932"/>
                  <a:gd name="connsiteX30" fmla="*/ 394655 w 786324"/>
                  <a:gd name="connsiteY30" fmla="*/ 195830 h 1401932"/>
                  <a:gd name="connsiteX31" fmla="*/ 410044 w 786324"/>
                  <a:gd name="connsiteY31" fmla="*/ 119607 h 1401932"/>
                  <a:gd name="connsiteX32" fmla="*/ 590489 w 786324"/>
                  <a:gd name="connsiteY32" fmla="*/ 0 h 1401932"/>
                  <a:gd name="connsiteX33" fmla="*/ 786324 w 786324"/>
                  <a:gd name="connsiteY33" fmla="*/ 195835 h 1401932"/>
                  <a:gd name="connsiteX34" fmla="*/ 590489 w 786324"/>
                  <a:gd name="connsiteY34" fmla="*/ 391670 h 1401932"/>
                  <a:gd name="connsiteX35" fmla="*/ 410044 w 786324"/>
                  <a:gd name="connsiteY35" fmla="*/ 272063 h 1401932"/>
                  <a:gd name="connsiteX36" fmla="*/ 394655 w 786324"/>
                  <a:gd name="connsiteY36" fmla="*/ 195840 h 1401932"/>
                  <a:gd name="connsiteX37" fmla="*/ 379266 w 786324"/>
                  <a:gd name="connsiteY37" fmla="*/ 272063 h 1401932"/>
                  <a:gd name="connsiteX38" fmla="*/ 198821 w 786324"/>
                  <a:gd name="connsiteY38" fmla="*/ 391670 h 1401932"/>
                  <a:gd name="connsiteX39" fmla="*/ 6965 w 786324"/>
                  <a:gd name="connsiteY39" fmla="*/ 235303 h 1401932"/>
                  <a:gd name="connsiteX40" fmla="*/ 2987 w 786324"/>
                  <a:gd name="connsiteY40" fmla="*/ 195840 h 1401932"/>
                  <a:gd name="connsiteX41" fmla="*/ 0 w 786324"/>
                  <a:gd name="connsiteY41" fmla="*/ 225464 h 1401932"/>
                  <a:gd name="connsiteX42" fmla="*/ 0 w 786324"/>
                  <a:gd name="connsiteY42" fmla="*/ 166206 h 1401932"/>
                  <a:gd name="connsiteX43" fmla="*/ 2987 w 786324"/>
                  <a:gd name="connsiteY43" fmla="*/ 195830 h 1401932"/>
                  <a:gd name="connsiteX44" fmla="*/ 6965 w 786324"/>
                  <a:gd name="connsiteY44" fmla="*/ 156367 h 1401932"/>
                  <a:gd name="connsiteX45" fmla="*/ 198821 w 786324"/>
                  <a:gd name="connsiteY45" fmla="*/ 0 h 14019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</a:cxnLst>
                <a:rect l="l" t="t" r="r" b="b"/>
                <a:pathLst>
                  <a:path w="786324" h="1401932">
                    <a:moveTo>
                      <a:pt x="2983" y="1010262"/>
                    </a:moveTo>
                    <a:cubicBezTo>
                      <a:pt x="111140" y="1010262"/>
                      <a:pt x="198818" y="1097940"/>
                      <a:pt x="198818" y="1206097"/>
                    </a:cubicBezTo>
                    <a:cubicBezTo>
                      <a:pt x="198818" y="1314254"/>
                      <a:pt x="111140" y="1401932"/>
                      <a:pt x="2983" y="1401932"/>
                    </a:cubicBezTo>
                    <a:lnTo>
                      <a:pt x="0" y="1401632"/>
                    </a:lnTo>
                    <a:lnTo>
                      <a:pt x="0" y="1010563"/>
                    </a:lnTo>
                    <a:close/>
                    <a:moveTo>
                      <a:pt x="198819" y="673508"/>
                    </a:moveTo>
                    <a:cubicBezTo>
                      <a:pt x="306976" y="673508"/>
                      <a:pt x="394654" y="761186"/>
                      <a:pt x="394654" y="869343"/>
                    </a:cubicBezTo>
                    <a:cubicBezTo>
                      <a:pt x="394654" y="977500"/>
                      <a:pt x="306976" y="1065178"/>
                      <a:pt x="198819" y="1065178"/>
                    </a:cubicBezTo>
                    <a:cubicBezTo>
                      <a:pt x="117701" y="1065178"/>
                      <a:pt x="48103" y="1015859"/>
                      <a:pt x="18374" y="945571"/>
                    </a:cubicBezTo>
                    <a:lnTo>
                      <a:pt x="2985" y="869348"/>
                    </a:lnTo>
                    <a:lnTo>
                      <a:pt x="0" y="884133"/>
                    </a:lnTo>
                    <a:lnTo>
                      <a:pt x="0" y="854553"/>
                    </a:lnTo>
                    <a:lnTo>
                      <a:pt x="2985" y="869338"/>
                    </a:lnTo>
                    <a:lnTo>
                      <a:pt x="18374" y="793115"/>
                    </a:lnTo>
                    <a:cubicBezTo>
                      <a:pt x="48103" y="722827"/>
                      <a:pt x="117701" y="673508"/>
                      <a:pt x="198819" y="673508"/>
                    </a:cubicBezTo>
                    <a:close/>
                    <a:moveTo>
                      <a:pt x="2986" y="336754"/>
                    </a:moveTo>
                    <a:cubicBezTo>
                      <a:pt x="84104" y="336754"/>
                      <a:pt x="153702" y="386073"/>
                      <a:pt x="183431" y="456361"/>
                    </a:cubicBezTo>
                    <a:lnTo>
                      <a:pt x="198820" y="532584"/>
                    </a:lnTo>
                    <a:lnTo>
                      <a:pt x="214209" y="456361"/>
                    </a:lnTo>
                    <a:cubicBezTo>
                      <a:pt x="243938" y="386073"/>
                      <a:pt x="313536" y="336754"/>
                      <a:pt x="394654" y="336754"/>
                    </a:cubicBezTo>
                    <a:cubicBezTo>
                      <a:pt x="502811" y="336754"/>
                      <a:pt x="590489" y="424432"/>
                      <a:pt x="590489" y="532589"/>
                    </a:cubicBezTo>
                    <a:cubicBezTo>
                      <a:pt x="590489" y="640746"/>
                      <a:pt x="502811" y="728424"/>
                      <a:pt x="394654" y="728424"/>
                    </a:cubicBezTo>
                    <a:cubicBezTo>
                      <a:pt x="313536" y="728424"/>
                      <a:pt x="243938" y="679105"/>
                      <a:pt x="214209" y="608817"/>
                    </a:cubicBezTo>
                    <a:lnTo>
                      <a:pt x="198820" y="532594"/>
                    </a:lnTo>
                    <a:lnTo>
                      <a:pt x="183431" y="608817"/>
                    </a:lnTo>
                    <a:cubicBezTo>
                      <a:pt x="153702" y="679105"/>
                      <a:pt x="84104" y="728424"/>
                      <a:pt x="2986" y="728424"/>
                    </a:cubicBezTo>
                    <a:lnTo>
                      <a:pt x="0" y="727897"/>
                    </a:lnTo>
                    <a:lnTo>
                      <a:pt x="0" y="337281"/>
                    </a:lnTo>
                    <a:close/>
                    <a:moveTo>
                      <a:pt x="198821" y="0"/>
                    </a:moveTo>
                    <a:cubicBezTo>
                      <a:pt x="279939" y="0"/>
                      <a:pt x="349537" y="49319"/>
                      <a:pt x="379266" y="119607"/>
                    </a:cubicBezTo>
                    <a:lnTo>
                      <a:pt x="394655" y="195830"/>
                    </a:lnTo>
                    <a:lnTo>
                      <a:pt x="410044" y="119607"/>
                    </a:lnTo>
                    <a:cubicBezTo>
                      <a:pt x="439773" y="49319"/>
                      <a:pt x="509372" y="0"/>
                      <a:pt x="590489" y="0"/>
                    </a:cubicBezTo>
                    <a:cubicBezTo>
                      <a:pt x="698646" y="0"/>
                      <a:pt x="786324" y="87678"/>
                      <a:pt x="786324" y="195835"/>
                    </a:cubicBezTo>
                    <a:cubicBezTo>
                      <a:pt x="786324" y="303992"/>
                      <a:pt x="698646" y="391670"/>
                      <a:pt x="590489" y="391670"/>
                    </a:cubicBezTo>
                    <a:cubicBezTo>
                      <a:pt x="509372" y="391670"/>
                      <a:pt x="439773" y="342351"/>
                      <a:pt x="410044" y="272063"/>
                    </a:cubicBezTo>
                    <a:lnTo>
                      <a:pt x="394655" y="195840"/>
                    </a:lnTo>
                    <a:lnTo>
                      <a:pt x="379266" y="272063"/>
                    </a:lnTo>
                    <a:cubicBezTo>
                      <a:pt x="349537" y="342351"/>
                      <a:pt x="279939" y="391670"/>
                      <a:pt x="198821" y="391670"/>
                    </a:cubicBezTo>
                    <a:cubicBezTo>
                      <a:pt x="104184" y="391670"/>
                      <a:pt x="25226" y="324541"/>
                      <a:pt x="6965" y="235303"/>
                    </a:cubicBezTo>
                    <a:lnTo>
                      <a:pt x="2987" y="195840"/>
                    </a:lnTo>
                    <a:lnTo>
                      <a:pt x="0" y="225464"/>
                    </a:lnTo>
                    <a:lnTo>
                      <a:pt x="0" y="166206"/>
                    </a:lnTo>
                    <a:lnTo>
                      <a:pt x="2987" y="195830"/>
                    </a:lnTo>
                    <a:lnTo>
                      <a:pt x="6965" y="156367"/>
                    </a:lnTo>
                    <a:cubicBezTo>
                      <a:pt x="25226" y="67128"/>
                      <a:pt x="104184" y="0"/>
                      <a:pt x="198821" y="0"/>
                    </a:cubicBezTo>
                    <a:close/>
                  </a:path>
                </a:pathLst>
              </a:custGeom>
              <a:solidFill>
                <a:sysClr val="windowText" lastClr="000000">
                  <a:alpha val="15000"/>
                </a:sys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497" name="Rectangle 1496"/>
            <p:cNvSpPr/>
            <p:nvPr/>
          </p:nvSpPr>
          <p:spPr>
            <a:xfrm>
              <a:off x="2302248" y="3181017"/>
              <a:ext cx="162318" cy="598865"/>
            </a:xfrm>
            <a:prstGeom prst="rect">
              <a:avLst/>
            </a:prstGeom>
            <a:solidFill>
              <a:srgbClr val="9B59B6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98" name="Rectangle 1497"/>
            <p:cNvSpPr/>
            <p:nvPr/>
          </p:nvSpPr>
          <p:spPr>
            <a:xfrm>
              <a:off x="1882263" y="3181017"/>
              <a:ext cx="162318" cy="598865"/>
            </a:xfrm>
            <a:prstGeom prst="rect">
              <a:avLst/>
            </a:prstGeom>
            <a:solidFill>
              <a:srgbClr val="9B59B6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99" name="Rectangle 1498"/>
            <p:cNvSpPr/>
            <p:nvPr/>
          </p:nvSpPr>
          <p:spPr>
            <a:xfrm>
              <a:off x="3181567" y="3181017"/>
              <a:ext cx="162318" cy="598865"/>
            </a:xfrm>
            <a:prstGeom prst="rect">
              <a:avLst/>
            </a:prstGeom>
            <a:solidFill>
              <a:srgbClr val="9B59B6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1500" name="Straight Connector 1499"/>
            <p:cNvCxnSpPr/>
            <p:nvPr/>
          </p:nvCxnSpPr>
          <p:spPr>
            <a:xfrm>
              <a:off x="1809549" y="3789256"/>
              <a:ext cx="1982805" cy="0"/>
            </a:xfrm>
            <a:prstGeom prst="line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</p:grpSp>
      <p:grpSp>
        <p:nvGrpSpPr>
          <p:cNvPr id="1564" name="Group 1563"/>
          <p:cNvGrpSpPr/>
          <p:nvPr/>
        </p:nvGrpSpPr>
        <p:grpSpPr>
          <a:xfrm>
            <a:off x="8123433" y="6138468"/>
            <a:ext cx="754507" cy="414165"/>
            <a:chOff x="1809291" y="3181017"/>
            <a:chExt cx="1988449" cy="1091501"/>
          </a:xfrm>
        </p:grpSpPr>
        <p:grpSp>
          <p:nvGrpSpPr>
            <p:cNvPr id="1565" name="Group 1564"/>
            <p:cNvGrpSpPr/>
            <p:nvPr/>
          </p:nvGrpSpPr>
          <p:grpSpPr>
            <a:xfrm>
              <a:off x="2631409" y="3861046"/>
              <a:ext cx="365765" cy="374232"/>
              <a:chOff x="1197111" y="1389960"/>
              <a:chExt cx="1676237" cy="1715038"/>
            </a:xfrm>
          </p:grpSpPr>
          <p:grpSp>
            <p:nvGrpSpPr>
              <p:cNvPr id="1631" name="Group 1630"/>
              <p:cNvGrpSpPr/>
              <p:nvPr/>
            </p:nvGrpSpPr>
            <p:grpSpPr>
              <a:xfrm>
                <a:off x="1197111" y="1671679"/>
                <a:ext cx="1676237" cy="1433319"/>
                <a:chOff x="1197111" y="1671679"/>
                <a:chExt cx="1676237" cy="1433319"/>
              </a:xfrm>
            </p:grpSpPr>
            <p:sp>
              <p:nvSpPr>
                <p:cNvPr id="1635" name="Freeform 1634"/>
                <p:cNvSpPr/>
                <p:nvPr/>
              </p:nvSpPr>
              <p:spPr>
                <a:xfrm>
                  <a:off x="1197111" y="1671680"/>
                  <a:ext cx="1676237" cy="1433318"/>
                </a:xfrm>
                <a:custGeom>
                  <a:avLst/>
                  <a:gdLst>
                    <a:gd name="connsiteX0" fmla="*/ 498074 w 1676237"/>
                    <a:gd name="connsiteY0" fmla="*/ 1125 h 1433318"/>
                    <a:gd name="connsiteX1" fmla="*/ 783533 w 1676237"/>
                    <a:gd name="connsiteY1" fmla="*/ 104183 h 1433318"/>
                    <a:gd name="connsiteX2" fmla="*/ 838119 w 1676237"/>
                    <a:gd name="connsiteY2" fmla="*/ 165022 h 1433318"/>
                    <a:gd name="connsiteX3" fmla="*/ 892704 w 1676237"/>
                    <a:gd name="connsiteY3" fmla="*/ 104183 h 1433318"/>
                    <a:gd name="connsiteX4" fmla="*/ 1672906 w 1676237"/>
                    <a:gd name="connsiteY4" fmla="*/ 639163 h 1433318"/>
                    <a:gd name="connsiteX5" fmla="*/ 911018 w 1676237"/>
                    <a:gd name="connsiteY5" fmla="*/ 1387935 h 1433318"/>
                    <a:gd name="connsiteX6" fmla="*/ 838119 w 1676237"/>
                    <a:gd name="connsiteY6" fmla="*/ 1332444 h 1433318"/>
                    <a:gd name="connsiteX7" fmla="*/ 765219 w 1676237"/>
                    <a:gd name="connsiteY7" fmla="*/ 1387935 h 1433318"/>
                    <a:gd name="connsiteX8" fmla="*/ 3331 w 1676237"/>
                    <a:gd name="connsiteY8" fmla="*/ 639163 h 1433318"/>
                    <a:gd name="connsiteX9" fmla="*/ 498074 w 1676237"/>
                    <a:gd name="connsiteY9" fmla="*/ 1125 h 14333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676237" h="1433318">
                      <a:moveTo>
                        <a:pt x="498074" y="1125"/>
                      </a:moveTo>
                      <a:cubicBezTo>
                        <a:pt x="596437" y="-6421"/>
                        <a:pt x="696169" y="23527"/>
                        <a:pt x="783533" y="104183"/>
                      </a:cubicBezTo>
                      <a:lnTo>
                        <a:pt x="838119" y="165022"/>
                      </a:lnTo>
                      <a:lnTo>
                        <a:pt x="892704" y="104183"/>
                      </a:lnTo>
                      <a:cubicBezTo>
                        <a:pt x="1220320" y="-198276"/>
                        <a:pt x="1721855" y="212347"/>
                        <a:pt x="1672906" y="639163"/>
                      </a:cubicBezTo>
                      <a:cubicBezTo>
                        <a:pt x="1647770" y="954853"/>
                        <a:pt x="1283595" y="1611150"/>
                        <a:pt x="911018" y="1387935"/>
                      </a:cubicBezTo>
                      <a:lnTo>
                        <a:pt x="838119" y="1332444"/>
                      </a:lnTo>
                      <a:lnTo>
                        <a:pt x="765219" y="1387935"/>
                      </a:lnTo>
                      <a:cubicBezTo>
                        <a:pt x="392642" y="1611150"/>
                        <a:pt x="28467" y="954853"/>
                        <a:pt x="3331" y="639163"/>
                      </a:cubicBezTo>
                      <a:cubicBezTo>
                        <a:pt x="-32565" y="326165"/>
                        <a:pt x="227577" y="21875"/>
                        <a:pt x="498074" y="1125"/>
                      </a:cubicBezTo>
                      <a:close/>
                    </a:path>
                  </a:pathLst>
                </a:custGeom>
                <a:solidFill>
                  <a:srgbClr val="EC7064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636" name="Freeform 1635"/>
                <p:cNvSpPr/>
                <p:nvPr/>
              </p:nvSpPr>
              <p:spPr>
                <a:xfrm>
                  <a:off x="2035229" y="1671679"/>
                  <a:ext cx="838119" cy="1433319"/>
                </a:xfrm>
                <a:custGeom>
                  <a:avLst/>
                  <a:gdLst>
                    <a:gd name="connsiteX0" fmla="*/ 321589 w 838119"/>
                    <a:gd name="connsiteY0" fmla="*/ 154 h 1433319"/>
                    <a:gd name="connsiteX1" fmla="*/ 834788 w 838119"/>
                    <a:gd name="connsiteY1" fmla="*/ 639164 h 1433319"/>
                    <a:gd name="connsiteX2" fmla="*/ 72900 w 838119"/>
                    <a:gd name="connsiteY2" fmla="*/ 1387936 h 1433319"/>
                    <a:gd name="connsiteX3" fmla="*/ 1 w 838119"/>
                    <a:gd name="connsiteY3" fmla="*/ 1332445 h 1433319"/>
                    <a:gd name="connsiteX4" fmla="*/ 0 w 838119"/>
                    <a:gd name="connsiteY4" fmla="*/ 1332446 h 1433319"/>
                    <a:gd name="connsiteX5" fmla="*/ 0 w 838119"/>
                    <a:gd name="connsiteY5" fmla="*/ 165022 h 1433319"/>
                    <a:gd name="connsiteX6" fmla="*/ 1 w 838119"/>
                    <a:gd name="connsiteY6" fmla="*/ 165023 h 1433319"/>
                    <a:gd name="connsiteX7" fmla="*/ 54586 w 838119"/>
                    <a:gd name="connsiteY7" fmla="*/ 104184 h 1433319"/>
                    <a:gd name="connsiteX8" fmla="*/ 321589 w 838119"/>
                    <a:gd name="connsiteY8" fmla="*/ 154 h 14333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838119" h="1433319">
                      <a:moveTo>
                        <a:pt x="321589" y="154"/>
                      </a:moveTo>
                      <a:cubicBezTo>
                        <a:pt x="598565" y="8049"/>
                        <a:pt x="871500" y="319052"/>
                        <a:pt x="834788" y="639164"/>
                      </a:cubicBezTo>
                      <a:cubicBezTo>
                        <a:pt x="809652" y="954854"/>
                        <a:pt x="445477" y="1611151"/>
                        <a:pt x="72900" y="1387936"/>
                      </a:cubicBezTo>
                      <a:lnTo>
                        <a:pt x="1" y="1332445"/>
                      </a:lnTo>
                      <a:lnTo>
                        <a:pt x="0" y="1332446"/>
                      </a:lnTo>
                      <a:lnTo>
                        <a:pt x="0" y="165022"/>
                      </a:lnTo>
                      <a:lnTo>
                        <a:pt x="1" y="165023"/>
                      </a:lnTo>
                      <a:lnTo>
                        <a:pt x="54586" y="104184"/>
                      </a:lnTo>
                      <a:cubicBezTo>
                        <a:pt x="136490" y="28569"/>
                        <a:pt x="229264" y="-2478"/>
                        <a:pt x="321589" y="154"/>
                      </a:cubicBezTo>
                      <a:close/>
                    </a:path>
                  </a:pathLst>
                </a:custGeom>
                <a:solidFill>
                  <a:srgbClr val="E84C3D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632" name="Group 1631"/>
              <p:cNvGrpSpPr/>
              <p:nvPr/>
            </p:nvGrpSpPr>
            <p:grpSpPr>
              <a:xfrm rot="2700000">
                <a:off x="2122165" y="1174441"/>
                <a:ext cx="426826" cy="857864"/>
                <a:chOff x="4898239" y="1582532"/>
                <a:chExt cx="309771" cy="622599"/>
              </a:xfrm>
            </p:grpSpPr>
            <p:sp>
              <p:nvSpPr>
                <p:cNvPr id="1633" name="Freeform 1632"/>
                <p:cNvSpPr/>
                <p:nvPr/>
              </p:nvSpPr>
              <p:spPr>
                <a:xfrm rot="16200000">
                  <a:off x="4741825" y="1738946"/>
                  <a:ext cx="622599" cy="309771"/>
                </a:xfrm>
                <a:custGeom>
                  <a:avLst/>
                  <a:gdLst>
                    <a:gd name="connsiteX0" fmla="*/ 311022 w 622599"/>
                    <a:gd name="connsiteY0" fmla="*/ 1 h 309771"/>
                    <a:gd name="connsiteX1" fmla="*/ 554886 w 622599"/>
                    <a:gd name="connsiteY1" fmla="*/ 87690 h 309771"/>
                    <a:gd name="connsiteX2" fmla="*/ 620070 w 622599"/>
                    <a:gd name="connsiteY2" fmla="*/ 153608 h 309771"/>
                    <a:gd name="connsiteX3" fmla="*/ 620481 w 622599"/>
                    <a:gd name="connsiteY3" fmla="*/ 153605 h 309771"/>
                    <a:gd name="connsiteX4" fmla="*/ 620274 w 622599"/>
                    <a:gd name="connsiteY4" fmla="*/ 153815 h 309771"/>
                    <a:gd name="connsiteX5" fmla="*/ 622599 w 622599"/>
                    <a:gd name="connsiteY5" fmla="*/ 156166 h 309771"/>
                    <a:gd name="connsiteX6" fmla="*/ 617944 w 622599"/>
                    <a:gd name="connsiteY6" fmla="*/ 156177 h 309771"/>
                    <a:gd name="connsiteX7" fmla="*/ 553568 w 622599"/>
                    <a:gd name="connsiteY7" fmla="*/ 221424 h 309771"/>
                    <a:gd name="connsiteX8" fmla="*/ 2658 w 622599"/>
                    <a:gd name="connsiteY8" fmla="*/ 158149 h 309771"/>
                    <a:gd name="connsiteX9" fmla="*/ 118479 w 622599"/>
                    <a:gd name="connsiteY9" fmla="*/ 157297 h 309771"/>
                    <a:gd name="connsiteX10" fmla="*/ 0 w 622599"/>
                    <a:gd name="connsiteY10" fmla="*/ 157563 h 309771"/>
                    <a:gd name="connsiteX11" fmla="*/ 311022 w 622599"/>
                    <a:gd name="connsiteY11" fmla="*/ 1 h 3097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622599" h="309771">
                      <a:moveTo>
                        <a:pt x="311022" y="1"/>
                      </a:moveTo>
                      <a:cubicBezTo>
                        <a:pt x="396643" y="-192"/>
                        <a:pt x="482317" y="29028"/>
                        <a:pt x="554886" y="87690"/>
                      </a:cubicBezTo>
                      <a:lnTo>
                        <a:pt x="620070" y="153608"/>
                      </a:lnTo>
                      <a:lnTo>
                        <a:pt x="620481" y="153605"/>
                      </a:lnTo>
                      <a:lnTo>
                        <a:pt x="620274" y="153815"/>
                      </a:lnTo>
                      <a:lnTo>
                        <a:pt x="622599" y="156166"/>
                      </a:lnTo>
                      <a:lnTo>
                        <a:pt x="617944" y="156177"/>
                      </a:lnTo>
                      <a:lnTo>
                        <a:pt x="553568" y="221424"/>
                      </a:lnTo>
                      <a:cubicBezTo>
                        <a:pt x="386280" y="357309"/>
                        <a:pt x="148614" y="336615"/>
                        <a:pt x="2658" y="158149"/>
                      </a:cubicBezTo>
                      <a:lnTo>
                        <a:pt x="118479" y="157297"/>
                      </a:lnTo>
                      <a:lnTo>
                        <a:pt x="0" y="157563"/>
                      </a:lnTo>
                      <a:cubicBezTo>
                        <a:pt x="82792" y="52801"/>
                        <a:pt x="196861" y="257"/>
                        <a:pt x="311022" y="1"/>
                      </a:cubicBezTo>
                      <a:close/>
                    </a:path>
                  </a:pathLst>
                </a:custGeom>
                <a:solidFill>
                  <a:srgbClr val="58D68F"/>
                </a:solidFill>
                <a:ln w="635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634" name="Freeform 1633"/>
                <p:cNvSpPr/>
                <p:nvPr/>
              </p:nvSpPr>
              <p:spPr>
                <a:xfrm>
                  <a:off x="5053124" y="1582532"/>
                  <a:ext cx="154886" cy="622599"/>
                </a:xfrm>
                <a:custGeom>
                  <a:avLst/>
                  <a:gdLst>
                    <a:gd name="connsiteX0" fmla="*/ 1281 w 154886"/>
                    <a:gd name="connsiteY0" fmla="*/ 0 h 622599"/>
                    <a:gd name="connsiteX1" fmla="*/ 1292 w 154886"/>
                    <a:gd name="connsiteY1" fmla="*/ 4655 h 622599"/>
                    <a:gd name="connsiteX2" fmla="*/ 66539 w 154886"/>
                    <a:gd name="connsiteY2" fmla="*/ 69031 h 622599"/>
                    <a:gd name="connsiteX3" fmla="*/ 3264 w 154886"/>
                    <a:gd name="connsiteY3" fmla="*/ 619941 h 622599"/>
                    <a:gd name="connsiteX4" fmla="*/ 2412 w 154886"/>
                    <a:gd name="connsiteY4" fmla="*/ 504120 h 622599"/>
                    <a:gd name="connsiteX5" fmla="*/ 2678 w 154886"/>
                    <a:gd name="connsiteY5" fmla="*/ 622599 h 622599"/>
                    <a:gd name="connsiteX6" fmla="*/ 0 w 154886"/>
                    <a:gd name="connsiteY6" fmla="*/ 619972 h 622599"/>
                    <a:gd name="connsiteX7" fmla="*/ 0 w 154886"/>
                    <a:gd name="connsiteY7" fmla="*/ 1267 h 6225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54886" h="622599">
                      <a:moveTo>
                        <a:pt x="1281" y="0"/>
                      </a:moveTo>
                      <a:lnTo>
                        <a:pt x="1292" y="4655"/>
                      </a:lnTo>
                      <a:lnTo>
                        <a:pt x="66539" y="69031"/>
                      </a:lnTo>
                      <a:cubicBezTo>
                        <a:pt x="202424" y="236319"/>
                        <a:pt x="181730" y="473985"/>
                        <a:pt x="3264" y="619941"/>
                      </a:cubicBezTo>
                      <a:lnTo>
                        <a:pt x="2412" y="504120"/>
                      </a:lnTo>
                      <a:lnTo>
                        <a:pt x="2678" y="622599"/>
                      </a:lnTo>
                      <a:lnTo>
                        <a:pt x="0" y="619972"/>
                      </a:lnTo>
                      <a:lnTo>
                        <a:pt x="0" y="1267"/>
                      </a:lnTo>
                      <a:close/>
                    </a:path>
                  </a:pathLst>
                </a:custGeom>
                <a:solidFill>
                  <a:srgbClr val="27AE60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566" name="Group 1565"/>
            <p:cNvGrpSpPr/>
            <p:nvPr/>
          </p:nvGrpSpPr>
          <p:grpSpPr>
            <a:xfrm>
              <a:off x="2174247" y="3832677"/>
              <a:ext cx="355746" cy="430969"/>
              <a:chOff x="3467357" y="1386489"/>
              <a:chExt cx="1630321" cy="1975053"/>
            </a:xfrm>
          </p:grpSpPr>
          <p:sp>
            <p:nvSpPr>
              <p:cNvPr id="1626" name="Oval 1625"/>
              <p:cNvSpPr/>
              <p:nvPr/>
            </p:nvSpPr>
            <p:spPr>
              <a:xfrm>
                <a:off x="3467357" y="1731220"/>
                <a:ext cx="1630321" cy="1630321"/>
              </a:xfrm>
              <a:prstGeom prst="ellipse">
                <a:avLst/>
              </a:prstGeom>
              <a:solidFill>
                <a:srgbClr val="F8B61A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627" name="Freeform 1626"/>
              <p:cNvSpPr/>
              <p:nvPr/>
            </p:nvSpPr>
            <p:spPr>
              <a:xfrm>
                <a:off x="4267611" y="1731220"/>
                <a:ext cx="830067" cy="1630322"/>
              </a:xfrm>
              <a:custGeom>
                <a:avLst/>
                <a:gdLst>
                  <a:gd name="connsiteX0" fmla="*/ 14906 w 830067"/>
                  <a:gd name="connsiteY0" fmla="*/ 0 h 1630322"/>
                  <a:gd name="connsiteX1" fmla="*/ 830067 w 830067"/>
                  <a:gd name="connsiteY1" fmla="*/ 815161 h 1630322"/>
                  <a:gd name="connsiteX2" fmla="*/ 14906 w 830067"/>
                  <a:gd name="connsiteY2" fmla="*/ 1630322 h 1630322"/>
                  <a:gd name="connsiteX3" fmla="*/ 0 w 830067"/>
                  <a:gd name="connsiteY3" fmla="*/ 1628819 h 1630322"/>
                  <a:gd name="connsiteX4" fmla="*/ 0 w 830067"/>
                  <a:gd name="connsiteY4" fmla="*/ 1503 h 1630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30067" h="1630322">
                    <a:moveTo>
                      <a:pt x="14906" y="0"/>
                    </a:moveTo>
                    <a:cubicBezTo>
                      <a:pt x="465107" y="0"/>
                      <a:pt x="830067" y="364960"/>
                      <a:pt x="830067" y="815161"/>
                    </a:cubicBezTo>
                    <a:cubicBezTo>
                      <a:pt x="830067" y="1265362"/>
                      <a:pt x="465107" y="1630322"/>
                      <a:pt x="14906" y="1630322"/>
                    </a:cubicBezTo>
                    <a:lnTo>
                      <a:pt x="0" y="1628819"/>
                    </a:lnTo>
                    <a:lnTo>
                      <a:pt x="0" y="1503"/>
                    </a:lnTo>
                    <a:close/>
                  </a:path>
                </a:pathLst>
              </a:custGeom>
              <a:solidFill>
                <a:srgbClr val="F19E12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1628" name="Group 1627"/>
              <p:cNvGrpSpPr/>
              <p:nvPr/>
            </p:nvGrpSpPr>
            <p:grpSpPr>
              <a:xfrm rot="2700000">
                <a:off x="4357498" y="1170969"/>
                <a:ext cx="426826" cy="857866"/>
                <a:chOff x="4910359" y="1566848"/>
                <a:chExt cx="309771" cy="622600"/>
              </a:xfrm>
            </p:grpSpPr>
            <p:sp>
              <p:nvSpPr>
                <p:cNvPr id="1629" name="Freeform 1628"/>
                <p:cNvSpPr/>
                <p:nvPr/>
              </p:nvSpPr>
              <p:spPr>
                <a:xfrm rot="16200000">
                  <a:off x="4753945" y="1723262"/>
                  <a:ext cx="622599" cy="309771"/>
                </a:xfrm>
                <a:custGeom>
                  <a:avLst/>
                  <a:gdLst>
                    <a:gd name="connsiteX0" fmla="*/ 311022 w 622599"/>
                    <a:gd name="connsiteY0" fmla="*/ 1 h 309771"/>
                    <a:gd name="connsiteX1" fmla="*/ 554886 w 622599"/>
                    <a:gd name="connsiteY1" fmla="*/ 87690 h 309771"/>
                    <a:gd name="connsiteX2" fmla="*/ 620070 w 622599"/>
                    <a:gd name="connsiteY2" fmla="*/ 153608 h 309771"/>
                    <a:gd name="connsiteX3" fmla="*/ 620481 w 622599"/>
                    <a:gd name="connsiteY3" fmla="*/ 153605 h 309771"/>
                    <a:gd name="connsiteX4" fmla="*/ 620274 w 622599"/>
                    <a:gd name="connsiteY4" fmla="*/ 153815 h 309771"/>
                    <a:gd name="connsiteX5" fmla="*/ 622599 w 622599"/>
                    <a:gd name="connsiteY5" fmla="*/ 156166 h 309771"/>
                    <a:gd name="connsiteX6" fmla="*/ 617944 w 622599"/>
                    <a:gd name="connsiteY6" fmla="*/ 156177 h 309771"/>
                    <a:gd name="connsiteX7" fmla="*/ 553568 w 622599"/>
                    <a:gd name="connsiteY7" fmla="*/ 221424 h 309771"/>
                    <a:gd name="connsiteX8" fmla="*/ 2658 w 622599"/>
                    <a:gd name="connsiteY8" fmla="*/ 158149 h 309771"/>
                    <a:gd name="connsiteX9" fmla="*/ 118479 w 622599"/>
                    <a:gd name="connsiteY9" fmla="*/ 157297 h 309771"/>
                    <a:gd name="connsiteX10" fmla="*/ 0 w 622599"/>
                    <a:gd name="connsiteY10" fmla="*/ 157563 h 309771"/>
                    <a:gd name="connsiteX11" fmla="*/ 311022 w 622599"/>
                    <a:gd name="connsiteY11" fmla="*/ 1 h 3097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622599" h="309771">
                      <a:moveTo>
                        <a:pt x="311022" y="1"/>
                      </a:moveTo>
                      <a:cubicBezTo>
                        <a:pt x="396643" y="-192"/>
                        <a:pt x="482317" y="29028"/>
                        <a:pt x="554886" y="87690"/>
                      </a:cubicBezTo>
                      <a:lnTo>
                        <a:pt x="620070" y="153608"/>
                      </a:lnTo>
                      <a:lnTo>
                        <a:pt x="620481" y="153605"/>
                      </a:lnTo>
                      <a:lnTo>
                        <a:pt x="620274" y="153815"/>
                      </a:lnTo>
                      <a:lnTo>
                        <a:pt x="622599" y="156166"/>
                      </a:lnTo>
                      <a:lnTo>
                        <a:pt x="617944" y="156177"/>
                      </a:lnTo>
                      <a:lnTo>
                        <a:pt x="553568" y="221424"/>
                      </a:lnTo>
                      <a:cubicBezTo>
                        <a:pt x="386280" y="357309"/>
                        <a:pt x="148614" y="336615"/>
                        <a:pt x="2658" y="158149"/>
                      </a:cubicBezTo>
                      <a:lnTo>
                        <a:pt x="118479" y="157297"/>
                      </a:lnTo>
                      <a:lnTo>
                        <a:pt x="0" y="157563"/>
                      </a:lnTo>
                      <a:cubicBezTo>
                        <a:pt x="82792" y="52801"/>
                        <a:pt x="196861" y="257"/>
                        <a:pt x="311022" y="1"/>
                      </a:cubicBezTo>
                      <a:close/>
                    </a:path>
                  </a:pathLst>
                </a:custGeom>
                <a:solidFill>
                  <a:srgbClr val="58D68F"/>
                </a:solidFill>
                <a:ln w="635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630" name="Freeform 1629"/>
                <p:cNvSpPr/>
                <p:nvPr/>
              </p:nvSpPr>
              <p:spPr>
                <a:xfrm>
                  <a:off x="5065243" y="1566849"/>
                  <a:ext cx="154886" cy="622599"/>
                </a:xfrm>
                <a:custGeom>
                  <a:avLst/>
                  <a:gdLst>
                    <a:gd name="connsiteX0" fmla="*/ 1281 w 154886"/>
                    <a:gd name="connsiteY0" fmla="*/ 0 h 622599"/>
                    <a:gd name="connsiteX1" fmla="*/ 1292 w 154886"/>
                    <a:gd name="connsiteY1" fmla="*/ 4655 h 622599"/>
                    <a:gd name="connsiteX2" fmla="*/ 66539 w 154886"/>
                    <a:gd name="connsiteY2" fmla="*/ 69031 h 622599"/>
                    <a:gd name="connsiteX3" fmla="*/ 3264 w 154886"/>
                    <a:gd name="connsiteY3" fmla="*/ 619941 h 622599"/>
                    <a:gd name="connsiteX4" fmla="*/ 2412 w 154886"/>
                    <a:gd name="connsiteY4" fmla="*/ 504120 h 622599"/>
                    <a:gd name="connsiteX5" fmla="*/ 2678 w 154886"/>
                    <a:gd name="connsiteY5" fmla="*/ 622599 h 622599"/>
                    <a:gd name="connsiteX6" fmla="*/ 0 w 154886"/>
                    <a:gd name="connsiteY6" fmla="*/ 619972 h 622599"/>
                    <a:gd name="connsiteX7" fmla="*/ 0 w 154886"/>
                    <a:gd name="connsiteY7" fmla="*/ 1267 h 6225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54886" h="622599">
                      <a:moveTo>
                        <a:pt x="1281" y="0"/>
                      </a:moveTo>
                      <a:lnTo>
                        <a:pt x="1292" y="4655"/>
                      </a:lnTo>
                      <a:lnTo>
                        <a:pt x="66539" y="69031"/>
                      </a:lnTo>
                      <a:cubicBezTo>
                        <a:pt x="202424" y="236319"/>
                        <a:pt x="181730" y="473985"/>
                        <a:pt x="3264" y="619941"/>
                      </a:cubicBezTo>
                      <a:lnTo>
                        <a:pt x="2412" y="504120"/>
                      </a:lnTo>
                      <a:lnTo>
                        <a:pt x="2678" y="622599"/>
                      </a:lnTo>
                      <a:lnTo>
                        <a:pt x="0" y="619972"/>
                      </a:lnTo>
                      <a:lnTo>
                        <a:pt x="0" y="1267"/>
                      </a:lnTo>
                      <a:close/>
                    </a:path>
                  </a:pathLst>
                </a:custGeom>
                <a:solidFill>
                  <a:srgbClr val="27AE60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567" name="Group 1566"/>
            <p:cNvGrpSpPr/>
            <p:nvPr/>
          </p:nvGrpSpPr>
          <p:grpSpPr>
            <a:xfrm>
              <a:off x="3404978" y="3852683"/>
              <a:ext cx="392762" cy="419835"/>
              <a:chOff x="3589257" y="1246862"/>
              <a:chExt cx="1485489" cy="1587885"/>
            </a:xfrm>
          </p:grpSpPr>
          <p:cxnSp>
            <p:nvCxnSpPr>
              <p:cNvPr id="1615" name="Straight Connector 1614"/>
              <p:cNvCxnSpPr/>
              <p:nvPr/>
            </p:nvCxnSpPr>
            <p:spPr>
              <a:xfrm flipV="1">
                <a:off x="3896226" y="1557868"/>
                <a:ext cx="335757" cy="789942"/>
              </a:xfrm>
              <a:prstGeom prst="line">
                <a:avLst/>
              </a:prstGeom>
              <a:noFill/>
              <a:ln w="101600" cap="flat" cmpd="sng" algn="ctr">
                <a:solidFill>
                  <a:srgbClr val="58D68F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616" name="Straight Connector 1615"/>
              <p:cNvCxnSpPr/>
              <p:nvPr/>
            </p:nvCxnSpPr>
            <p:spPr>
              <a:xfrm flipH="1" flipV="1">
                <a:off x="4246378" y="1557868"/>
                <a:ext cx="335757" cy="789942"/>
              </a:xfrm>
              <a:prstGeom prst="line">
                <a:avLst/>
              </a:prstGeom>
              <a:noFill/>
              <a:ln w="101600" cap="flat" cmpd="sng" algn="ctr">
                <a:solidFill>
                  <a:srgbClr val="27AE60"/>
                </a:solidFill>
                <a:prstDash val="solid"/>
                <a:miter lim="800000"/>
              </a:ln>
              <a:effectLst/>
            </p:spPr>
          </p:cxnSp>
          <p:grpSp>
            <p:nvGrpSpPr>
              <p:cNvPr id="1617" name="Group 1616"/>
              <p:cNvGrpSpPr/>
              <p:nvPr/>
            </p:nvGrpSpPr>
            <p:grpSpPr>
              <a:xfrm>
                <a:off x="3589257" y="2220809"/>
                <a:ext cx="613937" cy="613938"/>
                <a:chOff x="4607481" y="4365751"/>
                <a:chExt cx="739649" cy="739650"/>
              </a:xfrm>
            </p:grpSpPr>
            <p:sp>
              <p:nvSpPr>
                <p:cNvPr id="1624" name="Oval 1623"/>
                <p:cNvSpPr/>
                <p:nvPr/>
              </p:nvSpPr>
              <p:spPr>
                <a:xfrm>
                  <a:off x="4607481" y="4365751"/>
                  <a:ext cx="739649" cy="739649"/>
                </a:xfrm>
                <a:prstGeom prst="ellipse">
                  <a:avLst/>
                </a:prstGeom>
                <a:solidFill>
                  <a:srgbClr val="C6495E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625" name="Freeform 1624"/>
                <p:cNvSpPr/>
                <p:nvPr/>
              </p:nvSpPr>
              <p:spPr>
                <a:xfrm>
                  <a:off x="4977304" y="4365751"/>
                  <a:ext cx="369826" cy="739650"/>
                </a:xfrm>
                <a:custGeom>
                  <a:avLst/>
                  <a:gdLst>
                    <a:gd name="connsiteX0" fmla="*/ 1 w 369826"/>
                    <a:gd name="connsiteY0" fmla="*/ 0 h 739650"/>
                    <a:gd name="connsiteX1" fmla="*/ 369826 w 369826"/>
                    <a:gd name="connsiteY1" fmla="*/ 369825 h 739650"/>
                    <a:gd name="connsiteX2" fmla="*/ 1 w 369826"/>
                    <a:gd name="connsiteY2" fmla="*/ 739650 h 739650"/>
                    <a:gd name="connsiteX3" fmla="*/ 0 w 369826"/>
                    <a:gd name="connsiteY3" fmla="*/ 739650 h 739650"/>
                    <a:gd name="connsiteX4" fmla="*/ 0 w 369826"/>
                    <a:gd name="connsiteY4" fmla="*/ 0 h 7396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69826" h="739650">
                      <a:moveTo>
                        <a:pt x="1" y="0"/>
                      </a:moveTo>
                      <a:cubicBezTo>
                        <a:pt x="204250" y="0"/>
                        <a:pt x="369826" y="165576"/>
                        <a:pt x="369826" y="369825"/>
                      </a:cubicBezTo>
                      <a:cubicBezTo>
                        <a:pt x="369826" y="574074"/>
                        <a:pt x="204250" y="739650"/>
                        <a:pt x="1" y="739650"/>
                      </a:cubicBezTo>
                      <a:lnTo>
                        <a:pt x="0" y="73965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52B42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618" name="Group 1617"/>
              <p:cNvGrpSpPr/>
              <p:nvPr/>
            </p:nvGrpSpPr>
            <p:grpSpPr>
              <a:xfrm>
                <a:off x="4260773" y="2220809"/>
                <a:ext cx="613937" cy="613938"/>
                <a:chOff x="4607481" y="4365751"/>
                <a:chExt cx="739649" cy="739650"/>
              </a:xfrm>
            </p:grpSpPr>
            <p:sp>
              <p:nvSpPr>
                <p:cNvPr id="1622" name="Oval 1621"/>
                <p:cNvSpPr/>
                <p:nvPr/>
              </p:nvSpPr>
              <p:spPr>
                <a:xfrm>
                  <a:off x="4607481" y="4365751"/>
                  <a:ext cx="739649" cy="739649"/>
                </a:xfrm>
                <a:prstGeom prst="ellipse">
                  <a:avLst/>
                </a:prstGeom>
                <a:solidFill>
                  <a:srgbClr val="C6495E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623" name="Freeform 1622"/>
                <p:cNvSpPr/>
                <p:nvPr/>
              </p:nvSpPr>
              <p:spPr>
                <a:xfrm>
                  <a:off x="4977304" y="4365751"/>
                  <a:ext cx="369826" cy="739650"/>
                </a:xfrm>
                <a:custGeom>
                  <a:avLst/>
                  <a:gdLst>
                    <a:gd name="connsiteX0" fmla="*/ 1 w 369826"/>
                    <a:gd name="connsiteY0" fmla="*/ 0 h 739650"/>
                    <a:gd name="connsiteX1" fmla="*/ 369826 w 369826"/>
                    <a:gd name="connsiteY1" fmla="*/ 369825 h 739650"/>
                    <a:gd name="connsiteX2" fmla="*/ 1 w 369826"/>
                    <a:gd name="connsiteY2" fmla="*/ 739650 h 739650"/>
                    <a:gd name="connsiteX3" fmla="*/ 0 w 369826"/>
                    <a:gd name="connsiteY3" fmla="*/ 739650 h 739650"/>
                    <a:gd name="connsiteX4" fmla="*/ 0 w 369826"/>
                    <a:gd name="connsiteY4" fmla="*/ 0 h 7396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69826" h="739650">
                      <a:moveTo>
                        <a:pt x="1" y="0"/>
                      </a:moveTo>
                      <a:cubicBezTo>
                        <a:pt x="204250" y="0"/>
                        <a:pt x="369826" y="165576"/>
                        <a:pt x="369826" y="369825"/>
                      </a:cubicBezTo>
                      <a:cubicBezTo>
                        <a:pt x="369826" y="574074"/>
                        <a:pt x="204250" y="739650"/>
                        <a:pt x="1" y="739650"/>
                      </a:cubicBezTo>
                      <a:lnTo>
                        <a:pt x="0" y="73965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52B42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619" name="Group 1618"/>
              <p:cNvGrpSpPr/>
              <p:nvPr/>
            </p:nvGrpSpPr>
            <p:grpSpPr>
              <a:xfrm>
                <a:off x="4189264" y="1246862"/>
                <a:ext cx="885482" cy="428318"/>
                <a:chOff x="4063354" y="1112562"/>
                <a:chExt cx="885482" cy="428318"/>
              </a:xfrm>
            </p:grpSpPr>
            <p:sp>
              <p:nvSpPr>
                <p:cNvPr id="1620" name="Freeform 1619"/>
                <p:cNvSpPr/>
                <p:nvPr/>
              </p:nvSpPr>
              <p:spPr>
                <a:xfrm rot="20700000">
                  <a:off x="4063354" y="1112562"/>
                  <a:ext cx="857864" cy="426826"/>
                </a:xfrm>
                <a:custGeom>
                  <a:avLst/>
                  <a:gdLst>
                    <a:gd name="connsiteX0" fmla="*/ 311022 w 622599"/>
                    <a:gd name="connsiteY0" fmla="*/ 1 h 309771"/>
                    <a:gd name="connsiteX1" fmla="*/ 554886 w 622599"/>
                    <a:gd name="connsiteY1" fmla="*/ 87690 h 309771"/>
                    <a:gd name="connsiteX2" fmla="*/ 620070 w 622599"/>
                    <a:gd name="connsiteY2" fmla="*/ 153608 h 309771"/>
                    <a:gd name="connsiteX3" fmla="*/ 620481 w 622599"/>
                    <a:gd name="connsiteY3" fmla="*/ 153605 h 309771"/>
                    <a:gd name="connsiteX4" fmla="*/ 620274 w 622599"/>
                    <a:gd name="connsiteY4" fmla="*/ 153815 h 309771"/>
                    <a:gd name="connsiteX5" fmla="*/ 622599 w 622599"/>
                    <a:gd name="connsiteY5" fmla="*/ 156166 h 309771"/>
                    <a:gd name="connsiteX6" fmla="*/ 617944 w 622599"/>
                    <a:gd name="connsiteY6" fmla="*/ 156177 h 309771"/>
                    <a:gd name="connsiteX7" fmla="*/ 553568 w 622599"/>
                    <a:gd name="connsiteY7" fmla="*/ 221424 h 309771"/>
                    <a:gd name="connsiteX8" fmla="*/ 2658 w 622599"/>
                    <a:gd name="connsiteY8" fmla="*/ 158149 h 309771"/>
                    <a:gd name="connsiteX9" fmla="*/ 118479 w 622599"/>
                    <a:gd name="connsiteY9" fmla="*/ 157297 h 309771"/>
                    <a:gd name="connsiteX10" fmla="*/ 0 w 622599"/>
                    <a:gd name="connsiteY10" fmla="*/ 157563 h 309771"/>
                    <a:gd name="connsiteX11" fmla="*/ 311022 w 622599"/>
                    <a:gd name="connsiteY11" fmla="*/ 1 h 3097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622599" h="309771">
                      <a:moveTo>
                        <a:pt x="311022" y="1"/>
                      </a:moveTo>
                      <a:cubicBezTo>
                        <a:pt x="396643" y="-192"/>
                        <a:pt x="482317" y="29028"/>
                        <a:pt x="554886" y="87690"/>
                      </a:cubicBezTo>
                      <a:lnTo>
                        <a:pt x="620070" y="153608"/>
                      </a:lnTo>
                      <a:lnTo>
                        <a:pt x="620481" y="153605"/>
                      </a:lnTo>
                      <a:lnTo>
                        <a:pt x="620274" y="153815"/>
                      </a:lnTo>
                      <a:lnTo>
                        <a:pt x="622599" y="156166"/>
                      </a:lnTo>
                      <a:lnTo>
                        <a:pt x="617944" y="156177"/>
                      </a:lnTo>
                      <a:lnTo>
                        <a:pt x="553568" y="221424"/>
                      </a:lnTo>
                      <a:cubicBezTo>
                        <a:pt x="386280" y="357309"/>
                        <a:pt x="148614" y="336615"/>
                        <a:pt x="2658" y="158149"/>
                      </a:cubicBezTo>
                      <a:lnTo>
                        <a:pt x="118479" y="157297"/>
                      </a:lnTo>
                      <a:lnTo>
                        <a:pt x="0" y="157563"/>
                      </a:lnTo>
                      <a:cubicBezTo>
                        <a:pt x="82792" y="52801"/>
                        <a:pt x="196861" y="257"/>
                        <a:pt x="311022" y="1"/>
                      </a:cubicBezTo>
                      <a:close/>
                    </a:path>
                  </a:pathLst>
                </a:custGeom>
                <a:solidFill>
                  <a:srgbClr val="58D68F"/>
                </a:solidFill>
                <a:ln w="635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621" name="Freeform 1620"/>
                <p:cNvSpPr/>
                <p:nvPr/>
              </p:nvSpPr>
              <p:spPr>
                <a:xfrm rot="4500000">
                  <a:off x="4413197" y="1005241"/>
                  <a:ext cx="213414" cy="857864"/>
                </a:xfrm>
                <a:custGeom>
                  <a:avLst/>
                  <a:gdLst>
                    <a:gd name="connsiteX0" fmla="*/ 1281 w 154886"/>
                    <a:gd name="connsiteY0" fmla="*/ 0 h 622599"/>
                    <a:gd name="connsiteX1" fmla="*/ 1292 w 154886"/>
                    <a:gd name="connsiteY1" fmla="*/ 4655 h 622599"/>
                    <a:gd name="connsiteX2" fmla="*/ 66539 w 154886"/>
                    <a:gd name="connsiteY2" fmla="*/ 69031 h 622599"/>
                    <a:gd name="connsiteX3" fmla="*/ 3264 w 154886"/>
                    <a:gd name="connsiteY3" fmla="*/ 619941 h 622599"/>
                    <a:gd name="connsiteX4" fmla="*/ 2412 w 154886"/>
                    <a:gd name="connsiteY4" fmla="*/ 504120 h 622599"/>
                    <a:gd name="connsiteX5" fmla="*/ 2678 w 154886"/>
                    <a:gd name="connsiteY5" fmla="*/ 622599 h 622599"/>
                    <a:gd name="connsiteX6" fmla="*/ 0 w 154886"/>
                    <a:gd name="connsiteY6" fmla="*/ 619972 h 622599"/>
                    <a:gd name="connsiteX7" fmla="*/ 0 w 154886"/>
                    <a:gd name="connsiteY7" fmla="*/ 1267 h 6225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54886" h="622599">
                      <a:moveTo>
                        <a:pt x="1281" y="0"/>
                      </a:moveTo>
                      <a:lnTo>
                        <a:pt x="1292" y="4655"/>
                      </a:lnTo>
                      <a:lnTo>
                        <a:pt x="66539" y="69031"/>
                      </a:lnTo>
                      <a:cubicBezTo>
                        <a:pt x="202424" y="236319"/>
                        <a:pt x="181730" y="473985"/>
                        <a:pt x="3264" y="619941"/>
                      </a:cubicBezTo>
                      <a:lnTo>
                        <a:pt x="2412" y="504120"/>
                      </a:lnTo>
                      <a:lnTo>
                        <a:pt x="2678" y="622599"/>
                      </a:lnTo>
                      <a:lnTo>
                        <a:pt x="0" y="619972"/>
                      </a:lnTo>
                      <a:lnTo>
                        <a:pt x="0" y="1267"/>
                      </a:lnTo>
                      <a:close/>
                    </a:path>
                  </a:pathLst>
                </a:custGeom>
                <a:solidFill>
                  <a:srgbClr val="27AE60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568" name="Group 1567"/>
            <p:cNvGrpSpPr/>
            <p:nvPr/>
          </p:nvGrpSpPr>
          <p:grpSpPr>
            <a:xfrm>
              <a:off x="1809291" y="3852683"/>
              <a:ext cx="293425" cy="406095"/>
              <a:chOff x="1633488" y="334932"/>
              <a:chExt cx="1344715" cy="1861064"/>
            </a:xfrm>
          </p:grpSpPr>
          <p:grpSp>
            <p:nvGrpSpPr>
              <p:cNvPr id="1591" name="Group 1590"/>
              <p:cNvGrpSpPr/>
              <p:nvPr/>
            </p:nvGrpSpPr>
            <p:grpSpPr>
              <a:xfrm>
                <a:off x="1633488" y="684696"/>
                <a:ext cx="1344715" cy="1511300"/>
                <a:chOff x="1633488" y="684696"/>
                <a:chExt cx="1344715" cy="1511300"/>
              </a:xfrm>
            </p:grpSpPr>
            <p:sp>
              <p:nvSpPr>
                <p:cNvPr id="1613" name="Freeform 1612"/>
                <p:cNvSpPr/>
                <p:nvPr/>
              </p:nvSpPr>
              <p:spPr>
                <a:xfrm flipH="1">
                  <a:off x="1633488" y="684696"/>
                  <a:ext cx="1344715" cy="1511300"/>
                </a:xfrm>
                <a:custGeom>
                  <a:avLst/>
                  <a:gdLst>
                    <a:gd name="connsiteX0" fmla="*/ 695217 w 1344715"/>
                    <a:gd name="connsiteY0" fmla="*/ 0 h 1511300"/>
                    <a:gd name="connsiteX1" fmla="*/ 685058 w 1344715"/>
                    <a:gd name="connsiteY1" fmla="*/ 0 h 1511300"/>
                    <a:gd name="connsiteX2" fmla="*/ 659657 w 1344715"/>
                    <a:gd name="connsiteY2" fmla="*/ 0 h 1511300"/>
                    <a:gd name="connsiteX3" fmla="*/ 649498 w 1344715"/>
                    <a:gd name="connsiteY3" fmla="*/ 0 h 1511300"/>
                    <a:gd name="connsiteX4" fmla="*/ 649498 w 1344715"/>
                    <a:gd name="connsiteY4" fmla="*/ 424 h 1511300"/>
                    <a:gd name="connsiteX5" fmla="*/ 556042 w 1344715"/>
                    <a:gd name="connsiteY5" fmla="*/ 4323 h 1511300"/>
                    <a:gd name="connsiteX6" fmla="*/ 619492 w 1344715"/>
                    <a:gd name="connsiteY6" fmla="*/ 1506592 h 1511300"/>
                    <a:gd name="connsiteX7" fmla="*/ 649498 w 1344715"/>
                    <a:gd name="connsiteY7" fmla="*/ 1509264 h 1511300"/>
                    <a:gd name="connsiteX8" fmla="*/ 649498 w 1344715"/>
                    <a:gd name="connsiteY8" fmla="*/ 1511300 h 1511300"/>
                    <a:gd name="connsiteX9" fmla="*/ 672357 w 1344715"/>
                    <a:gd name="connsiteY9" fmla="*/ 1511300 h 1511300"/>
                    <a:gd name="connsiteX10" fmla="*/ 672358 w 1344715"/>
                    <a:gd name="connsiteY10" fmla="*/ 1511300 h 1511300"/>
                    <a:gd name="connsiteX11" fmla="*/ 695217 w 1344715"/>
                    <a:gd name="connsiteY11" fmla="*/ 1511300 h 1511300"/>
                    <a:gd name="connsiteX12" fmla="*/ 695217 w 1344715"/>
                    <a:gd name="connsiteY12" fmla="*/ 1507477 h 1511300"/>
                    <a:gd name="connsiteX13" fmla="*/ 778028 w 1344715"/>
                    <a:gd name="connsiteY13" fmla="*/ 1493630 h 1511300"/>
                    <a:gd name="connsiteX14" fmla="*/ 788673 w 1344715"/>
                    <a:gd name="connsiteY14" fmla="*/ 4323 h 1511300"/>
                    <a:gd name="connsiteX15" fmla="*/ 695217 w 1344715"/>
                    <a:gd name="connsiteY15" fmla="*/ 424 h 15113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344715" h="1511300">
                      <a:moveTo>
                        <a:pt x="695217" y="0"/>
                      </a:moveTo>
                      <a:lnTo>
                        <a:pt x="685058" y="0"/>
                      </a:lnTo>
                      <a:lnTo>
                        <a:pt x="659657" y="0"/>
                      </a:lnTo>
                      <a:lnTo>
                        <a:pt x="649498" y="0"/>
                      </a:lnTo>
                      <a:lnTo>
                        <a:pt x="649498" y="424"/>
                      </a:lnTo>
                      <a:lnTo>
                        <a:pt x="556042" y="4323"/>
                      </a:lnTo>
                      <a:cubicBezTo>
                        <a:pt x="-429374" y="89872"/>
                        <a:pt x="90582" y="1417322"/>
                        <a:pt x="619492" y="1506592"/>
                      </a:cubicBezTo>
                      <a:lnTo>
                        <a:pt x="649498" y="1509264"/>
                      </a:lnTo>
                      <a:lnTo>
                        <a:pt x="649498" y="1511300"/>
                      </a:lnTo>
                      <a:lnTo>
                        <a:pt x="672357" y="1511300"/>
                      </a:lnTo>
                      <a:lnTo>
                        <a:pt x="672358" y="1511300"/>
                      </a:lnTo>
                      <a:lnTo>
                        <a:pt x="695217" y="1511300"/>
                      </a:lnTo>
                      <a:lnTo>
                        <a:pt x="695217" y="1507477"/>
                      </a:lnTo>
                      <a:lnTo>
                        <a:pt x="778028" y="1493630"/>
                      </a:lnTo>
                      <a:cubicBezTo>
                        <a:pt x="1287124" y="1330205"/>
                        <a:pt x="1741242" y="87020"/>
                        <a:pt x="788673" y="4323"/>
                      </a:cubicBezTo>
                      <a:lnTo>
                        <a:pt x="695217" y="424"/>
                      </a:lnTo>
                      <a:close/>
                    </a:path>
                  </a:pathLst>
                </a:custGeom>
                <a:solidFill>
                  <a:srgbClr val="E35443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614" name="Freeform 1613"/>
                <p:cNvSpPr/>
                <p:nvPr/>
              </p:nvSpPr>
              <p:spPr>
                <a:xfrm flipH="1">
                  <a:off x="2305845" y="684696"/>
                  <a:ext cx="672358" cy="1511300"/>
                </a:xfrm>
                <a:custGeom>
                  <a:avLst/>
                  <a:gdLst>
                    <a:gd name="connsiteX0" fmla="*/ 672358 w 672358"/>
                    <a:gd name="connsiteY0" fmla="*/ 0 h 1511300"/>
                    <a:gd name="connsiteX1" fmla="*/ 659657 w 672358"/>
                    <a:gd name="connsiteY1" fmla="*/ 0 h 1511300"/>
                    <a:gd name="connsiteX2" fmla="*/ 649498 w 672358"/>
                    <a:gd name="connsiteY2" fmla="*/ 0 h 1511300"/>
                    <a:gd name="connsiteX3" fmla="*/ 649498 w 672358"/>
                    <a:gd name="connsiteY3" fmla="*/ 424 h 1511300"/>
                    <a:gd name="connsiteX4" fmla="*/ 556042 w 672358"/>
                    <a:gd name="connsiteY4" fmla="*/ 4323 h 1511300"/>
                    <a:gd name="connsiteX5" fmla="*/ 619492 w 672358"/>
                    <a:gd name="connsiteY5" fmla="*/ 1506592 h 1511300"/>
                    <a:gd name="connsiteX6" fmla="*/ 649498 w 672358"/>
                    <a:gd name="connsiteY6" fmla="*/ 1509264 h 1511300"/>
                    <a:gd name="connsiteX7" fmla="*/ 649498 w 672358"/>
                    <a:gd name="connsiteY7" fmla="*/ 1511300 h 1511300"/>
                    <a:gd name="connsiteX8" fmla="*/ 672357 w 672358"/>
                    <a:gd name="connsiteY8" fmla="*/ 1511300 h 1511300"/>
                    <a:gd name="connsiteX9" fmla="*/ 672358 w 672358"/>
                    <a:gd name="connsiteY9" fmla="*/ 1511300 h 15113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672358" h="1511300">
                      <a:moveTo>
                        <a:pt x="672358" y="0"/>
                      </a:moveTo>
                      <a:lnTo>
                        <a:pt x="659657" y="0"/>
                      </a:lnTo>
                      <a:lnTo>
                        <a:pt x="649498" y="0"/>
                      </a:lnTo>
                      <a:lnTo>
                        <a:pt x="649498" y="424"/>
                      </a:lnTo>
                      <a:lnTo>
                        <a:pt x="556042" y="4323"/>
                      </a:lnTo>
                      <a:cubicBezTo>
                        <a:pt x="-429374" y="89872"/>
                        <a:pt x="90582" y="1417322"/>
                        <a:pt x="619492" y="1506592"/>
                      </a:cubicBezTo>
                      <a:lnTo>
                        <a:pt x="649498" y="1509264"/>
                      </a:lnTo>
                      <a:lnTo>
                        <a:pt x="649498" y="1511300"/>
                      </a:lnTo>
                      <a:lnTo>
                        <a:pt x="672357" y="1511300"/>
                      </a:lnTo>
                      <a:lnTo>
                        <a:pt x="672358" y="1511300"/>
                      </a:lnTo>
                      <a:close/>
                    </a:path>
                  </a:pathLst>
                </a:custGeom>
                <a:solidFill>
                  <a:srgbClr val="D63120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592" name="Group 1591"/>
              <p:cNvGrpSpPr/>
              <p:nvPr/>
            </p:nvGrpSpPr>
            <p:grpSpPr>
              <a:xfrm>
                <a:off x="1985367" y="334932"/>
                <a:ext cx="643040" cy="505060"/>
                <a:chOff x="2362639" y="273524"/>
                <a:chExt cx="643040" cy="505060"/>
              </a:xfrm>
            </p:grpSpPr>
            <p:sp>
              <p:nvSpPr>
                <p:cNvPr id="1611" name="Freeform 1610"/>
                <p:cNvSpPr/>
                <p:nvPr/>
              </p:nvSpPr>
              <p:spPr>
                <a:xfrm rot="10800000" flipH="1">
                  <a:off x="2362639" y="273524"/>
                  <a:ext cx="643040" cy="499054"/>
                </a:xfrm>
                <a:custGeom>
                  <a:avLst/>
                  <a:gdLst>
                    <a:gd name="connsiteX0" fmla="*/ 643040 w 643040"/>
                    <a:gd name="connsiteY0" fmla="*/ 499054 h 499054"/>
                    <a:gd name="connsiteX1" fmla="*/ 562786 w 643040"/>
                    <a:gd name="connsiteY1" fmla="*/ 129158 h 499054"/>
                    <a:gd name="connsiteX2" fmla="*/ 509870 w 643040"/>
                    <a:gd name="connsiteY2" fmla="*/ 68037 h 499054"/>
                    <a:gd name="connsiteX3" fmla="*/ 320349 w 643040"/>
                    <a:gd name="connsiteY3" fmla="*/ 0 h 499054"/>
                    <a:gd name="connsiteX4" fmla="*/ 130829 w 643040"/>
                    <a:gd name="connsiteY4" fmla="*/ 68037 h 499054"/>
                    <a:gd name="connsiteX5" fmla="*/ 80828 w 643040"/>
                    <a:gd name="connsiteY5" fmla="*/ 125790 h 499054"/>
                    <a:gd name="connsiteX6" fmla="*/ 0 w 643040"/>
                    <a:gd name="connsiteY6" fmla="*/ 498332 h 499054"/>
                    <a:gd name="connsiteX7" fmla="*/ 204341 w 643040"/>
                    <a:gd name="connsiteY7" fmla="*/ 335747 h 499054"/>
                    <a:gd name="connsiteX8" fmla="*/ 321520 w 643040"/>
                    <a:gd name="connsiteY8" fmla="*/ 483020 h 499054"/>
                    <a:gd name="connsiteX9" fmla="*/ 321520 w 643040"/>
                    <a:gd name="connsiteY9" fmla="*/ 483742 h 499054"/>
                    <a:gd name="connsiteX10" fmla="*/ 438699 w 643040"/>
                    <a:gd name="connsiteY10" fmla="*/ 336469 h 4990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643040" h="499054">
                      <a:moveTo>
                        <a:pt x="643040" y="499054"/>
                      </a:moveTo>
                      <a:lnTo>
                        <a:pt x="562786" y="129158"/>
                      </a:lnTo>
                      <a:lnTo>
                        <a:pt x="509870" y="68037"/>
                      </a:lnTo>
                      <a:cubicBezTo>
                        <a:pt x="458367" y="25533"/>
                        <a:pt x="392340" y="0"/>
                        <a:pt x="320349" y="0"/>
                      </a:cubicBezTo>
                      <a:cubicBezTo>
                        <a:pt x="248359" y="0"/>
                        <a:pt x="182331" y="25533"/>
                        <a:pt x="130829" y="68037"/>
                      </a:cubicBezTo>
                      <a:lnTo>
                        <a:pt x="80828" y="125790"/>
                      </a:lnTo>
                      <a:lnTo>
                        <a:pt x="0" y="498332"/>
                      </a:lnTo>
                      <a:lnTo>
                        <a:pt x="204341" y="335747"/>
                      </a:lnTo>
                      <a:lnTo>
                        <a:pt x="321520" y="483020"/>
                      </a:lnTo>
                      <a:lnTo>
                        <a:pt x="321520" y="483742"/>
                      </a:lnTo>
                      <a:lnTo>
                        <a:pt x="438699" y="336469"/>
                      </a:lnTo>
                      <a:close/>
                    </a:path>
                  </a:pathLst>
                </a:custGeom>
                <a:solidFill>
                  <a:srgbClr val="58D68F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612" name="Freeform 1611"/>
                <p:cNvSpPr/>
                <p:nvPr/>
              </p:nvSpPr>
              <p:spPr>
                <a:xfrm rot="10800000" flipH="1">
                  <a:off x="2684159" y="279737"/>
                  <a:ext cx="321520" cy="498847"/>
                </a:xfrm>
                <a:custGeom>
                  <a:avLst/>
                  <a:gdLst>
                    <a:gd name="connsiteX0" fmla="*/ 321520 w 321520"/>
                    <a:gd name="connsiteY0" fmla="*/ 498847 h 498847"/>
                    <a:gd name="connsiteX1" fmla="*/ 241266 w 321520"/>
                    <a:gd name="connsiteY1" fmla="*/ 128951 h 498847"/>
                    <a:gd name="connsiteX2" fmla="*/ 188350 w 321520"/>
                    <a:gd name="connsiteY2" fmla="*/ 67830 h 498847"/>
                    <a:gd name="connsiteX3" fmla="*/ 101273 w 321520"/>
                    <a:gd name="connsiteY3" fmla="*/ 17873 h 498847"/>
                    <a:gd name="connsiteX4" fmla="*/ 0 w 321520"/>
                    <a:gd name="connsiteY4" fmla="*/ 0 h 498847"/>
                    <a:gd name="connsiteX5" fmla="*/ 0 w 321520"/>
                    <a:gd name="connsiteY5" fmla="*/ 482813 h 498847"/>
                    <a:gd name="connsiteX6" fmla="*/ 0 w 321520"/>
                    <a:gd name="connsiteY6" fmla="*/ 483535 h 498847"/>
                    <a:gd name="connsiteX7" fmla="*/ 117179 w 321520"/>
                    <a:gd name="connsiteY7" fmla="*/ 336262 h 4988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21520" h="498847">
                      <a:moveTo>
                        <a:pt x="321520" y="498847"/>
                      </a:moveTo>
                      <a:lnTo>
                        <a:pt x="241266" y="128951"/>
                      </a:lnTo>
                      <a:lnTo>
                        <a:pt x="188350" y="67830"/>
                      </a:lnTo>
                      <a:cubicBezTo>
                        <a:pt x="162599" y="46578"/>
                        <a:pt x="133216" y="29569"/>
                        <a:pt x="101273" y="17873"/>
                      </a:cubicBezTo>
                      <a:lnTo>
                        <a:pt x="0" y="0"/>
                      </a:lnTo>
                      <a:lnTo>
                        <a:pt x="0" y="482813"/>
                      </a:lnTo>
                      <a:lnTo>
                        <a:pt x="0" y="483535"/>
                      </a:lnTo>
                      <a:lnTo>
                        <a:pt x="117179" y="336262"/>
                      </a:lnTo>
                      <a:close/>
                    </a:path>
                  </a:pathLst>
                </a:custGeom>
                <a:solidFill>
                  <a:srgbClr val="27AE60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593" name="Oval 1592"/>
              <p:cNvSpPr/>
              <p:nvPr/>
            </p:nvSpPr>
            <p:spPr>
              <a:xfrm>
                <a:off x="1844114" y="919903"/>
                <a:ext cx="72000" cy="72000"/>
              </a:xfrm>
              <a:prstGeom prst="ellipse">
                <a:avLst/>
              </a:prstGeom>
              <a:solidFill>
                <a:srgbClr val="F8B61A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94" name="Oval 1593"/>
              <p:cNvSpPr/>
              <p:nvPr/>
            </p:nvSpPr>
            <p:spPr>
              <a:xfrm>
                <a:off x="2120370" y="919903"/>
                <a:ext cx="72000" cy="72000"/>
              </a:xfrm>
              <a:prstGeom prst="ellipse">
                <a:avLst/>
              </a:prstGeom>
              <a:solidFill>
                <a:srgbClr val="F8B61A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95" name="Oval 1594"/>
              <p:cNvSpPr/>
              <p:nvPr/>
            </p:nvSpPr>
            <p:spPr>
              <a:xfrm>
                <a:off x="2415056" y="919903"/>
                <a:ext cx="72000" cy="72000"/>
              </a:xfrm>
              <a:prstGeom prst="ellipse">
                <a:avLst/>
              </a:prstGeom>
              <a:solidFill>
                <a:srgbClr val="F19E12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96" name="Oval 1595"/>
              <p:cNvSpPr/>
              <p:nvPr/>
            </p:nvSpPr>
            <p:spPr>
              <a:xfrm>
                <a:off x="2700852" y="919903"/>
                <a:ext cx="72000" cy="72000"/>
              </a:xfrm>
              <a:prstGeom prst="ellipse">
                <a:avLst/>
              </a:prstGeom>
              <a:solidFill>
                <a:srgbClr val="F19E12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97" name="Oval 1596"/>
              <p:cNvSpPr/>
              <p:nvPr/>
            </p:nvSpPr>
            <p:spPr>
              <a:xfrm>
                <a:off x="1707805" y="1168657"/>
                <a:ext cx="72000" cy="72000"/>
              </a:xfrm>
              <a:prstGeom prst="ellipse">
                <a:avLst/>
              </a:prstGeom>
              <a:solidFill>
                <a:srgbClr val="F8B61A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98" name="Oval 1597"/>
              <p:cNvSpPr/>
              <p:nvPr/>
            </p:nvSpPr>
            <p:spPr>
              <a:xfrm>
                <a:off x="1982315" y="1168657"/>
                <a:ext cx="72000" cy="72000"/>
              </a:xfrm>
              <a:prstGeom prst="ellipse">
                <a:avLst/>
              </a:prstGeom>
              <a:solidFill>
                <a:srgbClr val="F8B61A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99" name="Oval 1598"/>
              <p:cNvSpPr/>
              <p:nvPr/>
            </p:nvSpPr>
            <p:spPr>
              <a:xfrm>
                <a:off x="2270655" y="1168657"/>
                <a:ext cx="72000" cy="72000"/>
              </a:xfrm>
              <a:prstGeom prst="ellipse">
                <a:avLst/>
              </a:prstGeom>
              <a:solidFill>
                <a:srgbClr val="F8B61A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600" name="Oval 1599"/>
              <p:cNvSpPr/>
              <p:nvPr/>
            </p:nvSpPr>
            <p:spPr>
              <a:xfrm>
                <a:off x="2561179" y="1158779"/>
                <a:ext cx="72000" cy="72000"/>
              </a:xfrm>
              <a:prstGeom prst="ellipse">
                <a:avLst/>
              </a:prstGeom>
              <a:solidFill>
                <a:srgbClr val="F19E12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601" name="Oval 1600"/>
              <p:cNvSpPr/>
              <p:nvPr/>
            </p:nvSpPr>
            <p:spPr>
              <a:xfrm>
                <a:off x="2833510" y="1158779"/>
                <a:ext cx="72000" cy="72000"/>
              </a:xfrm>
              <a:prstGeom prst="ellipse">
                <a:avLst/>
              </a:prstGeom>
              <a:solidFill>
                <a:srgbClr val="F19E12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602" name="Oval 1601"/>
              <p:cNvSpPr/>
              <p:nvPr/>
            </p:nvSpPr>
            <p:spPr>
              <a:xfrm>
                <a:off x="1844114" y="1437922"/>
                <a:ext cx="72000" cy="72000"/>
              </a:xfrm>
              <a:prstGeom prst="ellipse">
                <a:avLst/>
              </a:prstGeom>
              <a:solidFill>
                <a:srgbClr val="F8B61A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603" name="Oval 1602"/>
              <p:cNvSpPr/>
              <p:nvPr/>
            </p:nvSpPr>
            <p:spPr>
              <a:xfrm>
                <a:off x="2120370" y="1437922"/>
                <a:ext cx="72000" cy="72000"/>
              </a:xfrm>
              <a:prstGeom prst="ellipse">
                <a:avLst/>
              </a:prstGeom>
              <a:solidFill>
                <a:srgbClr val="F8B61A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604" name="Oval 1603"/>
              <p:cNvSpPr/>
              <p:nvPr/>
            </p:nvSpPr>
            <p:spPr>
              <a:xfrm>
                <a:off x="2417471" y="1437922"/>
                <a:ext cx="72000" cy="72000"/>
              </a:xfrm>
              <a:prstGeom prst="ellipse">
                <a:avLst/>
              </a:prstGeom>
              <a:solidFill>
                <a:srgbClr val="F19E12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605" name="Oval 1604"/>
              <p:cNvSpPr/>
              <p:nvPr/>
            </p:nvSpPr>
            <p:spPr>
              <a:xfrm>
                <a:off x="2703365" y="1437922"/>
                <a:ext cx="72000" cy="72000"/>
              </a:xfrm>
              <a:prstGeom prst="ellipse">
                <a:avLst/>
              </a:prstGeom>
              <a:solidFill>
                <a:srgbClr val="F19E12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606" name="Oval 1605"/>
              <p:cNvSpPr/>
              <p:nvPr/>
            </p:nvSpPr>
            <p:spPr>
              <a:xfrm>
                <a:off x="1983481" y="1707816"/>
                <a:ext cx="72000" cy="72000"/>
              </a:xfrm>
              <a:prstGeom prst="ellipse">
                <a:avLst/>
              </a:prstGeom>
              <a:solidFill>
                <a:srgbClr val="F8B61A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607" name="Oval 1606"/>
              <p:cNvSpPr/>
              <p:nvPr/>
            </p:nvSpPr>
            <p:spPr>
              <a:xfrm>
                <a:off x="2270655" y="1707816"/>
                <a:ext cx="72000" cy="72000"/>
              </a:xfrm>
              <a:prstGeom prst="ellipse">
                <a:avLst/>
              </a:prstGeom>
              <a:solidFill>
                <a:srgbClr val="F8B61A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608" name="Oval 1607"/>
              <p:cNvSpPr/>
              <p:nvPr/>
            </p:nvSpPr>
            <p:spPr>
              <a:xfrm>
                <a:off x="2561179" y="1693893"/>
                <a:ext cx="72000" cy="72000"/>
              </a:xfrm>
              <a:prstGeom prst="ellipse">
                <a:avLst/>
              </a:prstGeom>
              <a:solidFill>
                <a:srgbClr val="F19E12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609" name="Oval 1608"/>
              <p:cNvSpPr/>
              <p:nvPr/>
            </p:nvSpPr>
            <p:spPr>
              <a:xfrm>
                <a:off x="2120370" y="2004471"/>
                <a:ext cx="72000" cy="72000"/>
              </a:xfrm>
              <a:prstGeom prst="ellipse">
                <a:avLst/>
              </a:prstGeom>
              <a:solidFill>
                <a:srgbClr val="F8B61A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610" name="Oval 1609"/>
              <p:cNvSpPr/>
              <p:nvPr/>
            </p:nvSpPr>
            <p:spPr>
              <a:xfrm>
                <a:off x="2417471" y="1997687"/>
                <a:ext cx="72000" cy="72000"/>
              </a:xfrm>
              <a:prstGeom prst="ellipse">
                <a:avLst/>
              </a:prstGeom>
              <a:solidFill>
                <a:srgbClr val="F19E12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569" name="Group 1568"/>
            <p:cNvGrpSpPr/>
            <p:nvPr/>
          </p:nvGrpSpPr>
          <p:grpSpPr>
            <a:xfrm>
              <a:off x="3057105" y="3768221"/>
              <a:ext cx="343148" cy="477007"/>
              <a:chOff x="5216848" y="2546882"/>
              <a:chExt cx="1572587" cy="2186039"/>
            </a:xfrm>
          </p:grpSpPr>
          <p:grpSp>
            <p:nvGrpSpPr>
              <p:cNvPr id="1574" name="Group 1573"/>
              <p:cNvGrpSpPr/>
              <p:nvPr/>
            </p:nvGrpSpPr>
            <p:grpSpPr>
              <a:xfrm>
                <a:off x="5216848" y="2546882"/>
                <a:ext cx="1572587" cy="2186039"/>
                <a:chOff x="4589405" y="1579240"/>
                <a:chExt cx="1572587" cy="2186039"/>
              </a:xfrm>
            </p:grpSpPr>
            <p:grpSp>
              <p:nvGrpSpPr>
                <p:cNvPr id="1576" name="Group 1575"/>
                <p:cNvGrpSpPr/>
                <p:nvPr/>
              </p:nvGrpSpPr>
              <p:grpSpPr>
                <a:xfrm rot="2641257">
                  <a:off x="5178361" y="1579240"/>
                  <a:ext cx="983631" cy="742452"/>
                  <a:chOff x="3510643" y="3553204"/>
                  <a:chExt cx="2496364" cy="1884275"/>
                </a:xfrm>
              </p:grpSpPr>
              <p:sp>
                <p:nvSpPr>
                  <p:cNvPr id="1589" name="Freeform 1588"/>
                  <p:cNvSpPr/>
                  <p:nvPr/>
                </p:nvSpPr>
                <p:spPr>
                  <a:xfrm>
                    <a:off x="3510643" y="3553204"/>
                    <a:ext cx="1248182" cy="1884275"/>
                  </a:xfrm>
                  <a:custGeom>
                    <a:avLst/>
                    <a:gdLst>
                      <a:gd name="connsiteX0" fmla="*/ 330200 w 330200"/>
                      <a:gd name="connsiteY0" fmla="*/ 463550 h 498475"/>
                      <a:gd name="connsiteX1" fmla="*/ 330200 w 330200"/>
                      <a:gd name="connsiteY1" fmla="*/ 0 h 498475"/>
                      <a:gd name="connsiteX2" fmla="*/ 155575 w 330200"/>
                      <a:gd name="connsiteY2" fmla="*/ 180975 h 498475"/>
                      <a:gd name="connsiteX3" fmla="*/ 231775 w 330200"/>
                      <a:gd name="connsiteY3" fmla="*/ 311150 h 498475"/>
                      <a:gd name="connsiteX4" fmla="*/ 0 w 330200"/>
                      <a:gd name="connsiteY4" fmla="*/ 311150 h 498475"/>
                      <a:gd name="connsiteX5" fmla="*/ 209550 w 330200"/>
                      <a:gd name="connsiteY5" fmla="*/ 498475 h 498475"/>
                      <a:gd name="connsiteX6" fmla="*/ 330200 w 330200"/>
                      <a:gd name="connsiteY6" fmla="*/ 463550 h 4984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330200" h="498475">
                        <a:moveTo>
                          <a:pt x="330200" y="463550"/>
                        </a:moveTo>
                        <a:lnTo>
                          <a:pt x="330200" y="0"/>
                        </a:lnTo>
                        <a:lnTo>
                          <a:pt x="155575" y="180975"/>
                        </a:lnTo>
                        <a:lnTo>
                          <a:pt x="231775" y="311150"/>
                        </a:lnTo>
                        <a:lnTo>
                          <a:pt x="0" y="311150"/>
                        </a:lnTo>
                        <a:lnTo>
                          <a:pt x="209550" y="498475"/>
                        </a:lnTo>
                        <a:lnTo>
                          <a:pt x="330200" y="463550"/>
                        </a:lnTo>
                        <a:close/>
                      </a:path>
                    </a:pathLst>
                  </a:custGeom>
                  <a:solidFill>
                    <a:srgbClr val="58D68F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590" name="Freeform 1589"/>
                  <p:cNvSpPr/>
                  <p:nvPr/>
                </p:nvSpPr>
                <p:spPr>
                  <a:xfrm flipH="1">
                    <a:off x="4758825" y="3553204"/>
                    <a:ext cx="1248182" cy="1884275"/>
                  </a:xfrm>
                  <a:custGeom>
                    <a:avLst/>
                    <a:gdLst>
                      <a:gd name="connsiteX0" fmla="*/ 330200 w 330200"/>
                      <a:gd name="connsiteY0" fmla="*/ 463550 h 498475"/>
                      <a:gd name="connsiteX1" fmla="*/ 330200 w 330200"/>
                      <a:gd name="connsiteY1" fmla="*/ 0 h 498475"/>
                      <a:gd name="connsiteX2" fmla="*/ 155575 w 330200"/>
                      <a:gd name="connsiteY2" fmla="*/ 180975 h 498475"/>
                      <a:gd name="connsiteX3" fmla="*/ 231775 w 330200"/>
                      <a:gd name="connsiteY3" fmla="*/ 311150 h 498475"/>
                      <a:gd name="connsiteX4" fmla="*/ 0 w 330200"/>
                      <a:gd name="connsiteY4" fmla="*/ 311150 h 498475"/>
                      <a:gd name="connsiteX5" fmla="*/ 209550 w 330200"/>
                      <a:gd name="connsiteY5" fmla="*/ 498475 h 498475"/>
                      <a:gd name="connsiteX6" fmla="*/ 330200 w 330200"/>
                      <a:gd name="connsiteY6" fmla="*/ 463550 h 4984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330200" h="498475">
                        <a:moveTo>
                          <a:pt x="330200" y="463550"/>
                        </a:moveTo>
                        <a:lnTo>
                          <a:pt x="330200" y="0"/>
                        </a:lnTo>
                        <a:lnTo>
                          <a:pt x="155575" y="180975"/>
                        </a:lnTo>
                        <a:lnTo>
                          <a:pt x="231775" y="311150"/>
                        </a:lnTo>
                        <a:lnTo>
                          <a:pt x="0" y="311150"/>
                        </a:lnTo>
                        <a:lnTo>
                          <a:pt x="209550" y="498475"/>
                        </a:lnTo>
                        <a:lnTo>
                          <a:pt x="330200" y="463550"/>
                        </a:lnTo>
                        <a:close/>
                      </a:path>
                    </a:pathLst>
                  </a:custGeom>
                  <a:solidFill>
                    <a:srgbClr val="27AE60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1577" name="Arc 1576"/>
                <p:cNvSpPr/>
                <p:nvPr/>
              </p:nvSpPr>
              <p:spPr>
                <a:xfrm flipH="1">
                  <a:off x="5370938" y="2162494"/>
                  <a:ext cx="356589" cy="733443"/>
                </a:xfrm>
                <a:prstGeom prst="arc">
                  <a:avLst>
                    <a:gd name="adj1" fmla="val 16200000"/>
                    <a:gd name="adj2" fmla="val 374751"/>
                  </a:avLst>
                </a:prstGeom>
                <a:noFill/>
                <a:ln w="76200" cap="flat" cmpd="sng" algn="ctr">
                  <a:solidFill>
                    <a:srgbClr val="27AE6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grpSp>
              <p:nvGrpSpPr>
                <p:cNvPr id="1578" name="Group 1577"/>
                <p:cNvGrpSpPr/>
                <p:nvPr/>
              </p:nvGrpSpPr>
              <p:grpSpPr>
                <a:xfrm>
                  <a:off x="4589405" y="2363348"/>
                  <a:ext cx="1566675" cy="1401931"/>
                  <a:chOff x="4589405" y="2363348"/>
                  <a:chExt cx="1566675" cy="1401931"/>
                </a:xfrm>
              </p:grpSpPr>
              <p:sp>
                <p:nvSpPr>
                  <p:cNvPr id="1579" name="Oval 1578"/>
                  <p:cNvSpPr/>
                  <p:nvPr/>
                </p:nvSpPr>
                <p:spPr>
                  <a:xfrm>
                    <a:off x="4589405" y="2363348"/>
                    <a:ext cx="391669" cy="391669"/>
                  </a:xfrm>
                  <a:prstGeom prst="ellipse">
                    <a:avLst/>
                  </a:prstGeom>
                  <a:solidFill>
                    <a:srgbClr val="415B76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580" name="Oval 1579"/>
                  <p:cNvSpPr/>
                  <p:nvPr/>
                </p:nvSpPr>
                <p:spPr>
                  <a:xfrm>
                    <a:off x="4981074" y="2363348"/>
                    <a:ext cx="391669" cy="391669"/>
                  </a:xfrm>
                  <a:prstGeom prst="ellipse">
                    <a:avLst/>
                  </a:prstGeom>
                  <a:solidFill>
                    <a:srgbClr val="415B76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581" name="Oval 1580"/>
                  <p:cNvSpPr/>
                  <p:nvPr/>
                </p:nvSpPr>
                <p:spPr>
                  <a:xfrm>
                    <a:off x="5372743" y="2363348"/>
                    <a:ext cx="391669" cy="391669"/>
                  </a:xfrm>
                  <a:prstGeom prst="ellipse">
                    <a:avLst/>
                  </a:prstGeom>
                  <a:solidFill>
                    <a:srgbClr val="415B76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582" name="Oval 1581"/>
                  <p:cNvSpPr/>
                  <p:nvPr/>
                </p:nvSpPr>
                <p:spPr>
                  <a:xfrm>
                    <a:off x="4785239" y="2700102"/>
                    <a:ext cx="391669" cy="391669"/>
                  </a:xfrm>
                  <a:prstGeom prst="ellipse">
                    <a:avLst/>
                  </a:prstGeom>
                  <a:solidFill>
                    <a:srgbClr val="415B76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583" name="Oval 1582"/>
                  <p:cNvSpPr/>
                  <p:nvPr/>
                </p:nvSpPr>
                <p:spPr>
                  <a:xfrm>
                    <a:off x="5176908" y="2700102"/>
                    <a:ext cx="391669" cy="391669"/>
                  </a:xfrm>
                  <a:prstGeom prst="ellipse">
                    <a:avLst/>
                  </a:prstGeom>
                  <a:solidFill>
                    <a:srgbClr val="415B76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584" name="Oval 1583"/>
                  <p:cNvSpPr/>
                  <p:nvPr/>
                </p:nvSpPr>
                <p:spPr>
                  <a:xfrm>
                    <a:off x="4981073" y="3036856"/>
                    <a:ext cx="391669" cy="391669"/>
                  </a:xfrm>
                  <a:prstGeom prst="ellipse">
                    <a:avLst/>
                  </a:prstGeom>
                  <a:solidFill>
                    <a:srgbClr val="415B76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585" name="Oval 1584"/>
                  <p:cNvSpPr/>
                  <p:nvPr/>
                </p:nvSpPr>
                <p:spPr>
                  <a:xfrm>
                    <a:off x="5764411" y="2363348"/>
                    <a:ext cx="391669" cy="391669"/>
                  </a:xfrm>
                  <a:prstGeom prst="ellipse">
                    <a:avLst/>
                  </a:prstGeom>
                  <a:solidFill>
                    <a:srgbClr val="415B76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586" name="Oval 1585"/>
                  <p:cNvSpPr/>
                  <p:nvPr/>
                </p:nvSpPr>
                <p:spPr>
                  <a:xfrm>
                    <a:off x="5568576" y="2700102"/>
                    <a:ext cx="391669" cy="391669"/>
                  </a:xfrm>
                  <a:prstGeom prst="ellipse">
                    <a:avLst/>
                  </a:prstGeom>
                  <a:solidFill>
                    <a:srgbClr val="415B76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587" name="Oval 1586"/>
                  <p:cNvSpPr/>
                  <p:nvPr/>
                </p:nvSpPr>
                <p:spPr>
                  <a:xfrm>
                    <a:off x="5372741" y="3036856"/>
                    <a:ext cx="391669" cy="391669"/>
                  </a:xfrm>
                  <a:prstGeom prst="ellipse">
                    <a:avLst/>
                  </a:prstGeom>
                  <a:solidFill>
                    <a:srgbClr val="415B76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588" name="Oval 1587"/>
                  <p:cNvSpPr/>
                  <p:nvPr/>
                </p:nvSpPr>
                <p:spPr>
                  <a:xfrm>
                    <a:off x="5176905" y="3373610"/>
                    <a:ext cx="391669" cy="391669"/>
                  </a:xfrm>
                  <a:prstGeom prst="ellipse">
                    <a:avLst/>
                  </a:prstGeom>
                  <a:solidFill>
                    <a:srgbClr val="415B76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</p:grpSp>
          <p:sp>
            <p:nvSpPr>
              <p:cNvPr id="1575" name="Freeform 1574"/>
              <p:cNvSpPr/>
              <p:nvPr/>
            </p:nvSpPr>
            <p:spPr>
              <a:xfrm>
                <a:off x="5998687" y="3330989"/>
                <a:ext cx="786324" cy="1401932"/>
              </a:xfrm>
              <a:custGeom>
                <a:avLst/>
                <a:gdLst>
                  <a:gd name="connsiteX0" fmla="*/ 2983 w 786324"/>
                  <a:gd name="connsiteY0" fmla="*/ 1010262 h 1401932"/>
                  <a:gd name="connsiteX1" fmla="*/ 198818 w 786324"/>
                  <a:gd name="connsiteY1" fmla="*/ 1206097 h 1401932"/>
                  <a:gd name="connsiteX2" fmla="*/ 2983 w 786324"/>
                  <a:gd name="connsiteY2" fmla="*/ 1401932 h 1401932"/>
                  <a:gd name="connsiteX3" fmla="*/ 0 w 786324"/>
                  <a:gd name="connsiteY3" fmla="*/ 1401632 h 1401932"/>
                  <a:gd name="connsiteX4" fmla="*/ 0 w 786324"/>
                  <a:gd name="connsiteY4" fmla="*/ 1010563 h 1401932"/>
                  <a:gd name="connsiteX5" fmla="*/ 198819 w 786324"/>
                  <a:gd name="connsiteY5" fmla="*/ 673508 h 1401932"/>
                  <a:gd name="connsiteX6" fmla="*/ 394654 w 786324"/>
                  <a:gd name="connsiteY6" fmla="*/ 869343 h 1401932"/>
                  <a:gd name="connsiteX7" fmla="*/ 198819 w 786324"/>
                  <a:gd name="connsiteY7" fmla="*/ 1065178 h 1401932"/>
                  <a:gd name="connsiteX8" fmla="*/ 18374 w 786324"/>
                  <a:gd name="connsiteY8" fmla="*/ 945571 h 1401932"/>
                  <a:gd name="connsiteX9" fmla="*/ 2985 w 786324"/>
                  <a:gd name="connsiteY9" fmla="*/ 869348 h 1401932"/>
                  <a:gd name="connsiteX10" fmla="*/ 0 w 786324"/>
                  <a:gd name="connsiteY10" fmla="*/ 884133 h 1401932"/>
                  <a:gd name="connsiteX11" fmla="*/ 0 w 786324"/>
                  <a:gd name="connsiteY11" fmla="*/ 854553 h 1401932"/>
                  <a:gd name="connsiteX12" fmla="*/ 2985 w 786324"/>
                  <a:gd name="connsiteY12" fmla="*/ 869338 h 1401932"/>
                  <a:gd name="connsiteX13" fmla="*/ 18374 w 786324"/>
                  <a:gd name="connsiteY13" fmla="*/ 793115 h 1401932"/>
                  <a:gd name="connsiteX14" fmla="*/ 198819 w 786324"/>
                  <a:gd name="connsiteY14" fmla="*/ 673508 h 1401932"/>
                  <a:gd name="connsiteX15" fmla="*/ 2986 w 786324"/>
                  <a:gd name="connsiteY15" fmla="*/ 336754 h 1401932"/>
                  <a:gd name="connsiteX16" fmla="*/ 183431 w 786324"/>
                  <a:gd name="connsiteY16" fmla="*/ 456361 h 1401932"/>
                  <a:gd name="connsiteX17" fmla="*/ 198820 w 786324"/>
                  <a:gd name="connsiteY17" fmla="*/ 532584 h 1401932"/>
                  <a:gd name="connsiteX18" fmla="*/ 214209 w 786324"/>
                  <a:gd name="connsiteY18" fmla="*/ 456361 h 1401932"/>
                  <a:gd name="connsiteX19" fmla="*/ 394654 w 786324"/>
                  <a:gd name="connsiteY19" fmla="*/ 336754 h 1401932"/>
                  <a:gd name="connsiteX20" fmla="*/ 590489 w 786324"/>
                  <a:gd name="connsiteY20" fmla="*/ 532589 h 1401932"/>
                  <a:gd name="connsiteX21" fmla="*/ 394654 w 786324"/>
                  <a:gd name="connsiteY21" fmla="*/ 728424 h 1401932"/>
                  <a:gd name="connsiteX22" fmla="*/ 214209 w 786324"/>
                  <a:gd name="connsiteY22" fmla="*/ 608817 h 1401932"/>
                  <a:gd name="connsiteX23" fmla="*/ 198820 w 786324"/>
                  <a:gd name="connsiteY23" fmla="*/ 532594 h 1401932"/>
                  <a:gd name="connsiteX24" fmla="*/ 183431 w 786324"/>
                  <a:gd name="connsiteY24" fmla="*/ 608817 h 1401932"/>
                  <a:gd name="connsiteX25" fmla="*/ 2986 w 786324"/>
                  <a:gd name="connsiteY25" fmla="*/ 728424 h 1401932"/>
                  <a:gd name="connsiteX26" fmla="*/ 0 w 786324"/>
                  <a:gd name="connsiteY26" fmla="*/ 727897 h 1401932"/>
                  <a:gd name="connsiteX27" fmla="*/ 0 w 786324"/>
                  <a:gd name="connsiteY27" fmla="*/ 337281 h 1401932"/>
                  <a:gd name="connsiteX28" fmla="*/ 198821 w 786324"/>
                  <a:gd name="connsiteY28" fmla="*/ 0 h 1401932"/>
                  <a:gd name="connsiteX29" fmla="*/ 379266 w 786324"/>
                  <a:gd name="connsiteY29" fmla="*/ 119607 h 1401932"/>
                  <a:gd name="connsiteX30" fmla="*/ 394655 w 786324"/>
                  <a:gd name="connsiteY30" fmla="*/ 195830 h 1401932"/>
                  <a:gd name="connsiteX31" fmla="*/ 410044 w 786324"/>
                  <a:gd name="connsiteY31" fmla="*/ 119607 h 1401932"/>
                  <a:gd name="connsiteX32" fmla="*/ 590489 w 786324"/>
                  <a:gd name="connsiteY32" fmla="*/ 0 h 1401932"/>
                  <a:gd name="connsiteX33" fmla="*/ 786324 w 786324"/>
                  <a:gd name="connsiteY33" fmla="*/ 195835 h 1401932"/>
                  <a:gd name="connsiteX34" fmla="*/ 590489 w 786324"/>
                  <a:gd name="connsiteY34" fmla="*/ 391670 h 1401932"/>
                  <a:gd name="connsiteX35" fmla="*/ 410044 w 786324"/>
                  <a:gd name="connsiteY35" fmla="*/ 272063 h 1401932"/>
                  <a:gd name="connsiteX36" fmla="*/ 394655 w 786324"/>
                  <a:gd name="connsiteY36" fmla="*/ 195840 h 1401932"/>
                  <a:gd name="connsiteX37" fmla="*/ 379266 w 786324"/>
                  <a:gd name="connsiteY37" fmla="*/ 272063 h 1401932"/>
                  <a:gd name="connsiteX38" fmla="*/ 198821 w 786324"/>
                  <a:gd name="connsiteY38" fmla="*/ 391670 h 1401932"/>
                  <a:gd name="connsiteX39" fmla="*/ 6965 w 786324"/>
                  <a:gd name="connsiteY39" fmla="*/ 235303 h 1401932"/>
                  <a:gd name="connsiteX40" fmla="*/ 2987 w 786324"/>
                  <a:gd name="connsiteY40" fmla="*/ 195840 h 1401932"/>
                  <a:gd name="connsiteX41" fmla="*/ 0 w 786324"/>
                  <a:gd name="connsiteY41" fmla="*/ 225464 h 1401932"/>
                  <a:gd name="connsiteX42" fmla="*/ 0 w 786324"/>
                  <a:gd name="connsiteY42" fmla="*/ 166206 h 1401932"/>
                  <a:gd name="connsiteX43" fmla="*/ 2987 w 786324"/>
                  <a:gd name="connsiteY43" fmla="*/ 195830 h 1401932"/>
                  <a:gd name="connsiteX44" fmla="*/ 6965 w 786324"/>
                  <a:gd name="connsiteY44" fmla="*/ 156367 h 1401932"/>
                  <a:gd name="connsiteX45" fmla="*/ 198821 w 786324"/>
                  <a:gd name="connsiteY45" fmla="*/ 0 h 14019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</a:cxnLst>
                <a:rect l="l" t="t" r="r" b="b"/>
                <a:pathLst>
                  <a:path w="786324" h="1401932">
                    <a:moveTo>
                      <a:pt x="2983" y="1010262"/>
                    </a:moveTo>
                    <a:cubicBezTo>
                      <a:pt x="111140" y="1010262"/>
                      <a:pt x="198818" y="1097940"/>
                      <a:pt x="198818" y="1206097"/>
                    </a:cubicBezTo>
                    <a:cubicBezTo>
                      <a:pt x="198818" y="1314254"/>
                      <a:pt x="111140" y="1401932"/>
                      <a:pt x="2983" y="1401932"/>
                    </a:cubicBezTo>
                    <a:lnTo>
                      <a:pt x="0" y="1401632"/>
                    </a:lnTo>
                    <a:lnTo>
                      <a:pt x="0" y="1010563"/>
                    </a:lnTo>
                    <a:close/>
                    <a:moveTo>
                      <a:pt x="198819" y="673508"/>
                    </a:moveTo>
                    <a:cubicBezTo>
                      <a:pt x="306976" y="673508"/>
                      <a:pt x="394654" y="761186"/>
                      <a:pt x="394654" y="869343"/>
                    </a:cubicBezTo>
                    <a:cubicBezTo>
                      <a:pt x="394654" y="977500"/>
                      <a:pt x="306976" y="1065178"/>
                      <a:pt x="198819" y="1065178"/>
                    </a:cubicBezTo>
                    <a:cubicBezTo>
                      <a:pt x="117701" y="1065178"/>
                      <a:pt x="48103" y="1015859"/>
                      <a:pt x="18374" y="945571"/>
                    </a:cubicBezTo>
                    <a:lnTo>
                      <a:pt x="2985" y="869348"/>
                    </a:lnTo>
                    <a:lnTo>
                      <a:pt x="0" y="884133"/>
                    </a:lnTo>
                    <a:lnTo>
                      <a:pt x="0" y="854553"/>
                    </a:lnTo>
                    <a:lnTo>
                      <a:pt x="2985" y="869338"/>
                    </a:lnTo>
                    <a:lnTo>
                      <a:pt x="18374" y="793115"/>
                    </a:lnTo>
                    <a:cubicBezTo>
                      <a:pt x="48103" y="722827"/>
                      <a:pt x="117701" y="673508"/>
                      <a:pt x="198819" y="673508"/>
                    </a:cubicBezTo>
                    <a:close/>
                    <a:moveTo>
                      <a:pt x="2986" y="336754"/>
                    </a:moveTo>
                    <a:cubicBezTo>
                      <a:pt x="84104" y="336754"/>
                      <a:pt x="153702" y="386073"/>
                      <a:pt x="183431" y="456361"/>
                    </a:cubicBezTo>
                    <a:lnTo>
                      <a:pt x="198820" y="532584"/>
                    </a:lnTo>
                    <a:lnTo>
                      <a:pt x="214209" y="456361"/>
                    </a:lnTo>
                    <a:cubicBezTo>
                      <a:pt x="243938" y="386073"/>
                      <a:pt x="313536" y="336754"/>
                      <a:pt x="394654" y="336754"/>
                    </a:cubicBezTo>
                    <a:cubicBezTo>
                      <a:pt x="502811" y="336754"/>
                      <a:pt x="590489" y="424432"/>
                      <a:pt x="590489" y="532589"/>
                    </a:cubicBezTo>
                    <a:cubicBezTo>
                      <a:pt x="590489" y="640746"/>
                      <a:pt x="502811" y="728424"/>
                      <a:pt x="394654" y="728424"/>
                    </a:cubicBezTo>
                    <a:cubicBezTo>
                      <a:pt x="313536" y="728424"/>
                      <a:pt x="243938" y="679105"/>
                      <a:pt x="214209" y="608817"/>
                    </a:cubicBezTo>
                    <a:lnTo>
                      <a:pt x="198820" y="532594"/>
                    </a:lnTo>
                    <a:lnTo>
                      <a:pt x="183431" y="608817"/>
                    </a:lnTo>
                    <a:cubicBezTo>
                      <a:pt x="153702" y="679105"/>
                      <a:pt x="84104" y="728424"/>
                      <a:pt x="2986" y="728424"/>
                    </a:cubicBezTo>
                    <a:lnTo>
                      <a:pt x="0" y="727897"/>
                    </a:lnTo>
                    <a:lnTo>
                      <a:pt x="0" y="337281"/>
                    </a:lnTo>
                    <a:close/>
                    <a:moveTo>
                      <a:pt x="198821" y="0"/>
                    </a:moveTo>
                    <a:cubicBezTo>
                      <a:pt x="279939" y="0"/>
                      <a:pt x="349537" y="49319"/>
                      <a:pt x="379266" y="119607"/>
                    </a:cubicBezTo>
                    <a:lnTo>
                      <a:pt x="394655" y="195830"/>
                    </a:lnTo>
                    <a:lnTo>
                      <a:pt x="410044" y="119607"/>
                    </a:lnTo>
                    <a:cubicBezTo>
                      <a:pt x="439773" y="49319"/>
                      <a:pt x="509372" y="0"/>
                      <a:pt x="590489" y="0"/>
                    </a:cubicBezTo>
                    <a:cubicBezTo>
                      <a:pt x="698646" y="0"/>
                      <a:pt x="786324" y="87678"/>
                      <a:pt x="786324" y="195835"/>
                    </a:cubicBezTo>
                    <a:cubicBezTo>
                      <a:pt x="786324" y="303992"/>
                      <a:pt x="698646" y="391670"/>
                      <a:pt x="590489" y="391670"/>
                    </a:cubicBezTo>
                    <a:cubicBezTo>
                      <a:pt x="509372" y="391670"/>
                      <a:pt x="439773" y="342351"/>
                      <a:pt x="410044" y="272063"/>
                    </a:cubicBezTo>
                    <a:lnTo>
                      <a:pt x="394655" y="195840"/>
                    </a:lnTo>
                    <a:lnTo>
                      <a:pt x="379266" y="272063"/>
                    </a:lnTo>
                    <a:cubicBezTo>
                      <a:pt x="349537" y="342351"/>
                      <a:pt x="279939" y="391670"/>
                      <a:pt x="198821" y="391670"/>
                    </a:cubicBezTo>
                    <a:cubicBezTo>
                      <a:pt x="104184" y="391670"/>
                      <a:pt x="25226" y="324541"/>
                      <a:pt x="6965" y="235303"/>
                    </a:cubicBezTo>
                    <a:lnTo>
                      <a:pt x="2987" y="195840"/>
                    </a:lnTo>
                    <a:lnTo>
                      <a:pt x="0" y="225464"/>
                    </a:lnTo>
                    <a:lnTo>
                      <a:pt x="0" y="166206"/>
                    </a:lnTo>
                    <a:lnTo>
                      <a:pt x="2987" y="195830"/>
                    </a:lnTo>
                    <a:lnTo>
                      <a:pt x="6965" y="156367"/>
                    </a:lnTo>
                    <a:cubicBezTo>
                      <a:pt x="25226" y="67128"/>
                      <a:pt x="104184" y="0"/>
                      <a:pt x="198821" y="0"/>
                    </a:cubicBezTo>
                    <a:close/>
                  </a:path>
                </a:pathLst>
              </a:custGeom>
              <a:solidFill>
                <a:sysClr val="windowText" lastClr="000000">
                  <a:alpha val="15000"/>
                </a:sys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570" name="Rectangle 1569"/>
            <p:cNvSpPr/>
            <p:nvPr/>
          </p:nvSpPr>
          <p:spPr>
            <a:xfrm>
              <a:off x="2783405" y="3181017"/>
              <a:ext cx="162318" cy="598865"/>
            </a:xfrm>
            <a:prstGeom prst="rect">
              <a:avLst/>
            </a:prstGeom>
            <a:solidFill>
              <a:srgbClr val="9B59B6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71" name="Rectangle 1570"/>
            <p:cNvSpPr/>
            <p:nvPr/>
          </p:nvSpPr>
          <p:spPr>
            <a:xfrm>
              <a:off x="2312595" y="3181017"/>
              <a:ext cx="162318" cy="598865"/>
            </a:xfrm>
            <a:prstGeom prst="rect">
              <a:avLst/>
            </a:prstGeom>
            <a:solidFill>
              <a:srgbClr val="9B59B6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72" name="Rectangle 1571"/>
            <p:cNvSpPr/>
            <p:nvPr/>
          </p:nvSpPr>
          <p:spPr>
            <a:xfrm>
              <a:off x="1887062" y="3181017"/>
              <a:ext cx="162318" cy="598865"/>
            </a:xfrm>
            <a:prstGeom prst="rect">
              <a:avLst/>
            </a:prstGeom>
            <a:solidFill>
              <a:srgbClr val="9B59B6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1573" name="Straight Connector 1572"/>
            <p:cNvCxnSpPr/>
            <p:nvPr/>
          </p:nvCxnSpPr>
          <p:spPr>
            <a:xfrm>
              <a:off x="1809549" y="3789256"/>
              <a:ext cx="1982805" cy="0"/>
            </a:xfrm>
            <a:prstGeom prst="line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</p:grpSp>
      <p:grpSp>
        <p:nvGrpSpPr>
          <p:cNvPr id="1637" name="Group 1636"/>
          <p:cNvGrpSpPr/>
          <p:nvPr/>
        </p:nvGrpSpPr>
        <p:grpSpPr>
          <a:xfrm>
            <a:off x="2356155" y="6155808"/>
            <a:ext cx="754507" cy="414165"/>
            <a:chOff x="1809291" y="3181017"/>
            <a:chExt cx="1988449" cy="1091501"/>
          </a:xfrm>
        </p:grpSpPr>
        <p:grpSp>
          <p:nvGrpSpPr>
            <p:cNvPr id="1638" name="Group 1637"/>
            <p:cNvGrpSpPr/>
            <p:nvPr/>
          </p:nvGrpSpPr>
          <p:grpSpPr>
            <a:xfrm>
              <a:off x="2631409" y="3861046"/>
              <a:ext cx="365765" cy="374232"/>
              <a:chOff x="1197111" y="1389960"/>
              <a:chExt cx="1676237" cy="1715038"/>
            </a:xfrm>
          </p:grpSpPr>
          <p:grpSp>
            <p:nvGrpSpPr>
              <p:cNvPr id="1704" name="Group 1703"/>
              <p:cNvGrpSpPr/>
              <p:nvPr/>
            </p:nvGrpSpPr>
            <p:grpSpPr>
              <a:xfrm>
                <a:off x="1197111" y="1671679"/>
                <a:ext cx="1676237" cy="1433319"/>
                <a:chOff x="1197111" y="1671679"/>
                <a:chExt cx="1676237" cy="1433319"/>
              </a:xfrm>
            </p:grpSpPr>
            <p:sp>
              <p:nvSpPr>
                <p:cNvPr id="1708" name="Freeform 1707"/>
                <p:cNvSpPr/>
                <p:nvPr/>
              </p:nvSpPr>
              <p:spPr>
                <a:xfrm>
                  <a:off x="1197111" y="1671680"/>
                  <a:ext cx="1676237" cy="1433318"/>
                </a:xfrm>
                <a:custGeom>
                  <a:avLst/>
                  <a:gdLst>
                    <a:gd name="connsiteX0" fmla="*/ 498074 w 1676237"/>
                    <a:gd name="connsiteY0" fmla="*/ 1125 h 1433318"/>
                    <a:gd name="connsiteX1" fmla="*/ 783533 w 1676237"/>
                    <a:gd name="connsiteY1" fmla="*/ 104183 h 1433318"/>
                    <a:gd name="connsiteX2" fmla="*/ 838119 w 1676237"/>
                    <a:gd name="connsiteY2" fmla="*/ 165022 h 1433318"/>
                    <a:gd name="connsiteX3" fmla="*/ 892704 w 1676237"/>
                    <a:gd name="connsiteY3" fmla="*/ 104183 h 1433318"/>
                    <a:gd name="connsiteX4" fmla="*/ 1672906 w 1676237"/>
                    <a:gd name="connsiteY4" fmla="*/ 639163 h 1433318"/>
                    <a:gd name="connsiteX5" fmla="*/ 911018 w 1676237"/>
                    <a:gd name="connsiteY5" fmla="*/ 1387935 h 1433318"/>
                    <a:gd name="connsiteX6" fmla="*/ 838119 w 1676237"/>
                    <a:gd name="connsiteY6" fmla="*/ 1332444 h 1433318"/>
                    <a:gd name="connsiteX7" fmla="*/ 765219 w 1676237"/>
                    <a:gd name="connsiteY7" fmla="*/ 1387935 h 1433318"/>
                    <a:gd name="connsiteX8" fmla="*/ 3331 w 1676237"/>
                    <a:gd name="connsiteY8" fmla="*/ 639163 h 1433318"/>
                    <a:gd name="connsiteX9" fmla="*/ 498074 w 1676237"/>
                    <a:gd name="connsiteY9" fmla="*/ 1125 h 14333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676237" h="1433318">
                      <a:moveTo>
                        <a:pt x="498074" y="1125"/>
                      </a:moveTo>
                      <a:cubicBezTo>
                        <a:pt x="596437" y="-6421"/>
                        <a:pt x="696169" y="23527"/>
                        <a:pt x="783533" y="104183"/>
                      </a:cubicBezTo>
                      <a:lnTo>
                        <a:pt x="838119" y="165022"/>
                      </a:lnTo>
                      <a:lnTo>
                        <a:pt x="892704" y="104183"/>
                      </a:lnTo>
                      <a:cubicBezTo>
                        <a:pt x="1220320" y="-198276"/>
                        <a:pt x="1721855" y="212347"/>
                        <a:pt x="1672906" y="639163"/>
                      </a:cubicBezTo>
                      <a:cubicBezTo>
                        <a:pt x="1647770" y="954853"/>
                        <a:pt x="1283595" y="1611150"/>
                        <a:pt x="911018" y="1387935"/>
                      </a:cubicBezTo>
                      <a:lnTo>
                        <a:pt x="838119" y="1332444"/>
                      </a:lnTo>
                      <a:lnTo>
                        <a:pt x="765219" y="1387935"/>
                      </a:lnTo>
                      <a:cubicBezTo>
                        <a:pt x="392642" y="1611150"/>
                        <a:pt x="28467" y="954853"/>
                        <a:pt x="3331" y="639163"/>
                      </a:cubicBezTo>
                      <a:cubicBezTo>
                        <a:pt x="-32565" y="326165"/>
                        <a:pt x="227577" y="21875"/>
                        <a:pt x="498074" y="1125"/>
                      </a:cubicBezTo>
                      <a:close/>
                    </a:path>
                  </a:pathLst>
                </a:custGeom>
                <a:solidFill>
                  <a:srgbClr val="EC7064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709" name="Freeform 1708"/>
                <p:cNvSpPr/>
                <p:nvPr/>
              </p:nvSpPr>
              <p:spPr>
                <a:xfrm>
                  <a:off x="2035229" y="1671679"/>
                  <a:ext cx="838119" cy="1433319"/>
                </a:xfrm>
                <a:custGeom>
                  <a:avLst/>
                  <a:gdLst>
                    <a:gd name="connsiteX0" fmla="*/ 321589 w 838119"/>
                    <a:gd name="connsiteY0" fmla="*/ 154 h 1433319"/>
                    <a:gd name="connsiteX1" fmla="*/ 834788 w 838119"/>
                    <a:gd name="connsiteY1" fmla="*/ 639164 h 1433319"/>
                    <a:gd name="connsiteX2" fmla="*/ 72900 w 838119"/>
                    <a:gd name="connsiteY2" fmla="*/ 1387936 h 1433319"/>
                    <a:gd name="connsiteX3" fmla="*/ 1 w 838119"/>
                    <a:gd name="connsiteY3" fmla="*/ 1332445 h 1433319"/>
                    <a:gd name="connsiteX4" fmla="*/ 0 w 838119"/>
                    <a:gd name="connsiteY4" fmla="*/ 1332446 h 1433319"/>
                    <a:gd name="connsiteX5" fmla="*/ 0 w 838119"/>
                    <a:gd name="connsiteY5" fmla="*/ 165022 h 1433319"/>
                    <a:gd name="connsiteX6" fmla="*/ 1 w 838119"/>
                    <a:gd name="connsiteY6" fmla="*/ 165023 h 1433319"/>
                    <a:gd name="connsiteX7" fmla="*/ 54586 w 838119"/>
                    <a:gd name="connsiteY7" fmla="*/ 104184 h 1433319"/>
                    <a:gd name="connsiteX8" fmla="*/ 321589 w 838119"/>
                    <a:gd name="connsiteY8" fmla="*/ 154 h 14333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838119" h="1433319">
                      <a:moveTo>
                        <a:pt x="321589" y="154"/>
                      </a:moveTo>
                      <a:cubicBezTo>
                        <a:pt x="598565" y="8049"/>
                        <a:pt x="871500" y="319052"/>
                        <a:pt x="834788" y="639164"/>
                      </a:cubicBezTo>
                      <a:cubicBezTo>
                        <a:pt x="809652" y="954854"/>
                        <a:pt x="445477" y="1611151"/>
                        <a:pt x="72900" y="1387936"/>
                      </a:cubicBezTo>
                      <a:lnTo>
                        <a:pt x="1" y="1332445"/>
                      </a:lnTo>
                      <a:lnTo>
                        <a:pt x="0" y="1332446"/>
                      </a:lnTo>
                      <a:lnTo>
                        <a:pt x="0" y="165022"/>
                      </a:lnTo>
                      <a:lnTo>
                        <a:pt x="1" y="165023"/>
                      </a:lnTo>
                      <a:lnTo>
                        <a:pt x="54586" y="104184"/>
                      </a:lnTo>
                      <a:cubicBezTo>
                        <a:pt x="136490" y="28569"/>
                        <a:pt x="229264" y="-2478"/>
                        <a:pt x="321589" y="154"/>
                      </a:cubicBezTo>
                      <a:close/>
                    </a:path>
                  </a:pathLst>
                </a:custGeom>
                <a:solidFill>
                  <a:srgbClr val="E84C3D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705" name="Group 1704"/>
              <p:cNvGrpSpPr/>
              <p:nvPr/>
            </p:nvGrpSpPr>
            <p:grpSpPr>
              <a:xfrm rot="2700000">
                <a:off x="2122165" y="1174441"/>
                <a:ext cx="426826" cy="857864"/>
                <a:chOff x="4898239" y="1582532"/>
                <a:chExt cx="309771" cy="622599"/>
              </a:xfrm>
            </p:grpSpPr>
            <p:sp>
              <p:nvSpPr>
                <p:cNvPr id="1706" name="Freeform 1705"/>
                <p:cNvSpPr/>
                <p:nvPr/>
              </p:nvSpPr>
              <p:spPr>
                <a:xfrm rot="16200000">
                  <a:off x="4741825" y="1738946"/>
                  <a:ext cx="622599" cy="309771"/>
                </a:xfrm>
                <a:custGeom>
                  <a:avLst/>
                  <a:gdLst>
                    <a:gd name="connsiteX0" fmla="*/ 311022 w 622599"/>
                    <a:gd name="connsiteY0" fmla="*/ 1 h 309771"/>
                    <a:gd name="connsiteX1" fmla="*/ 554886 w 622599"/>
                    <a:gd name="connsiteY1" fmla="*/ 87690 h 309771"/>
                    <a:gd name="connsiteX2" fmla="*/ 620070 w 622599"/>
                    <a:gd name="connsiteY2" fmla="*/ 153608 h 309771"/>
                    <a:gd name="connsiteX3" fmla="*/ 620481 w 622599"/>
                    <a:gd name="connsiteY3" fmla="*/ 153605 h 309771"/>
                    <a:gd name="connsiteX4" fmla="*/ 620274 w 622599"/>
                    <a:gd name="connsiteY4" fmla="*/ 153815 h 309771"/>
                    <a:gd name="connsiteX5" fmla="*/ 622599 w 622599"/>
                    <a:gd name="connsiteY5" fmla="*/ 156166 h 309771"/>
                    <a:gd name="connsiteX6" fmla="*/ 617944 w 622599"/>
                    <a:gd name="connsiteY6" fmla="*/ 156177 h 309771"/>
                    <a:gd name="connsiteX7" fmla="*/ 553568 w 622599"/>
                    <a:gd name="connsiteY7" fmla="*/ 221424 h 309771"/>
                    <a:gd name="connsiteX8" fmla="*/ 2658 w 622599"/>
                    <a:gd name="connsiteY8" fmla="*/ 158149 h 309771"/>
                    <a:gd name="connsiteX9" fmla="*/ 118479 w 622599"/>
                    <a:gd name="connsiteY9" fmla="*/ 157297 h 309771"/>
                    <a:gd name="connsiteX10" fmla="*/ 0 w 622599"/>
                    <a:gd name="connsiteY10" fmla="*/ 157563 h 309771"/>
                    <a:gd name="connsiteX11" fmla="*/ 311022 w 622599"/>
                    <a:gd name="connsiteY11" fmla="*/ 1 h 3097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622599" h="309771">
                      <a:moveTo>
                        <a:pt x="311022" y="1"/>
                      </a:moveTo>
                      <a:cubicBezTo>
                        <a:pt x="396643" y="-192"/>
                        <a:pt x="482317" y="29028"/>
                        <a:pt x="554886" y="87690"/>
                      </a:cubicBezTo>
                      <a:lnTo>
                        <a:pt x="620070" y="153608"/>
                      </a:lnTo>
                      <a:lnTo>
                        <a:pt x="620481" y="153605"/>
                      </a:lnTo>
                      <a:lnTo>
                        <a:pt x="620274" y="153815"/>
                      </a:lnTo>
                      <a:lnTo>
                        <a:pt x="622599" y="156166"/>
                      </a:lnTo>
                      <a:lnTo>
                        <a:pt x="617944" y="156177"/>
                      </a:lnTo>
                      <a:lnTo>
                        <a:pt x="553568" y="221424"/>
                      </a:lnTo>
                      <a:cubicBezTo>
                        <a:pt x="386280" y="357309"/>
                        <a:pt x="148614" y="336615"/>
                        <a:pt x="2658" y="158149"/>
                      </a:cubicBezTo>
                      <a:lnTo>
                        <a:pt x="118479" y="157297"/>
                      </a:lnTo>
                      <a:lnTo>
                        <a:pt x="0" y="157563"/>
                      </a:lnTo>
                      <a:cubicBezTo>
                        <a:pt x="82792" y="52801"/>
                        <a:pt x="196861" y="257"/>
                        <a:pt x="311022" y="1"/>
                      </a:cubicBezTo>
                      <a:close/>
                    </a:path>
                  </a:pathLst>
                </a:custGeom>
                <a:solidFill>
                  <a:srgbClr val="58D68F"/>
                </a:solidFill>
                <a:ln w="635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707" name="Freeform 1706"/>
                <p:cNvSpPr/>
                <p:nvPr/>
              </p:nvSpPr>
              <p:spPr>
                <a:xfrm>
                  <a:off x="5053124" y="1582532"/>
                  <a:ext cx="154886" cy="622599"/>
                </a:xfrm>
                <a:custGeom>
                  <a:avLst/>
                  <a:gdLst>
                    <a:gd name="connsiteX0" fmla="*/ 1281 w 154886"/>
                    <a:gd name="connsiteY0" fmla="*/ 0 h 622599"/>
                    <a:gd name="connsiteX1" fmla="*/ 1292 w 154886"/>
                    <a:gd name="connsiteY1" fmla="*/ 4655 h 622599"/>
                    <a:gd name="connsiteX2" fmla="*/ 66539 w 154886"/>
                    <a:gd name="connsiteY2" fmla="*/ 69031 h 622599"/>
                    <a:gd name="connsiteX3" fmla="*/ 3264 w 154886"/>
                    <a:gd name="connsiteY3" fmla="*/ 619941 h 622599"/>
                    <a:gd name="connsiteX4" fmla="*/ 2412 w 154886"/>
                    <a:gd name="connsiteY4" fmla="*/ 504120 h 622599"/>
                    <a:gd name="connsiteX5" fmla="*/ 2678 w 154886"/>
                    <a:gd name="connsiteY5" fmla="*/ 622599 h 622599"/>
                    <a:gd name="connsiteX6" fmla="*/ 0 w 154886"/>
                    <a:gd name="connsiteY6" fmla="*/ 619972 h 622599"/>
                    <a:gd name="connsiteX7" fmla="*/ 0 w 154886"/>
                    <a:gd name="connsiteY7" fmla="*/ 1267 h 6225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54886" h="622599">
                      <a:moveTo>
                        <a:pt x="1281" y="0"/>
                      </a:moveTo>
                      <a:lnTo>
                        <a:pt x="1292" y="4655"/>
                      </a:lnTo>
                      <a:lnTo>
                        <a:pt x="66539" y="69031"/>
                      </a:lnTo>
                      <a:cubicBezTo>
                        <a:pt x="202424" y="236319"/>
                        <a:pt x="181730" y="473985"/>
                        <a:pt x="3264" y="619941"/>
                      </a:cubicBezTo>
                      <a:lnTo>
                        <a:pt x="2412" y="504120"/>
                      </a:lnTo>
                      <a:lnTo>
                        <a:pt x="2678" y="622599"/>
                      </a:lnTo>
                      <a:lnTo>
                        <a:pt x="0" y="619972"/>
                      </a:lnTo>
                      <a:lnTo>
                        <a:pt x="0" y="1267"/>
                      </a:lnTo>
                      <a:close/>
                    </a:path>
                  </a:pathLst>
                </a:custGeom>
                <a:solidFill>
                  <a:srgbClr val="27AE60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639" name="Group 1638"/>
            <p:cNvGrpSpPr/>
            <p:nvPr/>
          </p:nvGrpSpPr>
          <p:grpSpPr>
            <a:xfrm>
              <a:off x="2174247" y="3832677"/>
              <a:ext cx="355746" cy="430969"/>
              <a:chOff x="3467357" y="1386489"/>
              <a:chExt cx="1630321" cy="1975053"/>
            </a:xfrm>
          </p:grpSpPr>
          <p:sp>
            <p:nvSpPr>
              <p:cNvPr id="1699" name="Oval 1698"/>
              <p:cNvSpPr/>
              <p:nvPr/>
            </p:nvSpPr>
            <p:spPr>
              <a:xfrm>
                <a:off x="3467357" y="1731220"/>
                <a:ext cx="1630321" cy="1630321"/>
              </a:xfrm>
              <a:prstGeom prst="ellipse">
                <a:avLst/>
              </a:prstGeom>
              <a:solidFill>
                <a:srgbClr val="F8B61A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700" name="Freeform 1699"/>
              <p:cNvSpPr/>
              <p:nvPr/>
            </p:nvSpPr>
            <p:spPr>
              <a:xfrm>
                <a:off x="4267611" y="1731220"/>
                <a:ext cx="830067" cy="1630322"/>
              </a:xfrm>
              <a:custGeom>
                <a:avLst/>
                <a:gdLst>
                  <a:gd name="connsiteX0" fmla="*/ 14906 w 830067"/>
                  <a:gd name="connsiteY0" fmla="*/ 0 h 1630322"/>
                  <a:gd name="connsiteX1" fmla="*/ 830067 w 830067"/>
                  <a:gd name="connsiteY1" fmla="*/ 815161 h 1630322"/>
                  <a:gd name="connsiteX2" fmla="*/ 14906 w 830067"/>
                  <a:gd name="connsiteY2" fmla="*/ 1630322 h 1630322"/>
                  <a:gd name="connsiteX3" fmla="*/ 0 w 830067"/>
                  <a:gd name="connsiteY3" fmla="*/ 1628819 h 1630322"/>
                  <a:gd name="connsiteX4" fmla="*/ 0 w 830067"/>
                  <a:gd name="connsiteY4" fmla="*/ 1503 h 1630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30067" h="1630322">
                    <a:moveTo>
                      <a:pt x="14906" y="0"/>
                    </a:moveTo>
                    <a:cubicBezTo>
                      <a:pt x="465107" y="0"/>
                      <a:pt x="830067" y="364960"/>
                      <a:pt x="830067" y="815161"/>
                    </a:cubicBezTo>
                    <a:cubicBezTo>
                      <a:pt x="830067" y="1265362"/>
                      <a:pt x="465107" y="1630322"/>
                      <a:pt x="14906" y="1630322"/>
                    </a:cubicBezTo>
                    <a:lnTo>
                      <a:pt x="0" y="1628819"/>
                    </a:lnTo>
                    <a:lnTo>
                      <a:pt x="0" y="1503"/>
                    </a:lnTo>
                    <a:close/>
                  </a:path>
                </a:pathLst>
              </a:custGeom>
              <a:solidFill>
                <a:srgbClr val="F19E12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1701" name="Group 1700"/>
              <p:cNvGrpSpPr/>
              <p:nvPr/>
            </p:nvGrpSpPr>
            <p:grpSpPr>
              <a:xfrm rot="2700000">
                <a:off x="4357498" y="1170969"/>
                <a:ext cx="426826" cy="857866"/>
                <a:chOff x="4910359" y="1566848"/>
                <a:chExt cx="309771" cy="622600"/>
              </a:xfrm>
            </p:grpSpPr>
            <p:sp>
              <p:nvSpPr>
                <p:cNvPr id="1702" name="Freeform 1701"/>
                <p:cNvSpPr/>
                <p:nvPr/>
              </p:nvSpPr>
              <p:spPr>
                <a:xfrm rot="16200000">
                  <a:off x="4753945" y="1723262"/>
                  <a:ext cx="622599" cy="309771"/>
                </a:xfrm>
                <a:custGeom>
                  <a:avLst/>
                  <a:gdLst>
                    <a:gd name="connsiteX0" fmla="*/ 311022 w 622599"/>
                    <a:gd name="connsiteY0" fmla="*/ 1 h 309771"/>
                    <a:gd name="connsiteX1" fmla="*/ 554886 w 622599"/>
                    <a:gd name="connsiteY1" fmla="*/ 87690 h 309771"/>
                    <a:gd name="connsiteX2" fmla="*/ 620070 w 622599"/>
                    <a:gd name="connsiteY2" fmla="*/ 153608 h 309771"/>
                    <a:gd name="connsiteX3" fmla="*/ 620481 w 622599"/>
                    <a:gd name="connsiteY3" fmla="*/ 153605 h 309771"/>
                    <a:gd name="connsiteX4" fmla="*/ 620274 w 622599"/>
                    <a:gd name="connsiteY4" fmla="*/ 153815 h 309771"/>
                    <a:gd name="connsiteX5" fmla="*/ 622599 w 622599"/>
                    <a:gd name="connsiteY5" fmla="*/ 156166 h 309771"/>
                    <a:gd name="connsiteX6" fmla="*/ 617944 w 622599"/>
                    <a:gd name="connsiteY6" fmla="*/ 156177 h 309771"/>
                    <a:gd name="connsiteX7" fmla="*/ 553568 w 622599"/>
                    <a:gd name="connsiteY7" fmla="*/ 221424 h 309771"/>
                    <a:gd name="connsiteX8" fmla="*/ 2658 w 622599"/>
                    <a:gd name="connsiteY8" fmla="*/ 158149 h 309771"/>
                    <a:gd name="connsiteX9" fmla="*/ 118479 w 622599"/>
                    <a:gd name="connsiteY9" fmla="*/ 157297 h 309771"/>
                    <a:gd name="connsiteX10" fmla="*/ 0 w 622599"/>
                    <a:gd name="connsiteY10" fmla="*/ 157563 h 309771"/>
                    <a:gd name="connsiteX11" fmla="*/ 311022 w 622599"/>
                    <a:gd name="connsiteY11" fmla="*/ 1 h 3097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622599" h="309771">
                      <a:moveTo>
                        <a:pt x="311022" y="1"/>
                      </a:moveTo>
                      <a:cubicBezTo>
                        <a:pt x="396643" y="-192"/>
                        <a:pt x="482317" y="29028"/>
                        <a:pt x="554886" y="87690"/>
                      </a:cubicBezTo>
                      <a:lnTo>
                        <a:pt x="620070" y="153608"/>
                      </a:lnTo>
                      <a:lnTo>
                        <a:pt x="620481" y="153605"/>
                      </a:lnTo>
                      <a:lnTo>
                        <a:pt x="620274" y="153815"/>
                      </a:lnTo>
                      <a:lnTo>
                        <a:pt x="622599" y="156166"/>
                      </a:lnTo>
                      <a:lnTo>
                        <a:pt x="617944" y="156177"/>
                      </a:lnTo>
                      <a:lnTo>
                        <a:pt x="553568" y="221424"/>
                      </a:lnTo>
                      <a:cubicBezTo>
                        <a:pt x="386280" y="357309"/>
                        <a:pt x="148614" y="336615"/>
                        <a:pt x="2658" y="158149"/>
                      </a:cubicBezTo>
                      <a:lnTo>
                        <a:pt x="118479" y="157297"/>
                      </a:lnTo>
                      <a:lnTo>
                        <a:pt x="0" y="157563"/>
                      </a:lnTo>
                      <a:cubicBezTo>
                        <a:pt x="82792" y="52801"/>
                        <a:pt x="196861" y="257"/>
                        <a:pt x="311022" y="1"/>
                      </a:cubicBezTo>
                      <a:close/>
                    </a:path>
                  </a:pathLst>
                </a:custGeom>
                <a:solidFill>
                  <a:srgbClr val="58D68F"/>
                </a:solidFill>
                <a:ln w="635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703" name="Freeform 1702"/>
                <p:cNvSpPr/>
                <p:nvPr/>
              </p:nvSpPr>
              <p:spPr>
                <a:xfrm>
                  <a:off x="5065243" y="1566849"/>
                  <a:ext cx="154886" cy="622599"/>
                </a:xfrm>
                <a:custGeom>
                  <a:avLst/>
                  <a:gdLst>
                    <a:gd name="connsiteX0" fmla="*/ 1281 w 154886"/>
                    <a:gd name="connsiteY0" fmla="*/ 0 h 622599"/>
                    <a:gd name="connsiteX1" fmla="*/ 1292 w 154886"/>
                    <a:gd name="connsiteY1" fmla="*/ 4655 h 622599"/>
                    <a:gd name="connsiteX2" fmla="*/ 66539 w 154886"/>
                    <a:gd name="connsiteY2" fmla="*/ 69031 h 622599"/>
                    <a:gd name="connsiteX3" fmla="*/ 3264 w 154886"/>
                    <a:gd name="connsiteY3" fmla="*/ 619941 h 622599"/>
                    <a:gd name="connsiteX4" fmla="*/ 2412 w 154886"/>
                    <a:gd name="connsiteY4" fmla="*/ 504120 h 622599"/>
                    <a:gd name="connsiteX5" fmla="*/ 2678 w 154886"/>
                    <a:gd name="connsiteY5" fmla="*/ 622599 h 622599"/>
                    <a:gd name="connsiteX6" fmla="*/ 0 w 154886"/>
                    <a:gd name="connsiteY6" fmla="*/ 619972 h 622599"/>
                    <a:gd name="connsiteX7" fmla="*/ 0 w 154886"/>
                    <a:gd name="connsiteY7" fmla="*/ 1267 h 6225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54886" h="622599">
                      <a:moveTo>
                        <a:pt x="1281" y="0"/>
                      </a:moveTo>
                      <a:lnTo>
                        <a:pt x="1292" y="4655"/>
                      </a:lnTo>
                      <a:lnTo>
                        <a:pt x="66539" y="69031"/>
                      </a:lnTo>
                      <a:cubicBezTo>
                        <a:pt x="202424" y="236319"/>
                        <a:pt x="181730" y="473985"/>
                        <a:pt x="3264" y="619941"/>
                      </a:cubicBezTo>
                      <a:lnTo>
                        <a:pt x="2412" y="504120"/>
                      </a:lnTo>
                      <a:lnTo>
                        <a:pt x="2678" y="622599"/>
                      </a:lnTo>
                      <a:lnTo>
                        <a:pt x="0" y="619972"/>
                      </a:lnTo>
                      <a:lnTo>
                        <a:pt x="0" y="1267"/>
                      </a:lnTo>
                      <a:close/>
                    </a:path>
                  </a:pathLst>
                </a:custGeom>
                <a:solidFill>
                  <a:srgbClr val="27AE60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640" name="Group 1639"/>
            <p:cNvGrpSpPr/>
            <p:nvPr/>
          </p:nvGrpSpPr>
          <p:grpSpPr>
            <a:xfrm>
              <a:off x="3404978" y="3852683"/>
              <a:ext cx="392762" cy="419835"/>
              <a:chOff x="3589257" y="1246862"/>
              <a:chExt cx="1485489" cy="1587885"/>
            </a:xfrm>
          </p:grpSpPr>
          <p:cxnSp>
            <p:nvCxnSpPr>
              <p:cNvPr id="1688" name="Straight Connector 1687"/>
              <p:cNvCxnSpPr/>
              <p:nvPr/>
            </p:nvCxnSpPr>
            <p:spPr>
              <a:xfrm flipV="1">
                <a:off x="3896226" y="1557868"/>
                <a:ext cx="335757" cy="789942"/>
              </a:xfrm>
              <a:prstGeom prst="line">
                <a:avLst/>
              </a:prstGeom>
              <a:noFill/>
              <a:ln w="101600" cap="flat" cmpd="sng" algn="ctr">
                <a:solidFill>
                  <a:srgbClr val="58D68F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689" name="Straight Connector 1688"/>
              <p:cNvCxnSpPr/>
              <p:nvPr/>
            </p:nvCxnSpPr>
            <p:spPr>
              <a:xfrm flipH="1" flipV="1">
                <a:off x="4246378" y="1557868"/>
                <a:ext cx="335757" cy="789942"/>
              </a:xfrm>
              <a:prstGeom prst="line">
                <a:avLst/>
              </a:prstGeom>
              <a:noFill/>
              <a:ln w="101600" cap="flat" cmpd="sng" algn="ctr">
                <a:solidFill>
                  <a:srgbClr val="27AE60"/>
                </a:solidFill>
                <a:prstDash val="solid"/>
                <a:miter lim="800000"/>
              </a:ln>
              <a:effectLst/>
            </p:spPr>
          </p:cxnSp>
          <p:grpSp>
            <p:nvGrpSpPr>
              <p:cNvPr id="1690" name="Group 1689"/>
              <p:cNvGrpSpPr/>
              <p:nvPr/>
            </p:nvGrpSpPr>
            <p:grpSpPr>
              <a:xfrm>
                <a:off x="3589257" y="2220809"/>
                <a:ext cx="613937" cy="613938"/>
                <a:chOff x="4607481" y="4365751"/>
                <a:chExt cx="739649" cy="739650"/>
              </a:xfrm>
            </p:grpSpPr>
            <p:sp>
              <p:nvSpPr>
                <p:cNvPr id="1697" name="Oval 1696"/>
                <p:cNvSpPr/>
                <p:nvPr/>
              </p:nvSpPr>
              <p:spPr>
                <a:xfrm>
                  <a:off x="4607481" y="4365751"/>
                  <a:ext cx="739649" cy="739649"/>
                </a:xfrm>
                <a:prstGeom prst="ellipse">
                  <a:avLst/>
                </a:prstGeom>
                <a:solidFill>
                  <a:srgbClr val="C6495E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698" name="Freeform 1697"/>
                <p:cNvSpPr/>
                <p:nvPr/>
              </p:nvSpPr>
              <p:spPr>
                <a:xfrm>
                  <a:off x="4977304" y="4365751"/>
                  <a:ext cx="369826" cy="739650"/>
                </a:xfrm>
                <a:custGeom>
                  <a:avLst/>
                  <a:gdLst>
                    <a:gd name="connsiteX0" fmla="*/ 1 w 369826"/>
                    <a:gd name="connsiteY0" fmla="*/ 0 h 739650"/>
                    <a:gd name="connsiteX1" fmla="*/ 369826 w 369826"/>
                    <a:gd name="connsiteY1" fmla="*/ 369825 h 739650"/>
                    <a:gd name="connsiteX2" fmla="*/ 1 w 369826"/>
                    <a:gd name="connsiteY2" fmla="*/ 739650 h 739650"/>
                    <a:gd name="connsiteX3" fmla="*/ 0 w 369826"/>
                    <a:gd name="connsiteY3" fmla="*/ 739650 h 739650"/>
                    <a:gd name="connsiteX4" fmla="*/ 0 w 369826"/>
                    <a:gd name="connsiteY4" fmla="*/ 0 h 7396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69826" h="739650">
                      <a:moveTo>
                        <a:pt x="1" y="0"/>
                      </a:moveTo>
                      <a:cubicBezTo>
                        <a:pt x="204250" y="0"/>
                        <a:pt x="369826" y="165576"/>
                        <a:pt x="369826" y="369825"/>
                      </a:cubicBezTo>
                      <a:cubicBezTo>
                        <a:pt x="369826" y="574074"/>
                        <a:pt x="204250" y="739650"/>
                        <a:pt x="1" y="739650"/>
                      </a:cubicBezTo>
                      <a:lnTo>
                        <a:pt x="0" y="73965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52B42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691" name="Group 1690"/>
              <p:cNvGrpSpPr/>
              <p:nvPr/>
            </p:nvGrpSpPr>
            <p:grpSpPr>
              <a:xfrm>
                <a:off x="4260773" y="2220809"/>
                <a:ext cx="613937" cy="613938"/>
                <a:chOff x="4607481" y="4365751"/>
                <a:chExt cx="739649" cy="739650"/>
              </a:xfrm>
            </p:grpSpPr>
            <p:sp>
              <p:nvSpPr>
                <p:cNvPr id="1695" name="Oval 1694"/>
                <p:cNvSpPr/>
                <p:nvPr/>
              </p:nvSpPr>
              <p:spPr>
                <a:xfrm>
                  <a:off x="4607481" y="4365751"/>
                  <a:ext cx="739649" cy="739649"/>
                </a:xfrm>
                <a:prstGeom prst="ellipse">
                  <a:avLst/>
                </a:prstGeom>
                <a:solidFill>
                  <a:srgbClr val="C6495E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696" name="Freeform 1695"/>
                <p:cNvSpPr/>
                <p:nvPr/>
              </p:nvSpPr>
              <p:spPr>
                <a:xfrm>
                  <a:off x="4977304" y="4365751"/>
                  <a:ext cx="369826" cy="739650"/>
                </a:xfrm>
                <a:custGeom>
                  <a:avLst/>
                  <a:gdLst>
                    <a:gd name="connsiteX0" fmla="*/ 1 w 369826"/>
                    <a:gd name="connsiteY0" fmla="*/ 0 h 739650"/>
                    <a:gd name="connsiteX1" fmla="*/ 369826 w 369826"/>
                    <a:gd name="connsiteY1" fmla="*/ 369825 h 739650"/>
                    <a:gd name="connsiteX2" fmla="*/ 1 w 369826"/>
                    <a:gd name="connsiteY2" fmla="*/ 739650 h 739650"/>
                    <a:gd name="connsiteX3" fmla="*/ 0 w 369826"/>
                    <a:gd name="connsiteY3" fmla="*/ 739650 h 739650"/>
                    <a:gd name="connsiteX4" fmla="*/ 0 w 369826"/>
                    <a:gd name="connsiteY4" fmla="*/ 0 h 7396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69826" h="739650">
                      <a:moveTo>
                        <a:pt x="1" y="0"/>
                      </a:moveTo>
                      <a:cubicBezTo>
                        <a:pt x="204250" y="0"/>
                        <a:pt x="369826" y="165576"/>
                        <a:pt x="369826" y="369825"/>
                      </a:cubicBezTo>
                      <a:cubicBezTo>
                        <a:pt x="369826" y="574074"/>
                        <a:pt x="204250" y="739650"/>
                        <a:pt x="1" y="739650"/>
                      </a:cubicBezTo>
                      <a:lnTo>
                        <a:pt x="0" y="73965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52B42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692" name="Group 1691"/>
              <p:cNvGrpSpPr/>
              <p:nvPr/>
            </p:nvGrpSpPr>
            <p:grpSpPr>
              <a:xfrm>
                <a:off x="4189264" y="1246862"/>
                <a:ext cx="885482" cy="428318"/>
                <a:chOff x="4063354" y="1112562"/>
                <a:chExt cx="885482" cy="428318"/>
              </a:xfrm>
            </p:grpSpPr>
            <p:sp>
              <p:nvSpPr>
                <p:cNvPr id="1693" name="Freeform 1692"/>
                <p:cNvSpPr/>
                <p:nvPr/>
              </p:nvSpPr>
              <p:spPr>
                <a:xfrm rot="20700000">
                  <a:off x="4063354" y="1112562"/>
                  <a:ext cx="857864" cy="426826"/>
                </a:xfrm>
                <a:custGeom>
                  <a:avLst/>
                  <a:gdLst>
                    <a:gd name="connsiteX0" fmla="*/ 311022 w 622599"/>
                    <a:gd name="connsiteY0" fmla="*/ 1 h 309771"/>
                    <a:gd name="connsiteX1" fmla="*/ 554886 w 622599"/>
                    <a:gd name="connsiteY1" fmla="*/ 87690 h 309771"/>
                    <a:gd name="connsiteX2" fmla="*/ 620070 w 622599"/>
                    <a:gd name="connsiteY2" fmla="*/ 153608 h 309771"/>
                    <a:gd name="connsiteX3" fmla="*/ 620481 w 622599"/>
                    <a:gd name="connsiteY3" fmla="*/ 153605 h 309771"/>
                    <a:gd name="connsiteX4" fmla="*/ 620274 w 622599"/>
                    <a:gd name="connsiteY4" fmla="*/ 153815 h 309771"/>
                    <a:gd name="connsiteX5" fmla="*/ 622599 w 622599"/>
                    <a:gd name="connsiteY5" fmla="*/ 156166 h 309771"/>
                    <a:gd name="connsiteX6" fmla="*/ 617944 w 622599"/>
                    <a:gd name="connsiteY6" fmla="*/ 156177 h 309771"/>
                    <a:gd name="connsiteX7" fmla="*/ 553568 w 622599"/>
                    <a:gd name="connsiteY7" fmla="*/ 221424 h 309771"/>
                    <a:gd name="connsiteX8" fmla="*/ 2658 w 622599"/>
                    <a:gd name="connsiteY8" fmla="*/ 158149 h 309771"/>
                    <a:gd name="connsiteX9" fmla="*/ 118479 w 622599"/>
                    <a:gd name="connsiteY9" fmla="*/ 157297 h 309771"/>
                    <a:gd name="connsiteX10" fmla="*/ 0 w 622599"/>
                    <a:gd name="connsiteY10" fmla="*/ 157563 h 309771"/>
                    <a:gd name="connsiteX11" fmla="*/ 311022 w 622599"/>
                    <a:gd name="connsiteY11" fmla="*/ 1 h 3097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622599" h="309771">
                      <a:moveTo>
                        <a:pt x="311022" y="1"/>
                      </a:moveTo>
                      <a:cubicBezTo>
                        <a:pt x="396643" y="-192"/>
                        <a:pt x="482317" y="29028"/>
                        <a:pt x="554886" y="87690"/>
                      </a:cubicBezTo>
                      <a:lnTo>
                        <a:pt x="620070" y="153608"/>
                      </a:lnTo>
                      <a:lnTo>
                        <a:pt x="620481" y="153605"/>
                      </a:lnTo>
                      <a:lnTo>
                        <a:pt x="620274" y="153815"/>
                      </a:lnTo>
                      <a:lnTo>
                        <a:pt x="622599" y="156166"/>
                      </a:lnTo>
                      <a:lnTo>
                        <a:pt x="617944" y="156177"/>
                      </a:lnTo>
                      <a:lnTo>
                        <a:pt x="553568" y="221424"/>
                      </a:lnTo>
                      <a:cubicBezTo>
                        <a:pt x="386280" y="357309"/>
                        <a:pt x="148614" y="336615"/>
                        <a:pt x="2658" y="158149"/>
                      </a:cubicBezTo>
                      <a:lnTo>
                        <a:pt x="118479" y="157297"/>
                      </a:lnTo>
                      <a:lnTo>
                        <a:pt x="0" y="157563"/>
                      </a:lnTo>
                      <a:cubicBezTo>
                        <a:pt x="82792" y="52801"/>
                        <a:pt x="196861" y="257"/>
                        <a:pt x="311022" y="1"/>
                      </a:cubicBezTo>
                      <a:close/>
                    </a:path>
                  </a:pathLst>
                </a:custGeom>
                <a:solidFill>
                  <a:srgbClr val="58D68F"/>
                </a:solidFill>
                <a:ln w="635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694" name="Freeform 1693"/>
                <p:cNvSpPr/>
                <p:nvPr/>
              </p:nvSpPr>
              <p:spPr>
                <a:xfrm rot="4500000">
                  <a:off x="4413197" y="1005241"/>
                  <a:ext cx="213414" cy="857864"/>
                </a:xfrm>
                <a:custGeom>
                  <a:avLst/>
                  <a:gdLst>
                    <a:gd name="connsiteX0" fmla="*/ 1281 w 154886"/>
                    <a:gd name="connsiteY0" fmla="*/ 0 h 622599"/>
                    <a:gd name="connsiteX1" fmla="*/ 1292 w 154886"/>
                    <a:gd name="connsiteY1" fmla="*/ 4655 h 622599"/>
                    <a:gd name="connsiteX2" fmla="*/ 66539 w 154886"/>
                    <a:gd name="connsiteY2" fmla="*/ 69031 h 622599"/>
                    <a:gd name="connsiteX3" fmla="*/ 3264 w 154886"/>
                    <a:gd name="connsiteY3" fmla="*/ 619941 h 622599"/>
                    <a:gd name="connsiteX4" fmla="*/ 2412 w 154886"/>
                    <a:gd name="connsiteY4" fmla="*/ 504120 h 622599"/>
                    <a:gd name="connsiteX5" fmla="*/ 2678 w 154886"/>
                    <a:gd name="connsiteY5" fmla="*/ 622599 h 622599"/>
                    <a:gd name="connsiteX6" fmla="*/ 0 w 154886"/>
                    <a:gd name="connsiteY6" fmla="*/ 619972 h 622599"/>
                    <a:gd name="connsiteX7" fmla="*/ 0 w 154886"/>
                    <a:gd name="connsiteY7" fmla="*/ 1267 h 6225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54886" h="622599">
                      <a:moveTo>
                        <a:pt x="1281" y="0"/>
                      </a:moveTo>
                      <a:lnTo>
                        <a:pt x="1292" y="4655"/>
                      </a:lnTo>
                      <a:lnTo>
                        <a:pt x="66539" y="69031"/>
                      </a:lnTo>
                      <a:cubicBezTo>
                        <a:pt x="202424" y="236319"/>
                        <a:pt x="181730" y="473985"/>
                        <a:pt x="3264" y="619941"/>
                      </a:cubicBezTo>
                      <a:lnTo>
                        <a:pt x="2412" y="504120"/>
                      </a:lnTo>
                      <a:lnTo>
                        <a:pt x="2678" y="622599"/>
                      </a:lnTo>
                      <a:lnTo>
                        <a:pt x="0" y="619972"/>
                      </a:lnTo>
                      <a:lnTo>
                        <a:pt x="0" y="1267"/>
                      </a:lnTo>
                      <a:close/>
                    </a:path>
                  </a:pathLst>
                </a:custGeom>
                <a:solidFill>
                  <a:srgbClr val="27AE60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641" name="Group 1640"/>
            <p:cNvGrpSpPr/>
            <p:nvPr/>
          </p:nvGrpSpPr>
          <p:grpSpPr>
            <a:xfrm>
              <a:off x="1809291" y="3852683"/>
              <a:ext cx="293425" cy="406095"/>
              <a:chOff x="1633488" y="334932"/>
              <a:chExt cx="1344715" cy="1861064"/>
            </a:xfrm>
          </p:grpSpPr>
          <p:grpSp>
            <p:nvGrpSpPr>
              <p:cNvPr id="1664" name="Group 1663"/>
              <p:cNvGrpSpPr/>
              <p:nvPr/>
            </p:nvGrpSpPr>
            <p:grpSpPr>
              <a:xfrm>
                <a:off x="1633488" y="684696"/>
                <a:ext cx="1344715" cy="1511300"/>
                <a:chOff x="1633488" y="684696"/>
                <a:chExt cx="1344715" cy="1511300"/>
              </a:xfrm>
            </p:grpSpPr>
            <p:sp>
              <p:nvSpPr>
                <p:cNvPr id="1686" name="Freeform 1685"/>
                <p:cNvSpPr/>
                <p:nvPr/>
              </p:nvSpPr>
              <p:spPr>
                <a:xfrm flipH="1">
                  <a:off x="1633488" y="684696"/>
                  <a:ext cx="1344715" cy="1511300"/>
                </a:xfrm>
                <a:custGeom>
                  <a:avLst/>
                  <a:gdLst>
                    <a:gd name="connsiteX0" fmla="*/ 695217 w 1344715"/>
                    <a:gd name="connsiteY0" fmla="*/ 0 h 1511300"/>
                    <a:gd name="connsiteX1" fmla="*/ 685058 w 1344715"/>
                    <a:gd name="connsiteY1" fmla="*/ 0 h 1511300"/>
                    <a:gd name="connsiteX2" fmla="*/ 659657 w 1344715"/>
                    <a:gd name="connsiteY2" fmla="*/ 0 h 1511300"/>
                    <a:gd name="connsiteX3" fmla="*/ 649498 w 1344715"/>
                    <a:gd name="connsiteY3" fmla="*/ 0 h 1511300"/>
                    <a:gd name="connsiteX4" fmla="*/ 649498 w 1344715"/>
                    <a:gd name="connsiteY4" fmla="*/ 424 h 1511300"/>
                    <a:gd name="connsiteX5" fmla="*/ 556042 w 1344715"/>
                    <a:gd name="connsiteY5" fmla="*/ 4323 h 1511300"/>
                    <a:gd name="connsiteX6" fmla="*/ 619492 w 1344715"/>
                    <a:gd name="connsiteY6" fmla="*/ 1506592 h 1511300"/>
                    <a:gd name="connsiteX7" fmla="*/ 649498 w 1344715"/>
                    <a:gd name="connsiteY7" fmla="*/ 1509264 h 1511300"/>
                    <a:gd name="connsiteX8" fmla="*/ 649498 w 1344715"/>
                    <a:gd name="connsiteY8" fmla="*/ 1511300 h 1511300"/>
                    <a:gd name="connsiteX9" fmla="*/ 672357 w 1344715"/>
                    <a:gd name="connsiteY9" fmla="*/ 1511300 h 1511300"/>
                    <a:gd name="connsiteX10" fmla="*/ 672358 w 1344715"/>
                    <a:gd name="connsiteY10" fmla="*/ 1511300 h 1511300"/>
                    <a:gd name="connsiteX11" fmla="*/ 695217 w 1344715"/>
                    <a:gd name="connsiteY11" fmla="*/ 1511300 h 1511300"/>
                    <a:gd name="connsiteX12" fmla="*/ 695217 w 1344715"/>
                    <a:gd name="connsiteY12" fmla="*/ 1507477 h 1511300"/>
                    <a:gd name="connsiteX13" fmla="*/ 778028 w 1344715"/>
                    <a:gd name="connsiteY13" fmla="*/ 1493630 h 1511300"/>
                    <a:gd name="connsiteX14" fmla="*/ 788673 w 1344715"/>
                    <a:gd name="connsiteY14" fmla="*/ 4323 h 1511300"/>
                    <a:gd name="connsiteX15" fmla="*/ 695217 w 1344715"/>
                    <a:gd name="connsiteY15" fmla="*/ 424 h 15113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344715" h="1511300">
                      <a:moveTo>
                        <a:pt x="695217" y="0"/>
                      </a:moveTo>
                      <a:lnTo>
                        <a:pt x="685058" y="0"/>
                      </a:lnTo>
                      <a:lnTo>
                        <a:pt x="659657" y="0"/>
                      </a:lnTo>
                      <a:lnTo>
                        <a:pt x="649498" y="0"/>
                      </a:lnTo>
                      <a:lnTo>
                        <a:pt x="649498" y="424"/>
                      </a:lnTo>
                      <a:lnTo>
                        <a:pt x="556042" y="4323"/>
                      </a:lnTo>
                      <a:cubicBezTo>
                        <a:pt x="-429374" y="89872"/>
                        <a:pt x="90582" y="1417322"/>
                        <a:pt x="619492" y="1506592"/>
                      </a:cubicBezTo>
                      <a:lnTo>
                        <a:pt x="649498" y="1509264"/>
                      </a:lnTo>
                      <a:lnTo>
                        <a:pt x="649498" y="1511300"/>
                      </a:lnTo>
                      <a:lnTo>
                        <a:pt x="672357" y="1511300"/>
                      </a:lnTo>
                      <a:lnTo>
                        <a:pt x="672358" y="1511300"/>
                      </a:lnTo>
                      <a:lnTo>
                        <a:pt x="695217" y="1511300"/>
                      </a:lnTo>
                      <a:lnTo>
                        <a:pt x="695217" y="1507477"/>
                      </a:lnTo>
                      <a:lnTo>
                        <a:pt x="778028" y="1493630"/>
                      </a:lnTo>
                      <a:cubicBezTo>
                        <a:pt x="1287124" y="1330205"/>
                        <a:pt x="1741242" y="87020"/>
                        <a:pt x="788673" y="4323"/>
                      </a:cubicBezTo>
                      <a:lnTo>
                        <a:pt x="695217" y="424"/>
                      </a:lnTo>
                      <a:close/>
                    </a:path>
                  </a:pathLst>
                </a:custGeom>
                <a:solidFill>
                  <a:srgbClr val="E35443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687" name="Freeform 1686"/>
                <p:cNvSpPr/>
                <p:nvPr/>
              </p:nvSpPr>
              <p:spPr>
                <a:xfrm flipH="1">
                  <a:off x="2305845" y="684696"/>
                  <a:ext cx="672358" cy="1511300"/>
                </a:xfrm>
                <a:custGeom>
                  <a:avLst/>
                  <a:gdLst>
                    <a:gd name="connsiteX0" fmla="*/ 672358 w 672358"/>
                    <a:gd name="connsiteY0" fmla="*/ 0 h 1511300"/>
                    <a:gd name="connsiteX1" fmla="*/ 659657 w 672358"/>
                    <a:gd name="connsiteY1" fmla="*/ 0 h 1511300"/>
                    <a:gd name="connsiteX2" fmla="*/ 649498 w 672358"/>
                    <a:gd name="connsiteY2" fmla="*/ 0 h 1511300"/>
                    <a:gd name="connsiteX3" fmla="*/ 649498 w 672358"/>
                    <a:gd name="connsiteY3" fmla="*/ 424 h 1511300"/>
                    <a:gd name="connsiteX4" fmla="*/ 556042 w 672358"/>
                    <a:gd name="connsiteY4" fmla="*/ 4323 h 1511300"/>
                    <a:gd name="connsiteX5" fmla="*/ 619492 w 672358"/>
                    <a:gd name="connsiteY5" fmla="*/ 1506592 h 1511300"/>
                    <a:gd name="connsiteX6" fmla="*/ 649498 w 672358"/>
                    <a:gd name="connsiteY6" fmla="*/ 1509264 h 1511300"/>
                    <a:gd name="connsiteX7" fmla="*/ 649498 w 672358"/>
                    <a:gd name="connsiteY7" fmla="*/ 1511300 h 1511300"/>
                    <a:gd name="connsiteX8" fmla="*/ 672357 w 672358"/>
                    <a:gd name="connsiteY8" fmla="*/ 1511300 h 1511300"/>
                    <a:gd name="connsiteX9" fmla="*/ 672358 w 672358"/>
                    <a:gd name="connsiteY9" fmla="*/ 1511300 h 15113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672358" h="1511300">
                      <a:moveTo>
                        <a:pt x="672358" y="0"/>
                      </a:moveTo>
                      <a:lnTo>
                        <a:pt x="659657" y="0"/>
                      </a:lnTo>
                      <a:lnTo>
                        <a:pt x="649498" y="0"/>
                      </a:lnTo>
                      <a:lnTo>
                        <a:pt x="649498" y="424"/>
                      </a:lnTo>
                      <a:lnTo>
                        <a:pt x="556042" y="4323"/>
                      </a:lnTo>
                      <a:cubicBezTo>
                        <a:pt x="-429374" y="89872"/>
                        <a:pt x="90582" y="1417322"/>
                        <a:pt x="619492" y="1506592"/>
                      </a:cubicBezTo>
                      <a:lnTo>
                        <a:pt x="649498" y="1509264"/>
                      </a:lnTo>
                      <a:lnTo>
                        <a:pt x="649498" y="1511300"/>
                      </a:lnTo>
                      <a:lnTo>
                        <a:pt x="672357" y="1511300"/>
                      </a:lnTo>
                      <a:lnTo>
                        <a:pt x="672358" y="1511300"/>
                      </a:lnTo>
                      <a:close/>
                    </a:path>
                  </a:pathLst>
                </a:custGeom>
                <a:solidFill>
                  <a:srgbClr val="D63120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665" name="Group 1664"/>
              <p:cNvGrpSpPr/>
              <p:nvPr/>
            </p:nvGrpSpPr>
            <p:grpSpPr>
              <a:xfrm>
                <a:off x="1985367" y="334932"/>
                <a:ext cx="643040" cy="505060"/>
                <a:chOff x="2362639" y="273524"/>
                <a:chExt cx="643040" cy="505060"/>
              </a:xfrm>
            </p:grpSpPr>
            <p:sp>
              <p:nvSpPr>
                <p:cNvPr id="1684" name="Freeform 1683"/>
                <p:cNvSpPr/>
                <p:nvPr/>
              </p:nvSpPr>
              <p:spPr>
                <a:xfrm rot="10800000" flipH="1">
                  <a:off x="2362639" y="273524"/>
                  <a:ext cx="643040" cy="499054"/>
                </a:xfrm>
                <a:custGeom>
                  <a:avLst/>
                  <a:gdLst>
                    <a:gd name="connsiteX0" fmla="*/ 643040 w 643040"/>
                    <a:gd name="connsiteY0" fmla="*/ 499054 h 499054"/>
                    <a:gd name="connsiteX1" fmla="*/ 562786 w 643040"/>
                    <a:gd name="connsiteY1" fmla="*/ 129158 h 499054"/>
                    <a:gd name="connsiteX2" fmla="*/ 509870 w 643040"/>
                    <a:gd name="connsiteY2" fmla="*/ 68037 h 499054"/>
                    <a:gd name="connsiteX3" fmla="*/ 320349 w 643040"/>
                    <a:gd name="connsiteY3" fmla="*/ 0 h 499054"/>
                    <a:gd name="connsiteX4" fmla="*/ 130829 w 643040"/>
                    <a:gd name="connsiteY4" fmla="*/ 68037 h 499054"/>
                    <a:gd name="connsiteX5" fmla="*/ 80828 w 643040"/>
                    <a:gd name="connsiteY5" fmla="*/ 125790 h 499054"/>
                    <a:gd name="connsiteX6" fmla="*/ 0 w 643040"/>
                    <a:gd name="connsiteY6" fmla="*/ 498332 h 499054"/>
                    <a:gd name="connsiteX7" fmla="*/ 204341 w 643040"/>
                    <a:gd name="connsiteY7" fmla="*/ 335747 h 499054"/>
                    <a:gd name="connsiteX8" fmla="*/ 321520 w 643040"/>
                    <a:gd name="connsiteY8" fmla="*/ 483020 h 499054"/>
                    <a:gd name="connsiteX9" fmla="*/ 321520 w 643040"/>
                    <a:gd name="connsiteY9" fmla="*/ 483742 h 499054"/>
                    <a:gd name="connsiteX10" fmla="*/ 438699 w 643040"/>
                    <a:gd name="connsiteY10" fmla="*/ 336469 h 4990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643040" h="499054">
                      <a:moveTo>
                        <a:pt x="643040" y="499054"/>
                      </a:moveTo>
                      <a:lnTo>
                        <a:pt x="562786" y="129158"/>
                      </a:lnTo>
                      <a:lnTo>
                        <a:pt x="509870" y="68037"/>
                      </a:lnTo>
                      <a:cubicBezTo>
                        <a:pt x="458367" y="25533"/>
                        <a:pt x="392340" y="0"/>
                        <a:pt x="320349" y="0"/>
                      </a:cubicBezTo>
                      <a:cubicBezTo>
                        <a:pt x="248359" y="0"/>
                        <a:pt x="182331" y="25533"/>
                        <a:pt x="130829" y="68037"/>
                      </a:cubicBezTo>
                      <a:lnTo>
                        <a:pt x="80828" y="125790"/>
                      </a:lnTo>
                      <a:lnTo>
                        <a:pt x="0" y="498332"/>
                      </a:lnTo>
                      <a:lnTo>
                        <a:pt x="204341" y="335747"/>
                      </a:lnTo>
                      <a:lnTo>
                        <a:pt x="321520" y="483020"/>
                      </a:lnTo>
                      <a:lnTo>
                        <a:pt x="321520" y="483742"/>
                      </a:lnTo>
                      <a:lnTo>
                        <a:pt x="438699" y="336469"/>
                      </a:lnTo>
                      <a:close/>
                    </a:path>
                  </a:pathLst>
                </a:custGeom>
                <a:solidFill>
                  <a:srgbClr val="58D68F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685" name="Freeform 1684"/>
                <p:cNvSpPr/>
                <p:nvPr/>
              </p:nvSpPr>
              <p:spPr>
                <a:xfrm rot="10800000" flipH="1">
                  <a:off x="2684159" y="279737"/>
                  <a:ext cx="321520" cy="498847"/>
                </a:xfrm>
                <a:custGeom>
                  <a:avLst/>
                  <a:gdLst>
                    <a:gd name="connsiteX0" fmla="*/ 321520 w 321520"/>
                    <a:gd name="connsiteY0" fmla="*/ 498847 h 498847"/>
                    <a:gd name="connsiteX1" fmla="*/ 241266 w 321520"/>
                    <a:gd name="connsiteY1" fmla="*/ 128951 h 498847"/>
                    <a:gd name="connsiteX2" fmla="*/ 188350 w 321520"/>
                    <a:gd name="connsiteY2" fmla="*/ 67830 h 498847"/>
                    <a:gd name="connsiteX3" fmla="*/ 101273 w 321520"/>
                    <a:gd name="connsiteY3" fmla="*/ 17873 h 498847"/>
                    <a:gd name="connsiteX4" fmla="*/ 0 w 321520"/>
                    <a:gd name="connsiteY4" fmla="*/ 0 h 498847"/>
                    <a:gd name="connsiteX5" fmla="*/ 0 w 321520"/>
                    <a:gd name="connsiteY5" fmla="*/ 482813 h 498847"/>
                    <a:gd name="connsiteX6" fmla="*/ 0 w 321520"/>
                    <a:gd name="connsiteY6" fmla="*/ 483535 h 498847"/>
                    <a:gd name="connsiteX7" fmla="*/ 117179 w 321520"/>
                    <a:gd name="connsiteY7" fmla="*/ 336262 h 4988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21520" h="498847">
                      <a:moveTo>
                        <a:pt x="321520" y="498847"/>
                      </a:moveTo>
                      <a:lnTo>
                        <a:pt x="241266" y="128951"/>
                      </a:lnTo>
                      <a:lnTo>
                        <a:pt x="188350" y="67830"/>
                      </a:lnTo>
                      <a:cubicBezTo>
                        <a:pt x="162599" y="46578"/>
                        <a:pt x="133216" y="29569"/>
                        <a:pt x="101273" y="17873"/>
                      </a:cubicBezTo>
                      <a:lnTo>
                        <a:pt x="0" y="0"/>
                      </a:lnTo>
                      <a:lnTo>
                        <a:pt x="0" y="482813"/>
                      </a:lnTo>
                      <a:lnTo>
                        <a:pt x="0" y="483535"/>
                      </a:lnTo>
                      <a:lnTo>
                        <a:pt x="117179" y="336262"/>
                      </a:lnTo>
                      <a:close/>
                    </a:path>
                  </a:pathLst>
                </a:custGeom>
                <a:solidFill>
                  <a:srgbClr val="27AE60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666" name="Oval 1665"/>
              <p:cNvSpPr/>
              <p:nvPr/>
            </p:nvSpPr>
            <p:spPr>
              <a:xfrm>
                <a:off x="1844114" y="919903"/>
                <a:ext cx="72000" cy="72000"/>
              </a:xfrm>
              <a:prstGeom prst="ellipse">
                <a:avLst/>
              </a:prstGeom>
              <a:solidFill>
                <a:srgbClr val="F8B61A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667" name="Oval 1666"/>
              <p:cNvSpPr/>
              <p:nvPr/>
            </p:nvSpPr>
            <p:spPr>
              <a:xfrm>
                <a:off x="2120370" y="919903"/>
                <a:ext cx="72000" cy="72000"/>
              </a:xfrm>
              <a:prstGeom prst="ellipse">
                <a:avLst/>
              </a:prstGeom>
              <a:solidFill>
                <a:srgbClr val="F8B61A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668" name="Oval 1667"/>
              <p:cNvSpPr/>
              <p:nvPr/>
            </p:nvSpPr>
            <p:spPr>
              <a:xfrm>
                <a:off x="2415056" y="919903"/>
                <a:ext cx="72000" cy="72000"/>
              </a:xfrm>
              <a:prstGeom prst="ellipse">
                <a:avLst/>
              </a:prstGeom>
              <a:solidFill>
                <a:srgbClr val="F19E12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669" name="Oval 1668"/>
              <p:cNvSpPr/>
              <p:nvPr/>
            </p:nvSpPr>
            <p:spPr>
              <a:xfrm>
                <a:off x="2700852" y="919903"/>
                <a:ext cx="72000" cy="72000"/>
              </a:xfrm>
              <a:prstGeom prst="ellipse">
                <a:avLst/>
              </a:prstGeom>
              <a:solidFill>
                <a:srgbClr val="F19E12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670" name="Oval 1669"/>
              <p:cNvSpPr/>
              <p:nvPr/>
            </p:nvSpPr>
            <p:spPr>
              <a:xfrm>
                <a:off x="1707805" y="1168657"/>
                <a:ext cx="72000" cy="72000"/>
              </a:xfrm>
              <a:prstGeom prst="ellipse">
                <a:avLst/>
              </a:prstGeom>
              <a:solidFill>
                <a:srgbClr val="F8B61A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671" name="Oval 1670"/>
              <p:cNvSpPr/>
              <p:nvPr/>
            </p:nvSpPr>
            <p:spPr>
              <a:xfrm>
                <a:off x="1982315" y="1168657"/>
                <a:ext cx="72000" cy="72000"/>
              </a:xfrm>
              <a:prstGeom prst="ellipse">
                <a:avLst/>
              </a:prstGeom>
              <a:solidFill>
                <a:srgbClr val="F8B61A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672" name="Oval 1671"/>
              <p:cNvSpPr/>
              <p:nvPr/>
            </p:nvSpPr>
            <p:spPr>
              <a:xfrm>
                <a:off x="2270655" y="1168657"/>
                <a:ext cx="72000" cy="72000"/>
              </a:xfrm>
              <a:prstGeom prst="ellipse">
                <a:avLst/>
              </a:prstGeom>
              <a:solidFill>
                <a:srgbClr val="F8B61A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673" name="Oval 1672"/>
              <p:cNvSpPr/>
              <p:nvPr/>
            </p:nvSpPr>
            <p:spPr>
              <a:xfrm>
                <a:off x="2561179" y="1158779"/>
                <a:ext cx="72000" cy="72000"/>
              </a:xfrm>
              <a:prstGeom prst="ellipse">
                <a:avLst/>
              </a:prstGeom>
              <a:solidFill>
                <a:srgbClr val="F19E12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674" name="Oval 1673"/>
              <p:cNvSpPr/>
              <p:nvPr/>
            </p:nvSpPr>
            <p:spPr>
              <a:xfrm>
                <a:off x="2833510" y="1158779"/>
                <a:ext cx="72000" cy="72000"/>
              </a:xfrm>
              <a:prstGeom prst="ellipse">
                <a:avLst/>
              </a:prstGeom>
              <a:solidFill>
                <a:srgbClr val="F19E12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675" name="Oval 1674"/>
              <p:cNvSpPr/>
              <p:nvPr/>
            </p:nvSpPr>
            <p:spPr>
              <a:xfrm>
                <a:off x="1844114" y="1437922"/>
                <a:ext cx="72000" cy="72000"/>
              </a:xfrm>
              <a:prstGeom prst="ellipse">
                <a:avLst/>
              </a:prstGeom>
              <a:solidFill>
                <a:srgbClr val="F8B61A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676" name="Oval 1675"/>
              <p:cNvSpPr/>
              <p:nvPr/>
            </p:nvSpPr>
            <p:spPr>
              <a:xfrm>
                <a:off x="2120370" y="1437922"/>
                <a:ext cx="72000" cy="72000"/>
              </a:xfrm>
              <a:prstGeom prst="ellipse">
                <a:avLst/>
              </a:prstGeom>
              <a:solidFill>
                <a:srgbClr val="F8B61A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677" name="Oval 1676"/>
              <p:cNvSpPr/>
              <p:nvPr/>
            </p:nvSpPr>
            <p:spPr>
              <a:xfrm>
                <a:off x="2417471" y="1437922"/>
                <a:ext cx="72000" cy="72000"/>
              </a:xfrm>
              <a:prstGeom prst="ellipse">
                <a:avLst/>
              </a:prstGeom>
              <a:solidFill>
                <a:srgbClr val="F19E12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678" name="Oval 1677"/>
              <p:cNvSpPr/>
              <p:nvPr/>
            </p:nvSpPr>
            <p:spPr>
              <a:xfrm>
                <a:off x="2703365" y="1437922"/>
                <a:ext cx="72000" cy="72000"/>
              </a:xfrm>
              <a:prstGeom prst="ellipse">
                <a:avLst/>
              </a:prstGeom>
              <a:solidFill>
                <a:srgbClr val="F19E12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679" name="Oval 1678"/>
              <p:cNvSpPr/>
              <p:nvPr/>
            </p:nvSpPr>
            <p:spPr>
              <a:xfrm>
                <a:off x="1983481" y="1707816"/>
                <a:ext cx="72000" cy="72000"/>
              </a:xfrm>
              <a:prstGeom prst="ellipse">
                <a:avLst/>
              </a:prstGeom>
              <a:solidFill>
                <a:srgbClr val="F8B61A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680" name="Oval 1679"/>
              <p:cNvSpPr/>
              <p:nvPr/>
            </p:nvSpPr>
            <p:spPr>
              <a:xfrm>
                <a:off x="2270655" y="1707816"/>
                <a:ext cx="72000" cy="72000"/>
              </a:xfrm>
              <a:prstGeom prst="ellipse">
                <a:avLst/>
              </a:prstGeom>
              <a:solidFill>
                <a:srgbClr val="F8B61A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681" name="Oval 1680"/>
              <p:cNvSpPr/>
              <p:nvPr/>
            </p:nvSpPr>
            <p:spPr>
              <a:xfrm>
                <a:off x="2561179" y="1693893"/>
                <a:ext cx="72000" cy="72000"/>
              </a:xfrm>
              <a:prstGeom prst="ellipse">
                <a:avLst/>
              </a:prstGeom>
              <a:solidFill>
                <a:srgbClr val="F19E12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682" name="Oval 1681"/>
              <p:cNvSpPr/>
              <p:nvPr/>
            </p:nvSpPr>
            <p:spPr>
              <a:xfrm>
                <a:off x="2120370" y="2004471"/>
                <a:ext cx="72000" cy="72000"/>
              </a:xfrm>
              <a:prstGeom prst="ellipse">
                <a:avLst/>
              </a:prstGeom>
              <a:solidFill>
                <a:srgbClr val="F8B61A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683" name="Oval 1682"/>
              <p:cNvSpPr/>
              <p:nvPr/>
            </p:nvSpPr>
            <p:spPr>
              <a:xfrm>
                <a:off x="2417471" y="1997687"/>
                <a:ext cx="72000" cy="72000"/>
              </a:xfrm>
              <a:prstGeom prst="ellipse">
                <a:avLst/>
              </a:prstGeom>
              <a:solidFill>
                <a:srgbClr val="F19E12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642" name="Group 1641"/>
            <p:cNvGrpSpPr/>
            <p:nvPr/>
          </p:nvGrpSpPr>
          <p:grpSpPr>
            <a:xfrm>
              <a:off x="3057105" y="3768221"/>
              <a:ext cx="343148" cy="477007"/>
              <a:chOff x="5216848" y="2546882"/>
              <a:chExt cx="1572587" cy="2186039"/>
            </a:xfrm>
          </p:grpSpPr>
          <p:grpSp>
            <p:nvGrpSpPr>
              <p:cNvPr id="1647" name="Group 1646"/>
              <p:cNvGrpSpPr/>
              <p:nvPr/>
            </p:nvGrpSpPr>
            <p:grpSpPr>
              <a:xfrm>
                <a:off x="5216848" y="2546882"/>
                <a:ext cx="1572587" cy="2186039"/>
                <a:chOff x="4589405" y="1579240"/>
                <a:chExt cx="1572587" cy="2186039"/>
              </a:xfrm>
            </p:grpSpPr>
            <p:grpSp>
              <p:nvGrpSpPr>
                <p:cNvPr id="1649" name="Group 1648"/>
                <p:cNvGrpSpPr/>
                <p:nvPr/>
              </p:nvGrpSpPr>
              <p:grpSpPr>
                <a:xfrm rot="2641257">
                  <a:off x="5178361" y="1579240"/>
                  <a:ext cx="983631" cy="742452"/>
                  <a:chOff x="3510643" y="3553204"/>
                  <a:chExt cx="2496364" cy="1884275"/>
                </a:xfrm>
              </p:grpSpPr>
              <p:sp>
                <p:nvSpPr>
                  <p:cNvPr id="1662" name="Freeform 1661"/>
                  <p:cNvSpPr/>
                  <p:nvPr/>
                </p:nvSpPr>
                <p:spPr>
                  <a:xfrm>
                    <a:off x="3510643" y="3553204"/>
                    <a:ext cx="1248182" cy="1884275"/>
                  </a:xfrm>
                  <a:custGeom>
                    <a:avLst/>
                    <a:gdLst>
                      <a:gd name="connsiteX0" fmla="*/ 330200 w 330200"/>
                      <a:gd name="connsiteY0" fmla="*/ 463550 h 498475"/>
                      <a:gd name="connsiteX1" fmla="*/ 330200 w 330200"/>
                      <a:gd name="connsiteY1" fmla="*/ 0 h 498475"/>
                      <a:gd name="connsiteX2" fmla="*/ 155575 w 330200"/>
                      <a:gd name="connsiteY2" fmla="*/ 180975 h 498475"/>
                      <a:gd name="connsiteX3" fmla="*/ 231775 w 330200"/>
                      <a:gd name="connsiteY3" fmla="*/ 311150 h 498475"/>
                      <a:gd name="connsiteX4" fmla="*/ 0 w 330200"/>
                      <a:gd name="connsiteY4" fmla="*/ 311150 h 498475"/>
                      <a:gd name="connsiteX5" fmla="*/ 209550 w 330200"/>
                      <a:gd name="connsiteY5" fmla="*/ 498475 h 498475"/>
                      <a:gd name="connsiteX6" fmla="*/ 330200 w 330200"/>
                      <a:gd name="connsiteY6" fmla="*/ 463550 h 4984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330200" h="498475">
                        <a:moveTo>
                          <a:pt x="330200" y="463550"/>
                        </a:moveTo>
                        <a:lnTo>
                          <a:pt x="330200" y="0"/>
                        </a:lnTo>
                        <a:lnTo>
                          <a:pt x="155575" y="180975"/>
                        </a:lnTo>
                        <a:lnTo>
                          <a:pt x="231775" y="311150"/>
                        </a:lnTo>
                        <a:lnTo>
                          <a:pt x="0" y="311150"/>
                        </a:lnTo>
                        <a:lnTo>
                          <a:pt x="209550" y="498475"/>
                        </a:lnTo>
                        <a:lnTo>
                          <a:pt x="330200" y="463550"/>
                        </a:lnTo>
                        <a:close/>
                      </a:path>
                    </a:pathLst>
                  </a:custGeom>
                  <a:solidFill>
                    <a:srgbClr val="58D68F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663" name="Freeform 1662"/>
                  <p:cNvSpPr/>
                  <p:nvPr/>
                </p:nvSpPr>
                <p:spPr>
                  <a:xfrm flipH="1">
                    <a:off x="4758825" y="3553204"/>
                    <a:ext cx="1248182" cy="1884275"/>
                  </a:xfrm>
                  <a:custGeom>
                    <a:avLst/>
                    <a:gdLst>
                      <a:gd name="connsiteX0" fmla="*/ 330200 w 330200"/>
                      <a:gd name="connsiteY0" fmla="*/ 463550 h 498475"/>
                      <a:gd name="connsiteX1" fmla="*/ 330200 w 330200"/>
                      <a:gd name="connsiteY1" fmla="*/ 0 h 498475"/>
                      <a:gd name="connsiteX2" fmla="*/ 155575 w 330200"/>
                      <a:gd name="connsiteY2" fmla="*/ 180975 h 498475"/>
                      <a:gd name="connsiteX3" fmla="*/ 231775 w 330200"/>
                      <a:gd name="connsiteY3" fmla="*/ 311150 h 498475"/>
                      <a:gd name="connsiteX4" fmla="*/ 0 w 330200"/>
                      <a:gd name="connsiteY4" fmla="*/ 311150 h 498475"/>
                      <a:gd name="connsiteX5" fmla="*/ 209550 w 330200"/>
                      <a:gd name="connsiteY5" fmla="*/ 498475 h 498475"/>
                      <a:gd name="connsiteX6" fmla="*/ 330200 w 330200"/>
                      <a:gd name="connsiteY6" fmla="*/ 463550 h 4984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330200" h="498475">
                        <a:moveTo>
                          <a:pt x="330200" y="463550"/>
                        </a:moveTo>
                        <a:lnTo>
                          <a:pt x="330200" y="0"/>
                        </a:lnTo>
                        <a:lnTo>
                          <a:pt x="155575" y="180975"/>
                        </a:lnTo>
                        <a:lnTo>
                          <a:pt x="231775" y="311150"/>
                        </a:lnTo>
                        <a:lnTo>
                          <a:pt x="0" y="311150"/>
                        </a:lnTo>
                        <a:lnTo>
                          <a:pt x="209550" y="498475"/>
                        </a:lnTo>
                        <a:lnTo>
                          <a:pt x="330200" y="463550"/>
                        </a:lnTo>
                        <a:close/>
                      </a:path>
                    </a:pathLst>
                  </a:custGeom>
                  <a:solidFill>
                    <a:srgbClr val="27AE60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1650" name="Arc 1649"/>
                <p:cNvSpPr/>
                <p:nvPr/>
              </p:nvSpPr>
              <p:spPr>
                <a:xfrm flipH="1">
                  <a:off x="5370938" y="2162494"/>
                  <a:ext cx="356589" cy="733443"/>
                </a:xfrm>
                <a:prstGeom prst="arc">
                  <a:avLst>
                    <a:gd name="adj1" fmla="val 16200000"/>
                    <a:gd name="adj2" fmla="val 374751"/>
                  </a:avLst>
                </a:prstGeom>
                <a:noFill/>
                <a:ln w="76200" cap="flat" cmpd="sng" algn="ctr">
                  <a:solidFill>
                    <a:srgbClr val="27AE6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grpSp>
              <p:nvGrpSpPr>
                <p:cNvPr id="1651" name="Group 1650"/>
                <p:cNvGrpSpPr/>
                <p:nvPr/>
              </p:nvGrpSpPr>
              <p:grpSpPr>
                <a:xfrm>
                  <a:off x="4589405" y="2363348"/>
                  <a:ext cx="1566675" cy="1401931"/>
                  <a:chOff x="4589405" y="2363348"/>
                  <a:chExt cx="1566675" cy="1401931"/>
                </a:xfrm>
              </p:grpSpPr>
              <p:sp>
                <p:nvSpPr>
                  <p:cNvPr id="1652" name="Oval 1651"/>
                  <p:cNvSpPr/>
                  <p:nvPr/>
                </p:nvSpPr>
                <p:spPr>
                  <a:xfrm>
                    <a:off x="4589405" y="2363348"/>
                    <a:ext cx="391669" cy="391669"/>
                  </a:xfrm>
                  <a:prstGeom prst="ellipse">
                    <a:avLst/>
                  </a:prstGeom>
                  <a:solidFill>
                    <a:srgbClr val="415B76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653" name="Oval 1652"/>
                  <p:cNvSpPr/>
                  <p:nvPr/>
                </p:nvSpPr>
                <p:spPr>
                  <a:xfrm>
                    <a:off x="4981074" y="2363348"/>
                    <a:ext cx="391669" cy="391669"/>
                  </a:xfrm>
                  <a:prstGeom prst="ellipse">
                    <a:avLst/>
                  </a:prstGeom>
                  <a:solidFill>
                    <a:srgbClr val="415B76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654" name="Oval 1653"/>
                  <p:cNvSpPr/>
                  <p:nvPr/>
                </p:nvSpPr>
                <p:spPr>
                  <a:xfrm>
                    <a:off x="5372743" y="2363348"/>
                    <a:ext cx="391669" cy="391669"/>
                  </a:xfrm>
                  <a:prstGeom prst="ellipse">
                    <a:avLst/>
                  </a:prstGeom>
                  <a:solidFill>
                    <a:srgbClr val="415B76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655" name="Oval 1654"/>
                  <p:cNvSpPr/>
                  <p:nvPr/>
                </p:nvSpPr>
                <p:spPr>
                  <a:xfrm>
                    <a:off x="4785239" y="2700102"/>
                    <a:ext cx="391669" cy="391669"/>
                  </a:xfrm>
                  <a:prstGeom prst="ellipse">
                    <a:avLst/>
                  </a:prstGeom>
                  <a:solidFill>
                    <a:srgbClr val="415B76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656" name="Oval 1655"/>
                  <p:cNvSpPr/>
                  <p:nvPr/>
                </p:nvSpPr>
                <p:spPr>
                  <a:xfrm>
                    <a:off x="5176908" y="2700102"/>
                    <a:ext cx="391669" cy="391669"/>
                  </a:xfrm>
                  <a:prstGeom prst="ellipse">
                    <a:avLst/>
                  </a:prstGeom>
                  <a:solidFill>
                    <a:srgbClr val="415B76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657" name="Oval 1656"/>
                  <p:cNvSpPr/>
                  <p:nvPr/>
                </p:nvSpPr>
                <p:spPr>
                  <a:xfrm>
                    <a:off x="4981073" y="3036856"/>
                    <a:ext cx="391669" cy="391669"/>
                  </a:xfrm>
                  <a:prstGeom prst="ellipse">
                    <a:avLst/>
                  </a:prstGeom>
                  <a:solidFill>
                    <a:srgbClr val="415B76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658" name="Oval 1657"/>
                  <p:cNvSpPr/>
                  <p:nvPr/>
                </p:nvSpPr>
                <p:spPr>
                  <a:xfrm>
                    <a:off x="5764411" y="2363348"/>
                    <a:ext cx="391669" cy="391669"/>
                  </a:xfrm>
                  <a:prstGeom prst="ellipse">
                    <a:avLst/>
                  </a:prstGeom>
                  <a:solidFill>
                    <a:srgbClr val="415B76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659" name="Oval 1658"/>
                  <p:cNvSpPr/>
                  <p:nvPr/>
                </p:nvSpPr>
                <p:spPr>
                  <a:xfrm>
                    <a:off x="5568576" y="2700102"/>
                    <a:ext cx="391669" cy="391669"/>
                  </a:xfrm>
                  <a:prstGeom prst="ellipse">
                    <a:avLst/>
                  </a:prstGeom>
                  <a:solidFill>
                    <a:srgbClr val="415B76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660" name="Oval 1659"/>
                  <p:cNvSpPr/>
                  <p:nvPr/>
                </p:nvSpPr>
                <p:spPr>
                  <a:xfrm>
                    <a:off x="5372741" y="3036856"/>
                    <a:ext cx="391669" cy="391669"/>
                  </a:xfrm>
                  <a:prstGeom prst="ellipse">
                    <a:avLst/>
                  </a:prstGeom>
                  <a:solidFill>
                    <a:srgbClr val="415B76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661" name="Oval 1660"/>
                  <p:cNvSpPr/>
                  <p:nvPr/>
                </p:nvSpPr>
                <p:spPr>
                  <a:xfrm>
                    <a:off x="5176905" y="3373610"/>
                    <a:ext cx="391669" cy="391669"/>
                  </a:xfrm>
                  <a:prstGeom prst="ellipse">
                    <a:avLst/>
                  </a:prstGeom>
                  <a:solidFill>
                    <a:srgbClr val="415B76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</p:grpSp>
          <p:sp>
            <p:nvSpPr>
              <p:cNvPr id="1648" name="Freeform 1647"/>
              <p:cNvSpPr/>
              <p:nvPr/>
            </p:nvSpPr>
            <p:spPr>
              <a:xfrm>
                <a:off x="5998687" y="3330989"/>
                <a:ext cx="786324" cy="1401932"/>
              </a:xfrm>
              <a:custGeom>
                <a:avLst/>
                <a:gdLst>
                  <a:gd name="connsiteX0" fmla="*/ 2983 w 786324"/>
                  <a:gd name="connsiteY0" fmla="*/ 1010262 h 1401932"/>
                  <a:gd name="connsiteX1" fmla="*/ 198818 w 786324"/>
                  <a:gd name="connsiteY1" fmla="*/ 1206097 h 1401932"/>
                  <a:gd name="connsiteX2" fmla="*/ 2983 w 786324"/>
                  <a:gd name="connsiteY2" fmla="*/ 1401932 h 1401932"/>
                  <a:gd name="connsiteX3" fmla="*/ 0 w 786324"/>
                  <a:gd name="connsiteY3" fmla="*/ 1401632 h 1401932"/>
                  <a:gd name="connsiteX4" fmla="*/ 0 w 786324"/>
                  <a:gd name="connsiteY4" fmla="*/ 1010563 h 1401932"/>
                  <a:gd name="connsiteX5" fmla="*/ 198819 w 786324"/>
                  <a:gd name="connsiteY5" fmla="*/ 673508 h 1401932"/>
                  <a:gd name="connsiteX6" fmla="*/ 394654 w 786324"/>
                  <a:gd name="connsiteY6" fmla="*/ 869343 h 1401932"/>
                  <a:gd name="connsiteX7" fmla="*/ 198819 w 786324"/>
                  <a:gd name="connsiteY7" fmla="*/ 1065178 h 1401932"/>
                  <a:gd name="connsiteX8" fmla="*/ 18374 w 786324"/>
                  <a:gd name="connsiteY8" fmla="*/ 945571 h 1401932"/>
                  <a:gd name="connsiteX9" fmla="*/ 2985 w 786324"/>
                  <a:gd name="connsiteY9" fmla="*/ 869348 h 1401932"/>
                  <a:gd name="connsiteX10" fmla="*/ 0 w 786324"/>
                  <a:gd name="connsiteY10" fmla="*/ 884133 h 1401932"/>
                  <a:gd name="connsiteX11" fmla="*/ 0 w 786324"/>
                  <a:gd name="connsiteY11" fmla="*/ 854553 h 1401932"/>
                  <a:gd name="connsiteX12" fmla="*/ 2985 w 786324"/>
                  <a:gd name="connsiteY12" fmla="*/ 869338 h 1401932"/>
                  <a:gd name="connsiteX13" fmla="*/ 18374 w 786324"/>
                  <a:gd name="connsiteY13" fmla="*/ 793115 h 1401932"/>
                  <a:gd name="connsiteX14" fmla="*/ 198819 w 786324"/>
                  <a:gd name="connsiteY14" fmla="*/ 673508 h 1401932"/>
                  <a:gd name="connsiteX15" fmla="*/ 2986 w 786324"/>
                  <a:gd name="connsiteY15" fmla="*/ 336754 h 1401932"/>
                  <a:gd name="connsiteX16" fmla="*/ 183431 w 786324"/>
                  <a:gd name="connsiteY16" fmla="*/ 456361 h 1401932"/>
                  <a:gd name="connsiteX17" fmla="*/ 198820 w 786324"/>
                  <a:gd name="connsiteY17" fmla="*/ 532584 h 1401932"/>
                  <a:gd name="connsiteX18" fmla="*/ 214209 w 786324"/>
                  <a:gd name="connsiteY18" fmla="*/ 456361 h 1401932"/>
                  <a:gd name="connsiteX19" fmla="*/ 394654 w 786324"/>
                  <a:gd name="connsiteY19" fmla="*/ 336754 h 1401932"/>
                  <a:gd name="connsiteX20" fmla="*/ 590489 w 786324"/>
                  <a:gd name="connsiteY20" fmla="*/ 532589 h 1401932"/>
                  <a:gd name="connsiteX21" fmla="*/ 394654 w 786324"/>
                  <a:gd name="connsiteY21" fmla="*/ 728424 h 1401932"/>
                  <a:gd name="connsiteX22" fmla="*/ 214209 w 786324"/>
                  <a:gd name="connsiteY22" fmla="*/ 608817 h 1401932"/>
                  <a:gd name="connsiteX23" fmla="*/ 198820 w 786324"/>
                  <a:gd name="connsiteY23" fmla="*/ 532594 h 1401932"/>
                  <a:gd name="connsiteX24" fmla="*/ 183431 w 786324"/>
                  <a:gd name="connsiteY24" fmla="*/ 608817 h 1401932"/>
                  <a:gd name="connsiteX25" fmla="*/ 2986 w 786324"/>
                  <a:gd name="connsiteY25" fmla="*/ 728424 h 1401932"/>
                  <a:gd name="connsiteX26" fmla="*/ 0 w 786324"/>
                  <a:gd name="connsiteY26" fmla="*/ 727897 h 1401932"/>
                  <a:gd name="connsiteX27" fmla="*/ 0 w 786324"/>
                  <a:gd name="connsiteY27" fmla="*/ 337281 h 1401932"/>
                  <a:gd name="connsiteX28" fmla="*/ 198821 w 786324"/>
                  <a:gd name="connsiteY28" fmla="*/ 0 h 1401932"/>
                  <a:gd name="connsiteX29" fmla="*/ 379266 w 786324"/>
                  <a:gd name="connsiteY29" fmla="*/ 119607 h 1401932"/>
                  <a:gd name="connsiteX30" fmla="*/ 394655 w 786324"/>
                  <a:gd name="connsiteY30" fmla="*/ 195830 h 1401932"/>
                  <a:gd name="connsiteX31" fmla="*/ 410044 w 786324"/>
                  <a:gd name="connsiteY31" fmla="*/ 119607 h 1401932"/>
                  <a:gd name="connsiteX32" fmla="*/ 590489 w 786324"/>
                  <a:gd name="connsiteY32" fmla="*/ 0 h 1401932"/>
                  <a:gd name="connsiteX33" fmla="*/ 786324 w 786324"/>
                  <a:gd name="connsiteY33" fmla="*/ 195835 h 1401932"/>
                  <a:gd name="connsiteX34" fmla="*/ 590489 w 786324"/>
                  <a:gd name="connsiteY34" fmla="*/ 391670 h 1401932"/>
                  <a:gd name="connsiteX35" fmla="*/ 410044 w 786324"/>
                  <a:gd name="connsiteY35" fmla="*/ 272063 h 1401932"/>
                  <a:gd name="connsiteX36" fmla="*/ 394655 w 786324"/>
                  <a:gd name="connsiteY36" fmla="*/ 195840 h 1401932"/>
                  <a:gd name="connsiteX37" fmla="*/ 379266 w 786324"/>
                  <a:gd name="connsiteY37" fmla="*/ 272063 h 1401932"/>
                  <a:gd name="connsiteX38" fmla="*/ 198821 w 786324"/>
                  <a:gd name="connsiteY38" fmla="*/ 391670 h 1401932"/>
                  <a:gd name="connsiteX39" fmla="*/ 6965 w 786324"/>
                  <a:gd name="connsiteY39" fmla="*/ 235303 h 1401932"/>
                  <a:gd name="connsiteX40" fmla="*/ 2987 w 786324"/>
                  <a:gd name="connsiteY40" fmla="*/ 195840 h 1401932"/>
                  <a:gd name="connsiteX41" fmla="*/ 0 w 786324"/>
                  <a:gd name="connsiteY41" fmla="*/ 225464 h 1401932"/>
                  <a:gd name="connsiteX42" fmla="*/ 0 w 786324"/>
                  <a:gd name="connsiteY42" fmla="*/ 166206 h 1401932"/>
                  <a:gd name="connsiteX43" fmla="*/ 2987 w 786324"/>
                  <a:gd name="connsiteY43" fmla="*/ 195830 h 1401932"/>
                  <a:gd name="connsiteX44" fmla="*/ 6965 w 786324"/>
                  <a:gd name="connsiteY44" fmla="*/ 156367 h 1401932"/>
                  <a:gd name="connsiteX45" fmla="*/ 198821 w 786324"/>
                  <a:gd name="connsiteY45" fmla="*/ 0 h 14019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</a:cxnLst>
                <a:rect l="l" t="t" r="r" b="b"/>
                <a:pathLst>
                  <a:path w="786324" h="1401932">
                    <a:moveTo>
                      <a:pt x="2983" y="1010262"/>
                    </a:moveTo>
                    <a:cubicBezTo>
                      <a:pt x="111140" y="1010262"/>
                      <a:pt x="198818" y="1097940"/>
                      <a:pt x="198818" y="1206097"/>
                    </a:cubicBezTo>
                    <a:cubicBezTo>
                      <a:pt x="198818" y="1314254"/>
                      <a:pt x="111140" y="1401932"/>
                      <a:pt x="2983" y="1401932"/>
                    </a:cubicBezTo>
                    <a:lnTo>
                      <a:pt x="0" y="1401632"/>
                    </a:lnTo>
                    <a:lnTo>
                      <a:pt x="0" y="1010563"/>
                    </a:lnTo>
                    <a:close/>
                    <a:moveTo>
                      <a:pt x="198819" y="673508"/>
                    </a:moveTo>
                    <a:cubicBezTo>
                      <a:pt x="306976" y="673508"/>
                      <a:pt x="394654" y="761186"/>
                      <a:pt x="394654" y="869343"/>
                    </a:cubicBezTo>
                    <a:cubicBezTo>
                      <a:pt x="394654" y="977500"/>
                      <a:pt x="306976" y="1065178"/>
                      <a:pt x="198819" y="1065178"/>
                    </a:cubicBezTo>
                    <a:cubicBezTo>
                      <a:pt x="117701" y="1065178"/>
                      <a:pt x="48103" y="1015859"/>
                      <a:pt x="18374" y="945571"/>
                    </a:cubicBezTo>
                    <a:lnTo>
                      <a:pt x="2985" y="869348"/>
                    </a:lnTo>
                    <a:lnTo>
                      <a:pt x="0" y="884133"/>
                    </a:lnTo>
                    <a:lnTo>
                      <a:pt x="0" y="854553"/>
                    </a:lnTo>
                    <a:lnTo>
                      <a:pt x="2985" y="869338"/>
                    </a:lnTo>
                    <a:lnTo>
                      <a:pt x="18374" y="793115"/>
                    </a:lnTo>
                    <a:cubicBezTo>
                      <a:pt x="48103" y="722827"/>
                      <a:pt x="117701" y="673508"/>
                      <a:pt x="198819" y="673508"/>
                    </a:cubicBezTo>
                    <a:close/>
                    <a:moveTo>
                      <a:pt x="2986" y="336754"/>
                    </a:moveTo>
                    <a:cubicBezTo>
                      <a:pt x="84104" y="336754"/>
                      <a:pt x="153702" y="386073"/>
                      <a:pt x="183431" y="456361"/>
                    </a:cubicBezTo>
                    <a:lnTo>
                      <a:pt x="198820" y="532584"/>
                    </a:lnTo>
                    <a:lnTo>
                      <a:pt x="214209" y="456361"/>
                    </a:lnTo>
                    <a:cubicBezTo>
                      <a:pt x="243938" y="386073"/>
                      <a:pt x="313536" y="336754"/>
                      <a:pt x="394654" y="336754"/>
                    </a:cubicBezTo>
                    <a:cubicBezTo>
                      <a:pt x="502811" y="336754"/>
                      <a:pt x="590489" y="424432"/>
                      <a:pt x="590489" y="532589"/>
                    </a:cubicBezTo>
                    <a:cubicBezTo>
                      <a:pt x="590489" y="640746"/>
                      <a:pt x="502811" y="728424"/>
                      <a:pt x="394654" y="728424"/>
                    </a:cubicBezTo>
                    <a:cubicBezTo>
                      <a:pt x="313536" y="728424"/>
                      <a:pt x="243938" y="679105"/>
                      <a:pt x="214209" y="608817"/>
                    </a:cubicBezTo>
                    <a:lnTo>
                      <a:pt x="198820" y="532594"/>
                    </a:lnTo>
                    <a:lnTo>
                      <a:pt x="183431" y="608817"/>
                    </a:lnTo>
                    <a:cubicBezTo>
                      <a:pt x="153702" y="679105"/>
                      <a:pt x="84104" y="728424"/>
                      <a:pt x="2986" y="728424"/>
                    </a:cubicBezTo>
                    <a:lnTo>
                      <a:pt x="0" y="727897"/>
                    </a:lnTo>
                    <a:lnTo>
                      <a:pt x="0" y="337281"/>
                    </a:lnTo>
                    <a:close/>
                    <a:moveTo>
                      <a:pt x="198821" y="0"/>
                    </a:moveTo>
                    <a:cubicBezTo>
                      <a:pt x="279939" y="0"/>
                      <a:pt x="349537" y="49319"/>
                      <a:pt x="379266" y="119607"/>
                    </a:cubicBezTo>
                    <a:lnTo>
                      <a:pt x="394655" y="195830"/>
                    </a:lnTo>
                    <a:lnTo>
                      <a:pt x="410044" y="119607"/>
                    </a:lnTo>
                    <a:cubicBezTo>
                      <a:pt x="439773" y="49319"/>
                      <a:pt x="509372" y="0"/>
                      <a:pt x="590489" y="0"/>
                    </a:cubicBezTo>
                    <a:cubicBezTo>
                      <a:pt x="698646" y="0"/>
                      <a:pt x="786324" y="87678"/>
                      <a:pt x="786324" y="195835"/>
                    </a:cubicBezTo>
                    <a:cubicBezTo>
                      <a:pt x="786324" y="303992"/>
                      <a:pt x="698646" y="391670"/>
                      <a:pt x="590489" y="391670"/>
                    </a:cubicBezTo>
                    <a:cubicBezTo>
                      <a:pt x="509372" y="391670"/>
                      <a:pt x="439773" y="342351"/>
                      <a:pt x="410044" y="272063"/>
                    </a:cubicBezTo>
                    <a:lnTo>
                      <a:pt x="394655" y="195840"/>
                    </a:lnTo>
                    <a:lnTo>
                      <a:pt x="379266" y="272063"/>
                    </a:lnTo>
                    <a:cubicBezTo>
                      <a:pt x="349537" y="342351"/>
                      <a:pt x="279939" y="391670"/>
                      <a:pt x="198821" y="391670"/>
                    </a:cubicBezTo>
                    <a:cubicBezTo>
                      <a:pt x="104184" y="391670"/>
                      <a:pt x="25226" y="324541"/>
                      <a:pt x="6965" y="235303"/>
                    </a:cubicBezTo>
                    <a:lnTo>
                      <a:pt x="2987" y="195840"/>
                    </a:lnTo>
                    <a:lnTo>
                      <a:pt x="0" y="225464"/>
                    </a:lnTo>
                    <a:lnTo>
                      <a:pt x="0" y="166206"/>
                    </a:lnTo>
                    <a:lnTo>
                      <a:pt x="2987" y="195830"/>
                    </a:lnTo>
                    <a:lnTo>
                      <a:pt x="6965" y="156367"/>
                    </a:lnTo>
                    <a:cubicBezTo>
                      <a:pt x="25226" y="67128"/>
                      <a:pt x="104184" y="0"/>
                      <a:pt x="198821" y="0"/>
                    </a:cubicBezTo>
                    <a:close/>
                  </a:path>
                </a:pathLst>
              </a:custGeom>
              <a:solidFill>
                <a:sysClr val="windowText" lastClr="000000">
                  <a:alpha val="15000"/>
                </a:sys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643" name="Rectangle 1642"/>
            <p:cNvSpPr/>
            <p:nvPr/>
          </p:nvSpPr>
          <p:spPr>
            <a:xfrm>
              <a:off x="1879878" y="3181017"/>
              <a:ext cx="162318" cy="598865"/>
            </a:xfrm>
            <a:prstGeom prst="rect">
              <a:avLst/>
            </a:prstGeom>
            <a:solidFill>
              <a:srgbClr val="9B59B6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44" name="Rectangle 1643"/>
            <p:cNvSpPr/>
            <p:nvPr/>
          </p:nvSpPr>
          <p:spPr>
            <a:xfrm>
              <a:off x="2266142" y="3181017"/>
              <a:ext cx="162318" cy="598865"/>
            </a:xfrm>
            <a:prstGeom prst="rect">
              <a:avLst/>
            </a:prstGeom>
            <a:solidFill>
              <a:srgbClr val="9B59B6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45" name="Rectangle 1644"/>
            <p:cNvSpPr/>
            <p:nvPr/>
          </p:nvSpPr>
          <p:spPr>
            <a:xfrm>
              <a:off x="3504642" y="3181017"/>
              <a:ext cx="162318" cy="598865"/>
            </a:xfrm>
            <a:prstGeom prst="rect">
              <a:avLst/>
            </a:prstGeom>
            <a:solidFill>
              <a:srgbClr val="9B59B6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1646" name="Straight Connector 1645"/>
            <p:cNvCxnSpPr/>
            <p:nvPr/>
          </p:nvCxnSpPr>
          <p:spPr>
            <a:xfrm>
              <a:off x="1809549" y="3789256"/>
              <a:ext cx="1982805" cy="0"/>
            </a:xfrm>
            <a:prstGeom prst="line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</p:grpSp>
      <p:grpSp>
        <p:nvGrpSpPr>
          <p:cNvPr id="1710" name="Group 1709"/>
          <p:cNvGrpSpPr/>
          <p:nvPr/>
        </p:nvGrpSpPr>
        <p:grpSpPr>
          <a:xfrm>
            <a:off x="5229312" y="6138468"/>
            <a:ext cx="754507" cy="414165"/>
            <a:chOff x="1809291" y="3181017"/>
            <a:chExt cx="1988449" cy="1091501"/>
          </a:xfrm>
        </p:grpSpPr>
        <p:grpSp>
          <p:nvGrpSpPr>
            <p:cNvPr id="1711" name="Group 1710"/>
            <p:cNvGrpSpPr/>
            <p:nvPr/>
          </p:nvGrpSpPr>
          <p:grpSpPr>
            <a:xfrm>
              <a:off x="2631409" y="3861046"/>
              <a:ext cx="365765" cy="374232"/>
              <a:chOff x="1197111" y="1389960"/>
              <a:chExt cx="1676237" cy="1715038"/>
            </a:xfrm>
          </p:grpSpPr>
          <p:grpSp>
            <p:nvGrpSpPr>
              <p:cNvPr id="1777" name="Group 1776"/>
              <p:cNvGrpSpPr/>
              <p:nvPr/>
            </p:nvGrpSpPr>
            <p:grpSpPr>
              <a:xfrm>
                <a:off x="1197111" y="1671679"/>
                <a:ext cx="1676237" cy="1433319"/>
                <a:chOff x="1197111" y="1671679"/>
                <a:chExt cx="1676237" cy="1433319"/>
              </a:xfrm>
            </p:grpSpPr>
            <p:sp>
              <p:nvSpPr>
                <p:cNvPr id="1781" name="Freeform 1780"/>
                <p:cNvSpPr/>
                <p:nvPr/>
              </p:nvSpPr>
              <p:spPr>
                <a:xfrm>
                  <a:off x="1197111" y="1671680"/>
                  <a:ext cx="1676237" cy="1433318"/>
                </a:xfrm>
                <a:custGeom>
                  <a:avLst/>
                  <a:gdLst>
                    <a:gd name="connsiteX0" fmla="*/ 498074 w 1676237"/>
                    <a:gd name="connsiteY0" fmla="*/ 1125 h 1433318"/>
                    <a:gd name="connsiteX1" fmla="*/ 783533 w 1676237"/>
                    <a:gd name="connsiteY1" fmla="*/ 104183 h 1433318"/>
                    <a:gd name="connsiteX2" fmla="*/ 838119 w 1676237"/>
                    <a:gd name="connsiteY2" fmla="*/ 165022 h 1433318"/>
                    <a:gd name="connsiteX3" fmla="*/ 892704 w 1676237"/>
                    <a:gd name="connsiteY3" fmla="*/ 104183 h 1433318"/>
                    <a:gd name="connsiteX4" fmla="*/ 1672906 w 1676237"/>
                    <a:gd name="connsiteY4" fmla="*/ 639163 h 1433318"/>
                    <a:gd name="connsiteX5" fmla="*/ 911018 w 1676237"/>
                    <a:gd name="connsiteY5" fmla="*/ 1387935 h 1433318"/>
                    <a:gd name="connsiteX6" fmla="*/ 838119 w 1676237"/>
                    <a:gd name="connsiteY6" fmla="*/ 1332444 h 1433318"/>
                    <a:gd name="connsiteX7" fmla="*/ 765219 w 1676237"/>
                    <a:gd name="connsiteY7" fmla="*/ 1387935 h 1433318"/>
                    <a:gd name="connsiteX8" fmla="*/ 3331 w 1676237"/>
                    <a:gd name="connsiteY8" fmla="*/ 639163 h 1433318"/>
                    <a:gd name="connsiteX9" fmla="*/ 498074 w 1676237"/>
                    <a:gd name="connsiteY9" fmla="*/ 1125 h 14333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676237" h="1433318">
                      <a:moveTo>
                        <a:pt x="498074" y="1125"/>
                      </a:moveTo>
                      <a:cubicBezTo>
                        <a:pt x="596437" y="-6421"/>
                        <a:pt x="696169" y="23527"/>
                        <a:pt x="783533" y="104183"/>
                      </a:cubicBezTo>
                      <a:lnTo>
                        <a:pt x="838119" y="165022"/>
                      </a:lnTo>
                      <a:lnTo>
                        <a:pt x="892704" y="104183"/>
                      </a:lnTo>
                      <a:cubicBezTo>
                        <a:pt x="1220320" y="-198276"/>
                        <a:pt x="1721855" y="212347"/>
                        <a:pt x="1672906" y="639163"/>
                      </a:cubicBezTo>
                      <a:cubicBezTo>
                        <a:pt x="1647770" y="954853"/>
                        <a:pt x="1283595" y="1611150"/>
                        <a:pt x="911018" y="1387935"/>
                      </a:cubicBezTo>
                      <a:lnTo>
                        <a:pt x="838119" y="1332444"/>
                      </a:lnTo>
                      <a:lnTo>
                        <a:pt x="765219" y="1387935"/>
                      </a:lnTo>
                      <a:cubicBezTo>
                        <a:pt x="392642" y="1611150"/>
                        <a:pt x="28467" y="954853"/>
                        <a:pt x="3331" y="639163"/>
                      </a:cubicBezTo>
                      <a:cubicBezTo>
                        <a:pt x="-32565" y="326165"/>
                        <a:pt x="227577" y="21875"/>
                        <a:pt x="498074" y="1125"/>
                      </a:cubicBezTo>
                      <a:close/>
                    </a:path>
                  </a:pathLst>
                </a:custGeom>
                <a:solidFill>
                  <a:srgbClr val="EC7064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782" name="Freeform 1781"/>
                <p:cNvSpPr/>
                <p:nvPr/>
              </p:nvSpPr>
              <p:spPr>
                <a:xfrm>
                  <a:off x="2035229" y="1671679"/>
                  <a:ext cx="838119" cy="1433319"/>
                </a:xfrm>
                <a:custGeom>
                  <a:avLst/>
                  <a:gdLst>
                    <a:gd name="connsiteX0" fmla="*/ 321589 w 838119"/>
                    <a:gd name="connsiteY0" fmla="*/ 154 h 1433319"/>
                    <a:gd name="connsiteX1" fmla="*/ 834788 w 838119"/>
                    <a:gd name="connsiteY1" fmla="*/ 639164 h 1433319"/>
                    <a:gd name="connsiteX2" fmla="*/ 72900 w 838119"/>
                    <a:gd name="connsiteY2" fmla="*/ 1387936 h 1433319"/>
                    <a:gd name="connsiteX3" fmla="*/ 1 w 838119"/>
                    <a:gd name="connsiteY3" fmla="*/ 1332445 h 1433319"/>
                    <a:gd name="connsiteX4" fmla="*/ 0 w 838119"/>
                    <a:gd name="connsiteY4" fmla="*/ 1332446 h 1433319"/>
                    <a:gd name="connsiteX5" fmla="*/ 0 w 838119"/>
                    <a:gd name="connsiteY5" fmla="*/ 165022 h 1433319"/>
                    <a:gd name="connsiteX6" fmla="*/ 1 w 838119"/>
                    <a:gd name="connsiteY6" fmla="*/ 165023 h 1433319"/>
                    <a:gd name="connsiteX7" fmla="*/ 54586 w 838119"/>
                    <a:gd name="connsiteY7" fmla="*/ 104184 h 1433319"/>
                    <a:gd name="connsiteX8" fmla="*/ 321589 w 838119"/>
                    <a:gd name="connsiteY8" fmla="*/ 154 h 14333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838119" h="1433319">
                      <a:moveTo>
                        <a:pt x="321589" y="154"/>
                      </a:moveTo>
                      <a:cubicBezTo>
                        <a:pt x="598565" y="8049"/>
                        <a:pt x="871500" y="319052"/>
                        <a:pt x="834788" y="639164"/>
                      </a:cubicBezTo>
                      <a:cubicBezTo>
                        <a:pt x="809652" y="954854"/>
                        <a:pt x="445477" y="1611151"/>
                        <a:pt x="72900" y="1387936"/>
                      </a:cubicBezTo>
                      <a:lnTo>
                        <a:pt x="1" y="1332445"/>
                      </a:lnTo>
                      <a:lnTo>
                        <a:pt x="0" y="1332446"/>
                      </a:lnTo>
                      <a:lnTo>
                        <a:pt x="0" y="165022"/>
                      </a:lnTo>
                      <a:lnTo>
                        <a:pt x="1" y="165023"/>
                      </a:lnTo>
                      <a:lnTo>
                        <a:pt x="54586" y="104184"/>
                      </a:lnTo>
                      <a:cubicBezTo>
                        <a:pt x="136490" y="28569"/>
                        <a:pt x="229264" y="-2478"/>
                        <a:pt x="321589" y="154"/>
                      </a:cubicBezTo>
                      <a:close/>
                    </a:path>
                  </a:pathLst>
                </a:custGeom>
                <a:solidFill>
                  <a:srgbClr val="E84C3D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778" name="Group 1777"/>
              <p:cNvGrpSpPr/>
              <p:nvPr/>
            </p:nvGrpSpPr>
            <p:grpSpPr>
              <a:xfrm rot="2700000">
                <a:off x="2122165" y="1174441"/>
                <a:ext cx="426826" cy="857864"/>
                <a:chOff x="4898239" y="1582532"/>
                <a:chExt cx="309771" cy="622599"/>
              </a:xfrm>
            </p:grpSpPr>
            <p:sp>
              <p:nvSpPr>
                <p:cNvPr id="1779" name="Freeform 1778"/>
                <p:cNvSpPr/>
                <p:nvPr/>
              </p:nvSpPr>
              <p:spPr>
                <a:xfrm rot="16200000">
                  <a:off x="4741825" y="1738946"/>
                  <a:ext cx="622599" cy="309771"/>
                </a:xfrm>
                <a:custGeom>
                  <a:avLst/>
                  <a:gdLst>
                    <a:gd name="connsiteX0" fmla="*/ 311022 w 622599"/>
                    <a:gd name="connsiteY0" fmla="*/ 1 h 309771"/>
                    <a:gd name="connsiteX1" fmla="*/ 554886 w 622599"/>
                    <a:gd name="connsiteY1" fmla="*/ 87690 h 309771"/>
                    <a:gd name="connsiteX2" fmla="*/ 620070 w 622599"/>
                    <a:gd name="connsiteY2" fmla="*/ 153608 h 309771"/>
                    <a:gd name="connsiteX3" fmla="*/ 620481 w 622599"/>
                    <a:gd name="connsiteY3" fmla="*/ 153605 h 309771"/>
                    <a:gd name="connsiteX4" fmla="*/ 620274 w 622599"/>
                    <a:gd name="connsiteY4" fmla="*/ 153815 h 309771"/>
                    <a:gd name="connsiteX5" fmla="*/ 622599 w 622599"/>
                    <a:gd name="connsiteY5" fmla="*/ 156166 h 309771"/>
                    <a:gd name="connsiteX6" fmla="*/ 617944 w 622599"/>
                    <a:gd name="connsiteY6" fmla="*/ 156177 h 309771"/>
                    <a:gd name="connsiteX7" fmla="*/ 553568 w 622599"/>
                    <a:gd name="connsiteY7" fmla="*/ 221424 h 309771"/>
                    <a:gd name="connsiteX8" fmla="*/ 2658 w 622599"/>
                    <a:gd name="connsiteY8" fmla="*/ 158149 h 309771"/>
                    <a:gd name="connsiteX9" fmla="*/ 118479 w 622599"/>
                    <a:gd name="connsiteY9" fmla="*/ 157297 h 309771"/>
                    <a:gd name="connsiteX10" fmla="*/ 0 w 622599"/>
                    <a:gd name="connsiteY10" fmla="*/ 157563 h 309771"/>
                    <a:gd name="connsiteX11" fmla="*/ 311022 w 622599"/>
                    <a:gd name="connsiteY11" fmla="*/ 1 h 3097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622599" h="309771">
                      <a:moveTo>
                        <a:pt x="311022" y="1"/>
                      </a:moveTo>
                      <a:cubicBezTo>
                        <a:pt x="396643" y="-192"/>
                        <a:pt x="482317" y="29028"/>
                        <a:pt x="554886" y="87690"/>
                      </a:cubicBezTo>
                      <a:lnTo>
                        <a:pt x="620070" y="153608"/>
                      </a:lnTo>
                      <a:lnTo>
                        <a:pt x="620481" y="153605"/>
                      </a:lnTo>
                      <a:lnTo>
                        <a:pt x="620274" y="153815"/>
                      </a:lnTo>
                      <a:lnTo>
                        <a:pt x="622599" y="156166"/>
                      </a:lnTo>
                      <a:lnTo>
                        <a:pt x="617944" y="156177"/>
                      </a:lnTo>
                      <a:lnTo>
                        <a:pt x="553568" y="221424"/>
                      </a:lnTo>
                      <a:cubicBezTo>
                        <a:pt x="386280" y="357309"/>
                        <a:pt x="148614" y="336615"/>
                        <a:pt x="2658" y="158149"/>
                      </a:cubicBezTo>
                      <a:lnTo>
                        <a:pt x="118479" y="157297"/>
                      </a:lnTo>
                      <a:lnTo>
                        <a:pt x="0" y="157563"/>
                      </a:lnTo>
                      <a:cubicBezTo>
                        <a:pt x="82792" y="52801"/>
                        <a:pt x="196861" y="257"/>
                        <a:pt x="311022" y="1"/>
                      </a:cubicBezTo>
                      <a:close/>
                    </a:path>
                  </a:pathLst>
                </a:custGeom>
                <a:solidFill>
                  <a:srgbClr val="58D68F"/>
                </a:solidFill>
                <a:ln w="635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780" name="Freeform 1779"/>
                <p:cNvSpPr/>
                <p:nvPr/>
              </p:nvSpPr>
              <p:spPr>
                <a:xfrm>
                  <a:off x="5053124" y="1582532"/>
                  <a:ext cx="154886" cy="622599"/>
                </a:xfrm>
                <a:custGeom>
                  <a:avLst/>
                  <a:gdLst>
                    <a:gd name="connsiteX0" fmla="*/ 1281 w 154886"/>
                    <a:gd name="connsiteY0" fmla="*/ 0 h 622599"/>
                    <a:gd name="connsiteX1" fmla="*/ 1292 w 154886"/>
                    <a:gd name="connsiteY1" fmla="*/ 4655 h 622599"/>
                    <a:gd name="connsiteX2" fmla="*/ 66539 w 154886"/>
                    <a:gd name="connsiteY2" fmla="*/ 69031 h 622599"/>
                    <a:gd name="connsiteX3" fmla="*/ 3264 w 154886"/>
                    <a:gd name="connsiteY3" fmla="*/ 619941 h 622599"/>
                    <a:gd name="connsiteX4" fmla="*/ 2412 w 154886"/>
                    <a:gd name="connsiteY4" fmla="*/ 504120 h 622599"/>
                    <a:gd name="connsiteX5" fmla="*/ 2678 w 154886"/>
                    <a:gd name="connsiteY5" fmla="*/ 622599 h 622599"/>
                    <a:gd name="connsiteX6" fmla="*/ 0 w 154886"/>
                    <a:gd name="connsiteY6" fmla="*/ 619972 h 622599"/>
                    <a:gd name="connsiteX7" fmla="*/ 0 w 154886"/>
                    <a:gd name="connsiteY7" fmla="*/ 1267 h 6225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54886" h="622599">
                      <a:moveTo>
                        <a:pt x="1281" y="0"/>
                      </a:moveTo>
                      <a:lnTo>
                        <a:pt x="1292" y="4655"/>
                      </a:lnTo>
                      <a:lnTo>
                        <a:pt x="66539" y="69031"/>
                      </a:lnTo>
                      <a:cubicBezTo>
                        <a:pt x="202424" y="236319"/>
                        <a:pt x="181730" y="473985"/>
                        <a:pt x="3264" y="619941"/>
                      </a:cubicBezTo>
                      <a:lnTo>
                        <a:pt x="2412" y="504120"/>
                      </a:lnTo>
                      <a:lnTo>
                        <a:pt x="2678" y="622599"/>
                      </a:lnTo>
                      <a:lnTo>
                        <a:pt x="0" y="619972"/>
                      </a:lnTo>
                      <a:lnTo>
                        <a:pt x="0" y="1267"/>
                      </a:lnTo>
                      <a:close/>
                    </a:path>
                  </a:pathLst>
                </a:custGeom>
                <a:solidFill>
                  <a:srgbClr val="27AE60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712" name="Group 1711"/>
            <p:cNvGrpSpPr/>
            <p:nvPr/>
          </p:nvGrpSpPr>
          <p:grpSpPr>
            <a:xfrm>
              <a:off x="2174247" y="3832677"/>
              <a:ext cx="355746" cy="430969"/>
              <a:chOff x="3467357" y="1386489"/>
              <a:chExt cx="1630321" cy="1975053"/>
            </a:xfrm>
          </p:grpSpPr>
          <p:sp>
            <p:nvSpPr>
              <p:cNvPr id="1772" name="Oval 1771"/>
              <p:cNvSpPr/>
              <p:nvPr/>
            </p:nvSpPr>
            <p:spPr>
              <a:xfrm>
                <a:off x="3467357" y="1731220"/>
                <a:ext cx="1630321" cy="1630321"/>
              </a:xfrm>
              <a:prstGeom prst="ellipse">
                <a:avLst/>
              </a:prstGeom>
              <a:solidFill>
                <a:srgbClr val="F8B61A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773" name="Freeform 1772"/>
              <p:cNvSpPr/>
              <p:nvPr/>
            </p:nvSpPr>
            <p:spPr>
              <a:xfrm>
                <a:off x="4267611" y="1731220"/>
                <a:ext cx="830067" cy="1630322"/>
              </a:xfrm>
              <a:custGeom>
                <a:avLst/>
                <a:gdLst>
                  <a:gd name="connsiteX0" fmla="*/ 14906 w 830067"/>
                  <a:gd name="connsiteY0" fmla="*/ 0 h 1630322"/>
                  <a:gd name="connsiteX1" fmla="*/ 830067 w 830067"/>
                  <a:gd name="connsiteY1" fmla="*/ 815161 h 1630322"/>
                  <a:gd name="connsiteX2" fmla="*/ 14906 w 830067"/>
                  <a:gd name="connsiteY2" fmla="*/ 1630322 h 1630322"/>
                  <a:gd name="connsiteX3" fmla="*/ 0 w 830067"/>
                  <a:gd name="connsiteY3" fmla="*/ 1628819 h 1630322"/>
                  <a:gd name="connsiteX4" fmla="*/ 0 w 830067"/>
                  <a:gd name="connsiteY4" fmla="*/ 1503 h 1630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30067" h="1630322">
                    <a:moveTo>
                      <a:pt x="14906" y="0"/>
                    </a:moveTo>
                    <a:cubicBezTo>
                      <a:pt x="465107" y="0"/>
                      <a:pt x="830067" y="364960"/>
                      <a:pt x="830067" y="815161"/>
                    </a:cubicBezTo>
                    <a:cubicBezTo>
                      <a:pt x="830067" y="1265362"/>
                      <a:pt x="465107" y="1630322"/>
                      <a:pt x="14906" y="1630322"/>
                    </a:cubicBezTo>
                    <a:lnTo>
                      <a:pt x="0" y="1628819"/>
                    </a:lnTo>
                    <a:lnTo>
                      <a:pt x="0" y="1503"/>
                    </a:lnTo>
                    <a:close/>
                  </a:path>
                </a:pathLst>
              </a:custGeom>
              <a:solidFill>
                <a:srgbClr val="F19E12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1774" name="Group 1773"/>
              <p:cNvGrpSpPr/>
              <p:nvPr/>
            </p:nvGrpSpPr>
            <p:grpSpPr>
              <a:xfrm rot="2700000">
                <a:off x="4357498" y="1170969"/>
                <a:ext cx="426826" cy="857866"/>
                <a:chOff x="4910359" y="1566848"/>
                <a:chExt cx="309771" cy="622600"/>
              </a:xfrm>
            </p:grpSpPr>
            <p:sp>
              <p:nvSpPr>
                <p:cNvPr id="1775" name="Freeform 1774"/>
                <p:cNvSpPr/>
                <p:nvPr/>
              </p:nvSpPr>
              <p:spPr>
                <a:xfrm rot="16200000">
                  <a:off x="4753945" y="1723262"/>
                  <a:ext cx="622599" cy="309771"/>
                </a:xfrm>
                <a:custGeom>
                  <a:avLst/>
                  <a:gdLst>
                    <a:gd name="connsiteX0" fmla="*/ 311022 w 622599"/>
                    <a:gd name="connsiteY0" fmla="*/ 1 h 309771"/>
                    <a:gd name="connsiteX1" fmla="*/ 554886 w 622599"/>
                    <a:gd name="connsiteY1" fmla="*/ 87690 h 309771"/>
                    <a:gd name="connsiteX2" fmla="*/ 620070 w 622599"/>
                    <a:gd name="connsiteY2" fmla="*/ 153608 h 309771"/>
                    <a:gd name="connsiteX3" fmla="*/ 620481 w 622599"/>
                    <a:gd name="connsiteY3" fmla="*/ 153605 h 309771"/>
                    <a:gd name="connsiteX4" fmla="*/ 620274 w 622599"/>
                    <a:gd name="connsiteY4" fmla="*/ 153815 h 309771"/>
                    <a:gd name="connsiteX5" fmla="*/ 622599 w 622599"/>
                    <a:gd name="connsiteY5" fmla="*/ 156166 h 309771"/>
                    <a:gd name="connsiteX6" fmla="*/ 617944 w 622599"/>
                    <a:gd name="connsiteY6" fmla="*/ 156177 h 309771"/>
                    <a:gd name="connsiteX7" fmla="*/ 553568 w 622599"/>
                    <a:gd name="connsiteY7" fmla="*/ 221424 h 309771"/>
                    <a:gd name="connsiteX8" fmla="*/ 2658 w 622599"/>
                    <a:gd name="connsiteY8" fmla="*/ 158149 h 309771"/>
                    <a:gd name="connsiteX9" fmla="*/ 118479 w 622599"/>
                    <a:gd name="connsiteY9" fmla="*/ 157297 h 309771"/>
                    <a:gd name="connsiteX10" fmla="*/ 0 w 622599"/>
                    <a:gd name="connsiteY10" fmla="*/ 157563 h 309771"/>
                    <a:gd name="connsiteX11" fmla="*/ 311022 w 622599"/>
                    <a:gd name="connsiteY11" fmla="*/ 1 h 3097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622599" h="309771">
                      <a:moveTo>
                        <a:pt x="311022" y="1"/>
                      </a:moveTo>
                      <a:cubicBezTo>
                        <a:pt x="396643" y="-192"/>
                        <a:pt x="482317" y="29028"/>
                        <a:pt x="554886" y="87690"/>
                      </a:cubicBezTo>
                      <a:lnTo>
                        <a:pt x="620070" y="153608"/>
                      </a:lnTo>
                      <a:lnTo>
                        <a:pt x="620481" y="153605"/>
                      </a:lnTo>
                      <a:lnTo>
                        <a:pt x="620274" y="153815"/>
                      </a:lnTo>
                      <a:lnTo>
                        <a:pt x="622599" y="156166"/>
                      </a:lnTo>
                      <a:lnTo>
                        <a:pt x="617944" y="156177"/>
                      </a:lnTo>
                      <a:lnTo>
                        <a:pt x="553568" y="221424"/>
                      </a:lnTo>
                      <a:cubicBezTo>
                        <a:pt x="386280" y="357309"/>
                        <a:pt x="148614" y="336615"/>
                        <a:pt x="2658" y="158149"/>
                      </a:cubicBezTo>
                      <a:lnTo>
                        <a:pt x="118479" y="157297"/>
                      </a:lnTo>
                      <a:lnTo>
                        <a:pt x="0" y="157563"/>
                      </a:lnTo>
                      <a:cubicBezTo>
                        <a:pt x="82792" y="52801"/>
                        <a:pt x="196861" y="257"/>
                        <a:pt x="311022" y="1"/>
                      </a:cubicBezTo>
                      <a:close/>
                    </a:path>
                  </a:pathLst>
                </a:custGeom>
                <a:solidFill>
                  <a:srgbClr val="58D68F"/>
                </a:solidFill>
                <a:ln w="635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776" name="Freeform 1775"/>
                <p:cNvSpPr/>
                <p:nvPr/>
              </p:nvSpPr>
              <p:spPr>
                <a:xfrm>
                  <a:off x="5065243" y="1566849"/>
                  <a:ext cx="154886" cy="622599"/>
                </a:xfrm>
                <a:custGeom>
                  <a:avLst/>
                  <a:gdLst>
                    <a:gd name="connsiteX0" fmla="*/ 1281 w 154886"/>
                    <a:gd name="connsiteY0" fmla="*/ 0 h 622599"/>
                    <a:gd name="connsiteX1" fmla="*/ 1292 w 154886"/>
                    <a:gd name="connsiteY1" fmla="*/ 4655 h 622599"/>
                    <a:gd name="connsiteX2" fmla="*/ 66539 w 154886"/>
                    <a:gd name="connsiteY2" fmla="*/ 69031 h 622599"/>
                    <a:gd name="connsiteX3" fmla="*/ 3264 w 154886"/>
                    <a:gd name="connsiteY3" fmla="*/ 619941 h 622599"/>
                    <a:gd name="connsiteX4" fmla="*/ 2412 w 154886"/>
                    <a:gd name="connsiteY4" fmla="*/ 504120 h 622599"/>
                    <a:gd name="connsiteX5" fmla="*/ 2678 w 154886"/>
                    <a:gd name="connsiteY5" fmla="*/ 622599 h 622599"/>
                    <a:gd name="connsiteX6" fmla="*/ 0 w 154886"/>
                    <a:gd name="connsiteY6" fmla="*/ 619972 h 622599"/>
                    <a:gd name="connsiteX7" fmla="*/ 0 w 154886"/>
                    <a:gd name="connsiteY7" fmla="*/ 1267 h 6225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54886" h="622599">
                      <a:moveTo>
                        <a:pt x="1281" y="0"/>
                      </a:moveTo>
                      <a:lnTo>
                        <a:pt x="1292" y="4655"/>
                      </a:lnTo>
                      <a:lnTo>
                        <a:pt x="66539" y="69031"/>
                      </a:lnTo>
                      <a:cubicBezTo>
                        <a:pt x="202424" y="236319"/>
                        <a:pt x="181730" y="473985"/>
                        <a:pt x="3264" y="619941"/>
                      </a:cubicBezTo>
                      <a:lnTo>
                        <a:pt x="2412" y="504120"/>
                      </a:lnTo>
                      <a:lnTo>
                        <a:pt x="2678" y="622599"/>
                      </a:lnTo>
                      <a:lnTo>
                        <a:pt x="0" y="619972"/>
                      </a:lnTo>
                      <a:lnTo>
                        <a:pt x="0" y="1267"/>
                      </a:lnTo>
                      <a:close/>
                    </a:path>
                  </a:pathLst>
                </a:custGeom>
                <a:solidFill>
                  <a:srgbClr val="27AE60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713" name="Group 1712"/>
            <p:cNvGrpSpPr/>
            <p:nvPr/>
          </p:nvGrpSpPr>
          <p:grpSpPr>
            <a:xfrm>
              <a:off x="3404978" y="3852683"/>
              <a:ext cx="392762" cy="419835"/>
              <a:chOff x="3589257" y="1246862"/>
              <a:chExt cx="1485489" cy="1587885"/>
            </a:xfrm>
          </p:grpSpPr>
          <p:cxnSp>
            <p:nvCxnSpPr>
              <p:cNvPr id="1761" name="Straight Connector 1760"/>
              <p:cNvCxnSpPr/>
              <p:nvPr/>
            </p:nvCxnSpPr>
            <p:spPr>
              <a:xfrm flipV="1">
                <a:off x="3896226" y="1557868"/>
                <a:ext cx="335757" cy="789942"/>
              </a:xfrm>
              <a:prstGeom prst="line">
                <a:avLst/>
              </a:prstGeom>
              <a:noFill/>
              <a:ln w="101600" cap="flat" cmpd="sng" algn="ctr">
                <a:solidFill>
                  <a:srgbClr val="58D68F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762" name="Straight Connector 1761"/>
              <p:cNvCxnSpPr/>
              <p:nvPr/>
            </p:nvCxnSpPr>
            <p:spPr>
              <a:xfrm flipH="1" flipV="1">
                <a:off x="4246378" y="1557868"/>
                <a:ext cx="335757" cy="789942"/>
              </a:xfrm>
              <a:prstGeom prst="line">
                <a:avLst/>
              </a:prstGeom>
              <a:noFill/>
              <a:ln w="101600" cap="flat" cmpd="sng" algn="ctr">
                <a:solidFill>
                  <a:srgbClr val="27AE60"/>
                </a:solidFill>
                <a:prstDash val="solid"/>
                <a:miter lim="800000"/>
              </a:ln>
              <a:effectLst/>
            </p:spPr>
          </p:cxnSp>
          <p:grpSp>
            <p:nvGrpSpPr>
              <p:cNvPr id="1763" name="Group 1762"/>
              <p:cNvGrpSpPr/>
              <p:nvPr/>
            </p:nvGrpSpPr>
            <p:grpSpPr>
              <a:xfrm>
                <a:off x="3589257" y="2220809"/>
                <a:ext cx="613937" cy="613938"/>
                <a:chOff x="4607481" y="4365751"/>
                <a:chExt cx="739649" cy="739650"/>
              </a:xfrm>
            </p:grpSpPr>
            <p:sp>
              <p:nvSpPr>
                <p:cNvPr id="1770" name="Oval 1769"/>
                <p:cNvSpPr/>
                <p:nvPr/>
              </p:nvSpPr>
              <p:spPr>
                <a:xfrm>
                  <a:off x="4607481" y="4365751"/>
                  <a:ext cx="739649" cy="739649"/>
                </a:xfrm>
                <a:prstGeom prst="ellipse">
                  <a:avLst/>
                </a:prstGeom>
                <a:solidFill>
                  <a:srgbClr val="C6495E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771" name="Freeform 1770"/>
                <p:cNvSpPr/>
                <p:nvPr/>
              </p:nvSpPr>
              <p:spPr>
                <a:xfrm>
                  <a:off x="4977304" y="4365751"/>
                  <a:ext cx="369826" cy="739650"/>
                </a:xfrm>
                <a:custGeom>
                  <a:avLst/>
                  <a:gdLst>
                    <a:gd name="connsiteX0" fmla="*/ 1 w 369826"/>
                    <a:gd name="connsiteY0" fmla="*/ 0 h 739650"/>
                    <a:gd name="connsiteX1" fmla="*/ 369826 w 369826"/>
                    <a:gd name="connsiteY1" fmla="*/ 369825 h 739650"/>
                    <a:gd name="connsiteX2" fmla="*/ 1 w 369826"/>
                    <a:gd name="connsiteY2" fmla="*/ 739650 h 739650"/>
                    <a:gd name="connsiteX3" fmla="*/ 0 w 369826"/>
                    <a:gd name="connsiteY3" fmla="*/ 739650 h 739650"/>
                    <a:gd name="connsiteX4" fmla="*/ 0 w 369826"/>
                    <a:gd name="connsiteY4" fmla="*/ 0 h 7396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69826" h="739650">
                      <a:moveTo>
                        <a:pt x="1" y="0"/>
                      </a:moveTo>
                      <a:cubicBezTo>
                        <a:pt x="204250" y="0"/>
                        <a:pt x="369826" y="165576"/>
                        <a:pt x="369826" y="369825"/>
                      </a:cubicBezTo>
                      <a:cubicBezTo>
                        <a:pt x="369826" y="574074"/>
                        <a:pt x="204250" y="739650"/>
                        <a:pt x="1" y="739650"/>
                      </a:cubicBezTo>
                      <a:lnTo>
                        <a:pt x="0" y="73965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52B42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764" name="Group 1763"/>
              <p:cNvGrpSpPr/>
              <p:nvPr/>
            </p:nvGrpSpPr>
            <p:grpSpPr>
              <a:xfrm>
                <a:off x="4260773" y="2220809"/>
                <a:ext cx="613937" cy="613938"/>
                <a:chOff x="4607481" y="4365751"/>
                <a:chExt cx="739649" cy="739650"/>
              </a:xfrm>
            </p:grpSpPr>
            <p:sp>
              <p:nvSpPr>
                <p:cNvPr id="1768" name="Oval 1767"/>
                <p:cNvSpPr/>
                <p:nvPr/>
              </p:nvSpPr>
              <p:spPr>
                <a:xfrm>
                  <a:off x="4607481" y="4365751"/>
                  <a:ext cx="739649" cy="739649"/>
                </a:xfrm>
                <a:prstGeom prst="ellipse">
                  <a:avLst/>
                </a:prstGeom>
                <a:solidFill>
                  <a:srgbClr val="C6495E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769" name="Freeform 1768"/>
                <p:cNvSpPr/>
                <p:nvPr/>
              </p:nvSpPr>
              <p:spPr>
                <a:xfrm>
                  <a:off x="4977304" y="4365751"/>
                  <a:ext cx="369826" cy="739650"/>
                </a:xfrm>
                <a:custGeom>
                  <a:avLst/>
                  <a:gdLst>
                    <a:gd name="connsiteX0" fmla="*/ 1 w 369826"/>
                    <a:gd name="connsiteY0" fmla="*/ 0 h 739650"/>
                    <a:gd name="connsiteX1" fmla="*/ 369826 w 369826"/>
                    <a:gd name="connsiteY1" fmla="*/ 369825 h 739650"/>
                    <a:gd name="connsiteX2" fmla="*/ 1 w 369826"/>
                    <a:gd name="connsiteY2" fmla="*/ 739650 h 739650"/>
                    <a:gd name="connsiteX3" fmla="*/ 0 w 369826"/>
                    <a:gd name="connsiteY3" fmla="*/ 739650 h 739650"/>
                    <a:gd name="connsiteX4" fmla="*/ 0 w 369826"/>
                    <a:gd name="connsiteY4" fmla="*/ 0 h 7396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69826" h="739650">
                      <a:moveTo>
                        <a:pt x="1" y="0"/>
                      </a:moveTo>
                      <a:cubicBezTo>
                        <a:pt x="204250" y="0"/>
                        <a:pt x="369826" y="165576"/>
                        <a:pt x="369826" y="369825"/>
                      </a:cubicBezTo>
                      <a:cubicBezTo>
                        <a:pt x="369826" y="574074"/>
                        <a:pt x="204250" y="739650"/>
                        <a:pt x="1" y="739650"/>
                      </a:cubicBezTo>
                      <a:lnTo>
                        <a:pt x="0" y="73965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52B42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765" name="Group 1764"/>
              <p:cNvGrpSpPr/>
              <p:nvPr/>
            </p:nvGrpSpPr>
            <p:grpSpPr>
              <a:xfrm>
                <a:off x="4189264" y="1246862"/>
                <a:ext cx="885482" cy="428318"/>
                <a:chOff x="4063354" y="1112562"/>
                <a:chExt cx="885482" cy="428318"/>
              </a:xfrm>
            </p:grpSpPr>
            <p:sp>
              <p:nvSpPr>
                <p:cNvPr id="1766" name="Freeform 1765"/>
                <p:cNvSpPr/>
                <p:nvPr/>
              </p:nvSpPr>
              <p:spPr>
                <a:xfrm rot="20700000">
                  <a:off x="4063354" y="1112562"/>
                  <a:ext cx="857864" cy="426826"/>
                </a:xfrm>
                <a:custGeom>
                  <a:avLst/>
                  <a:gdLst>
                    <a:gd name="connsiteX0" fmla="*/ 311022 w 622599"/>
                    <a:gd name="connsiteY0" fmla="*/ 1 h 309771"/>
                    <a:gd name="connsiteX1" fmla="*/ 554886 w 622599"/>
                    <a:gd name="connsiteY1" fmla="*/ 87690 h 309771"/>
                    <a:gd name="connsiteX2" fmla="*/ 620070 w 622599"/>
                    <a:gd name="connsiteY2" fmla="*/ 153608 h 309771"/>
                    <a:gd name="connsiteX3" fmla="*/ 620481 w 622599"/>
                    <a:gd name="connsiteY3" fmla="*/ 153605 h 309771"/>
                    <a:gd name="connsiteX4" fmla="*/ 620274 w 622599"/>
                    <a:gd name="connsiteY4" fmla="*/ 153815 h 309771"/>
                    <a:gd name="connsiteX5" fmla="*/ 622599 w 622599"/>
                    <a:gd name="connsiteY5" fmla="*/ 156166 h 309771"/>
                    <a:gd name="connsiteX6" fmla="*/ 617944 w 622599"/>
                    <a:gd name="connsiteY6" fmla="*/ 156177 h 309771"/>
                    <a:gd name="connsiteX7" fmla="*/ 553568 w 622599"/>
                    <a:gd name="connsiteY7" fmla="*/ 221424 h 309771"/>
                    <a:gd name="connsiteX8" fmla="*/ 2658 w 622599"/>
                    <a:gd name="connsiteY8" fmla="*/ 158149 h 309771"/>
                    <a:gd name="connsiteX9" fmla="*/ 118479 w 622599"/>
                    <a:gd name="connsiteY9" fmla="*/ 157297 h 309771"/>
                    <a:gd name="connsiteX10" fmla="*/ 0 w 622599"/>
                    <a:gd name="connsiteY10" fmla="*/ 157563 h 309771"/>
                    <a:gd name="connsiteX11" fmla="*/ 311022 w 622599"/>
                    <a:gd name="connsiteY11" fmla="*/ 1 h 3097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622599" h="309771">
                      <a:moveTo>
                        <a:pt x="311022" y="1"/>
                      </a:moveTo>
                      <a:cubicBezTo>
                        <a:pt x="396643" y="-192"/>
                        <a:pt x="482317" y="29028"/>
                        <a:pt x="554886" y="87690"/>
                      </a:cubicBezTo>
                      <a:lnTo>
                        <a:pt x="620070" y="153608"/>
                      </a:lnTo>
                      <a:lnTo>
                        <a:pt x="620481" y="153605"/>
                      </a:lnTo>
                      <a:lnTo>
                        <a:pt x="620274" y="153815"/>
                      </a:lnTo>
                      <a:lnTo>
                        <a:pt x="622599" y="156166"/>
                      </a:lnTo>
                      <a:lnTo>
                        <a:pt x="617944" y="156177"/>
                      </a:lnTo>
                      <a:lnTo>
                        <a:pt x="553568" y="221424"/>
                      </a:lnTo>
                      <a:cubicBezTo>
                        <a:pt x="386280" y="357309"/>
                        <a:pt x="148614" y="336615"/>
                        <a:pt x="2658" y="158149"/>
                      </a:cubicBezTo>
                      <a:lnTo>
                        <a:pt x="118479" y="157297"/>
                      </a:lnTo>
                      <a:lnTo>
                        <a:pt x="0" y="157563"/>
                      </a:lnTo>
                      <a:cubicBezTo>
                        <a:pt x="82792" y="52801"/>
                        <a:pt x="196861" y="257"/>
                        <a:pt x="311022" y="1"/>
                      </a:cubicBezTo>
                      <a:close/>
                    </a:path>
                  </a:pathLst>
                </a:custGeom>
                <a:solidFill>
                  <a:srgbClr val="58D68F"/>
                </a:solidFill>
                <a:ln w="635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767" name="Freeform 1766"/>
                <p:cNvSpPr/>
                <p:nvPr/>
              </p:nvSpPr>
              <p:spPr>
                <a:xfrm rot="4500000">
                  <a:off x="4413197" y="1005241"/>
                  <a:ext cx="213414" cy="857864"/>
                </a:xfrm>
                <a:custGeom>
                  <a:avLst/>
                  <a:gdLst>
                    <a:gd name="connsiteX0" fmla="*/ 1281 w 154886"/>
                    <a:gd name="connsiteY0" fmla="*/ 0 h 622599"/>
                    <a:gd name="connsiteX1" fmla="*/ 1292 w 154886"/>
                    <a:gd name="connsiteY1" fmla="*/ 4655 h 622599"/>
                    <a:gd name="connsiteX2" fmla="*/ 66539 w 154886"/>
                    <a:gd name="connsiteY2" fmla="*/ 69031 h 622599"/>
                    <a:gd name="connsiteX3" fmla="*/ 3264 w 154886"/>
                    <a:gd name="connsiteY3" fmla="*/ 619941 h 622599"/>
                    <a:gd name="connsiteX4" fmla="*/ 2412 w 154886"/>
                    <a:gd name="connsiteY4" fmla="*/ 504120 h 622599"/>
                    <a:gd name="connsiteX5" fmla="*/ 2678 w 154886"/>
                    <a:gd name="connsiteY5" fmla="*/ 622599 h 622599"/>
                    <a:gd name="connsiteX6" fmla="*/ 0 w 154886"/>
                    <a:gd name="connsiteY6" fmla="*/ 619972 h 622599"/>
                    <a:gd name="connsiteX7" fmla="*/ 0 w 154886"/>
                    <a:gd name="connsiteY7" fmla="*/ 1267 h 6225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54886" h="622599">
                      <a:moveTo>
                        <a:pt x="1281" y="0"/>
                      </a:moveTo>
                      <a:lnTo>
                        <a:pt x="1292" y="4655"/>
                      </a:lnTo>
                      <a:lnTo>
                        <a:pt x="66539" y="69031"/>
                      </a:lnTo>
                      <a:cubicBezTo>
                        <a:pt x="202424" y="236319"/>
                        <a:pt x="181730" y="473985"/>
                        <a:pt x="3264" y="619941"/>
                      </a:cubicBezTo>
                      <a:lnTo>
                        <a:pt x="2412" y="504120"/>
                      </a:lnTo>
                      <a:lnTo>
                        <a:pt x="2678" y="622599"/>
                      </a:lnTo>
                      <a:lnTo>
                        <a:pt x="0" y="619972"/>
                      </a:lnTo>
                      <a:lnTo>
                        <a:pt x="0" y="1267"/>
                      </a:lnTo>
                      <a:close/>
                    </a:path>
                  </a:pathLst>
                </a:custGeom>
                <a:solidFill>
                  <a:srgbClr val="27AE60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714" name="Group 1713"/>
            <p:cNvGrpSpPr/>
            <p:nvPr/>
          </p:nvGrpSpPr>
          <p:grpSpPr>
            <a:xfrm>
              <a:off x="1809291" y="3852683"/>
              <a:ext cx="293425" cy="406095"/>
              <a:chOff x="1633488" y="334932"/>
              <a:chExt cx="1344715" cy="1861064"/>
            </a:xfrm>
          </p:grpSpPr>
          <p:grpSp>
            <p:nvGrpSpPr>
              <p:cNvPr id="1737" name="Group 1736"/>
              <p:cNvGrpSpPr/>
              <p:nvPr/>
            </p:nvGrpSpPr>
            <p:grpSpPr>
              <a:xfrm>
                <a:off x="1633488" y="684696"/>
                <a:ext cx="1344715" cy="1511300"/>
                <a:chOff x="1633488" y="684696"/>
                <a:chExt cx="1344715" cy="1511300"/>
              </a:xfrm>
            </p:grpSpPr>
            <p:sp>
              <p:nvSpPr>
                <p:cNvPr id="1759" name="Freeform 1758"/>
                <p:cNvSpPr/>
                <p:nvPr/>
              </p:nvSpPr>
              <p:spPr>
                <a:xfrm flipH="1">
                  <a:off x="1633488" y="684696"/>
                  <a:ext cx="1344715" cy="1511300"/>
                </a:xfrm>
                <a:custGeom>
                  <a:avLst/>
                  <a:gdLst>
                    <a:gd name="connsiteX0" fmla="*/ 695217 w 1344715"/>
                    <a:gd name="connsiteY0" fmla="*/ 0 h 1511300"/>
                    <a:gd name="connsiteX1" fmla="*/ 685058 w 1344715"/>
                    <a:gd name="connsiteY1" fmla="*/ 0 h 1511300"/>
                    <a:gd name="connsiteX2" fmla="*/ 659657 w 1344715"/>
                    <a:gd name="connsiteY2" fmla="*/ 0 h 1511300"/>
                    <a:gd name="connsiteX3" fmla="*/ 649498 w 1344715"/>
                    <a:gd name="connsiteY3" fmla="*/ 0 h 1511300"/>
                    <a:gd name="connsiteX4" fmla="*/ 649498 w 1344715"/>
                    <a:gd name="connsiteY4" fmla="*/ 424 h 1511300"/>
                    <a:gd name="connsiteX5" fmla="*/ 556042 w 1344715"/>
                    <a:gd name="connsiteY5" fmla="*/ 4323 h 1511300"/>
                    <a:gd name="connsiteX6" fmla="*/ 619492 w 1344715"/>
                    <a:gd name="connsiteY6" fmla="*/ 1506592 h 1511300"/>
                    <a:gd name="connsiteX7" fmla="*/ 649498 w 1344715"/>
                    <a:gd name="connsiteY7" fmla="*/ 1509264 h 1511300"/>
                    <a:gd name="connsiteX8" fmla="*/ 649498 w 1344715"/>
                    <a:gd name="connsiteY8" fmla="*/ 1511300 h 1511300"/>
                    <a:gd name="connsiteX9" fmla="*/ 672357 w 1344715"/>
                    <a:gd name="connsiteY9" fmla="*/ 1511300 h 1511300"/>
                    <a:gd name="connsiteX10" fmla="*/ 672358 w 1344715"/>
                    <a:gd name="connsiteY10" fmla="*/ 1511300 h 1511300"/>
                    <a:gd name="connsiteX11" fmla="*/ 695217 w 1344715"/>
                    <a:gd name="connsiteY11" fmla="*/ 1511300 h 1511300"/>
                    <a:gd name="connsiteX12" fmla="*/ 695217 w 1344715"/>
                    <a:gd name="connsiteY12" fmla="*/ 1507477 h 1511300"/>
                    <a:gd name="connsiteX13" fmla="*/ 778028 w 1344715"/>
                    <a:gd name="connsiteY13" fmla="*/ 1493630 h 1511300"/>
                    <a:gd name="connsiteX14" fmla="*/ 788673 w 1344715"/>
                    <a:gd name="connsiteY14" fmla="*/ 4323 h 1511300"/>
                    <a:gd name="connsiteX15" fmla="*/ 695217 w 1344715"/>
                    <a:gd name="connsiteY15" fmla="*/ 424 h 15113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344715" h="1511300">
                      <a:moveTo>
                        <a:pt x="695217" y="0"/>
                      </a:moveTo>
                      <a:lnTo>
                        <a:pt x="685058" y="0"/>
                      </a:lnTo>
                      <a:lnTo>
                        <a:pt x="659657" y="0"/>
                      </a:lnTo>
                      <a:lnTo>
                        <a:pt x="649498" y="0"/>
                      </a:lnTo>
                      <a:lnTo>
                        <a:pt x="649498" y="424"/>
                      </a:lnTo>
                      <a:lnTo>
                        <a:pt x="556042" y="4323"/>
                      </a:lnTo>
                      <a:cubicBezTo>
                        <a:pt x="-429374" y="89872"/>
                        <a:pt x="90582" y="1417322"/>
                        <a:pt x="619492" y="1506592"/>
                      </a:cubicBezTo>
                      <a:lnTo>
                        <a:pt x="649498" y="1509264"/>
                      </a:lnTo>
                      <a:lnTo>
                        <a:pt x="649498" y="1511300"/>
                      </a:lnTo>
                      <a:lnTo>
                        <a:pt x="672357" y="1511300"/>
                      </a:lnTo>
                      <a:lnTo>
                        <a:pt x="672358" y="1511300"/>
                      </a:lnTo>
                      <a:lnTo>
                        <a:pt x="695217" y="1511300"/>
                      </a:lnTo>
                      <a:lnTo>
                        <a:pt x="695217" y="1507477"/>
                      </a:lnTo>
                      <a:lnTo>
                        <a:pt x="778028" y="1493630"/>
                      </a:lnTo>
                      <a:cubicBezTo>
                        <a:pt x="1287124" y="1330205"/>
                        <a:pt x="1741242" y="87020"/>
                        <a:pt x="788673" y="4323"/>
                      </a:cubicBezTo>
                      <a:lnTo>
                        <a:pt x="695217" y="424"/>
                      </a:lnTo>
                      <a:close/>
                    </a:path>
                  </a:pathLst>
                </a:custGeom>
                <a:solidFill>
                  <a:srgbClr val="E35443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760" name="Freeform 1759"/>
                <p:cNvSpPr/>
                <p:nvPr/>
              </p:nvSpPr>
              <p:spPr>
                <a:xfrm flipH="1">
                  <a:off x="2305845" y="684696"/>
                  <a:ext cx="672358" cy="1511300"/>
                </a:xfrm>
                <a:custGeom>
                  <a:avLst/>
                  <a:gdLst>
                    <a:gd name="connsiteX0" fmla="*/ 672358 w 672358"/>
                    <a:gd name="connsiteY0" fmla="*/ 0 h 1511300"/>
                    <a:gd name="connsiteX1" fmla="*/ 659657 w 672358"/>
                    <a:gd name="connsiteY1" fmla="*/ 0 h 1511300"/>
                    <a:gd name="connsiteX2" fmla="*/ 649498 w 672358"/>
                    <a:gd name="connsiteY2" fmla="*/ 0 h 1511300"/>
                    <a:gd name="connsiteX3" fmla="*/ 649498 w 672358"/>
                    <a:gd name="connsiteY3" fmla="*/ 424 h 1511300"/>
                    <a:gd name="connsiteX4" fmla="*/ 556042 w 672358"/>
                    <a:gd name="connsiteY4" fmla="*/ 4323 h 1511300"/>
                    <a:gd name="connsiteX5" fmla="*/ 619492 w 672358"/>
                    <a:gd name="connsiteY5" fmla="*/ 1506592 h 1511300"/>
                    <a:gd name="connsiteX6" fmla="*/ 649498 w 672358"/>
                    <a:gd name="connsiteY6" fmla="*/ 1509264 h 1511300"/>
                    <a:gd name="connsiteX7" fmla="*/ 649498 w 672358"/>
                    <a:gd name="connsiteY7" fmla="*/ 1511300 h 1511300"/>
                    <a:gd name="connsiteX8" fmla="*/ 672357 w 672358"/>
                    <a:gd name="connsiteY8" fmla="*/ 1511300 h 1511300"/>
                    <a:gd name="connsiteX9" fmla="*/ 672358 w 672358"/>
                    <a:gd name="connsiteY9" fmla="*/ 1511300 h 15113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672358" h="1511300">
                      <a:moveTo>
                        <a:pt x="672358" y="0"/>
                      </a:moveTo>
                      <a:lnTo>
                        <a:pt x="659657" y="0"/>
                      </a:lnTo>
                      <a:lnTo>
                        <a:pt x="649498" y="0"/>
                      </a:lnTo>
                      <a:lnTo>
                        <a:pt x="649498" y="424"/>
                      </a:lnTo>
                      <a:lnTo>
                        <a:pt x="556042" y="4323"/>
                      </a:lnTo>
                      <a:cubicBezTo>
                        <a:pt x="-429374" y="89872"/>
                        <a:pt x="90582" y="1417322"/>
                        <a:pt x="619492" y="1506592"/>
                      </a:cubicBezTo>
                      <a:lnTo>
                        <a:pt x="649498" y="1509264"/>
                      </a:lnTo>
                      <a:lnTo>
                        <a:pt x="649498" y="1511300"/>
                      </a:lnTo>
                      <a:lnTo>
                        <a:pt x="672357" y="1511300"/>
                      </a:lnTo>
                      <a:lnTo>
                        <a:pt x="672358" y="1511300"/>
                      </a:lnTo>
                      <a:close/>
                    </a:path>
                  </a:pathLst>
                </a:custGeom>
                <a:solidFill>
                  <a:srgbClr val="D63120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738" name="Group 1737"/>
              <p:cNvGrpSpPr/>
              <p:nvPr/>
            </p:nvGrpSpPr>
            <p:grpSpPr>
              <a:xfrm>
                <a:off x="1985367" y="334932"/>
                <a:ext cx="643040" cy="505060"/>
                <a:chOff x="2362639" y="273524"/>
                <a:chExt cx="643040" cy="505060"/>
              </a:xfrm>
            </p:grpSpPr>
            <p:sp>
              <p:nvSpPr>
                <p:cNvPr id="1757" name="Freeform 1756"/>
                <p:cNvSpPr/>
                <p:nvPr/>
              </p:nvSpPr>
              <p:spPr>
                <a:xfrm rot="10800000" flipH="1">
                  <a:off x="2362639" y="273524"/>
                  <a:ext cx="643040" cy="499054"/>
                </a:xfrm>
                <a:custGeom>
                  <a:avLst/>
                  <a:gdLst>
                    <a:gd name="connsiteX0" fmla="*/ 643040 w 643040"/>
                    <a:gd name="connsiteY0" fmla="*/ 499054 h 499054"/>
                    <a:gd name="connsiteX1" fmla="*/ 562786 w 643040"/>
                    <a:gd name="connsiteY1" fmla="*/ 129158 h 499054"/>
                    <a:gd name="connsiteX2" fmla="*/ 509870 w 643040"/>
                    <a:gd name="connsiteY2" fmla="*/ 68037 h 499054"/>
                    <a:gd name="connsiteX3" fmla="*/ 320349 w 643040"/>
                    <a:gd name="connsiteY3" fmla="*/ 0 h 499054"/>
                    <a:gd name="connsiteX4" fmla="*/ 130829 w 643040"/>
                    <a:gd name="connsiteY4" fmla="*/ 68037 h 499054"/>
                    <a:gd name="connsiteX5" fmla="*/ 80828 w 643040"/>
                    <a:gd name="connsiteY5" fmla="*/ 125790 h 499054"/>
                    <a:gd name="connsiteX6" fmla="*/ 0 w 643040"/>
                    <a:gd name="connsiteY6" fmla="*/ 498332 h 499054"/>
                    <a:gd name="connsiteX7" fmla="*/ 204341 w 643040"/>
                    <a:gd name="connsiteY7" fmla="*/ 335747 h 499054"/>
                    <a:gd name="connsiteX8" fmla="*/ 321520 w 643040"/>
                    <a:gd name="connsiteY8" fmla="*/ 483020 h 499054"/>
                    <a:gd name="connsiteX9" fmla="*/ 321520 w 643040"/>
                    <a:gd name="connsiteY9" fmla="*/ 483742 h 499054"/>
                    <a:gd name="connsiteX10" fmla="*/ 438699 w 643040"/>
                    <a:gd name="connsiteY10" fmla="*/ 336469 h 4990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643040" h="499054">
                      <a:moveTo>
                        <a:pt x="643040" y="499054"/>
                      </a:moveTo>
                      <a:lnTo>
                        <a:pt x="562786" y="129158"/>
                      </a:lnTo>
                      <a:lnTo>
                        <a:pt x="509870" y="68037"/>
                      </a:lnTo>
                      <a:cubicBezTo>
                        <a:pt x="458367" y="25533"/>
                        <a:pt x="392340" y="0"/>
                        <a:pt x="320349" y="0"/>
                      </a:cubicBezTo>
                      <a:cubicBezTo>
                        <a:pt x="248359" y="0"/>
                        <a:pt x="182331" y="25533"/>
                        <a:pt x="130829" y="68037"/>
                      </a:cubicBezTo>
                      <a:lnTo>
                        <a:pt x="80828" y="125790"/>
                      </a:lnTo>
                      <a:lnTo>
                        <a:pt x="0" y="498332"/>
                      </a:lnTo>
                      <a:lnTo>
                        <a:pt x="204341" y="335747"/>
                      </a:lnTo>
                      <a:lnTo>
                        <a:pt x="321520" y="483020"/>
                      </a:lnTo>
                      <a:lnTo>
                        <a:pt x="321520" y="483742"/>
                      </a:lnTo>
                      <a:lnTo>
                        <a:pt x="438699" y="336469"/>
                      </a:lnTo>
                      <a:close/>
                    </a:path>
                  </a:pathLst>
                </a:custGeom>
                <a:solidFill>
                  <a:srgbClr val="58D68F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758" name="Freeform 1757"/>
                <p:cNvSpPr/>
                <p:nvPr/>
              </p:nvSpPr>
              <p:spPr>
                <a:xfrm rot="10800000" flipH="1">
                  <a:off x="2684159" y="279737"/>
                  <a:ext cx="321520" cy="498847"/>
                </a:xfrm>
                <a:custGeom>
                  <a:avLst/>
                  <a:gdLst>
                    <a:gd name="connsiteX0" fmla="*/ 321520 w 321520"/>
                    <a:gd name="connsiteY0" fmla="*/ 498847 h 498847"/>
                    <a:gd name="connsiteX1" fmla="*/ 241266 w 321520"/>
                    <a:gd name="connsiteY1" fmla="*/ 128951 h 498847"/>
                    <a:gd name="connsiteX2" fmla="*/ 188350 w 321520"/>
                    <a:gd name="connsiteY2" fmla="*/ 67830 h 498847"/>
                    <a:gd name="connsiteX3" fmla="*/ 101273 w 321520"/>
                    <a:gd name="connsiteY3" fmla="*/ 17873 h 498847"/>
                    <a:gd name="connsiteX4" fmla="*/ 0 w 321520"/>
                    <a:gd name="connsiteY4" fmla="*/ 0 h 498847"/>
                    <a:gd name="connsiteX5" fmla="*/ 0 w 321520"/>
                    <a:gd name="connsiteY5" fmla="*/ 482813 h 498847"/>
                    <a:gd name="connsiteX6" fmla="*/ 0 w 321520"/>
                    <a:gd name="connsiteY6" fmla="*/ 483535 h 498847"/>
                    <a:gd name="connsiteX7" fmla="*/ 117179 w 321520"/>
                    <a:gd name="connsiteY7" fmla="*/ 336262 h 4988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21520" h="498847">
                      <a:moveTo>
                        <a:pt x="321520" y="498847"/>
                      </a:moveTo>
                      <a:lnTo>
                        <a:pt x="241266" y="128951"/>
                      </a:lnTo>
                      <a:lnTo>
                        <a:pt x="188350" y="67830"/>
                      </a:lnTo>
                      <a:cubicBezTo>
                        <a:pt x="162599" y="46578"/>
                        <a:pt x="133216" y="29569"/>
                        <a:pt x="101273" y="17873"/>
                      </a:cubicBezTo>
                      <a:lnTo>
                        <a:pt x="0" y="0"/>
                      </a:lnTo>
                      <a:lnTo>
                        <a:pt x="0" y="482813"/>
                      </a:lnTo>
                      <a:lnTo>
                        <a:pt x="0" y="483535"/>
                      </a:lnTo>
                      <a:lnTo>
                        <a:pt x="117179" y="336262"/>
                      </a:lnTo>
                      <a:close/>
                    </a:path>
                  </a:pathLst>
                </a:custGeom>
                <a:solidFill>
                  <a:srgbClr val="27AE60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739" name="Oval 1738"/>
              <p:cNvSpPr/>
              <p:nvPr/>
            </p:nvSpPr>
            <p:spPr>
              <a:xfrm>
                <a:off x="1844114" y="919903"/>
                <a:ext cx="72000" cy="72000"/>
              </a:xfrm>
              <a:prstGeom prst="ellipse">
                <a:avLst/>
              </a:prstGeom>
              <a:solidFill>
                <a:srgbClr val="F8B61A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740" name="Oval 1739"/>
              <p:cNvSpPr/>
              <p:nvPr/>
            </p:nvSpPr>
            <p:spPr>
              <a:xfrm>
                <a:off x="2120370" y="919903"/>
                <a:ext cx="72000" cy="72000"/>
              </a:xfrm>
              <a:prstGeom prst="ellipse">
                <a:avLst/>
              </a:prstGeom>
              <a:solidFill>
                <a:srgbClr val="F8B61A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741" name="Oval 1740"/>
              <p:cNvSpPr/>
              <p:nvPr/>
            </p:nvSpPr>
            <p:spPr>
              <a:xfrm>
                <a:off x="2415056" y="919903"/>
                <a:ext cx="72000" cy="72000"/>
              </a:xfrm>
              <a:prstGeom prst="ellipse">
                <a:avLst/>
              </a:prstGeom>
              <a:solidFill>
                <a:srgbClr val="F19E12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742" name="Oval 1741"/>
              <p:cNvSpPr/>
              <p:nvPr/>
            </p:nvSpPr>
            <p:spPr>
              <a:xfrm>
                <a:off x="2700852" y="919903"/>
                <a:ext cx="72000" cy="72000"/>
              </a:xfrm>
              <a:prstGeom prst="ellipse">
                <a:avLst/>
              </a:prstGeom>
              <a:solidFill>
                <a:srgbClr val="F19E12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743" name="Oval 1742"/>
              <p:cNvSpPr/>
              <p:nvPr/>
            </p:nvSpPr>
            <p:spPr>
              <a:xfrm>
                <a:off x="1707805" y="1168657"/>
                <a:ext cx="72000" cy="72000"/>
              </a:xfrm>
              <a:prstGeom prst="ellipse">
                <a:avLst/>
              </a:prstGeom>
              <a:solidFill>
                <a:srgbClr val="F8B61A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744" name="Oval 1743"/>
              <p:cNvSpPr/>
              <p:nvPr/>
            </p:nvSpPr>
            <p:spPr>
              <a:xfrm>
                <a:off x="1982315" y="1168657"/>
                <a:ext cx="72000" cy="72000"/>
              </a:xfrm>
              <a:prstGeom prst="ellipse">
                <a:avLst/>
              </a:prstGeom>
              <a:solidFill>
                <a:srgbClr val="F8B61A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745" name="Oval 1744"/>
              <p:cNvSpPr/>
              <p:nvPr/>
            </p:nvSpPr>
            <p:spPr>
              <a:xfrm>
                <a:off x="2270655" y="1168657"/>
                <a:ext cx="72000" cy="72000"/>
              </a:xfrm>
              <a:prstGeom prst="ellipse">
                <a:avLst/>
              </a:prstGeom>
              <a:solidFill>
                <a:srgbClr val="F8B61A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746" name="Oval 1745"/>
              <p:cNvSpPr/>
              <p:nvPr/>
            </p:nvSpPr>
            <p:spPr>
              <a:xfrm>
                <a:off x="2561179" y="1158779"/>
                <a:ext cx="72000" cy="72000"/>
              </a:xfrm>
              <a:prstGeom prst="ellipse">
                <a:avLst/>
              </a:prstGeom>
              <a:solidFill>
                <a:srgbClr val="F19E12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747" name="Oval 1746"/>
              <p:cNvSpPr/>
              <p:nvPr/>
            </p:nvSpPr>
            <p:spPr>
              <a:xfrm>
                <a:off x="2833510" y="1158779"/>
                <a:ext cx="72000" cy="72000"/>
              </a:xfrm>
              <a:prstGeom prst="ellipse">
                <a:avLst/>
              </a:prstGeom>
              <a:solidFill>
                <a:srgbClr val="F19E12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748" name="Oval 1747"/>
              <p:cNvSpPr/>
              <p:nvPr/>
            </p:nvSpPr>
            <p:spPr>
              <a:xfrm>
                <a:off x="1844114" y="1437922"/>
                <a:ext cx="72000" cy="72000"/>
              </a:xfrm>
              <a:prstGeom prst="ellipse">
                <a:avLst/>
              </a:prstGeom>
              <a:solidFill>
                <a:srgbClr val="F8B61A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749" name="Oval 1748"/>
              <p:cNvSpPr/>
              <p:nvPr/>
            </p:nvSpPr>
            <p:spPr>
              <a:xfrm>
                <a:off x="2120370" y="1437922"/>
                <a:ext cx="72000" cy="72000"/>
              </a:xfrm>
              <a:prstGeom prst="ellipse">
                <a:avLst/>
              </a:prstGeom>
              <a:solidFill>
                <a:srgbClr val="F8B61A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750" name="Oval 1749"/>
              <p:cNvSpPr/>
              <p:nvPr/>
            </p:nvSpPr>
            <p:spPr>
              <a:xfrm>
                <a:off x="2417471" y="1437922"/>
                <a:ext cx="72000" cy="72000"/>
              </a:xfrm>
              <a:prstGeom prst="ellipse">
                <a:avLst/>
              </a:prstGeom>
              <a:solidFill>
                <a:srgbClr val="F19E12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751" name="Oval 1750"/>
              <p:cNvSpPr/>
              <p:nvPr/>
            </p:nvSpPr>
            <p:spPr>
              <a:xfrm>
                <a:off x="2703365" y="1437922"/>
                <a:ext cx="72000" cy="72000"/>
              </a:xfrm>
              <a:prstGeom prst="ellipse">
                <a:avLst/>
              </a:prstGeom>
              <a:solidFill>
                <a:srgbClr val="F19E12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752" name="Oval 1751"/>
              <p:cNvSpPr/>
              <p:nvPr/>
            </p:nvSpPr>
            <p:spPr>
              <a:xfrm>
                <a:off x="1983481" y="1707816"/>
                <a:ext cx="72000" cy="72000"/>
              </a:xfrm>
              <a:prstGeom prst="ellipse">
                <a:avLst/>
              </a:prstGeom>
              <a:solidFill>
                <a:srgbClr val="F8B61A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753" name="Oval 1752"/>
              <p:cNvSpPr/>
              <p:nvPr/>
            </p:nvSpPr>
            <p:spPr>
              <a:xfrm>
                <a:off x="2270655" y="1707816"/>
                <a:ext cx="72000" cy="72000"/>
              </a:xfrm>
              <a:prstGeom prst="ellipse">
                <a:avLst/>
              </a:prstGeom>
              <a:solidFill>
                <a:srgbClr val="F8B61A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754" name="Oval 1753"/>
              <p:cNvSpPr/>
              <p:nvPr/>
            </p:nvSpPr>
            <p:spPr>
              <a:xfrm>
                <a:off x="2561179" y="1693893"/>
                <a:ext cx="72000" cy="72000"/>
              </a:xfrm>
              <a:prstGeom prst="ellipse">
                <a:avLst/>
              </a:prstGeom>
              <a:solidFill>
                <a:srgbClr val="F19E12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755" name="Oval 1754"/>
              <p:cNvSpPr/>
              <p:nvPr/>
            </p:nvSpPr>
            <p:spPr>
              <a:xfrm>
                <a:off x="2120370" y="2004471"/>
                <a:ext cx="72000" cy="72000"/>
              </a:xfrm>
              <a:prstGeom prst="ellipse">
                <a:avLst/>
              </a:prstGeom>
              <a:solidFill>
                <a:srgbClr val="F8B61A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756" name="Oval 1755"/>
              <p:cNvSpPr/>
              <p:nvPr/>
            </p:nvSpPr>
            <p:spPr>
              <a:xfrm>
                <a:off x="2417471" y="1997687"/>
                <a:ext cx="72000" cy="72000"/>
              </a:xfrm>
              <a:prstGeom prst="ellipse">
                <a:avLst/>
              </a:prstGeom>
              <a:solidFill>
                <a:srgbClr val="F19E12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715" name="Group 1714"/>
            <p:cNvGrpSpPr/>
            <p:nvPr/>
          </p:nvGrpSpPr>
          <p:grpSpPr>
            <a:xfrm>
              <a:off x="3057105" y="3768221"/>
              <a:ext cx="343148" cy="477007"/>
              <a:chOff x="5216848" y="2546882"/>
              <a:chExt cx="1572587" cy="2186039"/>
            </a:xfrm>
          </p:grpSpPr>
          <p:grpSp>
            <p:nvGrpSpPr>
              <p:cNvPr id="1720" name="Group 1719"/>
              <p:cNvGrpSpPr/>
              <p:nvPr/>
            </p:nvGrpSpPr>
            <p:grpSpPr>
              <a:xfrm>
                <a:off x="5216848" y="2546882"/>
                <a:ext cx="1572587" cy="2186039"/>
                <a:chOff x="4589405" y="1579240"/>
                <a:chExt cx="1572587" cy="2186039"/>
              </a:xfrm>
            </p:grpSpPr>
            <p:grpSp>
              <p:nvGrpSpPr>
                <p:cNvPr id="1722" name="Group 1721"/>
                <p:cNvGrpSpPr/>
                <p:nvPr/>
              </p:nvGrpSpPr>
              <p:grpSpPr>
                <a:xfrm rot="2641257">
                  <a:off x="5178361" y="1579240"/>
                  <a:ext cx="983631" cy="742452"/>
                  <a:chOff x="3510643" y="3553204"/>
                  <a:chExt cx="2496364" cy="1884275"/>
                </a:xfrm>
              </p:grpSpPr>
              <p:sp>
                <p:nvSpPr>
                  <p:cNvPr id="1735" name="Freeform 1734"/>
                  <p:cNvSpPr/>
                  <p:nvPr/>
                </p:nvSpPr>
                <p:spPr>
                  <a:xfrm>
                    <a:off x="3510643" y="3553204"/>
                    <a:ext cx="1248182" cy="1884275"/>
                  </a:xfrm>
                  <a:custGeom>
                    <a:avLst/>
                    <a:gdLst>
                      <a:gd name="connsiteX0" fmla="*/ 330200 w 330200"/>
                      <a:gd name="connsiteY0" fmla="*/ 463550 h 498475"/>
                      <a:gd name="connsiteX1" fmla="*/ 330200 w 330200"/>
                      <a:gd name="connsiteY1" fmla="*/ 0 h 498475"/>
                      <a:gd name="connsiteX2" fmla="*/ 155575 w 330200"/>
                      <a:gd name="connsiteY2" fmla="*/ 180975 h 498475"/>
                      <a:gd name="connsiteX3" fmla="*/ 231775 w 330200"/>
                      <a:gd name="connsiteY3" fmla="*/ 311150 h 498475"/>
                      <a:gd name="connsiteX4" fmla="*/ 0 w 330200"/>
                      <a:gd name="connsiteY4" fmla="*/ 311150 h 498475"/>
                      <a:gd name="connsiteX5" fmla="*/ 209550 w 330200"/>
                      <a:gd name="connsiteY5" fmla="*/ 498475 h 498475"/>
                      <a:gd name="connsiteX6" fmla="*/ 330200 w 330200"/>
                      <a:gd name="connsiteY6" fmla="*/ 463550 h 4984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330200" h="498475">
                        <a:moveTo>
                          <a:pt x="330200" y="463550"/>
                        </a:moveTo>
                        <a:lnTo>
                          <a:pt x="330200" y="0"/>
                        </a:lnTo>
                        <a:lnTo>
                          <a:pt x="155575" y="180975"/>
                        </a:lnTo>
                        <a:lnTo>
                          <a:pt x="231775" y="311150"/>
                        </a:lnTo>
                        <a:lnTo>
                          <a:pt x="0" y="311150"/>
                        </a:lnTo>
                        <a:lnTo>
                          <a:pt x="209550" y="498475"/>
                        </a:lnTo>
                        <a:lnTo>
                          <a:pt x="330200" y="463550"/>
                        </a:lnTo>
                        <a:close/>
                      </a:path>
                    </a:pathLst>
                  </a:custGeom>
                  <a:solidFill>
                    <a:srgbClr val="58D68F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736" name="Freeform 1735"/>
                  <p:cNvSpPr/>
                  <p:nvPr/>
                </p:nvSpPr>
                <p:spPr>
                  <a:xfrm flipH="1">
                    <a:off x="4758825" y="3553204"/>
                    <a:ext cx="1248182" cy="1884275"/>
                  </a:xfrm>
                  <a:custGeom>
                    <a:avLst/>
                    <a:gdLst>
                      <a:gd name="connsiteX0" fmla="*/ 330200 w 330200"/>
                      <a:gd name="connsiteY0" fmla="*/ 463550 h 498475"/>
                      <a:gd name="connsiteX1" fmla="*/ 330200 w 330200"/>
                      <a:gd name="connsiteY1" fmla="*/ 0 h 498475"/>
                      <a:gd name="connsiteX2" fmla="*/ 155575 w 330200"/>
                      <a:gd name="connsiteY2" fmla="*/ 180975 h 498475"/>
                      <a:gd name="connsiteX3" fmla="*/ 231775 w 330200"/>
                      <a:gd name="connsiteY3" fmla="*/ 311150 h 498475"/>
                      <a:gd name="connsiteX4" fmla="*/ 0 w 330200"/>
                      <a:gd name="connsiteY4" fmla="*/ 311150 h 498475"/>
                      <a:gd name="connsiteX5" fmla="*/ 209550 w 330200"/>
                      <a:gd name="connsiteY5" fmla="*/ 498475 h 498475"/>
                      <a:gd name="connsiteX6" fmla="*/ 330200 w 330200"/>
                      <a:gd name="connsiteY6" fmla="*/ 463550 h 4984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330200" h="498475">
                        <a:moveTo>
                          <a:pt x="330200" y="463550"/>
                        </a:moveTo>
                        <a:lnTo>
                          <a:pt x="330200" y="0"/>
                        </a:lnTo>
                        <a:lnTo>
                          <a:pt x="155575" y="180975"/>
                        </a:lnTo>
                        <a:lnTo>
                          <a:pt x="231775" y="311150"/>
                        </a:lnTo>
                        <a:lnTo>
                          <a:pt x="0" y="311150"/>
                        </a:lnTo>
                        <a:lnTo>
                          <a:pt x="209550" y="498475"/>
                        </a:lnTo>
                        <a:lnTo>
                          <a:pt x="330200" y="463550"/>
                        </a:lnTo>
                        <a:close/>
                      </a:path>
                    </a:pathLst>
                  </a:custGeom>
                  <a:solidFill>
                    <a:srgbClr val="27AE60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1723" name="Arc 1722"/>
                <p:cNvSpPr/>
                <p:nvPr/>
              </p:nvSpPr>
              <p:spPr>
                <a:xfrm flipH="1">
                  <a:off x="5370938" y="2162494"/>
                  <a:ext cx="356589" cy="733443"/>
                </a:xfrm>
                <a:prstGeom prst="arc">
                  <a:avLst>
                    <a:gd name="adj1" fmla="val 16200000"/>
                    <a:gd name="adj2" fmla="val 374751"/>
                  </a:avLst>
                </a:prstGeom>
                <a:noFill/>
                <a:ln w="76200" cap="flat" cmpd="sng" algn="ctr">
                  <a:solidFill>
                    <a:srgbClr val="27AE6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grpSp>
              <p:nvGrpSpPr>
                <p:cNvPr id="1724" name="Group 1723"/>
                <p:cNvGrpSpPr/>
                <p:nvPr/>
              </p:nvGrpSpPr>
              <p:grpSpPr>
                <a:xfrm>
                  <a:off x="4589405" y="2363348"/>
                  <a:ext cx="1566675" cy="1401931"/>
                  <a:chOff x="4589405" y="2363348"/>
                  <a:chExt cx="1566675" cy="1401931"/>
                </a:xfrm>
              </p:grpSpPr>
              <p:sp>
                <p:nvSpPr>
                  <p:cNvPr id="1725" name="Oval 1724"/>
                  <p:cNvSpPr/>
                  <p:nvPr/>
                </p:nvSpPr>
                <p:spPr>
                  <a:xfrm>
                    <a:off x="4589405" y="2363348"/>
                    <a:ext cx="391669" cy="391669"/>
                  </a:xfrm>
                  <a:prstGeom prst="ellipse">
                    <a:avLst/>
                  </a:prstGeom>
                  <a:solidFill>
                    <a:srgbClr val="415B76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726" name="Oval 1725"/>
                  <p:cNvSpPr/>
                  <p:nvPr/>
                </p:nvSpPr>
                <p:spPr>
                  <a:xfrm>
                    <a:off x="4981074" y="2363348"/>
                    <a:ext cx="391669" cy="391669"/>
                  </a:xfrm>
                  <a:prstGeom prst="ellipse">
                    <a:avLst/>
                  </a:prstGeom>
                  <a:solidFill>
                    <a:srgbClr val="415B76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727" name="Oval 1726"/>
                  <p:cNvSpPr/>
                  <p:nvPr/>
                </p:nvSpPr>
                <p:spPr>
                  <a:xfrm>
                    <a:off x="5372743" y="2363348"/>
                    <a:ext cx="391669" cy="391669"/>
                  </a:xfrm>
                  <a:prstGeom prst="ellipse">
                    <a:avLst/>
                  </a:prstGeom>
                  <a:solidFill>
                    <a:srgbClr val="415B76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728" name="Oval 1727"/>
                  <p:cNvSpPr/>
                  <p:nvPr/>
                </p:nvSpPr>
                <p:spPr>
                  <a:xfrm>
                    <a:off x="4785239" y="2700102"/>
                    <a:ext cx="391669" cy="391669"/>
                  </a:xfrm>
                  <a:prstGeom prst="ellipse">
                    <a:avLst/>
                  </a:prstGeom>
                  <a:solidFill>
                    <a:srgbClr val="415B76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729" name="Oval 1728"/>
                  <p:cNvSpPr/>
                  <p:nvPr/>
                </p:nvSpPr>
                <p:spPr>
                  <a:xfrm>
                    <a:off x="5176908" y="2700102"/>
                    <a:ext cx="391669" cy="391669"/>
                  </a:xfrm>
                  <a:prstGeom prst="ellipse">
                    <a:avLst/>
                  </a:prstGeom>
                  <a:solidFill>
                    <a:srgbClr val="415B76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730" name="Oval 1729"/>
                  <p:cNvSpPr/>
                  <p:nvPr/>
                </p:nvSpPr>
                <p:spPr>
                  <a:xfrm>
                    <a:off x="4981073" y="3036856"/>
                    <a:ext cx="391669" cy="391669"/>
                  </a:xfrm>
                  <a:prstGeom prst="ellipse">
                    <a:avLst/>
                  </a:prstGeom>
                  <a:solidFill>
                    <a:srgbClr val="415B76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731" name="Oval 1730"/>
                  <p:cNvSpPr/>
                  <p:nvPr/>
                </p:nvSpPr>
                <p:spPr>
                  <a:xfrm>
                    <a:off x="5764411" y="2363348"/>
                    <a:ext cx="391669" cy="391669"/>
                  </a:xfrm>
                  <a:prstGeom prst="ellipse">
                    <a:avLst/>
                  </a:prstGeom>
                  <a:solidFill>
                    <a:srgbClr val="415B76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732" name="Oval 1731"/>
                  <p:cNvSpPr/>
                  <p:nvPr/>
                </p:nvSpPr>
                <p:spPr>
                  <a:xfrm>
                    <a:off x="5568576" y="2700102"/>
                    <a:ext cx="391669" cy="391669"/>
                  </a:xfrm>
                  <a:prstGeom prst="ellipse">
                    <a:avLst/>
                  </a:prstGeom>
                  <a:solidFill>
                    <a:srgbClr val="415B76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733" name="Oval 1732"/>
                  <p:cNvSpPr/>
                  <p:nvPr/>
                </p:nvSpPr>
                <p:spPr>
                  <a:xfrm>
                    <a:off x="5372741" y="3036856"/>
                    <a:ext cx="391669" cy="391669"/>
                  </a:xfrm>
                  <a:prstGeom prst="ellipse">
                    <a:avLst/>
                  </a:prstGeom>
                  <a:solidFill>
                    <a:srgbClr val="415B76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734" name="Oval 1733"/>
                  <p:cNvSpPr/>
                  <p:nvPr/>
                </p:nvSpPr>
                <p:spPr>
                  <a:xfrm>
                    <a:off x="5176905" y="3373610"/>
                    <a:ext cx="391669" cy="391669"/>
                  </a:xfrm>
                  <a:prstGeom prst="ellipse">
                    <a:avLst/>
                  </a:prstGeom>
                  <a:solidFill>
                    <a:srgbClr val="415B76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</p:grpSp>
          <p:sp>
            <p:nvSpPr>
              <p:cNvPr id="1721" name="Freeform 1720"/>
              <p:cNvSpPr/>
              <p:nvPr/>
            </p:nvSpPr>
            <p:spPr>
              <a:xfrm>
                <a:off x="5998687" y="3330989"/>
                <a:ext cx="786324" cy="1401932"/>
              </a:xfrm>
              <a:custGeom>
                <a:avLst/>
                <a:gdLst>
                  <a:gd name="connsiteX0" fmla="*/ 2983 w 786324"/>
                  <a:gd name="connsiteY0" fmla="*/ 1010262 h 1401932"/>
                  <a:gd name="connsiteX1" fmla="*/ 198818 w 786324"/>
                  <a:gd name="connsiteY1" fmla="*/ 1206097 h 1401932"/>
                  <a:gd name="connsiteX2" fmla="*/ 2983 w 786324"/>
                  <a:gd name="connsiteY2" fmla="*/ 1401932 h 1401932"/>
                  <a:gd name="connsiteX3" fmla="*/ 0 w 786324"/>
                  <a:gd name="connsiteY3" fmla="*/ 1401632 h 1401932"/>
                  <a:gd name="connsiteX4" fmla="*/ 0 w 786324"/>
                  <a:gd name="connsiteY4" fmla="*/ 1010563 h 1401932"/>
                  <a:gd name="connsiteX5" fmla="*/ 198819 w 786324"/>
                  <a:gd name="connsiteY5" fmla="*/ 673508 h 1401932"/>
                  <a:gd name="connsiteX6" fmla="*/ 394654 w 786324"/>
                  <a:gd name="connsiteY6" fmla="*/ 869343 h 1401932"/>
                  <a:gd name="connsiteX7" fmla="*/ 198819 w 786324"/>
                  <a:gd name="connsiteY7" fmla="*/ 1065178 h 1401932"/>
                  <a:gd name="connsiteX8" fmla="*/ 18374 w 786324"/>
                  <a:gd name="connsiteY8" fmla="*/ 945571 h 1401932"/>
                  <a:gd name="connsiteX9" fmla="*/ 2985 w 786324"/>
                  <a:gd name="connsiteY9" fmla="*/ 869348 h 1401932"/>
                  <a:gd name="connsiteX10" fmla="*/ 0 w 786324"/>
                  <a:gd name="connsiteY10" fmla="*/ 884133 h 1401932"/>
                  <a:gd name="connsiteX11" fmla="*/ 0 w 786324"/>
                  <a:gd name="connsiteY11" fmla="*/ 854553 h 1401932"/>
                  <a:gd name="connsiteX12" fmla="*/ 2985 w 786324"/>
                  <a:gd name="connsiteY12" fmla="*/ 869338 h 1401932"/>
                  <a:gd name="connsiteX13" fmla="*/ 18374 w 786324"/>
                  <a:gd name="connsiteY13" fmla="*/ 793115 h 1401932"/>
                  <a:gd name="connsiteX14" fmla="*/ 198819 w 786324"/>
                  <a:gd name="connsiteY14" fmla="*/ 673508 h 1401932"/>
                  <a:gd name="connsiteX15" fmla="*/ 2986 w 786324"/>
                  <a:gd name="connsiteY15" fmla="*/ 336754 h 1401932"/>
                  <a:gd name="connsiteX16" fmla="*/ 183431 w 786324"/>
                  <a:gd name="connsiteY16" fmla="*/ 456361 h 1401932"/>
                  <a:gd name="connsiteX17" fmla="*/ 198820 w 786324"/>
                  <a:gd name="connsiteY17" fmla="*/ 532584 h 1401932"/>
                  <a:gd name="connsiteX18" fmla="*/ 214209 w 786324"/>
                  <a:gd name="connsiteY18" fmla="*/ 456361 h 1401932"/>
                  <a:gd name="connsiteX19" fmla="*/ 394654 w 786324"/>
                  <a:gd name="connsiteY19" fmla="*/ 336754 h 1401932"/>
                  <a:gd name="connsiteX20" fmla="*/ 590489 w 786324"/>
                  <a:gd name="connsiteY20" fmla="*/ 532589 h 1401932"/>
                  <a:gd name="connsiteX21" fmla="*/ 394654 w 786324"/>
                  <a:gd name="connsiteY21" fmla="*/ 728424 h 1401932"/>
                  <a:gd name="connsiteX22" fmla="*/ 214209 w 786324"/>
                  <a:gd name="connsiteY22" fmla="*/ 608817 h 1401932"/>
                  <a:gd name="connsiteX23" fmla="*/ 198820 w 786324"/>
                  <a:gd name="connsiteY23" fmla="*/ 532594 h 1401932"/>
                  <a:gd name="connsiteX24" fmla="*/ 183431 w 786324"/>
                  <a:gd name="connsiteY24" fmla="*/ 608817 h 1401932"/>
                  <a:gd name="connsiteX25" fmla="*/ 2986 w 786324"/>
                  <a:gd name="connsiteY25" fmla="*/ 728424 h 1401932"/>
                  <a:gd name="connsiteX26" fmla="*/ 0 w 786324"/>
                  <a:gd name="connsiteY26" fmla="*/ 727897 h 1401932"/>
                  <a:gd name="connsiteX27" fmla="*/ 0 w 786324"/>
                  <a:gd name="connsiteY27" fmla="*/ 337281 h 1401932"/>
                  <a:gd name="connsiteX28" fmla="*/ 198821 w 786324"/>
                  <a:gd name="connsiteY28" fmla="*/ 0 h 1401932"/>
                  <a:gd name="connsiteX29" fmla="*/ 379266 w 786324"/>
                  <a:gd name="connsiteY29" fmla="*/ 119607 h 1401932"/>
                  <a:gd name="connsiteX30" fmla="*/ 394655 w 786324"/>
                  <a:gd name="connsiteY30" fmla="*/ 195830 h 1401932"/>
                  <a:gd name="connsiteX31" fmla="*/ 410044 w 786324"/>
                  <a:gd name="connsiteY31" fmla="*/ 119607 h 1401932"/>
                  <a:gd name="connsiteX32" fmla="*/ 590489 w 786324"/>
                  <a:gd name="connsiteY32" fmla="*/ 0 h 1401932"/>
                  <a:gd name="connsiteX33" fmla="*/ 786324 w 786324"/>
                  <a:gd name="connsiteY33" fmla="*/ 195835 h 1401932"/>
                  <a:gd name="connsiteX34" fmla="*/ 590489 w 786324"/>
                  <a:gd name="connsiteY34" fmla="*/ 391670 h 1401932"/>
                  <a:gd name="connsiteX35" fmla="*/ 410044 w 786324"/>
                  <a:gd name="connsiteY35" fmla="*/ 272063 h 1401932"/>
                  <a:gd name="connsiteX36" fmla="*/ 394655 w 786324"/>
                  <a:gd name="connsiteY36" fmla="*/ 195840 h 1401932"/>
                  <a:gd name="connsiteX37" fmla="*/ 379266 w 786324"/>
                  <a:gd name="connsiteY37" fmla="*/ 272063 h 1401932"/>
                  <a:gd name="connsiteX38" fmla="*/ 198821 w 786324"/>
                  <a:gd name="connsiteY38" fmla="*/ 391670 h 1401932"/>
                  <a:gd name="connsiteX39" fmla="*/ 6965 w 786324"/>
                  <a:gd name="connsiteY39" fmla="*/ 235303 h 1401932"/>
                  <a:gd name="connsiteX40" fmla="*/ 2987 w 786324"/>
                  <a:gd name="connsiteY40" fmla="*/ 195840 h 1401932"/>
                  <a:gd name="connsiteX41" fmla="*/ 0 w 786324"/>
                  <a:gd name="connsiteY41" fmla="*/ 225464 h 1401932"/>
                  <a:gd name="connsiteX42" fmla="*/ 0 w 786324"/>
                  <a:gd name="connsiteY42" fmla="*/ 166206 h 1401932"/>
                  <a:gd name="connsiteX43" fmla="*/ 2987 w 786324"/>
                  <a:gd name="connsiteY43" fmla="*/ 195830 h 1401932"/>
                  <a:gd name="connsiteX44" fmla="*/ 6965 w 786324"/>
                  <a:gd name="connsiteY44" fmla="*/ 156367 h 1401932"/>
                  <a:gd name="connsiteX45" fmla="*/ 198821 w 786324"/>
                  <a:gd name="connsiteY45" fmla="*/ 0 h 14019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</a:cxnLst>
                <a:rect l="l" t="t" r="r" b="b"/>
                <a:pathLst>
                  <a:path w="786324" h="1401932">
                    <a:moveTo>
                      <a:pt x="2983" y="1010262"/>
                    </a:moveTo>
                    <a:cubicBezTo>
                      <a:pt x="111140" y="1010262"/>
                      <a:pt x="198818" y="1097940"/>
                      <a:pt x="198818" y="1206097"/>
                    </a:cubicBezTo>
                    <a:cubicBezTo>
                      <a:pt x="198818" y="1314254"/>
                      <a:pt x="111140" y="1401932"/>
                      <a:pt x="2983" y="1401932"/>
                    </a:cubicBezTo>
                    <a:lnTo>
                      <a:pt x="0" y="1401632"/>
                    </a:lnTo>
                    <a:lnTo>
                      <a:pt x="0" y="1010563"/>
                    </a:lnTo>
                    <a:close/>
                    <a:moveTo>
                      <a:pt x="198819" y="673508"/>
                    </a:moveTo>
                    <a:cubicBezTo>
                      <a:pt x="306976" y="673508"/>
                      <a:pt x="394654" y="761186"/>
                      <a:pt x="394654" y="869343"/>
                    </a:cubicBezTo>
                    <a:cubicBezTo>
                      <a:pt x="394654" y="977500"/>
                      <a:pt x="306976" y="1065178"/>
                      <a:pt x="198819" y="1065178"/>
                    </a:cubicBezTo>
                    <a:cubicBezTo>
                      <a:pt x="117701" y="1065178"/>
                      <a:pt x="48103" y="1015859"/>
                      <a:pt x="18374" y="945571"/>
                    </a:cubicBezTo>
                    <a:lnTo>
                      <a:pt x="2985" y="869348"/>
                    </a:lnTo>
                    <a:lnTo>
                      <a:pt x="0" y="884133"/>
                    </a:lnTo>
                    <a:lnTo>
                      <a:pt x="0" y="854553"/>
                    </a:lnTo>
                    <a:lnTo>
                      <a:pt x="2985" y="869338"/>
                    </a:lnTo>
                    <a:lnTo>
                      <a:pt x="18374" y="793115"/>
                    </a:lnTo>
                    <a:cubicBezTo>
                      <a:pt x="48103" y="722827"/>
                      <a:pt x="117701" y="673508"/>
                      <a:pt x="198819" y="673508"/>
                    </a:cubicBezTo>
                    <a:close/>
                    <a:moveTo>
                      <a:pt x="2986" y="336754"/>
                    </a:moveTo>
                    <a:cubicBezTo>
                      <a:pt x="84104" y="336754"/>
                      <a:pt x="153702" y="386073"/>
                      <a:pt x="183431" y="456361"/>
                    </a:cubicBezTo>
                    <a:lnTo>
                      <a:pt x="198820" y="532584"/>
                    </a:lnTo>
                    <a:lnTo>
                      <a:pt x="214209" y="456361"/>
                    </a:lnTo>
                    <a:cubicBezTo>
                      <a:pt x="243938" y="386073"/>
                      <a:pt x="313536" y="336754"/>
                      <a:pt x="394654" y="336754"/>
                    </a:cubicBezTo>
                    <a:cubicBezTo>
                      <a:pt x="502811" y="336754"/>
                      <a:pt x="590489" y="424432"/>
                      <a:pt x="590489" y="532589"/>
                    </a:cubicBezTo>
                    <a:cubicBezTo>
                      <a:pt x="590489" y="640746"/>
                      <a:pt x="502811" y="728424"/>
                      <a:pt x="394654" y="728424"/>
                    </a:cubicBezTo>
                    <a:cubicBezTo>
                      <a:pt x="313536" y="728424"/>
                      <a:pt x="243938" y="679105"/>
                      <a:pt x="214209" y="608817"/>
                    </a:cubicBezTo>
                    <a:lnTo>
                      <a:pt x="198820" y="532594"/>
                    </a:lnTo>
                    <a:lnTo>
                      <a:pt x="183431" y="608817"/>
                    </a:lnTo>
                    <a:cubicBezTo>
                      <a:pt x="153702" y="679105"/>
                      <a:pt x="84104" y="728424"/>
                      <a:pt x="2986" y="728424"/>
                    </a:cubicBezTo>
                    <a:lnTo>
                      <a:pt x="0" y="727897"/>
                    </a:lnTo>
                    <a:lnTo>
                      <a:pt x="0" y="337281"/>
                    </a:lnTo>
                    <a:close/>
                    <a:moveTo>
                      <a:pt x="198821" y="0"/>
                    </a:moveTo>
                    <a:cubicBezTo>
                      <a:pt x="279939" y="0"/>
                      <a:pt x="349537" y="49319"/>
                      <a:pt x="379266" y="119607"/>
                    </a:cubicBezTo>
                    <a:lnTo>
                      <a:pt x="394655" y="195830"/>
                    </a:lnTo>
                    <a:lnTo>
                      <a:pt x="410044" y="119607"/>
                    </a:lnTo>
                    <a:cubicBezTo>
                      <a:pt x="439773" y="49319"/>
                      <a:pt x="509372" y="0"/>
                      <a:pt x="590489" y="0"/>
                    </a:cubicBezTo>
                    <a:cubicBezTo>
                      <a:pt x="698646" y="0"/>
                      <a:pt x="786324" y="87678"/>
                      <a:pt x="786324" y="195835"/>
                    </a:cubicBezTo>
                    <a:cubicBezTo>
                      <a:pt x="786324" y="303992"/>
                      <a:pt x="698646" y="391670"/>
                      <a:pt x="590489" y="391670"/>
                    </a:cubicBezTo>
                    <a:cubicBezTo>
                      <a:pt x="509372" y="391670"/>
                      <a:pt x="439773" y="342351"/>
                      <a:pt x="410044" y="272063"/>
                    </a:cubicBezTo>
                    <a:lnTo>
                      <a:pt x="394655" y="195840"/>
                    </a:lnTo>
                    <a:lnTo>
                      <a:pt x="379266" y="272063"/>
                    </a:lnTo>
                    <a:cubicBezTo>
                      <a:pt x="349537" y="342351"/>
                      <a:pt x="279939" y="391670"/>
                      <a:pt x="198821" y="391670"/>
                    </a:cubicBezTo>
                    <a:cubicBezTo>
                      <a:pt x="104184" y="391670"/>
                      <a:pt x="25226" y="324541"/>
                      <a:pt x="6965" y="235303"/>
                    </a:cubicBezTo>
                    <a:lnTo>
                      <a:pt x="2987" y="195840"/>
                    </a:lnTo>
                    <a:lnTo>
                      <a:pt x="0" y="225464"/>
                    </a:lnTo>
                    <a:lnTo>
                      <a:pt x="0" y="166206"/>
                    </a:lnTo>
                    <a:lnTo>
                      <a:pt x="2987" y="195830"/>
                    </a:lnTo>
                    <a:lnTo>
                      <a:pt x="6965" y="156367"/>
                    </a:lnTo>
                    <a:cubicBezTo>
                      <a:pt x="25226" y="67128"/>
                      <a:pt x="104184" y="0"/>
                      <a:pt x="198821" y="0"/>
                    </a:cubicBezTo>
                    <a:close/>
                  </a:path>
                </a:pathLst>
              </a:custGeom>
              <a:solidFill>
                <a:sysClr val="windowText" lastClr="000000">
                  <a:alpha val="15000"/>
                </a:sys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716" name="Rectangle 1715"/>
            <p:cNvSpPr/>
            <p:nvPr/>
          </p:nvSpPr>
          <p:spPr>
            <a:xfrm>
              <a:off x="2783405" y="3181017"/>
              <a:ext cx="162318" cy="598865"/>
            </a:xfrm>
            <a:prstGeom prst="rect">
              <a:avLst/>
            </a:prstGeom>
            <a:solidFill>
              <a:srgbClr val="9B59B6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17" name="Rectangle 1716"/>
            <p:cNvSpPr/>
            <p:nvPr/>
          </p:nvSpPr>
          <p:spPr>
            <a:xfrm>
              <a:off x="2312595" y="3181017"/>
              <a:ext cx="162318" cy="598865"/>
            </a:xfrm>
            <a:prstGeom prst="rect">
              <a:avLst/>
            </a:prstGeom>
            <a:solidFill>
              <a:srgbClr val="9B59B6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18" name="Rectangle 1717"/>
            <p:cNvSpPr/>
            <p:nvPr/>
          </p:nvSpPr>
          <p:spPr>
            <a:xfrm>
              <a:off x="1887062" y="3181017"/>
              <a:ext cx="162318" cy="598865"/>
            </a:xfrm>
            <a:prstGeom prst="rect">
              <a:avLst/>
            </a:prstGeom>
            <a:solidFill>
              <a:srgbClr val="9B59B6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1719" name="Straight Connector 1718"/>
            <p:cNvCxnSpPr/>
            <p:nvPr/>
          </p:nvCxnSpPr>
          <p:spPr>
            <a:xfrm>
              <a:off x="1809549" y="3789256"/>
              <a:ext cx="1982805" cy="0"/>
            </a:xfrm>
            <a:prstGeom prst="line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</p:grpSp>
      <p:grpSp>
        <p:nvGrpSpPr>
          <p:cNvPr id="1783" name="Group 1782"/>
          <p:cNvGrpSpPr/>
          <p:nvPr/>
        </p:nvGrpSpPr>
        <p:grpSpPr>
          <a:xfrm>
            <a:off x="7178866" y="6152598"/>
            <a:ext cx="754507" cy="414165"/>
            <a:chOff x="1809291" y="3181017"/>
            <a:chExt cx="1988449" cy="1091501"/>
          </a:xfrm>
        </p:grpSpPr>
        <p:grpSp>
          <p:nvGrpSpPr>
            <p:cNvPr id="1784" name="Group 1783"/>
            <p:cNvGrpSpPr/>
            <p:nvPr/>
          </p:nvGrpSpPr>
          <p:grpSpPr>
            <a:xfrm>
              <a:off x="2631409" y="3861046"/>
              <a:ext cx="365765" cy="374232"/>
              <a:chOff x="1197111" y="1389960"/>
              <a:chExt cx="1676237" cy="1715038"/>
            </a:xfrm>
          </p:grpSpPr>
          <p:grpSp>
            <p:nvGrpSpPr>
              <p:cNvPr id="1850" name="Group 1849"/>
              <p:cNvGrpSpPr/>
              <p:nvPr/>
            </p:nvGrpSpPr>
            <p:grpSpPr>
              <a:xfrm>
                <a:off x="1197111" y="1671679"/>
                <a:ext cx="1676237" cy="1433319"/>
                <a:chOff x="1197111" y="1671679"/>
                <a:chExt cx="1676237" cy="1433319"/>
              </a:xfrm>
            </p:grpSpPr>
            <p:sp>
              <p:nvSpPr>
                <p:cNvPr id="1854" name="Freeform 1853"/>
                <p:cNvSpPr/>
                <p:nvPr/>
              </p:nvSpPr>
              <p:spPr>
                <a:xfrm>
                  <a:off x="1197111" y="1671680"/>
                  <a:ext cx="1676237" cy="1433318"/>
                </a:xfrm>
                <a:custGeom>
                  <a:avLst/>
                  <a:gdLst>
                    <a:gd name="connsiteX0" fmla="*/ 498074 w 1676237"/>
                    <a:gd name="connsiteY0" fmla="*/ 1125 h 1433318"/>
                    <a:gd name="connsiteX1" fmla="*/ 783533 w 1676237"/>
                    <a:gd name="connsiteY1" fmla="*/ 104183 h 1433318"/>
                    <a:gd name="connsiteX2" fmla="*/ 838119 w 1676237"/>
                    <a:gd name="connsiteY2" fmla="*/ 165022 h 1433318"/>
                    <a:gd name="connsiteX3" fmla="*/ 892704 w 1676237"/>
                    <a:gd name="connsiteY3" fmla="*/ 104183 h 1433318"/>
                    <a:gd name="connsiteX4" fmla="*/ 1672906 w 1676237"/>
                    <a:gd name="connsiteY4" fmla="*/ 639163 h 1433318"/>
                    <a:gd name="connsiteX5" fmla="*/ 911018 w 1676237"/>
                    <a:gd name="connsiteY5" fmla="*/ 1387935 h 1433318"/>
                    <a:gd name="connsiteX6" fmla="*/ 838119 w 1676237"/>
                    <a:gd name="connsiteY6" fmla="*/ 1332444 h 1433318"/>
                    <a:gd name="connsiteX7" fmla="*/ 765219 w 1676237"/>
                    <a:gd name="connsiteY7" fmla="*/ 1387935 h 1433318"/>
                    <a:gd name="connsiteX8" fmla="*/ 3331 w 1676237"/>
                    <a:gd name="connsiteY8" fmla="*/ 639163 h 1433318"/>
                    <a:gd name="connsiteX9" fmla="*/ 498074 w 1676237"/>
                    <a:gd name="connsiteY9" fmla="*/ 1125 h 14333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676237" h="1433318">
                      <a:moveTo>
                        <a:pt x="498074" y="1125"/>
                      </a:moveTo>
                      <a:cubicBezTo>
                        <a:pt x="596437" y="-6421"/>
                        <a:pt x="696169" y="23527"/>
                        <a:pt x="783533" y="104183"/>
                      </a:cubicBezTo>
                      <a:lnTo>
                        <a:pt x="838119" y="165022"/>
                      </a:lnTo>
                      <a:lnTo>
                        <a:pt x="892704" y="104183"/>
                      </a:lnTo>
                      <a:cubicBezTo>
                        <a:pt x="1220320" y="-198276"/>
                        <a:pt x="1721855" y="212347"/>
                        <a:pt x="1672906" y="639163"/>
                      </a:cubicBezTo>
                      <a:cubicBezTo>
                        <a:pt x="1647770" y="954853"/>
                        <a:pt x="1283595" y="1611150"/>
                        <a:pt x="911018" y="1387935"/>
                      </a:cubicBezTo>
                      <a:lnTo>
                        <a:pt x="838119" y="1332444"/>
                      </a:lnTo>
                      <a:lnTo>
                        <a:pt x="765219" y="1387935"/>
                      </a:lnTo>
                      <a:cubicBezTo>
                        <a:pt x="392642" y="1611150"/>
                        <a:pt x="28467" y="954853"/>
                        <a:pt x="3331" y="639163"/>
                      </a:cubicBezTo>
                      <a:cubicBezTo>
                        <a:pt x="-32565" y="326165"/>
                        <a:pt x="227577" y="21875"/>
                        <a:pt x="498074" y="1125"/>
                      </a:cubicBezTo>
                      <a:close/>
                    </a:path>
                  </a:pathLst>
                </a:custGeom>
                <a:solidFill>
                  <a:srgbClr val="EC7064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855" name="Freeform 1854"/>
                <p:cNvSpPr/>
                <p:nvPr/>
              </p:nvSpPr>
              <p:spPr>
                <a:xfrm>
                  <a:off x="2035229" y="1671679"/>
                  <a:ext cx="838119" cy="1433319"/>
                </a:xfrm>
                <a:custGeom>
                  <a:avLst/>
                  <a:gdLst>
                    <a:gd name="connsiteX0" fmla="*/ 321589 w 838119"/>
                    <a:gd name="connsiteY0" fmla="*/ 154 h 1433319"/>
                    <a:gd name="connsiteX1" fmla="*/ 834788 w 838119"/>
                    <a:gd name="connsiteY1" fmla="*/ 639164 h 1433319"/>
                    <a:gd name="connsiteX2" fmla="*/ 72900 w 838119"/>
                    <a:gd name="connsiteY2" fmla="*/ 1387936 h 1433319"/>
                    <a:gd name="connsiteX3" fmla="*/ 1 w 838119"/>
                    <a:gd name="connsiteY3" fmla="*/ 1332445 h 1433319"/>
                    <a:gd name="connsiteX4" fmla="*/ 0 w 838119"/>
                    <a:gd name="connsiteY4" fmla="*/ 1332446 h 1433319"/>
                    <a:gd name="connsiteX5" fmla="*/ 0 w 838119"/>
                    <a:gd name="connsiteY5" fmla="*/ 165022 h 1433319"/>
                    <a:gd name="connsiteX6" fmla="*/ 1 w 838119"/>
                    <a:gd name="connsiteY6" fmla="*/ 165023 h 1433319"/>
                    <a:gd name="connsiteX7" fmla="*/ 54586 w 838119"/>
                    <a:gd name="connsiteY7" fmla="*/ 104184 h 1433319"/>
                    <a:gd name="connsiteX8" fmla="*/ 321589 w 838119"/>
                    <a:gd name="connsiteY8" fmla="*/ 154 h 14333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838119" h="1433319">
                      <a:moveTo>
                        <a:pt x="321589" y="154"/>
                      </a:moveTo>
                      <a:cubicBezTo>
                        <a:pt x="598565" y="8049"/>
                        <a:pt x="871500" y="319052"/>
                        <a:pt x="834788" y="639164"/>
                      </a:cubicBezTo>
                      <a:cubicBezTo>
                        <a:pt x="809652" y="954854"/>
                        <a:pt x="445477" y="1611151"/>
                        <a:pt x="72900" y="1387936"/>
                      </a:cubicBezTo>
                      <a:lnTo>
                        <a:pt x="1" y="1332445"/>
                      </a:lnTo>
                      <a:lnTo>
                        <a:pt x="0" y="1332446"/>
                      </a:lnTo>
                      <a:lnTo>
                        <a:pt x="0" y="165022"/>
                      </a:lnTo>
                      <a:lnTo>
                        <a:pt x="1" y="165023"/>
                      </a:lnTo>
                      <a:lnTo>
                        <a:pt x="54586" y="104184"/>
                      </a:lnTo>
                      <a:cubicBezTo>
                        <a:pt x="136490" y="28569"/>
                        <a:pt x="229264" y="-2478"/>
                        <a:pt x="321589" y="154"/>
                      </a:cubicBezTo>
                      <a:close/>
                    </a:path>
                  </a:pathLst>
                </a:custGeom>
                <a:solidFill>
                  <a:srgbClr val="E84C3D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1" name="Group 1850"/>
              <p:cNvGrpSpPr/>
              <p:nvPr/>
            </p:nvGrpSpPr>
            <p:grpSpPr>
              <a:xfrm rot="2700000">
                <a:off x="2122165" y="1174441"/>
                <a:ext cx="426826" cy="857864"/>
                <a:chOff x="4898239" y="1582532"/>
                <a:chExt cx="309771" cy="622599"/>
              </a:xfrm>
            </p:grpSpPr>
            <p:sp>
              <p:nvSpPr>
                <p:cNvPr id="1852" name="Freeform 1851"/>
                <p:cNvSpPr/>
                <p:nvPr/>
              </p:nvSpPr>
              <p:spPr>
                <a:xfrm rot="16200000">
                  <a:off x="4741825" y="1738946"/>
                  <a:ext cx="622599" cy="309771"/>
                </a:xfrm>
                <a:custGeom>
                  <a:avLst/>
                  <a:gdLst>
                    <a:gd name="connsiteX0" fmla="*/ 311022 w 622599"/>
                    <a:gd name="connsiteY0" fmla="*/ 1 h 309771"/>
                    <a:gd name="connsiteX1" fmla="*/ 554886 w 622599"/>
                    <a:gd name="connsiteY1" fmla="*/ 87690 h 309771"/>
                    <a:gd name="connsiteX2" fmla="*/ 620070 w 622599"/>
                    <a:gd name="connsiteY2" fmla="*/ 153608 h 309771"/>
                    <a:gd name="connsiteX3" fmla="*/ 620481 w 622599"/>
                    <a:gd name="connsiteY3" fmla="*/ 153605 h 309771"/>
                    <a:gd name="connsiteX4" fmla="*/ 620274 w 622599"/>
                    <a:gd name="connsiteY4" fmla="*/ 153815 h 309771"/>
                    <a:gd name="connsiteX5" fmla="*/ 622599 w 622599"/>
                    <a:gd name="connsiteY5" fmla="*/ 156166 h 309771"/>
                    <a:gd name="connsiteX6" fmla="*/ 617944 w 622599"/>
                    <a:gd name="connsiteY6" fmla="*/ 156177 h 309771"/>
                    <a:gd name="connsiteX7" fmla="*/ 553568 w 622599"/>
                    <a:gd name="connsiteY7" fmla="*/ 221424 h 309771"/>
                    <a:gd name="connsiteX8" fmla="*/ 2658 w 622599"/>
                    <a:gd name="connsiteY8" fmla="*/ 158149 h 309771"/>
                    <a:gd name="connsiteX9" fmla="*/ 118479 w 622599"/>
                    <a:gd name="connsiteY9" fmla="*/ 157297 h 309771"/>
                    <a:gd name="connsiteX10" fmla="*/ 0 w 622599"/>
                    <a:gd name="connsiteY10" fmla="*/ 157563 h 309771"/>
                    <a:gd name="connsiteX11" fmla="*/ 311022 w 622599"/>
                    <a:gd name="connsiteY11" fmla="*/ 1 h 3097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622599" h="309771">
                      <a:moveTo>
                        <a:pt x="311022" y="1"/>
                      </a:moveTo>
                      <a:cubicBezTo>
                        <a:pt x="396643" y="-192"/>
                        <a:pt x="482317" y="29028"/>
                        <a:pt x="554886" y="87690"/>
                      </a:cubicBezTo>
                      <a:lnTo>
                        <a:pt x="620070" y="153608"/>
                      </a:lnTo>
                      <a:lnTo>
                        <a:pt x="620481" y="153605"/>
                      </a:lnTo>
                      <a:lnTo>
                        <a:pt x="620274" y="153815"/>
                      </a:lnTo>
                      <a:lnTo>
                        <a:pt x="622599" y="156166"/>
                      </a:lnTo>
                      <a:lnTo>
                        <a:pt x="617944" y="156177"/>
                      </a:lnTo>
                      <a:lnTo>
                        <a:pt x="553568" y="221424"/>
                      </a:lnTo>
                      <a:cubicBezTo>
                        <a:pt x="386280" y="357309"/>
                        <a:pt x="148614" y="336615"/>
                        <a:pt x="2658" y="158149"/>
                      </a:cubicBezTo>
                      <a:lnTo>
                        <a:pt x="118479" y="157297"/>
                      </a:lnTo>
                      <a:lnTo>
                        <a:pt x="0" y="157563"/>
                      </a:lnTo>
                      <a:cubicBezTo>
                        <a:pt x="82792" y="52801"/>
                        <a:pt x="196861" y="257"/>
                        <a:pt x="311022" y="1"/>
                      </a:cubicBezTo>
                      <a:close/>
                    </a:path>
                  </a:pathLst>
                </a:custGeom>
                <a:solidFill>
                  <a:srgbClr val="58D68F"/>
                </a:solidFill>
                <a:ln w="635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853" name="Freeform 1852"/>
                <p:cNvSpPr/>
                <p:nvPr/>
              </p:nvSpPr>
              <p:spPr>
                <a:xfrm>
                  <a:off x="5053124" y="1582532"/>
                  <a:ext cx="154886" cy="622599"/>
                </a:xfrm>
                <a:custGeom>
                  <a:avLst/>
                  <a:gdLst>
                    <a:gd name="connsiteX0" fmla="*/ 1281 w 154886"/>
                    <a:gd name="connsiteY0" fmla="*/ 0 h 622599"/>
                    <a:gd name="connsiteX1" fmla="*/ 1292 w 154886"/>
                    <a:gd name="connsiteY1" fmla="*/ 4655 h 622599"/>
                    <a:gd name="connsiteX2" fmla="*/ 66539 w 154886"/>
                    <a:gd name="connsiteY2" fmla="*/ 69031 h 622599"/>
                    <a:gd name="connsiteX3" fmla="*/ 3264 w 154886"/>
                    <a:gd name="connsiteY3" fmla="*/ 619941 h 622599"/>
                    <a:gd name="connsiteX4" fmla="*/ 2412 w 154886"/>
                    <a:gd name="connsiteY4" fmla="*/ 504120 h 622599"/>
                    <a:gd name="connsiteX5" fmla="*/ 2678 w 154886"/>
                    <a:gd name="connsiteY5" fmla="*/ 622599 h 622599"/>
                    <a:gd name="connsiteX6" fmla="*/ 0 w 154886"/>
                    <a:gd name="connsiteY6" fmla="*/ 619972 h 622599"/>
                    <a:gd name="connsiteX7" fmla="*/ 0 w 154886"/>
                    <a:gd name="connsiteY7" fmla="*/ 1267 h 6225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54886" h="622599">
                      <a:moveTo>
                        <a:pt x="1281" y="0"/>
                      </a:moveTo>
                      <a:lnTo>
                        <a:pt x="1292" y="4655"/>
                      </a:lnTo>
                      <a:lnTo>
                        <a:pt x="66539" y="69031"/>
                      </a:lnTo>
                      <a:cubicBezTo>
                        <a:pt x="202424" y="236319"/>
                        <a:pt x="181730" y="473985"/>
                        <a:pt x="3264" y="619941"/>
                      </a:cubicBezTo>
                      <a:lnTo>
                        <a:pt x="2412" y="504120"/>
                      </a:lnTo>
                      <a:lnTo>
                        <a:pt x="2678" y="622599"/>
                      </a:lnTo>
                      <a:lnTo>
                        <a:pt x="0" y="619972"/>
                      </a:lnTo>
                      <a:lnTo>
                        <a:pt x="0" y="1267"/>
                      </a:lnTo>
                      <a:close/>
                    </a:path>
                  </a:pathLst>
                </a:custGeom>
                <a:solidFill>
                  <a:srgbClr val="27AE60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785" name="Group 1784"/>
            <p:cNvGrpSpPr/>
            <p:nvPr/>
          </p:nvGrpSpPr>
          <p:grpSpPr>
            <a:xfrm>
              <a:off x="2174247" y="3832677"/>
              <a:ext cx="355746" cy="430969"/>
              <a:chOff x="3467357" y="1386489"/>
              <a:chExt cx="1630321" cy="1975053"/>
            </a:xfrm>
          </p:grpSpPr>
          <p:sp>
            <p:nvSpPr>
              <p:cNvPr id="1845" name="Oval 1844"/>
              <p:cNvSpPr/>
              <p:nvPr/>
            </p:nvSpPr>
            <p:spPr>
              <a:xfrm>
                <a:off x="3467357" y="1731220"/>
                <a:ext cx="1630321" cy="1630321"/>
              </a:xfrm>
              <a:prstGeom prst="ellipse">
                <a:avLst/>
              </a:prstGeom>
              <a:solidFill>
                <a:srgbClr val="F8B61A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846" name="Freeform 1845"/>
              <p:cNvSpPr/>
              <p:nvPr/>
            </p:nvSpPr>
            <p:spPr>
              <a:xfrm>
                <a:off x="4267611" y="1731220"/>
                <a:ext cx="830067" cy="1630322"/>
              </a:xfrm>
              <a:custGeom>
                <a:avLst/>
                <a:gdLst>
                  <a:gd name="connsiteX0" fmla="*/ 14906 w 830067"/>
                  <a:gd name="connsiteY0" fmla="*/ 0 h 1630322"/>
                  <a:gd name="connsiteX1" fmla="*/ 830067 w 830067"/>
                  <a:gd name="connsiteY1" fmla="*/ 815161 h 1630322"/>
                  <a:gd name="connsiteX2" fmla="*/ 14906 w 830067"/>
                  <a:gd name="connsiteY2" fmla="*/ 1630322 h 1630322"/>
                  <a:gd name="connsiteX3" fmla="*/ 0 w 830067"/>
                  <a:gd name="connsiteY3" fmla="*/ 1628819 h 1630322"/>
                  <a:gd name="connsiteX4" fmla="*/ 0 w 830067"/>
                  <a:gd name="connsiteY4" fmla="*/ 1503 h 1630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30067" h="1630322">
                    <a:moveTo>
                      <a:pt x="14906" y="0"/>
                    </a:moveTo>
                    <a:cubicBezTo>
                      <a:pt x="465107" y="0"/>
                      <a:pt x="830067" y="364960"/>
                      <a:pt x="830067" y="815161"/>
                    </a:cubicBezTo>
                    <a:cubicBezTo>
                      <a:pt x="830067" y="1265362"/>
                      <a:pt x="465107" y="1630322"/>
                      <a:pt x="14906" y="1630322"/>
                    </a:cubicBezTo>
                    <a:lnTo>
                      <a:pt x="0" y="1628819"/>
                    </a:lnTo>
                    <a:lnTo>
                      <a:pt x="0" y="1503"/>
                    </a:lnTo>
                    <a:close/>
                  </a:path>
                </a:pathLst>
              </a:custGeom>
              <a:solidFill>
                <a:srgbClr val="F19E12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1847" name="Group 1846"/>
              <p:cNvGrpSpPr/>
              <p:nvPr/>
            </p:nvGrpSpPr>
            <p:grpSpPr>
              <a:xfrm rot="2700000">
                <a:off x="4357498" y="1170969"/>
                <a:ext cx="426826" cy="857866"/>
                <a:chOff x="4910359" y="1566848"/>
                <a:chExt cx="309771" cy="622600"/>
              </a:xfrm>
            </p:grpSpPr>
            <p:sp>
              <p:nvSpPr>
                <p:cNvPr id="1848" name="Freeform 1847"/>
                <p:cNvSpPr/>
                <p:nvPr/>
              </p:nvSpPr>
              <p:spPr>
                <a:xfrm rot="16200000">
                  <a:off x="4753945" y="1723262"/>
                  <a:ext cx="622599" cy="309771"/>
                </a:xfrm>
                <a:custGeom>
                  <a:avLst/>
                  <a:gdLst>
                    <a:gd name="connsiteX0" fmla="*/ 311022 w 622599"/>
                    <a:gd name="connsiteY0" fmla="*/ 1 h 309771"/>
                    <a:gd name="connsiteX1" fmla="*/ 554886 w 622599"/>
                    <a:gd name="connsiteY1" fmla="*/ 87690 h 309771"/>
                    <a:gd name="connsiteX2" fmla="*/ 620070 w 622599"/>
                    <a:gd name="connsiteY2" fmla="*/ 153608 h 309771"/>
                    <a:gd name="connsiteX3" fmla="*/ 620481 w 622599"/>
                    <a:gd name="connsiteY3" fmla="*/ 153605 h 309771"/>
                    <a:gd name="connsiteX4" fmla="*/ 620274 w 622599"/>
                    <a:gd name="connsiteY4" fmla="*/ 153815 h 309771"/>
                    <a:gd name="connsiteX5" fmla="*/ 622599 w 622599"/>
                    <a:gd name="connsiteY5" fmla="*/ 156166 h 309771"/>
                    <a:gd name="connsiteX6" fmla="*/ 617944 w 622599"/>
                    <a:gd name="connsiteY6" fmla="*/ 156177 h 309771"/>
                    <a:gd name="connsiteX7" fmla="*/ 553568 w 622599"/>
                    <a:gd name="connsiteY7" fmla="*/ 221424 h 309771"/>
                    <a:gd name="connsiteX8" fmla="*/ 2658 w 622599"/>
                    <a:gd name="connsiteY8" fmla="*/ 158149 h 309771"/>
                    <a:gd name="connsiteX9" fmla="*/ 118479 w 622599"/>
                    <a:gd name="connsiteY9" fmla="*/ 157297 h 309771"/>
                    <a:gd name="connsiteX10" fmla="*/ 0 w 622599"/>
                    <a:gd name="connsiteY10" fmla="*/ 157563 h 309771"/>
                    <a:gd name="connsiteX11" fmla="*/ 311022 w 622599"/>
                    <a:gd name="connsiteY11" fmla="*/ 1 h 3097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622599" h="309771">
                      <a:moveTo>
                        <a:pt x="311022" y="1"/>
                      </a:moveTo>
                      <a:cubicBezTo>
                        <a:pt x="396643" y="-192"/>
                        <a:pt x="482317" y="29028"/>
                        <a:pt x="554886" y="87690"/>
                      </a:cubicBezTo>
                      <a:lnTo>
                        <a:pt x="620070" y="153608"/>
                      </a:lnTo>
                      <a:lnTo>
                        <a:pt x="620481" y="153605"/>
                      </a:lnTo>
                      <a:lnTo>
                        <a:pt x="620274" y="153815"/>
                      </a:lnTo>
                      <a:lnTo>
                        <a:pt x="622599" y="156166"/>
                      </a:lnTo>
                      <a:lnTo>
                        <a:pt x="617944" y="156177"/>
                      </a:lnTo>
                      <a:lnTo>
                        <a:pt x="553568" y="221424"/>
                      </a:lnTo>
                      <a:cubicBezTo>
                        <a:pt x="386280" y="357309"/>
                        <a:pt x="148614" y="336615"/>
                        <a:pt x="2658" y="158149"/>
                      </a:cubicBezTo>
                      <a:lnTo>
                        <a:pt x="118479" y="157297"/>
                      </a:lnTo>
                      <a:lnTo>
                        <a:pt x="0" y="157563"/>
                      </a:lnTo>
                      <a:cubicBezTo>
                        <a:pt x="82792" y="52801"/>
                        <a:pt x="196861" y="257"/>
                        <a:pt x="311022" y="1"/>
                      </a:cubicBezTo>
                      <a:close/>
                    </a:path>
                  </a:pathLst>
                </a:custGeom>
                <a:solidFill>
                  <a:srgbClr val="58D68F"/>
                </a:solidFill>
                <a:ln w="635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849" name="Freeform 1848"/>
                <p:cNvSpPr/>
                <p:nvPr/>
              </p:nvSpPr>
              <p:spPr>
                <a:xfrm>
                  <a:off x="5065243" y="1566849"/>
                  <a:ext cx="154886" cy="622599"/>
                </a:xfrm>
                <a:custGeom>
                  <a:avLst/>
                  <a:gdLst>
                    <a:gd name="connsiteX0" fmla="*/ 1281 w 154886"/>
                    <a:gd name="connsiteY0" fmla="*/ 0 h 622599"/>
                    <a:gd name="connsiteX1" fmla="*/ 1292 w 154886"/>
                    <a:gd name="connsiteY1" fmla="*/ 4655 h 622599"/>
                    <a:gd name="connsiteX2" fmla="*/ 66539 w 154886"/>
                    <a:gd name="connsiteY2" fmla="*/ 69031 h 622599"/>
                    <a:gd name="connsiteX3" fmla="*/ 3264 w 154886"/>
                    <a:gd name="connsiteY3" fmla="*/ 619941 h 622599"/>
                    <a:gd name="connsiteX4" fmla="*/ 2412 w 154886"/>
                    <a:gd name="connsiteY4" fmla="*/ 504120 h 622599"/>
                    <a:gd name="connsiteX5" fmla="*/ 2678 w 154886"/>
                    <a:gd name="connsiteY5" fmla="*/ 622599 h 622599"/>
                    <a:gd name="connsiteX6" fmla="*/ 0 w 154886"/>
                    <a:gd name="connsiteY6" fmla="*/ 619972 h 622599"/>
                    <a:gd name="connsiteX7" fmla="*/ 0 w 154886"/>
                    <a:gd name="connsiteY7" fmla="*/ 1267 h 6225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54886" h="622599">
                      <a:moveTo>
                        <a:pt x="1281" y="0"/>
                      </a:moveTo>
                      <a:lnTo>
                        <a:pt x="1292" y="4655"/>
                      </a:lnTo>
                      <a:lnTo>
                        <a:pt x="66539" y="69031"/>
                      </a:lnTo>
                      <a:cubicBezTo>
                        <a:pt x="202424" y="236319"/>
                        <a:pt x="181730" y="473985"/>
                        <a:pt x="3264" y="619941"/>
                      </a:cubicBezTo>
                      <a:lnTo>
                        <a:pt x="2412" y="504120"/>
                      </a:lnTo>
                      <a:lnTo>
                        <a:pt x="2678" y="622599"/>
                      </a:lnTo>
                      <a:lnTo>
                        <a:pt x="0" y="619972"/>
                      </a:lnTo>
                      <a:lnTo>
                        <a:pt x="0" y="1267"/>
                      </a:lnTo>
                      <a:close/>
                    </a:path>
                  </a:pathLst>
                </a:custGeom>
                <a:solidFill>
                  <a:srgbClr val="27AE60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786" name="Group 1785"/>
            <p:cNvGrpSpPr/>
            <p:nvPr/>
          </p:nvGrpSpPr>
          <p:grpSpPr>
            <a:xfrm>
              <a:off x="3404978" y="3852683"/>
              <a:ext cx="392762" cy="419835"/>
              <a:chOff x="3589257" y="1246862"/>
              <a:chExt cx="1485489" cy="1587885"/>
            </a:xfrm>
          </p:grpSpPr>
          <p:cxnSp>
            <p:nvCxnSpPr>
              <p:cNvPr id="1834" name="Straight Connector 1833"/>
              <p:cNvCxnSpPr/>
              <p:nvPr/>
            </p:nvCxnSpPr>
            <p:spPr>
              <a:xfrm flipV="1">
                <a:off x="3896226" y="1557868"/>
                <a:ext cx="335757" cy="789942"/>
              </a:xfrm>
              <a:prstGeom prst="line">
                <a:avLst/>
              </a:prstGeom>
              <a:noFill/>
              <a:ln w="101600" cap="flat" cmpd="sng" algn="ctr">
                <a:solidFill>
                  <a:srgbClr val="58D68F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835" name="Straight Connector 1834"/>
              <p:cNvCxnSpPr/>
              <p:nvPr/>
            </p:nvCxnSpPr>
            <p:spPr>
              <a:xfrm flipH="1" flipV="1">
                <a:off x="4246378" y="1557868"/>
                <a:ext cx="335757" cy="789942"/>
              </a:xfrm>
              <a:prstGeom prst="line">
                <a:avLst/>
              </a:prstGeom>
              <a:noFill/>
              <a:ln w="101600" cap="flat" cmpd="sng" algn="ctr">
                <a:solidFill>
                  <a:srgbClr val="27AE60"/>
                </a:solidFill>
                <a:prstDash val="solid"/>
                <a:miter lim="800000"/>
              </a:ln>
              <a:effectLst/>
            </p:spPr>
          </p:cxnSp>
          <p:grpSp>
            <p:nvGrpSpPr>
              <p:cNvPr id="1836" name="Group 1835"/>
              <p:cNvGrpSpPr/>
              <p:nvPr/>
            </p:nvGrpSpPr>
            <p:grpSpPr>
              <a:xfrm>
                <a:off x="3589257" y="2220809"/>
                <a:ext cx="613937" cy="613938"/>
                <a:chOff x="4607481" y="4365751"/>
                <a:chExt cx="739649" cy="739650"/>
              </a:xfrm>
            </p:grpSpPr>
            <p:sp>
              <p:nvSpPr>
                <p:cNvPr id="1843" name="Oval 1842"/>
                <p:cNvSpPr/>
                <p:nvPr/>
              </p:nvSpPr>
              <p:spPr>
                <a:xfrm>
                  <a:off x="4607481" y="4365751"/>
                  <a:ext cx="739649" cy="739649"/>
                </a:xfrm>
                <a:prstGeom prst="ellipse">
                  <a:avLst/>
                </a:prstGeom>
                <a:solidFill>
                  <a:srgbClr val="C6495E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844" name="Freeform 1843"/>
                <p:cNvSpPr/>
                <p:nvPr/>
              </p:nvSpPr>
              <p:spPr>
                <a:xfrm>
                  <a:off x="4977304" y="4365751"/>
                  <a:ext cx="369826" cy="739650"/>
                </a:xfrm>
                <a:custGeom>
                  <a:avLst/>
                  <a:gdLst>
                    <a:gd name="connsiteX0" fmla="*/ 1 w 369826"/>
                    <a:gd name="connsiteY0" fmla="*/ 0 h 739650"/>
                    <a:gd name="connsiteX1" fmla="*/ 369826 w 369826"/>
                    <a:gd name="connsiteY1" fmla="*/ 369825 h 739650"/>
                    <a:gd name="connsiteX2" fmla="*/ 1 w 369826"/>
                    <a:gd name="connsiteY2" fmla="*/ 739650 h 739650"/>
                    <a:gd name="connsiteX3" fmla="*/ 0 w 369826"/>
                    <a:gd name="connsiteY3" fmla="*/ 739650 h 739650"/>
                    <a:gd name="connsiteX4" fmla="*/ 0 w 369826"/>
                    <a:gd name="connsiteY4" fmla="*/ 0 h 7396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69826" h="739650">
                      <a:moveTo>
                        <a:pt x="1" y="0"/>
                      </a:moveTo>
                      <a:cubicBezTo>
                        <a:pt x="204250" y="0"/>
                        <a:pt x="369826" y="165576"/>
                        <a:pt x="369826" y="369825"/>
                      </a:cubicBezTo>
                      <a:cubicBezTo>
                        <a:pt x="369826" y="574074"/>
                        <a:pt x="204250" y="739650"/>
                        <a:pt x="1" y="739650"/>
                      </a:cubicBezTo>
                      <a:lnTo>
                        <a:pt x="0" y="73965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52B42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7" name="Group 1836"/>
              <p:cNvGrpSpPr/>
              <p:nvPr/>
            </p:nvGrpSpPr>
            <p:grpSpPr>
              <a:xfrm>
                <a:off x="4260773" y="2220809"/>
                <a:ext cx="613937" cy="613938"/>
                <a:chOff x="4607481" y="4365751"/>
                <a:chExt cx="739649" cy="739650"/>
              </a:xfrm>
            </p:grpSpPr>
            <p:sp>
              <p:nvSpPr>
                <p:cNvPr id="1841" name="Oval 1840"/>
                <p:cNvSpPr/>
                <p:nvPr/>
              </p:nvSpPr>
              <p:spPr>
                <a:xfrm>
                  <a:off x="4607481" y="4365751"/>
                  <a:ext cx="739649" cy="739649"/>
                </a:xfrm>
                <a:prstGeom prst="ellipse">
                  <a:avLst/>
                </a:prstGeom>
                <a:solidFill>
                  <a:srgbClr val="C6495E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842" name="Freeform 1841"/>
                <p:cNvSpPr/>
                <p:nvPr/>
              </p:nvSpPr>
              <p:spPr>
                <a:xfrm>
                  <a:off x="4977304" y="4365751"/>
                  <a:ext cx="369826" cy="739650"/>
                </a:xfrm>
                <a:custGeom>
                  <a:avLst/>
                  <a:gdLst>
                    <a:gd name="connsiteX0" fmla="*/ 1 w 369826"/>
                    <a:gd name="connsiteY0" fmla="*/ 0 h 739650"/>
                    <a:gd name="connsiteX1" fmla="*/ 369826 w 369826"/>
                    <a:gd name="connsiteY1" fmla="*/ 369825 h 739650"/>
                    <a:gd name="connsiteX2" fmla="*/ 1 w 369826"/>
                    <a:gd name="connsiteY2" fmla="*/ 739650 h 739650"/>
                    <a:gd name="connsiteX3" fmla="*/ 0 w 369826"/>
                    <a:gd name="connsiteY3" fmla="*/ 739650 h 739650"/>
                    <a:gd name="connsiteX4" fmla="*/ 0 w 369826"/>
                    <a:gd name="connsiteY4" fmla="*/ 0 h 7396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69826" h="739650">
                      <a:moveTo>
                        <a:pt x="1" y="0"/>
                      </a:moveTo>
                      <a:cubicBezTo>
                        <a:pt x="204250" y="0"/>
                        <a:pt x="369826" y="165576"/>
                        <a:pt x="369826" y="369825"/>
                      </a:cubicBezTo>
                      <a:cubicBezTo>
                        <a:pt x="369826" y="574074"/>
                        <a:pt x="204250" y="739650"/>
                        <a:pt x="1" y="739650"/>
                      </a:cubicBezTo>
                      <a:lnTo>
                        <a:pt x="0" y="73965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52B42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8" name="Group 1837"/>
              <p:cNvGrpSpPr/>
              <p:nvPr/>
            </p:nvGrpSpPr>
            <p:grpSpPr>
              <a:xfrm>
                <a:off x="4189264" y="1246862"/>
                <a:ext cx="885482" cy="428318"/>
                <a:chOff x="4063354" y="1112562"/>
                <a:chExt cx="885482" cy="428318"/>
              </a:xfrm>
            </p:grpSpPr>
            <p:sp>
              <p:nvSpPr>
                <p:cNvPr id="1839" name="Freeform 1838"/>
                <p:cNvSpPr/>
                <p:nvPr/>
              </p:nvSpPr>
              <p:spPr>
                <a:xfrm rot="20700000">
                  <a:off x="4063354" y="1112562"/>
                  <a:ext cx="857864" cy="426826"/>
                </a:xfrm>
                <a:custGeom>
                  <a:avLst/>
                  <a:gdLst>
                    <a:gd name="connsiteX0" fmla="*/ 311022 w 622599"/>
                    <a:gd name="connsiteY0" fmla="*/ 1 h 309771"/>
                    <a:gd name="connsiteX1" fmla="*/ 554886 w 622599"/>
                    <a:gd name="connsiteY1" fmla="*/ 87690 h 309771"/>
                    <a:gd name="connsiteX2" fmla="*/ 620070 w 622599"/>
                    <a:gd name="connsiteY2" fmla="*/ 153608 h 309771"/>
                    <a:gd name="connsiteX3" fmla="*/ 620481 w 622599"/>
                    <a:gd name="connsiteY3" fmla="*/ 153605 h 309771"/>
                    <a:gd name="connsiteX4" fmla="*/ 620274 w 622599"/>
                    <a:gd name="connsiteY4" fmla="*/ 153815 h 309771"/>
                    <a:gd name="connsiteX5" fmla="*/ 622599 w 622599"/>
                    <a:gd name="connsiteY5" fmla="*/ 156166 h 309771"/>
                    <a:gd name="connsiteX6" fmla="*/ 617944 w 622599"/>
                    <a:gd name="connsiteY6" fmla="*/ 156177 h 309771"/>
                    <a:gd name="connsiteX7" fmla="*/ 553568 w 622599"/>
                    <a:gd name="connsiteY7" fmla="*/ 221424 h 309771"/>
                    <a:gd name="connsiteX8" fmla="*/ 2658 w 622599"/>
                    <a:gd name="connsiteY8" fmla="*/ 158149 h 309771"/>
                    <a:gd name="connsiteX9" fmla="*/ 118479 w 622599"/>
                    <a:gd name="connsiteY9" fmla="*/ 157297 h 309771"/>
                    <a:gd name="connsiteX10" fmla="*/ 0 w 622599"/>
                    <a:gd name="connsiteY10" fmla="*/ 157563 h 309771"/>
                    <a:gd name="connsiteX11" fmla="*/ 311022 w 622599"/>
                    <a:gd name="connsiteY11" fmla="*/ 1 h 3097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622599" h="309771">
                      <a:moveTo>
                        <a:pt x="311022" y="1"/>
                      </a:moveTo>
                      <a:cubicBezTo>
                        <a:pt x="396643" y="-192"/>
                        <a:pt x="482317" y="29028"/>
                        <a:pt x="554886" y="87690"/>
                      </a:cubicBezTo>
                      <a:lnTo>
                        <a:pt x="620070" y="153608"/>
                      </a:lnTo>
                      <a:lnTo>
                        <a:pt x="620481" y="153605"/>
                      </a:lnTo>
                      <a:lnTo>
                        <a:pt x="620274" y="153815"/>
                      </a:lnTo>
                      <a:lnTo>
                        <a:pt x="622599" y="156166"/>
                      </a:lnTo>
                      <a:lnTo>
                        <a:pt x="617944" y="156177"/>
                      </a:lnTo>
                      <a:lnTo>
                        <a:pt x="553568" y="221424"/>
                      </a:lnTo>
                      <a:cubicBezTo>
                        <a:pt x="386280" y="357309"/>
                        <a:pt x="148614" y="336615"/>
                        <a:pt x="2658" y="158149"/>
                      </a:cubicBezTo>
                      <a:lnTo>
                        <a:pt x="118479" y="157297"/>
                      </a:lnTo>
                      <a:lnTo>
                        <a:pt x="0" y="157563"/>
                      </a:lnTo>
                      <a:cubicBezTo>
                        <a:pt x="82792" y="52801"/>
                        <a:pt x="196861" y="257"/>
                        <a:pt x="311022" y="1"/>
                      </a:cubicBezTo>
                      <a:close/>
                    </a:path>
                  </a:pathLst>
                </a:custGeom>
                <a:solidFill>
                  <a:srgbClr val="58D68F"/>
                </a:solidFill>
                <a:ln w="635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840" name="Freeform 1839"/>
                <p:cNvSpPr/>
                <p:nvPr/>
              </p:nvSpPr>
              <p:spPr>
                <a:xfrm rot="4500000">
                  <a:off x="4413197" y="1005241"/>
                  <a:ext cx="213414" cy="857864"/>
                </a:xfrm>
                <a:custGeom>
                  <a:avLst/>
                  <a:gdLst>
                    <a:gd name="connsiteX0" fmla="*/ 1281 w 154886"/>
                    <a:gd name="connsiteY0" fmla="*/ 0 h 622599"/>
                    <a:gd name="connsiteX1" fmla="*/ 1292 w 154886"/>
                    <a:gd name="connsiteY1" fmla="*/ 4655 h 622599"/>
                    <a:gd name="connsiteX2" fmla="*/ 66539 w 154886"/>
                    <a:gd name="connsiteY2" fmla="*/ 69031 h 622599"/>
                    <a:gd name="connsiteX3" fmla="*/ 3264 w 154886"/>
                    <a:gd name="connsiteY3" fmla="*/ 619941 h 622599"/>
                    <a:gd name="connsiteX4" fmla="*/ 2412 w 154886"/>
                    <a:gd name="connsiteY4" fmla="*/ 504120 h 622599"/>
                    <a:gd name="connsiteX5" fmla="*/ 2678 w 154886"/>
                    <a:gd name="connsiteY5" fmla="*/ 622599 h 622599"/>
                    <a:gd name="connsiteX6" fmla="*/ 0 w 154886"/>
                    <a:gd name="connsiteY6" fmla="*/ 619972 h 622599"/>
                    <a:gd name="connsiteX7" fmla="*/ 0 w 154886"/>
                    <a:gd name="connsiteY7" fmla="*/ 1267 h 6225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54886" h="622599">
                      <a:moveTo>
                        <a:pt x="1281" y="0"/>
                      </a:moveTo>
                      <a:lnTo>
                        <a:pt x="1292" y="4655"/>
                      </a:lnTo>
                      <a:lnTo>
                        <a:pt x="66539" y="69031"/>
                      </a:lnTo>
                      <a:cubicBezTo>
                        <a:pt x="202424" y="236319"/>
                        <a:pt x="181730" y="473985"/>
                        <a:pt x="3264" y="619941"/>
                      </a:cubicBezTo>
                      <a:lnTo>
                        <a:pt x="2412" y="504120"/>
                      </a:lnTo>
                      <a:lnTo>
                        <a:pt x="2678" y="622599"/>
                      </a:lnTo>
                      <a:lnTo>
                        <a:pt x="0" y="619972"/>
                      </a:lnTo>
                      <a:lnTo>
                        <a:pt x="0" y="1267"/>
                      </a:lnTo>
                      <a:close/>
                    </a:path>
                  </a:pathLst>
                </a:custGeom>
                <a:solidFill>
                  <a:srgbClr val="27AE60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787" name="Group 1786"/>
            <p:cNvGrpSpPr/>
            <p:nvPr/>
          </p:nvGrpSpPr>
          <p:grpSpPr>
            <a:xfrm>
              <a:off x="1809291" y="3852683"/>
              <a:ext cx="293425" cy="406095"/>
              <a:chOff x="1633488" y="334932"/>
              <a:chExt cx="1344715" cy="1861064"/>
            </a:xfrm>
          </p:grpSpPr>
          <p:grpSp>
            <p:nvGrpSpPr>
              <p:cNvPr id="1810" name="Group 1809"/>
              <p:cNvGrpSpPr/>
              <p:nvPr/>
            </p:nvGrpSpPr>
            <p:grpSpPr>
              <a:xfrm>
                <a:off x="1633488" y="684696"/>
                <a:ext cx="1344715" cy="1511300"/>
                <a:chOff x="1633488" y="684696"/>
                <a:chExt cx="1344715" cy="1511300"/>
              </a:xfrm>
            </p:grpSpPr>
            <p:sp>
              <p:nvSpPr>
                <p:cNvPr id="1832" name="Freeform 1831"/>
                <p:cNvSpPr/>
                <p:nvPr/>
              </p:nvSpPr>
              <p:spPr>
                <a:xfrm flipH="1">
                  <a:off x="1633488" y="684696"/>
                  <a:ext cx="1344715" cy="1511300"/>
                </a:xfrm>
                <a:custGeom>
                  <a:avLst/>
                  <a:gdLst>
                    <a:gd name="connsiteX0" fmla="*/ 695217 w 1344715"/>
                    <a:gd name="connsiteY0" fmla="*/ 0 h 1511300"/>
                    <a:gd name="connsiteX1" fmla="*/ 685058 w 1344715"/>
                    <a:gd name="connsiteY1" fmla="*/ 0 h 1511300"/>
                    <a:gd name="connsiteX2" fmla="*/ 659657 w 1344715"/>
                    <a:gd name="connsiteY2" fmla="*/ 0 h 1511300"/>
                    <a:gd name="connsiteX3" fmla="*/ 649498 w 1344715"/>
                    <a:gd name="connsiteY3" fmla="*/ 0 h 1511300"/>
                    <a:gd name="connsiteX4" fmla="*/ 649498 w 1344715"/>
                    <a:gd name="connsiteY4" fmla="*/ 424 h 1511300"/>
                    <a:gd name="connsiteX5" fmla="*/ 556042 w 1344715"/>
                    <a:gd name="connsiteY5" fmla="*/ 4323 h 1511300"/>
                    <a:gd name="connsiteX6" fmla="*/ 619492 w 1344715"/>
                    <a:gd name="connsiteY6" fmla="*/ 1506592 h 1511300"/>
                    <a:gd name="connsiteX7" fmla="*/ 649498 w 1344715"/>
                    <a:gd name="connsiteY7" fmla="*/ 1509264 h 1511300"/>
                    <a:gd name="connsiteX8" fmla="*/ 649498 w 1344715"/>
                    <a:gd name="connsiteY8" fmla="*/ 1511300 h 1511300"/>
                    <a:gd name="connsiteX9" fmla="*/ 672357 w 1344715"/>
                    <a:gd name="connsiteY9" fmla="*/ 1511300 h 1511300"/>
                    <a:gd name="connsiteX10" fmla="*/ 672358 w 1344715"/>
                    <a:gd name="connsiteY10" fmla="*/ 1511300 h 1511300"/>
                    <a:gd name="connsiteX11" fmla="*/ 695217 w 1344715"/>
                    <a:gd name="connsiteY11" fmla="*/ 1511300 h 1511300"/>
                    <a:gd name="connsiteX12" fmla="*/ 695217 w 1344715"/>
                    <a:gd name="connsiteY12" fmla="*/ 1507477 h 1511300"/>
                    <a:gd name="connsiteX13" fmla="*/ 778028 w 1344715"/>
                    <a:gd name="connsiteY13" fmla="*/ 1493630 h 1511300"/>
                    <a:gd name="connsiteX14" fmla="*/ 788673 w 1344715"/>
                    <a:gd name="connsiteY14" fmla="*/ 4323 h 1511300"/>
                    <a:gd name="connsiteX15" fmla="*/ 695217 w 1344715"/>
                    <a:gd name="connsiteY15" fmla="*/ 424 h 15113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344715" h="1511300">
                      <a:moveTo>
                        <a:pt x="695217" y="0"/>
                      </a:moveTo>
                      <a:lnTo>
                        <a:pt x="685058" y="0"/>
                      </a:lnTo>
                      <a:lnTo>
                        <a:pt x="659657" y="0"/>
                      </a:lnTo>
                      <a:lnTo>
                        <a:pt x="649498" y="0"/>
                      </a:lnTo>
                      <a:lnTo>
                        <a:pt x="649498" y="424"/>
                      </a:lnTo>
                      <a:lnTo>
                        <a:pt x="556042" y="4323"/>
                      </a:lnTo>
                      <a:cubicBezTo>
                        <a:pt x="-429374" y="89872"/>
                        <a:pt x="90582" y="1417322"/>
                        <a:pt x="619492" y="1506592"/>
                      </a:cubicBezTo>
                      <a:lnTo>
                        <a:pt x="649498" y="1509264"/>
                      </a:lnTo>
                      <a:lnTo>
                        <a:pt x="649498" y="1511300"/>
                      </a:lnTo>
                      <a:lnTo>
                        <a:pt x="672357" y="1511300"/>
                      </a:lnTo>
                      <a:lnTo>
                        <a:pt x="672358" y="1511300"/>
                      </a:lnTo>
                      <a:lnTo>
                        <a:pt x="695217" y="1511300"/>
                      </a:lnTo>
                      <a:lnTo>
                        <a:pt x="695217" y="1507477"/>
                      </a:lnTo>
                      <a:lnTo>
                        <a:pt x="778028" y="1493630"/>
                      </a:lnTo>
                      <a:cubicBezTo>
                        <a:pt x="1287124" y="1330205"/>
                        <a:pt x="1741242" y="87020"/>
                        <a:pt x="788673" y="4323"/>
                      </a:cubicBezTo>
                      <a:lnTo>
                        <a:pt x="695217" y="424"/>
                      </a:lnTo>
                      <a:close/>
                    </a:path>
                  </a:pathLst>
                </a:custGeom>
                <a:solidFill>
                  <a:srgbClr val="E35443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833" name="Freeform 1832"/>
                <p:cNvSpPr/>
                <p:nvPr/>
              </p:nvSpPr>
              <p:spPr>
                <a:xfrm flipH="1">
                  <a:off x="2305845" y="684696"/>
                  <a:ext cx="672358" cy="1511300"/>
                </a:xfrm>
                <a:custGeom>
                  <a:avLst/>
                  <a:gdLst>
                    <a:gd name="connsiteX0" fmla="*/ 672358 w 672358"/>
                    <a:gd name="connsiteY0" fmla="*/ 0 h 1511300"/>
                    <a:gd name="connsiteX1" fmla="*/ 659657 w 672358"/>
                    <a:gd name="connsiteY1" fmla="*/ 0 h 1511300"/>
                    <a:gd name="connsiteX2" fmla="*/ 649498 w 672358"/>
                    <a:gd name="connsiteY2" fmla="*/ 0 h 1511300"/>
                    <a:gd name="connsiteX3" fmla="*/ 649498 w 672358"/>
                    <a:gd name="connsiteY3" fmla="*/ 424 h 1511300"/>
                    <a:gd name="connsiteX4" fmla="*/ 556042 w 672358"/>
                    <a:gd name="connsiteY4" fmla="*/ 4323 h 1511300"/>
                    <a:gd name="connsiteX5" fmla="*/ 619492 w 672358"/>
                    <a:gd name="connsiteY5" fmla="*/ 1506592 h 1511300"/>
                    <a:gd name="connsiteX6" fmla="*/ 649498 w 672358"/>
                    <a:gd name="connsiteY6" fmla="*/ 1509264 h 1511300"/>
                    <a:gd name="connsiteX7" fmla="*/ 649498 w 672358"/>
                    <a:gd name="connsiteY7" fmla="*/ 1511300 h 1511300"/>
                    <a:gd name="connsiteX8" fmla="*/ 672357 w 672358"/>
                    <a:gd name="connsiteY8" fmla="*/ 1511300 h 1511300"/>
                    <a:gd name="connsiteX9" fmla="*/ 672358 w 672358"/>
                    <a:gd name="connsiteY9" fmla="*/ 1511300 h 15113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672358" h="1511300">
                      <a:moveTo>
                        <a:pt x="672358" y="0"/>
                      </a:moveTo>
                      <a:lnTo>
                        <a:pt x="659657" y="0"/>
                      </a:lnTo>
                      <a:lnTo>
                        <a:pt x="649498" y="0"/>
                      </a:lnTo>
                      <a:lnTo>
                        <a:pt x="649498" y="424"/>
                      </a:lnTo>
                      <a:lnTo>
                        <a:pt x="556042" y="4323"/>
                      </a:lnTo>
                      <a:cubicBezTo>
                        <a:pt x="-429374" y="89872"/>
                        <a:pt x="90582" y="1417322"/>
                        <a:pt x="619492" y="1506592"/>
                      </a:cubicBezTo>
                      <a:lnTo>
                        <a:pt x="649498" y="1509264"/>
                      </a:lnTo>
                      <a:lnTo>
                        <a:pt x="649498" y="1511300"/>
                      </a:lnTo>
                      <a:lnTo>
                        <a:pt x="672357" y="1511300"/>
                      </a:lnTo>
                      <a:lnTo>
                        <a:pt x="672358" y="1511300"/>
                      </a:lnTo>
                      <a:close/>
                    </a:path>
                  </a:pathLst>
                </a:custGeom>
                <a:solidFill>
                  <a:srgbClr val="D63120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11" name="Group 1810"/>
              <p:cNvGrpSpPr/>
              <p:nvPr/>
            </p:nvGrpSpPr>
            <p:grpSpPr>
              <a:xfrm>
                <a:off x="1985367" y="334932"/>
                <a:ext cx="643040" cy="505060"/>
                <a:chOff x="2362639" y="273524"/>
                <a:chExt cx="643040" cy="505060"/>
              </a:xfrm>
            </p:grpSpPr>
            <p:sp>
              <p:nvSpPr>
                <p:cNvPr id="1830" name="Freeform 1829"/>
                <p:cNvSpPr/>
                <p:nvPr/>
              </p:nvSpPr>
              <p:spPr>
                <a:xfrm rot="10800000" flipH="1">
                  <a:off x="2362639" y="273524"/>
                  <a:ext cx="643040" cy="499054"/>
                </a:xfrm>
                <a:custGeom>
                  <a:avLst/>
                  <a:gdLst>
                    <a:gd name="connsiteX0" fmla="*/ 643040 w 643040"/>
                    <a:gd name="connsiteY0" fmla="*/ 499054 h 499054"/>
                    <a:gd name="connsiteX1" fmla="*/ 562786 w 643040"/>
                    <a:gd name="connsiteY1" fmla="*/ 129158 h 499054"/>
                    <a:gd name="connsiteX2" fmla="*/ 509870 w 643040"/>
                    <a:gd name="connsiteY2" fmla="*/ 68037 h 499054"/>
                    <a:gd name="connsiteX3" fmla="*/ 320349 w 643040"/>
                    <a:gd name="connsiteY3" fmla="*/ 0 h 499054"/>
                    <a:gd name="connsiteX4" fmla="*/ 130829 w 643040"/>
                    <a:gd name="connsiteY4" fmla="*/ 68037 h 499054"/>
                    <a:gd name="connsiteX5" fmla="*/ 80828 w 643040"/>
                    <a:gd name="connsiteY5" fmla="*/ 125790 h 499054"/>
                    <a:gd name="connsiteX6" fmla="*/ 0 w 643040"/>
                    <a:gd name="connsiteY6" fmla="*/ 498332 h 499054"/>
                    <a:gd name="connsiteX7" fmla="*/ 204341 w 643040"/>
                    <a:gd name="connsiteY7" fmla="*/ 335747 h 499054"/>
                    <a:gd name="connsiteX8" fmla="*/ 321520 w 643040"/>
                    <a:gd name="connsiteY8" fmla="*/ 483020 h 499054"/>
                    <a:gd name="connsiteX9" fmla="*/ 321520 w 643040"/>
                    <a:gd name="connsiteY9" fmla="*/ 483742 h 499054"/>
                    <a:gd name="connsiteX10" fmla="*/ 438699 w 643040"/>
                    <a:gd name="connsiteY10" fmla="*/ 336469 h 4990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643040" h="499054">
                      <a:moveTo>
                        <a:pt x="643040" y="499054"/>
                      </a:moveTo>
                      <a:lnTo>
                        <a:pt x="562786" y="129158"/>
                      </a:lnTo>
                      <a:lnTo>
                        <a:pt x="509870" y="68037"/>
                      </a:lnTo>
                      <a:cubicBezTo>
                        <a:pt x="458367" y="25533"/>
                        <a:pt x="392340" y="0"/>
                        <a:pt x="320349" y="0"/>
                      </a:cubicBezTo>
                      <a:cubicBezTo>
                        <a:pt x="248359" y="0"/>
                        <a:pt x="182331" y="25533"/>
                        <a:pt x="130829" y="68037"/>
                      </a:cubicBezTo>
                      <a:lnTo>
                        <a:pt x="80828" y="125790"/>
                      </a:lnTo>
                      <a:lnTo>
                        <a:pt x="0" y="498332"/>
                      </a:lnTo>
                      <a:lnTo>
                        <a:pt x="204341" y="335747"/>
                      </a:lnTo>
                      <a:lnTo>
                        <a:pt x="321520" y="483020"/>
                      </a:lnTo>
                      <a:lnTo>
                        <a:pt x="321520" y="483742"/>
                      </a:lnTo>
                      <a:lnTo>
                        <a:pt x="438699" y="336469"/>
                      </a:lnTo>
                      <a:close/>
                    </a:path>
                  </a:pathLst>
                </a:custGeom>
                <a:solidFill>
                  <a:srgbClr val="58D68F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831" name="Freeform 1830"/>
                <p:cNvSpPr/>
                <p:nvPr/>
              </p:nvSpPr>
              <p:spPr>
                <a:xfrm rot="10800000" flipH="1">
                  <a:off x="2684159" y="279737"/>
                  <a:ext cx="321520" cy="498847"/>
                </a:xfrm>
                <a:custGeom>
                  <a:avLst/>
                  <a:gdLst>
                    <a:gd name="connsiteX0" fmla="*/ 321520 w 321520"/>
                    <a:gd name="connsiteY0" fmla="*/ 498847 h 498847"/>
                    <a:gd name="connsiteX1" fmla="*/ 241266 w 321520"/>
                    <a:gd name="connsiteY1" fmla="*/ 128951 h 498847"/>
                    <a:gd name="connsiteX2" fmla="*/ 188350 w 321520"/>
                    <a:gd name="connsiteY2" fmla="*/ 67830 h 498847"/>
                    <a:gd name="connsiteX3" fmla="*/ 101273 w 321520"/>
                    <a:gd name="connsiteY3" fmla="*/ 17873 h 498847"/>
                    <a:gd name="connsiteX4" fmla="*/ 0 w 321520"/>
                    <a:gd name="connsiteY4" fmla="*/ 0 h 498847"/>
                    <a:gd name="connsiteX5" fmla="*/ 0 w 321520"/>
                    <a:gd name="connsiteY5" fmla="*/ 482813 h 498847"/>
                    <a:gd name="connsiteX6" fmla="*/ 0 w 321520"/>
                    <a:gd name="connsiteY6" fmla="*/ 483535 h 498847"/>
                    <a:gd name="connsiteX7" fmla="*/ 117179 w 321520"/>
                    <a:gd name="connsiteY7" fmla="*/ 336262 h 4988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21520" h="498847">
                      <a:moveTo>
                        <a:pt x="321520" y="498847"/>
                      </a:moveTo>
                      <a:lnTo>
                        <a:pt x="241266" y="128951"/>
                      </a:lnTo>
                      <a:lnTo>
                        <a:pt x="188350" y="67830"/>
                      </a:lnTo>
                      <a:cubicBezTo>
                        <a:pt x="162599" y="46578"/>
                        <a:pt x="133216" y="29569"/>
                        <a:pt x="101273" y="17873"/>
                      </a:cubicBezTo>
                      <a:lnTo>
                        <a:pt x="0" y="0"/>
                      </a:lnTo>
                      <a:lnTo>
                        <a:pt x="0" y="482813"/>
                      </a:lnTo>
                      <a:lnTo>
                        <a:pt x="0" y="483535"/>
                      </a:lnTo>
                      <a:lnTo>
                        <a:pt x="117179" y="336262"/>
                      </a:lnTo>
                      <a:close/>
                    </a:path>
                  </a:pathLst>
                </a:custGeom>
                <a:solidFill>
                  <a:srgbClr val="27AE60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812" name="Oval 1811"/>
              <p:cNvSpPr/>
              <p:nvPr/>
            </p:nvSpPr>
            <p:spPr>
              <a:xfrm>
                <a:off x="1844114" y="919903"/>
                <a:ext cx="72000" cy="72000"/>
              </a:xfrm>
              <a:prstGeom prst="ellipse">
                <a:avLst/>
              </a:prstGeom>
              <a:solidFill>
                <a:srgbClr val="F8B61A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813" name="Oval 1812"/>
              <p:cNvSpPr/>
              <p:nvPr/>
            </p:nvSpPr>
            <p:spPr>
              <a:xfrm>
                <a:off x="2120370" y="919903"/>
                <a:ext cx="72000" cy="72000"/>
              </a:xfrm>
              <a:prstGeom prst="ellipse">
                <a:avLst/>
              </a:prstGeom>
              <a:solidFill>
                <a:srgbClr val="F8B61A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814" name="Oval 1813"/>
              <p:cNvSpPr/>
              <p:nvPr/>
            </p:nvSpPr>
            <p:spPr>
              <a:xfrm>
                <a:off x="2415056" y="919903"/>
                <a:ext cx="72000" cy="72000"/>
              </a:xfrm>
              <a:prstGeom prst="ellipse">
                <a:avLst/>
              </a:prstGeom>
              <a:solidFill>
                <a:srgbClr val="F19E12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815" name="Oval 1814"/>
              <p:cNvSpPr/>
              <p:nvPr/>
            </p:nvSpPr>
            <p:spPr>
              <a:xfrm>
                <a:off x="2700852" y="919903"/>
                <a:ext cx="72000" cy="72000"/>
              </a:xfrm>
              <a:prstGeom prst="ellipse">
                <a:avLst/>
              </a:prstGeom>
              <a:solidFill>
                <a:srgbClr val="F19E12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816" name="Oval 1815"/>
              <p:cNvSpPr/>
              <p:nvPr/>
            </p:nvSpPr>
            <p:spPr>
              <a:xfrm>
                <a:off x="1707805" y="1168657"/>
                <a:ext cx="72000" cy="72000"/>
              </a:xfrm>
              <a:prstGeom prst="ellipse">
                <a:avLst/>
              </a:prstGeom>
              <a:solidFill>
                <a:srgbClr val="F8B61A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817" name="Oval 1816"/>
              <p:cNvSpPr/>
              <p:nvPr/>
            </p:nvSpPr>
            <p:spPr>
              <a:xfrm>
                <a:off x="1982315" y="1168657"/>
                <a:ext cx="72000" cy="72000"/>
              </a:xfrm>
              <a:prstGeom prst="ellipse">
                <a:avLst/>
              </a:prstGeom>
              <a:solidFill>
                <a:srgbClr val="F8B61A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818" name="Oval 1817"/>
              <p:cNvSpPr/>
              <p:nvPr/>
            </p:nvSpPr>
            <p:spPr>
              <a:xfrm>
                <a:off x="2270655" y="1168657"/>
                <a:ext cx="72000" cy="72000"/>
              </a:xfrm>
              <a:prstGeom prst="ellipse">
                <a:avLst/>
              </a:prstGeom>
              <a:solidFill>
                <a:srgbClr val="F8B61A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819" name="Oval 1818"/>
              <p:cNvSpPr/>
              <p:nvPr/>
            </p:nvSpPr>
            <p:spPr>
              <a:xfrm>
                <a:off x="2561179" y="1158779"/>
                <a:ext cx="72000" cy="72000"/>
              </a:xfrm>
              <a:prstGeom prst="ellipse">
                <a:avLst/>
              </a:prstGeom>
              <a:solidFill>
                <a:srgbClr val="F19E12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820" name="Oval 1819"/>
              <p:cNvSpPr/>
              <p:nvPr/>
            </p:nvSpPr>
            <p:spPr>
              <a:xfrm>
                <a:off x="2833510" y="1158779"/>
                <a:ext cx="72000" cy="72000"/>
              </a:xfrm>
              <a:prstGeom prst="ellipse">
                <a:avLst/>
              </a:prstGeom>
              <a:solidFill>
                <a:srgbClr val="F19E12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821" name="Oval 1820"/>
              <p:cNvSpPr/>
              <p:nvPr/>
            </p:nvSpPr>
            <p:spPr>
              <a:xfrm>
                <a:off x="1844114" y="1437922"/>
                <a:ext cx="72000" cy="72000"/>
              </a:xfrm>
              <a:prstGeom prst="ellipse">
                <a:avLst/>
              </a:prstGeom>
              <a:solidFill>
                <a:srgbClr val="F8B61A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822" name="Oval 1821"/>
              <p:cNvSpPr/>
              <p:nvPr/>
            </p:nvSpPr>
            <p:spPr>
              <a:xfrm>
                <a:off x="2120370" y="1437922"/>
                <a:ext cx="72000" cy="72000"/>
              </a:xfrm>
              <a:prstGeom prst="ellipse">
                <a:avLst/>
              </a:prstGeom>
              <a:solidFill>
                <a:srgbClr val="F8B61A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823" name="Oval 1822"/>
              <p:cNvSpPr/>
              <p:nvPr/>
            </p:nvSpPr>
            <p:spPr>
              <a:xfrm>
                <a:off x="2417471" y="1437922"/>
                <a:ext cx="72000" cy="72000"/>
              </a:xfrm>
              <a:prstGeom prst="ellipse">
                <a:avLst/>
              </a:prstGeom>
              <a:solidFill>
                <a:srgbClr val="F19E12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824" name="Oval 1823"/>
              <p:cNvSpPr/>
              <p:nvPr/>
            </p:nvSpPr>
            <p:spPr>
              <a:xfrm>
                <a:off x="2703365" y="1437922"/>
                <a:ext cx="72000" cy="72000"/>
              </a:xfrm>
              <a:prstGeom prst="ellipse">
                <a:avLst/>
              </a:prstGeom>
              <a:solidFill>
                <a:srgbClr val="F19E12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825" name="Oval 1824"/>
              <p:cNvSpPr/>
              <p:nvPr/>
            </p:nvSpPr>
            <p:spPr>
              <a:xfrm>
                <a:off x="1983481" y="1707816"/>
                <a:ext cx="72000" cy="72000"/>
              </a:xfrm>
              <a:prstGeom prst="ellipse">
                <a:avLst/>
              </a:prstGeom>
              <a:solidFill>
                <a:srgbClr val="F8B61A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826" name="Oval 1825"/>
              <p:cNvSpPr/>
              <p:nvPr/>
            </p:nvSpPr>
            <p:spPr>
              <a:xfrm>
                <a:off x="2270655" y="1707816"/>
                <a:ext cx="72000" cy="72000"/>
              </a:xfrm>
              <a:prstGeom prst="ellipse">
                <a:avLst/>
              </a:prstGeom>
              <a:solidFill>
                <a:srgbClr val="F8B61A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827" name="Oval 1826"/>
              <p:cNvSpPr/>
              <p:nvPr/>
            </p:nvSpPr>
            <p:spPr>
              <a:xfrm>
                <a:off x="2561179" y="1693893"/>
                <a:ext cx="72000" cy="72000"/>
              </a:xfrm>
              <a:prstGeom prst="ellipse">
                <a:avLst/>
              </a:prstGeom>
              <a:solidFill>
                <a:srgbClr val="F19E12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828" name="Oval 1827"/>
              <p:cNvSpPr/>
              <p:nvPr/>
            </p:nvSpPr>
            <p:spPr>
              <a:xfrm>
                <a:off x="2120370" y="2004471"/>
                <a:ext cx="72000" cy="72000"/>
              </a:xfrm>
              <a:prstGeom prst="ellipse">
                <a:avLst/>
              </a:prstGeom>
              <a:solidFill>
                <a:srgbClr val="F8B61A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829" name="Oval 1828"/>
              <p:cNvSpPr/>
              <p:nvPr/>
            </p:nvSpPr>
            <p:spPr>
              <a:xfrm>
                <a:off x="2417471" y="1997687"/>
                <a:ext cx="72000" cy="72000"/>
              </a:xfrm>
              <a:prstGeom prst="ellipse">
                <a:avLst/>
              </a:prstGeom>
              <a:solidFill>
                <a:srgbClr val="F19E12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788" name="Group 1787"/>
            <p:cNvGrpSpPr/>
            <p:nvPr/>
          </p:nvGrpSpPr>
          <p:grpSpPr>
            <a:xfrm>
              <a:off x="3057105" y="3768221"/>
              <a:ext cx="343148" cy="477007"/>
              <a:chOff x="5216848" y="2546882"/>
              <a:chExt cx="1572587" cy="2186039"/>
            </a:xfrm>
          </p:grpSpPr>
          <p:grpSp>
            <p:nvGrpSpPr>
              <p:cNvPr id="1793" name="Group 1792"/>
              <p:cNvGrpSpPr/>
              <p:nvPr/>
            </p:nvGrpSpPr>
            <p:grpSpPr>
              <a:xfrm>
                <a:off x="5216848" y="2546882"/>
                <a:ext cx="1572587" cy="2186039"/>
                <a:chOff x="4589405" y="1579240"/>
                <a:chExt cx="1572587" cy="2186039"/>
              </a:xfrm>
            </p:grpSpPr>
            <p:grpSp>
              <p:nvGrpSpPr>
                <p:cNvPr id="1795" name="Group 1794"/>
                <p:cNvGrpSpPr/>
                <p:nvPr/>
              </p:nvGrpSpPr>
              <p:grpSpPr>
                <a:xfrm rot="2641257">
                  <a:off x="5178361" y="1579240"/>
                  <a:ext cx="983631" cy="742452"/>
                  <a:chOff x="3510643" y="3553204"/>
                  <a:chExt cx="2496364" cy="1884275"/>
                </a:xfrm>
              </p:grpSpPr>
              <p:sp>
                <p:nvSpPr>
                  <p:cNvPr id="1808" name="Freeform 1807"/>
                  <p:cNvSpPr/>
                  <p:nvPr/>
                </p:nvSpPr>
                <p:spPr>
                  <a:xfrm>
                    <a:off x="3510643" y="3553204"/>
                    <a:ext cx="1248182" cy="1884275"/>
                  </a:xfrm>
                  <a:custGeom>
                    <a:avLst/>
                    <a:gdLst>
                      <a:gd name="connsiteX0" fmla="*/ 330200 w 330200"/>
                      <a:gd name="connsiteY0" fmla="*/ 463550 h 498475"/>
                      <a:gd name="connsiteX1" fmla="*/ 330200 w 330200"/>
                      <a:gd name="connsiteY1" fmla="*/ 0 h 498475"/>
                      <a:gd name="connsiteX2" fmla="*/ 155575 w 330200"/>
                      <a:gd name="connsiteY2" fmla="*/ 180975 h 498475"/>
                      <a:gd name="connsiteX3" fmla="*/ 231775 w 330200"/>
                      <a:gd name="connsiteY3" fmla="*/ 311150 h 498475"/>
                      <a:gd name="connsiteX4" fmla="*/ 0 w 330200"/>
                      <a:gd name="connsiteY4" fmla="*/ 311150 h 498475"/>
                      <a:gd name="connsiteX5" fmla="*/ 209550 w 330200"/>
                      <a:gd name="connsiteY5" fmla="*/ 498475 h 498475"/>
                      <a:gd name="connsiteX6" fmla="*/ 330200 w 330200"/>
                      <a:gd name="connsiteY6" fmla="*/ 463550 h 4984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330200" h="498475">
                        <a:moveTo>
                          <a:pt x="330200" y="463550"/>
                        </a:moveTo>
                        <a:lnTo>
                          <a:pt x="330200" y="0"/>
                        </a:lnTo>
                        <a:lnTo>
                          <a:pt x="155575" y="180975"/>
                        </a:lnTo>
                        <a:lnTo>
                          <a:pt x="231775" y="311150"/>
                        </a:lnTo>
                        <a:lnTo>
                          <a:pt x="0" y="311150"/>
                        </a:lnTo>
                        <a:lnTo>
                          <a:pt x="209550" y="498475"/>
                        </a:lnTo>
                        <a:lnTo>
                          <a:pt x="330200" y="463550"/>
                        </a:lnTo>
                        <a:close/>
                      </a:path>
                    </a:pathLst>
                  </a:custGeom>
                  <a:solidFill>
                    <a:srgbClr val="58D68F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809" name="Freeform 1808"/>
                  <p:cNvSpPr/>
                  <p:nvPr/>
                </p:nvSpPr>
                <p:spPr>
                  <a:xfrm flipH="1">
                    <a:off x="4758825" y="3553204"/>
                    <a:ext cx="1248182" cy="1884275"/>
                  </a:xfrm>
                  <a:custGeom>
                    <a:avLst/>
                    <a:gdLst>
                      <a:gd name="connsiteX0" fmla="*/ 330200 w 330200"/>
                      <a:gd name="connsiteY0" fmla="*/ 463550 h 498475"/>
                      <a:gd name="connsiteX1" fmla="*/ 330200 w 330200"/>
                      <a:gd name="connsiteY1" fmla="*/ 0 h 498475"/>
                      <a:gd name="connsiteX2" fmla="*/ 155575 w 330200"/>
                      <a:gd name="connsiteY2" fmla="*/ 180975 h 498475"/>
                      <a:gd name="connsiteX3" fmla="*/ 231775 w 330200"/>
                      <a:gd name="connsiteY3" fmla="*/ 311150 h 498475"/>
                      <a:gd name="connsiteX4" fmla="*/ 0 w 330200"/>
                      <a:gd name="connsiteY4" fmla="*/ 311150 h 498475"/>
                      <a:gd name="connsiteX5" fmla="*/ 209550 w 330200"/>
                      <a:gd name="connsiteY5" fmla="*/ 498475 h 498475"/>
                      <a:gd name="connsiteX6" fmla="*/ 330200 w 330200"/>
                      <a:gd name="connsiteY6" fmla="*/ 463550 h 4984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330200" h="498475">
                        <a:moveTo>
                          <a:pt x="330200" y="463550"/>
                        </a:moveTo>
                        <a:lnTo>
                          <a:pt x="330200" y="0"/>
                        </a:lnTo>
                        <a:lnTo>
                          <a:pt x="155575" y="180975"/>
                        </a:lnTo>
                        <a:lnTo>
                          <a:pt x="231775" y="311150"/>
                        </a:lnTo>
                        <a:lnTo>
                          <a:pt x="0" y="311150"/>
                        </a:lnTo>
                        <a:lnTo>
                          <a:pt x="209550" y="498475"/>
                        </a:lnTo>
                        <a:lnTo>
                          <a:pt x="330200" y="463550"/>
                        </a:lnTo>
                        <a:close/>
                      </a:path>
                    </a:pathLst>
                  </a:custGeom>
                  <a:solidFill>
                    <a:srgbClr val="27AE60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1796" name="Arc 1795"/>
                <p:cNvSpPr/>
                <p:nvPr/>
              </p:nvSpPr>
              <p:spPr>
                <a:xfrm flipH="1">
                  <a:off x="5370938" y="2162494"/>
                  <a:ext cx="356589" cy="733443"/>
                </a:xfrm>
                <a:prstGeom prst="arc">
                  <a:avLst>
                    <a:gd name="adj1" fmla="val 16200000"/>
                    <a:gd name="adj2" fmla="val 374751"/>
                  </a:avLst>
                </a:prstGeom>
                <a:noFill/>
                <a:ln w="76200" cap="flat" cmpd="sng" algn="ctr">
                  <a:solidFill>
                    <a:srgbClr val="27AE6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grpSp>
              <p:nvGrpSpPr>
                <p:cNvPr id="1797" name="Group 1796"/>
                <p:cNvGrpSpPr/>
                <p:nvPr/>
              </p:nvGrpSpPr>
              <p:grpSpPr>
                <a:xfrm>
                  <a:off x="4589405" y="2363348"/>
                  <a:ext cx="1566675" cy="1401931"/>
                  <a:chOff x="4589405" y="2363348"/>
                  <a:chExt cx="1566675" cy="1401931"/>
                </a:xfrm>
              </p:grpSpPr>
              <p:sp>
                <p:nvSpPr>
                  <p:cNvPr id="1798" name="Oval 1797"/>
                  <p:cNvSpPr/>
                  <p:nvPr/>
                </p:nvSpPr>
                <p:spPr>
                  <a:xfrm>
                    <a:off x="4589405" y="2363348"/>
                    <a:ext cx="391669" cy="391669"/>
                  </a:xfrm>
                  <a:prstGeom prst="ellipse">
                    <a:avLst/>
                  </a:prstGeom>
                  <a:solidFill>
                    <a:srgbClr val="415B76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799" name="Oval 1798"/>
                  <p:cNvSpPr/>
                  <p:nvPr/>
                </p:nvSpPr>
                <p:spPr>
                  <a:xfrm>
                    <a:off x="4981074" y="2363348"/>
                    <a:ext cx="391669" cy="391669"/>
                  </a:xfrm>
                  <a:prstGeom prst="ellipse">
                    <a:avLst/>
                  </a:prstGeom>
                  <a:solidFill>
                    <a:srgbClr val="415B76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800" name="Oval 1799"/>
                  <p:cNvSpPr/>
                  <p:nvPr/>
                </p:nvSpPr>
                <p:spPr>
                  <a:xfrm>
                    <a:off x="5372743" y="2363348"/>
                    <a:ext cx="391669" cy="391669"/>
                  </a:xfrm>
                  <a:prstGeom prst="ellipse">
                    <a:avLst/>
                  </a:prstGeom>
                  <a:solidFill>
                    <a:srgbClr val="415B76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801" name="Oval 1800"/>
                  <p:cNvSpPr/>
                  <p:nvPr/>
                </p:nvSpPr>
                <p:spPr>
                  <a:xfrm>
                    <a:off x="4785239" y="2700102"/>
                    <a:ext cx="391669" cy="391669"/>
                  </a:xfrm>
                  <a:prstGeom prst="ellipse">
                    <a:avLst/>
                  </a:prstGeom>
                  <a:solidFill>
                    <a:srgbClr val="415B76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802" name="Oval 1801"/>
                  <p:cNvSpPr/>
                  <p:nvPr/>
                </p:nvSpPr>
                <p:spPr>
                  <a:xfrm>
                    <a:off x="5176908" y="2700102"/>
                    <a:ext cx="391669" cy="391669"/>
                  </a:xfrm>
                  <a:prstGeom prst="ellipse">
                    <a:avLst/>
                  </a:prstGeom>
                  <a:solidFill>
                    <a:srgbClr val="415B76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803" name="Oval 1802"/>
                  <p:cNvSpPr/>
                  <p:nvPr/>
                </p:nvSpPr>
                <p:spPr>
                  <a:xfrm>
                    <a:off x="4981073" y="3036856"/>
                    <a:ext cx="391669" cy="391669"/>
                  </a:xfrm>
                  <a:prstGeom prst="ellipse">
                    <a:avLst/>
                  </a:prstGeom>
                  <a:solidFill>
                    <a:srgbClr val="415B76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804" name="Oval 1803"/>
                  <p:cNvSpPr/>
                  <p:nvPr/>
                </p:nvSpPr>
                <p:spPr>
                  <a:xfrm>
                    <a:off x="5764411" y="2363348"/>
                    <a:ext cx="391669" cy="391669"/>
                  </a:xfrm>
                  <a:prstGeom prst="ellipse">
                    <a:avLst/>
                  </a:prstGeom>
                  <a:solidFill>
                    <a:srgbClr val="415B76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805" name="Oval 1804"/>
                  <p:cNvSpPr/>
                  <p:nvPr/>
                </p:nvSpPr>
                <p:spPr>
                  <a:xfrm>
                    <a:off x="5568576" y="2700102"/>
                    <a:ext cx="391669" cy="391669"/>
                  </a:xfrm>
                  <a:prstGeom prst="ellipse">
                    <a:avLst/>
                  </a:prstGeom>
                  <a:solidFill>
                    <a:srgbClr val="415B76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806" name="Oval 1805"/>
                  <p:cNvSpPr/>
                  <p:nvPr/>
                </p:nvSpPr>
                <p:spPr>
                  <a:xfrm>
                    <a:off x="5372741" y="3036856"/>
                    <a:ext cx="391669" cy="391669"/>
                  </a:xfrm>
                  <a:prstGeom prst="ellipse">
                    <a:avLst/>
                  </a:prstGeom>
                  <a:solidFill>
                    <a:srgbClr val="415B76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807" name="Oval 1806"/>
                  <p:cNvSpPr/>
                  <p:nvPr/>
                </p:nvSpPr>
                <p:spPr>
                  <a:xfrm>
                    <a:off x="5176905" y="3373610"/>
                    <a:ext cx="391669" cy="391669"/>
                  </a:xfrm>
                  <a:prstGeom prst="ellipse">
                    <a:avLst/>
                  </a:prstGeom>
                  <a:solidFill>
                    <a:srgbClr val="415B76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</p:grpSp>
          <p:sp>
            <p:nvSpPr>
              <p:cNvPr id="1794" name="Freeform 1793"/>
              <p:cNvSpPr/>
              <p:nvPr/>
            </p:nvSpPr>
            <p:spPr>
              <a:xfrm>
                <a:off x="5998687" y="3330989"/>
                <a:ext cx="786324" cy="1401932"/>
              </a:xfrm>
              <a:custGeom>
                <a:avLst/>
                <a:gdLst>
                  <a:gd name="connsiteX0" fmla="*/ 2983 w 786324"/>
                  <a:gd name="connsiteY0" fmla="*/ 1010262 h 1401932"/>
                  <a:gd name="connsiteX1" fmla="*/ 198818 w 786324"/>
                  <a:gd name="connsiteY1" fmla="*/ 1206097 h 1401932"/>
                  <a:gd name="connsiteX2" fmla="*/ 2983 w 786324"/>
                  <a:gd name="connsiteY2" fmla="*/ 1401932 h 1401932"/>
                  <a:gd name="connsiteX3" fmla="*/ 0 w 786324"/>
                  <a:gd name="connsiteY3" fmla="*/ 1401632 h 1401932"/>
                  <a:gd name="connsiteX4" fmla="*/ 0 w 786324"/>
                  <a:gd name="connsiteY4" fmla="*/ 1010563 h 1401932"/>
                  <a:gd name="connsiteX5" fmla="*/ 198819 w 786324"/>
                  <a:gd name="connsiteY5" fmla="*/ 673508 h 1401932"/>
                  <a:gd name="connsiteX6" fmla="*/ 394654 w 786324"/>
                  <a:gd name="connsiteY6" fmla="*/ 869343 h 1401932"/>
                  <a:gd name="connsiteX7" fmla="*/ 198819 w 786324"/>
                  <a:gd name="connsiteY7" fmla="*/ 1065178 h 1401932"/>
                  <a:gd name="connsiteX8" fmla="*/ 18374 w 786324"/>
                  <a:gd name="connsiteY8" fmla="*/ 945571 h 1401932"/>
                  <a:gd name="connsiteX9" fmla="*/ 2985 w 786324"/>
                  <a:gd name="connsiteY9" fmla="*/ 869348 h 1401932"/>
                  <a:gd name="connsiteX10" fmla="*/ 0 w 786324"/>
                  <a:gd name="connsiteY10" fmla="*/ 884133 h 1401932"/>
                  <a:gd name="connsiteX11" fmla="*/ 0 w 786324"/>
                  <a:gd name="connsiteY11" fmla="*/ 854553 h 1401932"/>
                  <a:gd name="connsiteX12" fmla="*/ 2985 w 786324"/>
                  <a:gd name="connsiteY12" fmla="*/ 869338 h 1401932"/>
                  <a:gd name="connsiteX13" fmla="*/ 18374 w 786324"/>
                  <a:gd name="connsiteY13" fmla="*/ 793115 h 1401932"/>
                  <a:gd name="connsiteX14" fmla="*/ 198819 w 786324"/>
                  <a:gd name="connsiteY14" fmla="*/ 673508 h 1401932"/>
                  <a:gd name="connsiteX15" fmla="*/ 2986 w 786324"/>
                  <a:gd name="connsiteY15" fmla="*/ 336754 h 1401932"/>
                  <a:gd name="connsiteX16" fmla="*/ 183431 w 786324"/>
                  <a:gd name="connsiteY16" fmla="*/ 456361 h 1401932"/>
                  <a:gd name="connsiteX17" fmla="*/ 198820 w 786324"/>
                  <a:gd name="connsiteY17" fmla="*/ 532584 h 1401932"/>
                  <a:gd name="connsiteX18" fmla="*/ 214209 w 786324"/>
                  <a:gd name="connsiteY18" fmla="*/ 456361 h 1401932"/>
                  <a:gd name="connsiteX19" fmla="*/ 394654 w 786324"/>
                  <a:gd name="connsiteY19" fmla="*/ 336754 h 1401932"/>
                  <a:gd name="connsiteX20" fmla="*/ 590489 w 786324"/>
                  <a:gd name="connsiteY20" fmla="*/ 532589 h 1401932"/>
                  <a:gd name="connsiteX21" fmla="*/ 394654 w 786324"/>
                  <a:gd name="connsiteY21" fmla="*/ 728424 h 1401932"/>
                  <a:gd name="connsiteX22" fmla="*/ 214209 w 786324"/>
                  <a:gd name="connsiteY22" fmla="*/ 608817 h 1401932"/>
                  <a:gd name="connsiteX23" fmla="*/ 198820 w 786324"/>
                  <a:gd name="connsiteY23" fmla="*/ 532594 h 1401932"/>
                  <a:gd name="connsiteX24" fmla="*/ 183431 w 786324"/>
                  <a:gd name="connsiteY24" fmla="*/ 608817 h 1401932"/>
                  <a:gd name="connsiteX25" fmla="*/ 2986 w 786324"/>
                  <a:gd name="connsiteY25" fmla="*/ 728424 h 1401932"/>
                  <a:gd name="connsiteX26" fmla="*/ 0 w 786324"/>
                  <a:gd name="connsiteY26" fmla="*/ 727897 h 1401932"/>
                  <a:gd name="connsiteX27" fmla="*/ 0 w 786324"/>
                  <a:gd name="connsiteY27" fmla="*/ 337281 h 1401932"/>
                  <a:gd name="connsiteX28" fmla="*/ 198821 w 786324"/>
                  <a:gd name="connsiteY28" fmla="*/ 0 h 1401932"/>
                  <a:gd name="connsiteX29" fmla="*/ 379266 w 786324"/>
                  <a:gd name="connsiteY29" fmla="*/ 119607 h 1401932"/>
                  <a:gd name="connsiteX30" fmla="*/ 394655 w 786324"/>
                  <a:gd name="connsiteY30" fmla="*/ 195830 h 1401932"/>
                  <a:gd name="connsiteX31" fmla="*/ 410044 w 786324"/>
                  <a:gd name="connsiteY31" fmla="*/ 119607 h 1401932"/>
                  <a:gd name="connsiteX32" fmla="*/ 590489 w 786324"/>
                  <a:gd name="connsiteY32" fmla="*/ 0 h 1401932"/>
                  <a:gd name="connsiteX33" fmla="*/ 786324 w 786324"/>
                  <a:gd name="connsiteY33" fmla="*/ 195835 h 1401932"/>
                  <a:gd name="connsiteX34" fmla="*/ 590489 w 786324"/>
                  <a:gd name="connsiteY34" fmla="*/ 391670 h 1401932"/>
                  <a:gd name="connsiteX35" fmla="*/ 410044 w 786324"/>
                  <a:gd name="connsiteY35" fmla="*/ 272063 h 1401932"/>
                  <a:gd name="connsiteX36" fmla="*/ 394655 w 786324"/>
                  <a:gd name="connsiteY36" fmla="*/ 195840 h 1401932"/>
                  <a:gd name="connsiteX37" fmla="*/ 379266 w 786324"/>
                  <a:gd name="connsiteY37" fmla="*/ 272063 h 1401932"/>
                  <a:gd name="connsiteX38" fmla="*/ 198821 w 786324"/>
                  <a:gd name="connsiteY38" fmla="*/ 391670 h 1401932"/>
                  <a:gd name="connsiteX39" fmla="*/ 6965 w 786324"/>
                  <a:gd name="connsiteY39" fmla="*/ 235303 h 1401932"/>
                  <a:gd name="connsiteX40" fmla="*/ 2987 w 786324"/>
                  <a:gd name="connsiteY40" fmla="*/ 195840 h 1401932"/>
                  <a:gd name="connsiteX41" fmla="*/ 0 w 786324"/>
                  <a:gd name="connsiteY41" fmla="*/ 225464 h 1401932"/>
                  <a:gd name="connsiteX42" fmla="*/ 0 w 786324"/>
                  <a:gd name="connsiteY42" fmla="*/ 166206 h 1401932"/>
                  <a:gd name="connsiteX43" fmla="*/ 2987 w 786324"/>
                  <a:gd name="connsiteY43" fmla="*/ 195830 h 1401932"/>
                  <a:gd name="connsiteX44" fmla="*/ 6965 w 786324"/>
                  <a:gd name="connsiteY44" fmla="*/ 156367 h 1401932"/>
                  <a:gd name="connsiteX45" fmla="*/ 198821 w 786324"/>
                  <a:gd name="connsiteY45" fmla="*/ 0 h 14019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</a:cxnLst>
                <a:rect l="l" t="t" r="r" b="b"/>
                <a:pathLst>
                  <a:path w="786324" h="1401932">
                    <a:moveTo>
                      <a:pt x="2983" y="1010262"/>
                    </a:moveTo>
                    <a:cubicBezTo>
                      <a:pt x="111140" y="1010262"/>
                      <a:pt x="198818" y="1097940"/>
                      <a:pt x="198818" y="1206097"/>
                    </a:cubicBezTo>
                    <a:cubicBezTo>
                      <a:pt x="198818" y="1314254"/>
                      <a:pt x="111140" y="1401932"/>
                      <a:pt x="2983" y="1401932"/>
                    </a:cubicBezTo>
                    <a:lnTo>
                      <a:pt x="0" y="1401632"/>
                    </a:lnTo>
                    <a:lnTo>
                      <a:pt x="0" y="1010563"/>
                    </a:lnTo>
                    <a:close/>
                    <a:moveTo>
                      <a:pt x="198819" y="673508"/>
                    </a:moveTo>
                    <a:cubicBezTo>
                      <a:pt x="306976" y="673508"/>
                      <a:pt x="394654" y="761186"/>
                      <a:pt x="394654" y="869343"/>
                    </a:cubicBezTo>
                    <a:cubicBezTo>
                      <a:pt x="394654" y="977500"/>
                      <a:pt x="306976" y="1065178"/>
                      <a:pt x="198819" y="1065178"/>
                    </a:cubicBezTo>
                    <a:cubicBezTo>
                      <a:pt x="117701" y="1065178"/>
                      <a:pt x="48103" y="1015859"/>
                      <a:pt x="18374" y="945571"/>
                    </a:cubicBezTo>
                    <a:lnTo>
                      <a:pt x="2985" y="869348"/>
                    </a:lnTo>
                    <a:lnTo>
                      <a:pt x="0" y="884133"/>
                    </a:lnTo>
                    <a:lnTo>
                      <a:pt x="0" y="854553"/>
                    </a:lnTo>
                    <a:lnTo>
                      <a:pt x="2985" y="869338"/>
                    </a:lnTo>
                    <a:lnTo>
                      <a:pt x="18374" y="793115"/>
                    </a:lnTo>
                    <a:cubicBezTo>
                      <a:pt x="48103" y="722827"/>
                      <a:pt x="117701" y="673508"/>
                      <a:pt x="198819" y="673508"/>
                    </a:cubicBezTo>
                    <a:close/>
                    <a:moveTo>
                      <a:pt x="2986" y="336754"/>
                    </a:moveTo>
                    <a:cubicBezTo>
                      <a:pt x="84104" y="336754"/>
                      <a:pt x="153702" y="386073"/>
                      <a:pt x="183431" y="456361"/>
                    </a:cubicBezTo>
                    <a:lnTo>
                      <a:pt x="198820" y="532584"/>
                    </a:lnTo>
                    <a:lnTo>
                      <a:pt x="214209" y="456361"/>
                    </a:lnTo>
                    <a:cubicBezTo>
                      <a:pt x="243938" y="386073"/>
                      <a:pt x="313536" y="336754"/>
                      <a:pt x="394654" y="336754"/>
                    </a:cubicBezTo>
                    <a:cubicBezTo>
                      <a:pt x="502811" y="336754"/>
                      <a:pt x="590489" y="424432"/>
                      <a:pt x="590489" y="532589"/>
                    </a:cubicBezTo>
                    <a:cubicBezTo>
                      <a:pt x="590489" y="640746"/>
                      <a:pt x="502811" y="728424"/>
                      <a:pt x="394654" y="728424"/>
                    </a:cubicBezTo>
                    <a:cubicBezTo>
                      <a:pt x="313536" y="728424"/>
                      <a:pt x="243938" y="679105"/>
                      <a:pt x="214209" y="608817"/>
                    </a:cubicBezTo>
                    <a:lnTo>
                      <a:pt x="198820" y="532594"/>
                    </a:lnTo>
                    <a:lnTo>
                      <a:pt x="183431" y="608817"/>
                    </a:lnTo>
                    <a:cubicBezTo>
                      <a:pt x="153702" y="679105"/>
                      <a:pt x="84104" y="728424"/>
                      <a:pt x="2986" y="728424"/>
                    </a:cubicBezTo>
                    <a:lnTo>
                      <a:pt x="0" y="727897"/>
                    </a:lnTo>
                    <a:lnTo>
                      <a:pt x="0" y="337281"/>
                    </a:lnTo>
                    <a:close/>
                    <a:moveTo>
                      <a:pt x="198821" y="0"/>
                    </a:moveTo>
                    <a:cubicBezTo>
                      <a:pt x="279939" y="0"/>
                      <a:pt x="349537" y="49319"/>
                      <a:pt x="379266" y="119607"/>
                    </a:cubicBezTo>
                    <a:lnTo>
                      <a:pt x="394655" y="195830"/>
                    </a:lnTo>
                    <a:lnTo>
                      <a:pt x="410044" y="119607"/>
                    </a:lnTo>
                    <a:cubicBezTo>
                      <a:pt x="439773" y="49319"/>
                      <a:pt x="509372" y="0"/>
                      <a:pt x="590489" y="0"/>
                    </a:cubicBezTo>
                    <a:cubicBezTo>
                      <a:pt x="698646" y="0"/>
                      <a:pt x="786324" y="87678"/>
                      <a:pt x="786324" y="195835"/>
                    </a:cubicBezTo>
                    <a:cubicBezTo>
                      <a:pt x="786324" y="303992"/>
                      <a:pt x="698646" y="391670"/>
                      <a:pt x="590489" y="391670"/>
                    </a:cubicBezTo>
                    <a:cubicBezTo>
                      <a:pt x="509372" y="391670"/>
                      <a:pt x="439773" y="342351"/>
                      <a:pt x="410044" y="272063"/>
                    </a:cubicBezTo>
                    <a:lnTo>
                      <a:pt x="394655" y="195840"/>
                    </a:lnTo>
                    <a:lnTo>
                      <a:pt x="379266" y="272063"/>
                    </a:lnTo>
                    <a:cubicBezTo>
                      <a:pt x="349537" y="342351"/>
                      <a:pt x="279939" y="391670"/>
                      <a:pt x="198821" y="391670"/>
                    </a:cubicBezTo>
                    <a:cubicBezTo>
                      <a:pt x="104184" y="391670"/>
                      <a:pt x="25226" y="324541"/>
                      <a:pt x="6965" y="235303"/>
                    </a:cubicBezTo>
                    <a:lnTo>
                      <a:pt x="2987" y="195840"/>
                    </a:lnTo>
                    <a:lnTo>
                      <a:pt x="0" y="225464"/>
                    </a:lnTo>
                    <a:lnTo>
                      <a:pt x="0" y="166206"/>
                    </a:lnTo>
                    <a:lnTo>
                      <a:pt x="2987" y="195830"/>
                    </a:lnTo>
                    <a:lnTo>
                      <a:pt x="6965" y="156367"/>
                    </a:lnTo>
                    <a:cubicBezTo>
                      <a:pt x="25226" y="67128"/>
                      <a:pt x="104184" y="0"/>
                      <a:pt x="198821" y="0"/>
                    </a:cubicBezTo>
                    <a:close/>
                  </a:path>
                </a:pathLst>
              </a:custGeom>
              <a:solidFill>
                <a:sysClr val="windowText" lastClr="000000">
                  <a:alpha val="15000"/>
                </a:sys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789" name="Rectangle 1788"/>
            <p:cNvSpPr/>
            <p:nvPr/>
          </p:nvSpPr>
          <p:spPr>
            <a:xfrm>
              <a:off x="2783405" y="3181017"/>
              <a:ext cx="162318" cy="598865"/>
            </a:xfrm>
            <a:prstGeom prst="rect">
              <a:avLst/>
            </a:prstGeom>
            <a:solidFill>
              <a:srgbClr val="9B59B6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90" name="Rectangle 1789"/>
            <p:cNvSpPr/>
            <p:nvPr/>
          </p:nvSpPr>
          <p:spPr>
            <a:xfrm>
              <a:off x="2312595" y="3181017"/>
              <a:ext cx="162318" cy="598865"/>
            </a:xfrm>
            <a:prstGeom prst="rect">
              <a:avLst/>
            </a:prstGeom>
            <a:solidFill>
              <a:srgbClr val="9B59B6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91" name="Rectangle 1790"/>
            <p:cNvSpPr/>
            <p:nvPr/>
          </p:nvSpPr>
          <p:spPr>
            <a:xfrm>
              <a:off x="1887062" y="3181017"/>
              <a:ext cx="162318" cy="598865"/>
            </a:xfrm>
            <a:prstGeom prst="rect">
              <a:avLst/>
            </a:prstGeom>
            <a:solidFill>
              <a:srgbClr val="9B59B6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1792" name="Straight Connector 1791"/>
            <p:cNvCxnSpPr/>
            <p:nvPr/>
          </p:nvCxnSpPr>
          <p:spPr>
            <a:xfrm>
              <a:off x="1809549" y="3789256"/>
              <a:ext cx="1982805" cy="0"/>
            </a:xfrm>
            <a:prstGeom prst="line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</p:grpSp>
      <p:grpSp>
        <p:nvGrpSpPr>
          <p:cNvPr id="1856" name="Group 1855"/>
          <p:cNvGrpSpPr/>
          <p:nvPr/>
        </p:nvGrpSpPr>
        <p:grpSpPr>
          <a:xfrm>
            <a:off x="6212089" y="6155808"/>
            <a:ext cx="754507" cy="414165"/>
            <a:chOff x="1809291" y="3181017"/>
            <a:chExt cx="1988449" cy="1091501"/>
          </a:xfrm>
        </p:grpSpPr>
        <p:grpSp>
          <p:nvGrpSpPr>
            <p:cNvPr id="1857" name="Group 1856"/>
            <p:cNvGrpSpPr/>
            <p:nvPr/>
          </p:nvGrpSpPr>
          <p:grpSpPr>
            <a:xfrm>
              <a:off x="2631409" y="3861046"/>
              <a:ext cx="365765" cy="374232"/>
              <a:chOff x="1197111" y="1389960"/>
              <a:chExt cx="1676237" cy="1715038"/>
            </a:xfrm>
          </p:grpSpPr>
          <p:grpSp>
            <p:nvGrpSpPr>
              <p:cNvPr id="1923" name="Group 1922"/>
              <p:cNvGrpSpPr/>
              <p:nvPr/>
            </p:nvGrpSpPr>
            <p:grpSpPr>
              <a:xfrm>
                <a:off x="1197111" y="1671679"/>
                <a:ext cx="1676237" cy="1433319"/>
                <a:chOff x="1197111" y="1671679"/>
                <a:chExt cx="1676237" cy="1433319"/>
              </a:xfrm>
            </p:grpSpPr>
            <p:sp>
              <p:nvSpPr>
                <p:cNvPr id="1927" name="Freeform 1926"/>
                <p:cNvSpPr/>
                <p:nvPr/>
              </p:nvSpPr>
              <p:spPr>
                <a:xfrm>
                  <a:off x="1197111" y="1671680"/>
                  <a:ext cx="1676237" cy="1433318"/>
                </a:xfrm>
                <a:custGeom>
                  <a:avLst/>
                  <a:gdLst>
                    <a:gd name="connsiteX0" fmla="*/ 498074 w 1676237"/>
                    <a:gd name="connsiteY0" fmla="*/ 1125 h 1433318"/>
                    <a:gd name="connsiteX1" fmla="*/ 783533 w 1676237"/>
                    <a:gd name="connsiteY1" fmla="*/ 104183 h 1433318"/>
                    <a:gd name="connsiteX2" fmla="*/ 838119 w 1676237"/>
                    <a:gd name="connsiteY2" fmla="*/ 165022 h 1433318"/>
                    <a:gd name="connsiteX3" fmla="*/ 892704 w 1676237"/>
                    <a:gd name="connsiteY3" fmla="*/ 104183 h 1433318"/>
                    <a:gd name="connsiteX4" fmla="*/ 1672906 w 1676237"/>
                    <a:gd name="connsiteY4" fmla="*/ 639163 h 1433318"/>
                    <a:gd name="connsiteX5" fmla="*/ 911018 w 1676237"/>
                    <a:gd name="connsiteY5" fmla="*/ 1387935 h 1433318"/>
                    <a:gd name="connsiteX6" fmla="*/ 838119 w 1676237"/>
                    <a:gd name="connsiteY6" fmla="*/ 1332444 h 1433318"/>
                    <a:gd name="connsiteX7" fmla="*/ 765219 w 1676237"/>
                    <a:gd name="connsiteY7" fmla="*/ 1387935 h 1433318"/>
                    <a:gd name="connsiteX8" fmla="*/ 3331 w 1676237"/>
                    <a:gd name="connsiteY8" fmla="*/ 639163 h 1433318"/>
                    <a:gd name="connsiteX9" fmla="*/ 498074 w 1676237"/>
                    <a:gd name="connsiteY9" fmla="*/ 1125 h 14333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676237" h="1433318">
                      <a:moveTo>
                        <a:pt x="498074" y="1125"/>
                      </a:moveTo>
                      <a:cubicBezTo>
                        <a:pt x="596437" y="-6421"/>
                        <a:pt x="696169" y="23527"/>
                        <a:pt x="783533" y="104183"/>
                      </a:cubicBezTo>
                      <a:lnTo>
                        <a:pt x="838119" y="165022"/>
                      </a:lnTo>
                      <a:lnTo>
                        <a:pt x="892704" y="104183"/>
                      </a:lnTo>
                      <a:cubicBezTo>
                        <a:pt x="1220320" y="-198276"/>
                        <a:pt x="1721855" y="212347"/>
                        <a:pt x="1672906" y="639163"/>
                      </a:cubicBezTo>
                      <a:cubicBezTo>
                        <a:pt x="1647770" y="954853"/>
                        <a:pt x="1283595" y="1611150"/>
                        <a:pt x="911018" y="1387935"/>
                      </a:cubicBezTo>
                      <a:lnTo>
                        <a:pt x="838119" y="1332444"/>
                      </a:lnTo>
                      <a:lnTo>
                        <a:pt x="765219" y="1387935"/>
                      </a:lnTo>
                      <a:cubicBezTo>
                        <a:pt x="392642" y="1611150"/>
                        <a:pt x="28467" y="954853"/>
                        <a:pt x="3331" y="639163"/>
                      </a:cubicBezTo>
                      <a:cubicBezTo>
                        <a:pt x="-32565" y="326165"/>
                        <a:pt x="227577" y="21875"/>
                        <a:pt x="498074" y="1125"/>
                      </a:cubicBezTo>
                      <a:close/>
                    </a:path>
                  </a:pathLst>
                </a:custGeom>
                <a:solidFill>
                  <a:srgbClr val="EC7064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928" name="Freeform 1927"/>
                <p:cNvSpPr/>
                <p:nvPr/>
              </p:nvSpPr>
              <p:spPr>
                <a:xfrm>
                  <a:off x="2035229" y="1671679"/>
                  <a:ext cx="838119" cy="1433319"/>
                </a:xfrm>
                <a:custGeom>
                  <a:avLst/>
                  <a:gdLst>
                    <a:gd name="connsiteX0" fmla="*/ 321589 w 838119"/>
                    <a:gd name="connsiteY0" fmla="*/ 154 h 1433319"/>
                    <a:gd name="connsiteX1" fmla="*/ 834788 w 838119"/>
                    <a:gd name="connsiteY1" fmla="*/ 639164 h 1433319"/>
                    <a:gd name="connsiteX2" fmla="*/ 72900 w 838119"/>
                    <a:gd name="connsiteY2" fmla="*/ 1387936 h 1433319"/>
                    <a:gd name="connsiteX3" fmla="*/ 1 w 838119"/>
                    <a:gd name="connsiteY3" fmla="*/ 1332445 h 1433319"/>
                    <a:gd name="connsiteX4" fmla="*/ 0 w 838119"/>
                    <a:gd name="connsiteY4" fmla="*/ 1332446 h 1433319"/>
                    <a:gd name="connsiteX5" fmla="*/ 0 w 838119"/>
                    <a:gd name="connsiteY5" fmla="*/ 165022 h 1433319"/>
                    <a:gd name="connsiteX6" fmla="*/ 1 w 838119"/>
                    <a:gd name="connsiteY6" fmla="*/ 165023 h 1433319"/>
                    <a:gd name="connsiteX7" fmla="*/ 54586 w 838119"/>
                    <a:gd name="connsiteY7" fmla="*/ 104184 h 1433319"/>
                    <a:gd name="connsiteX8" fmla="*/ 321589 w 838119"/>
                    <a:gd name="connsiteY8" fmla="*/ 154 h 14333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838119" h="1433319">
                      <a:moveTo>
                        <a:pt x="321589" y="154"/>
                      </a:moveTo>
                      <a:cubicBezTo>
                        <a:pt x="598565" y="8049"/>
                        <a:pt x="871500" y="319052"/>
                        <a:pt x="834788" y="639164"/>
                      </a:cubicBezTo>
                      <a:cubicBezTo>
                        <a:pt x="809652" y="954854"/>
                        <a:pt x="445477" y="1611151"/>
                        <a:pt x="72900" y="1387936"/>
                      </a:cubicBezTo>
                      <a:lnTo>
                        <a:pt x="1" y="1332445"/>
                      </a:lnTo>
                      <a:lnTo>
                        <a:pt x="0" y="1332446"/>
                      </a:lnTo>
                      <a:lnTo>
                        <a:pt x="0" y="165022"/>
                      </a:lnTo>
                      <a:lnTo>
                        <a:pt x="1" y="165023"/>
                      </a:lnTo>
                      <a:lnTo>
                        <a:pt x="54586" y="104184"/>
                      </a:lnTo>
                      <a:cubicBezTo>
                        <a:pt x="136490" y="28569"/>
                        <a:pt x="229264" y="-2478"/>
                        <a:pt x="321589" y="154"/>
                      </a:cubicBezTo>
                      <a:close/>
                    </a:path>
                  </a:pathLst>
                </a:custGeom>
                <a:solidFill>
                  <a:srgbClr val="E84C3D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924" name="Group 1923"/>
              <p:cNvGrpSpPr/>
              <p:nvPr/>
            </p:nvGrpSpPr>
            <p:grpSpPr>
              <a:xfrm rot="2700000">
                <a:off x="2122165" y="1174441"/>
                <a:ext cx="426826" cy="857864"/>
                <a:chOff x="4898239" y="1582532"/>
                <a:chExt cx="309771" cy="622599"/>
              </a:xfrm>
            </p:grpSpPr>
            <p:sp>
              <p:nvSpPr>
                <p:cNvPr id="1925" name="Freeform 1924"/>
                <p:cNvSpPr/>
                <p:nvPr/>
              </p:nvSpPr>
              <p:spPr>
                <a:xfrm rot="16200000">
                  <a:off x="4741825" y="1738946"/>
                  <a:ext cx="622599" cy="309771"/>
                </a:xfrm>
                <a:custGeom>
                  <a:avLst/>
                  <a:gdLst>
                    <a:gd name="connsiteX0" fmla="*/ 311022 w 622599"/>
                    <a:gd name="connsiteY0" fmla="*/ 1 h 309771"/>
                    <a:gd name="connsiteX1" fmla="*/ 554886 w 622599"/>
                    <a:gd name="connsiteY1" fmla="*/ 87690 h 309771"/>
                    <a:gd name="connsiteX2" fmla="*/ 620070 w 622599"/>
                    <a:gd name="connsiteY2" fmla="*/ 153608 h 309771"/>
                    <a:gd name="connsiteX3" fmla="*/ 620481 w 622599"/>
                    <a:gd name="connsiteY3" fmla="*/ 153605 h 309771"/>
                    <a:gd name="connsiteX4" fmla="*/ 620274 w 622599"/>
                    <a:gd name="connsiteY4" fmla="*/ 153815 h 309771"/>
                    <a:gd name="connsiteX5" fmla="*/ 622599 w 622599"/>
                    <a:gd name="connsiteY5" fmla="*/ 156166 h 309771"/>
                    <a:gd name="connsiteX6" fmla="*/ 617944 w 622599"/>
                    <a:gd name="connsiteY6" fmla="*/ 156177 h 309771"/>
                    <a:gd name="connsiteX7" fmla="*/ 553568 w 622599"/>
                    <a:gd name="connsiteY7" fmla="*/ 221424 h 309771"/>
                    <a:gd name="connsiteX8" fmla="*/ 2658 w 622599"/>
                    <a:gd name="connsiteY8" fmla="*/ 158149 h 309771"/>
                    <a:gd name="connsiteX9" fmla="*/ 118479 w 622599"/>
                    <a:gd name="connsiteY9" fmla="*/ 157297 h 309771"/>
                    <a:gd name="connsiteX10" fmla="*/ 0 w 622599"/>
                    <a:gd name="connsiteY10" fmla="*/ 157563 h 309771"/>
                    <a:gd name="connsiteX11" fmla="*/ 311022 w 622599"/>
                    <a:gd name="connsiteY11" fmla="*/ 1 h 3097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622599" h="309771">
                      <a:moveTo>
                        <a:pt x="311022" y="1"/>
                      </a:moveTo>
                      <a:cubicBezTo>
                        <a:pt x="396643" y="-192"/>
                        <a:pt x="482317" y="29028"/>
                        <a:pt x="554886" y="87690"/>
                      </a:cubicBezTo>
                      <a:lnTo>
                        <a:pt x="620070" y="153608"/>
                      </a:lnTo>
                      <a:lnTo>
                        <a:pt x="620481" y="153605"/>
                      </a:lnTo>
                      <a:lnTo>
                        <a:pt x="620274" y="153815"/>
                      </a:lnTo>
                      <a:lnTo>
                        <a:pt x="622599" y="156166"/>
                      </a:lnTo>
                      <a:lnTo>
                        <a:pt x="617944" y="156177"/>
                      </a:lnTo>
                      <a:lnTo>
                        <a:pt x="553568" y="221424"/>
                      </a:lnTo>
                      <a:cubicBezTo>
                        <a:pt x="386280" y="357309"/>
                        <a:pt x="148614" y="336615"/>
                        <a:pt x="2658" y="158149"/>
                      </a:cubicBezTo>
                      <a:lnTo>
                        <a:pt x="118479" y="157297"/>
                      </a:lnTo>
                      <a:lnTo>
                        <a:pt x="0" y="157563"/>
                      </a:lnTo>
                      <a:cubicBezTo>
                        <a:pt x="82792" y="52801"/>
                        <a:pt x="196861" y="257"/>
                        <a:pt x="311022" y="1"/>
                      </a:cubicBezTo>
                      <a:close/>
                    </a:path>
                  </a:pathLst>
                </a:custGeom>
                <a:solidFill>
                  <a:srgbClr val="58D68F"/>
                </a:solidFill>
                <a:ln w="635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926" name="Freeform 1925"/>
                <p:cNvSpPr/>
                <p:nvPr/>
              </p:nvSpPr>
              <p:spPr>
                <a:xfrm>
                  <a:off x="5053124" y="1582532"/>
                  <a:ext cx="154886" cy="622599"/>
                </a:xfrm>
                <a:custGeom>
                  <a:avLst/>
                  <a:gdLst>
                    <a:gd name="connsiteX0" fmla="*/ 1281 w 154886"/>
                    <a:gd name="connsiteY0" fmla="*/ 0 h 622599"/>
                    <a:gd name="connsiteX1" fmla="*/ 1292 w 154886"/>
                    <a:gd name="connsiteY1" fmla="*/ 4655 h 622599"/>
                    <a:gd name="connsiteX2" fmla="*/ 66539 w 154886"/>
                    <a:gd name="connsiteY2" fmla="*/ 69031 h 622599"/>
                    <a:gd name="connsiteX3" fmla="*/ 3264 w 154886"/>
                    <a:gd name="connsiteY3" fmla="*/ 619941 h 622599"/>
                    <a:gd name="connsiteX4" fmla="*/ 2412 w 154886"/>
                    <a:gd name="connsiteY4" fmla="*/ 504120 h 622599"/>
                    <a:gd name="connsiteX5" fmla="*/ 2678 w 154886"/>
                    <a:gd name="connsiteY5" fmla="*/ 622599 h 622599"/>
                    <a:gd name="connsiteX6" fmla="*/ 0 w 154886"/>
                    <a:gd name="connsiteY6" fmla="*/ 619972 h 622599"/>
                    <a:gd name="connsiteX7" fmla="*/ 0 w 154886"/>
                    <a:gd name="connsiteY7" fmla="*/ 1267 h 6225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54886" h="622599">
                      <a:moveTo>
                        <a:pt x="1281" y="0"/>
                      </a:moveTo>
                      <a:lnTo>
                        <a:pt x="1292" y="4655"/>
                      </a:lnTo>
                      <a:lnTo>
                        <a:pt x="66539" y="69031"/>
                      </a:lnTo>
                      <a:cubicBezTo>
                        <a:pt x="202424" y="236319"/>
                        <a:pt x="181730" y="473985"/>
                        <a:pt x="3264" y="619941"/>
                      </a:cubicBezTo>
                      <a:lnTo>
                        <a:pt x="2412" y="504120"/>
                      </a:lnTo>
                      <a:lnTo>
                        <a:pt x="2678" y="622599"/>
                      </a:lnTo>
                      <a:lnTo>
                        <a:pt x="0" y="619972"/>
                      </a:lnTo>
                      <a:lnTo>
                        <a:pt x="0" y="1267"/>
                      </a:lnTo>
                      <a:close/>
                    </a:path>
                  </a:pathLst>
                </a:custGeom>
                <a:solidFill>
                  <a:srgbClr val="27AE60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858" name="Group 1857"/>
            <p:cNvGrpSpPr/>
            <p:nvPr/>
          </p:nvGrpSpPr>
          <p:grpSpPr>
            <a:xfrm>
              <a:off x="2174247" y="3832677"/>
              <a:ext cx="355746" cy="430969"/>
              <a:chOff x="3467357" y="1386489"/>
              <a:chExt cx="1630321" cy="1975053"/>
            </a:xfrm>
          </p:grpSpPr>
          <p:sp>
            <p:nvSpPr>
              <p:cNvPr id="1918" name="Oval 1917"/>
              <p:cNvSpPr/>
              <p:nvPr/>
            </p:nvSpPr>
            <p:spPr>
              <a:xfrm>
                <a:off x="3467357" y="1731220"/>
                <a:ext cx="1630321" cy="1630321"/>
              </a:xfrm>
              <a:prstGeom prst="ellipse">
                <a:avLst/>
              </a:prstGeom>
              <a:solidFill>
                <a:srgbClr val="F8B61A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19" name="Freeform 1918"/>
              <p:cNvSpPr/>
              <p:nvPr/>
            </p:nvSpPr>
            <p:spPr>
              <a:xfrm>
                <a:off x="4267611" y="1731220"/>
                <a:ext cx="830067" cy="1630322"/>
              </a:xfrm>
              <a:custGeom>
                <a:avLst/>
                <a:gdLst>
                  <a:gd name="connsiteX0" fmla="*/ 14906 w 830067"/>
                  <a:gd name="connsiteY0" fmla="*/ 0 h 1630322"/>
                  <a:gd name="connsiteX1" fmla="*/ 830067 w 830067"/>
                  <a:gd name="connsiteY1" fmla="*/ 815161 h 1630322"/>
                  <a:gd name="connsiteX2" fmla="*/ 14906 w 830067"/>
                  <a:gd name="connsiteY2" fmla="*/ 1630322 h 1630322"/>
                  <a:gd name="connsiteX3" fmla="*/ 0 w 830067"/>
                  <a:gd name="connsiteY3" fmla="*/ 1628819 h 1630322"/>
                  <a:gd name="connsiteX4" fmla="*/ 0 w 830067"/>
                  <a:gd name="connsiteY4" fmla="*/ 1503 h 1630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30067" h="1630322">
                    <a:moveTo>
                      <a:pt x="14906" y="0"/>
                    </a:moveTo>
                    <a:cubicBezTo>
                      <a:pt x="465107" y="0"/>
                      <a:pt x="830067" y="364960"/>
                      <a:pt x="830067" y="815161"/>
                    </a:cubicBezTo>
                    <a:cubicBezTo>
                      <a:pt x="830067" y="1265362"/>
                      <a:pt x="465107" y="1630322"/>
                      <a:pt x="14906" y="1630322"/>
                    </a:cubicBezTo>
                    <a:lnTo>
                      <a:pt x="0" y="1628819"/>
                    </a:lnTo>
                    <a:lnTo>
                      <a:pt x="0" y="1503"/>
                    </a:lnTo>
                    <a:close/>
                  </a:path>
                </a:pathLst>
              </a:custGeom>
              <a:solidFill>
                <a:srgbClr val="F19E12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1920" name="Group 1919"/>
              <p:cNvGrpSpPr/>
              <p:nvPr/>
            </p:nvGrpSpPr>
            <p:grpSpPr>
              <a:xfrm rot="2700000">
                <a:off x="4357498" y="1170969"/>
                <a:ext cx="426826" cy="857866"/>
                <a:chOff x="4910359" y="1566848"/>
                <a:chExt cx="309771" cy="622600"/>
              </a:xfrm>
            </p:grpSpPr>
            <p:sp>
              <p:nvSpPr>
                <p:cNvPr id="1921" name="Freeform 1920"/>
                <p:cNvSpPr/>
                <p:nvPr/>
              </p:nvSpPr>
              <p:spPr>
                <a:xfrm rot="16200000">
                  <a:off x="4753945" y="1723262"/>
                  <a:ext cx="622599" cy="309771"/>
                </a:xfrm>
                <a:custGeom>
                  <a:avLst/>
                  <a:gdLst>
                    <a:gd name="connsiteX0" fmla="*/ 311022 w 622599"/>
                    <a:gd name="connsiteY0" fmla="*/ 1 h 309771"/>
                    <a:gd name="connsiteX1" fmla="*/ 554886 w 622599"/>
                    <a:gd name="connsiteY1" fmla="*/ 87690 h 309771"/>
                    <a:gd name="connsiteX2" fmla="*/ 620070 w 622599"/>
                    <a:gd name="connsiteY2" fmla="*/ 153608 h 309771"/>
                    <a:gd name="connsiteX3" fmla="*/ 620481 w 622599"/>
                    <a:gd name="connsiteY3" fmla="*/ 153605 h 309771"/>
                    <a:gd name="connsiteX4" fmla="*/ 620274 w 622599"/>
                    <a:gd name="connsiteY4" fmla="*/ 153815 h 309771"/>
                    <a:gd name="connsiteX5" fmla="*/ 622599 w 622599"/>
                    <a:gd name="connsiteY5" fmla="*/ 156166 h 309771"/>
                    <a:gd name="connsiteX6" fmla="*/ 617944 w 622599"/>
                    <a:gd name="connsiteY6" fmla="*/ 156177 h 309771"/>
                    <a:gd name="connsiteX7" fmla="*/ 553568 w 622599"/>
                    <a:gd name="connsiteY7" fmla="*/ 221424 h 309771"/>
                    <a:gd name="connsiteX8" fmla="*/ 2658 w 622599"/>
                    <a:gd name="connsiteY8" fmla="*/ 158149 h 309771"/>
                    <a:gd name="connsiteX9" fmla="*/ 118479 w 622599"/>
                    <a:gd name="connsiteY9" fmla="*/ 157297 h 309771"/>
                    <a:gd name="connsiteX10" fmla="*/ 0 w 622599"/>
                    <a:gd name="connsiteY10" fmla="*/ 157563 h 309771"/>
                    <a:gd name="connsiteX11" fmla="*/ 311022 w 622599"/>
                    <a:gd name="connsiteY11" fmla="*/ 1 h 3097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622599" h="309771">
                      <a:moveTo>
                        <a:pt x="311022" y="1"/>
                      </a:moveTo>
                      <a:cubicBezTo>
                        <a:pt x="396643" y="-192"/>
                        <a:pt x="482317" y="29028"/>
                        <a:pt x="554886" y="87690"/>
                      </a:cubicBezTo>
                      <a:lnTo>
                        <a:pt x="620070" y="153608"/>
                      </a:lnTo>
                      <a:lnTo>
                        <a:pt x="620481" y="153605"/>
                      </a:lnTo>
                      <a:lnTo>
                        <a:pt x="620274" y="153815"/>
                      </a:lnTo>
                      <a:lnTo>
                        <a:pt x="622599" y="156166"/>
                      </a:lnTo>
                      <a:lnTo>
                        <a:pt x="617944" y="156177"/>
                      </a:lnTo>
                      <a:lnTo>
                        <a:pt x="553568" y="221424"/>
                      </a:lnTo>
                      <a:cubicBezTo>
                        <a:pt x="386280" y="357309"/>
                        <a:pt x="148614" y="336615"/>
                        <a:pt x="2658" y="158149"/>
                      </a:cubicBezTo>
                      <a:lnTo>
                        <a:pt x="118479" y="157297"/>
                      </a:lnTo>
                      <a:lnTo>
                        <a:pt x="0" y="157563"/>
                      </a:lnTo>
                      <a:cubicBezTo>
                        <a:pt x="82792" y="52801"/>
                        <a:pt x="196861" y="257"/>
                        <a:pt x="311022" y="1"/>
                      </a:cubicBezTo>
                      <a:close/>
                    </a:path>
                  </a:pathLst>
                </a:custGeom>
                <a:solidFill>
                  <a:srgbClr val="58D68F"/>
                </a:solidFill>
                <a:ln w="635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922" name="Freeform 1921"/>
                <p:cNvSpPr/>
                <p:nvPr/>
              </p:nvSpPr>
              <p:spPr>
                <a:xfrm>
                  <a:off x="5065243" y="1566849"/>
                  <a:ext cx="154886" cy="622599"/>
                </a:xfrm>
                <a:custGeom>
                  <a:avLst/>
                  <a:gdLst>
                    <a:gd name="connsiteX0" fmla="*/ 1281 w 154886"/>
                    <a:gd name="connsiteY0" fmla="*/ 0 h 622599"/>
                    <a:gd name="connsiteX1" fmla="*/ 1292 w 154886"/>
                    <a:gd name="connsiteY1" fmla="*/ 4655 h 622599"/>
                    <a:gd name="connsiteX2" fmla="*/ 66539 w 154886"/>
                    <a:gd name="connsiteY2" fmla="*/ 69031 h 622599"/>
                    <a:gd name="connsiteX3" fmla="*/ 3264 w 154886"/>
                    <a:gd name="connsiteY3" fmla="*/ 619941 h 622599"/>
                    <a:gd name="connsiteX4" fmla="*/ 2412 w 154886"/>
                    <a:gd name="connsiteY4" fmla="*/ 504120 h 622599"/>
                    <a:gd name="connsiteX5" fmla="*/ 2678 w 154886"/>
                    <a:gd name="connsiteY5" fmla="*/ 622599 h 622599"/>
                    <a:gd name="connsiteX6" fmla="*/ 0 w 154886"/>
                    <a:gd name="connsiteY6" fmla="*/ 619972 h 622599"/>
                    <a:gd name="connsiteX7" fmla="*/ 0 w 154886"/>
                    <a:gd name="connsiteY7" fmla="*/ 1267 h 6225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54886" h="622599">
                      <a:moveTo>
                        <a:pt x="1281" y="0"/>
                      </a:moveTo>
                      <a:lnTo>
                        <a:pt x="1292" y="4655"/>
                      </a:lnTo>
                      <a:lnTo>
                        <a:pt x="66539" y="69031"/>
                      </a:lnTo>
                      <a:cubicBezTo>
                        <a:pt x="202424" y="236319"/>
                        <a:pt x="181730" y="473985"/>
                        <a:pt x="3264" y="619941"/>
                      </a:cubicBezTo>
                      <a:lnTo>
                        <a:pt x="2412" y="504120"/>
                      </a:lnTo>
                      <a:lnTo>
                        <a:pt x="2678" y="622599"/>
                      </a:lnTo>
                      <a:lnTo>
                        <a:pt x="0" y="619972"/>
                      </a:lnTo>
                      <a:lnTo>
                        <a:pt x="0" y="1267"/>
                      </a:lnTo>
                      <a:close/>
                    </a:path>
                  </a:pathLst>
                </a:custGeom>
                <a:solidFill>
                  <a:srgbClr val="27AE60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859" name="Group 1858"/>
            <p:cNvGrpSpPr/>
            <p:nvPr/>
          </p:nvGrpSpPr>
          <p:grpSpPr>
            <a:xfrm>
              <a:off x="3404978" y="3852683"/>
              <a:ext cx="392762" cy="419835"/>
              <a:chOff x="3589257" y="1246862"/>
              <a:chExt cx="1485489" cy="1587885"/>
            </a:xfrm>
          </p:grpSpPr>
          <p:cxnSp>
            <p:nvCxnSpPr>
              <p:cNvPr id="1907" name="Straight Connector 1906"/>
              <p:cNvCxnSpPr/>
              <p:nvPr/>
            </p:nvCxnSpPr>
            <p:spPr>
              <a:xfrm flipV="1">
                <a:off x="3896226" y="1557868"/>
                <a:ext cx="335757" cy="789942"/>
              </a:xfrm>
              <a:prstGeom prst="line">
                <a:avLst/>
              </a:prstGeom>
              <a:noFill/>
              <a:ln w="101600" cap="flat" cmpd="sng" algn="ctr">
                <a:solidFill>
                  <a:srgbClr val="58D68F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908" name="Straight Connector 1907"/>
              <p:cNvCxnSpPr/>
              <p:nvPr/>
            </p:nvCxnSpPr>
            <p:spPr>
              <a:xfrm flipH="1" flipV="1">
                <a:off x="4246378" y="1557868"/>
                <a:ext cx="335757" cy="789942"/>
              </a:xfrm>
              <a:prstGeom prst="line">
                <a:avLst/>
              </a:prstGeom>
              <a:noFill/>
              <a:ln w="101600" cap="flat" cmpd="sng" algn="ctr">
                <a:solidFill>
                  <a:srgbClr val="27AE60"/>
                </a:solidFill>
                <a:prstDash val="solid"/>
                <a:miter lim="800000"/>
              </a:ln>
              <a:effectLst/>
            </p:spPr>
          </p:cxnSp>
          <p:grpSp>
            <p:nvGrpSpPr>
              <p:cNvPr id="1909" name="Group 1908"/>
              <p:cNvGrpSpPr/>
              <p:nvPr/>
            </p:nvGrpSpPr>
            <p:grpSpPr>
              <a:xfrm>
                <a:off x="3589257" y="2220809"/>
                <a:ext cx="613937" cy="613938"/>
                <a:chOff x="4607481" y="4365751"/>
                <a:chExt cx="739649" cy="739650"/>
              </a:xfrm>
            </p:grpSpPr>
            <p:sp>
              <p:nvSpPr>
                <p:cNvPr id="1916" name="Oval 1915"/>
                <p:cNvSpPr/>
                <p:nvPr/>
              </p:nvSpPr>
              <p:spPr>
                <a:xfrm>
                  <a:off x="4607481" y="4365751"/>
                  <a:ext cx="739649" cy="739649"/>
                </a:xfrm>
                <a:prstGeom prst="ellipse">
                  <a:avLst/>
                </a:prstGeom>
                <a:solidFill>
                  <a:srgbClr val="C6495E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917" name="Freeform 1916"/>
                <p:cNvSpPr/>
                <p:nvPr/>
              </p:nvSpPr>
              <p:spPr>
                <a:xfrm>
                  <a:off x="4977304" y="4365751"/>
                  <a:ext cx="369826" cy="739650"/>
                </a:xfrm>
                <a:custGeom>
                  <a:avLst/>
                  <a:gdLst>
                    <a:gd name="connsiteX0" fmla="*/ 1 w 369826"/>
                    <a:gd name="connsiteY0" fmla="*/ 0 h 739650"/>
                    <a:gd name="connsiteX1" fmla="*/ 369826 w 369826"/>
                    <a:gd name="connsiteY1" fmla="*/ 369825 h 739650"/>
                    <a:gd name="connsiteX2" fmla="*/ 1 w 369826"/>
                    <a:gd name="connsiteY2" fmla="*/ 739650 h 739650"/>
                    <a:gd name="connsiteX3" fmla="*/ 0 w 369826"/>
                    <a:gd name="connsiteY3" fmla="*/ 739650 h 739650"/>
                    <a:gd name="connsiteX4" fmla="*/ 0 w 369826"/>
                    <a:gd name="connsiteY4" fmla="*/ 0 h 7396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69826" h="739650">
                      <a:moveTo>
                        <a:pt x="1" y="0"/>
                      </a:moveTo>
                      <a:cubicBezTo>
                        <a:pt x="204250" y="0"/>
                        <a:pt x="369826" y="165576"/>
                        <a:pt x="369826" y="369825"/>
                      </a:cubicBezTo>
                      <a:cubicBezTo>
                        <a:pt x="369826" y="574074"/>
                        <a:pt x="204250" y="739650"/>
                        <a:pt x="1" y="739650"/>
                      </a:cubicBezTo>
                      <a:lnTo>
                        <a:pt x="0" y="73965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52B42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910" name="Group 1909"/>
              <p:cNvGrpSpPr/>
              <p:nvPr/>
            </p:nvGrpSpPr>
            <p:grpSpPr>
              <a:xfrm>
                <a:off x="4260773" y="2220809"/>
                <a:ext cx="613937" cy="613938"/>
                <a:chOff x="4607481" y="4365751"/>
                <a:chExt cx="739649" cy="739650"/>
              </a:xfrm>
            </p:grpSpPr>
            <p:sp>
              <p:nvSpPr>
                <p:cNvPr id="1914" name="Oval 1913"/>
                <p:cNvSpPr/>
                <p:nvPr/>
              </p:nvSpPr>
              <p:spPr>
                <a:xfrm>
                  <a:off x="4607481" y="4365751"/>
                  <a:ext cx="739649" cy="739649"/>
                </a:xfrm>
                <a:prstGeom prst="ellipse">
                  <a:avLst/>
                </a:prstGeom>
                <a:solidFill>
                  <a:srgbClr val="C6495E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915" name="Freeform 1914"/>
                <p:cNvSpPr/>
                <p:nvPr/>
              </p:nvSpPr>
              <p:spPr>
                <a:xfrm>
                  <a:off x="4977304" y="4365751"/>
                  <a:ext cx="369826" cy="739650"/>
                </a:xfrm>
                <a:custGeom>
                  <a:avLst/>
                  <a:gdLst>
                    <a:gd name="connsiteX0" fmla="*/ 1 w 369826"/>
                    <a:gd name="connsiteY0" fmla="*/ 0 h 739650"/>
                    <a:gd name="connsiteX1" fmla="*/ 369826 w 369826"/>
                    <a:gd name="connsiteY1" fmla="*/ 369825 h 739650"/>
                    <a:gd name="connsiteX2" fmla="*/ 1 w 369826"/>
                    <a:gd name="connsiteY2" fmla="*/ 739650 h 739650"/>
                    <a:gd name="connsiteX3" fmla="*/ 0 w 369826"/>
                    <a:gd name="connsiteY3" fmla="*/ 739650 h 739650"/>
                    <a:gd name="connsiteX4" fmla="*/ 0 w 369826"/>
                    <a:gd name="connsiteY4" fmla="*/ 0 h 7396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69826" h="739650">
                      <a:moveTo>
                        <a:pt x="1" y="0"/>
                      </a:moveTo>
                      <a:cubicBezTo>
                        <a:pt x="204250" y="0"/>
                        <a:pt x="369826" y="165576"/>
                        <a:pt x="369826" y="369825"/>
                      </a:cubicBezTo>
                      <a:cubicBezTo>
                        <a:pt x="369826" y="574074"/>
                        <a:pt x="204250" y="739650"/>
                        <a:pt x="1" y="739650"/>
                      </a:cubicBezTo>
                      <a:lnTo>
                        <a:pt x="0" y="73965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52B42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911" name="Group 1910"/>
              <p:cNvGrpSpPr/>
              <p:nvPr/>
            </p:nvGrpSpPr>
            <p:grpSpPr>
              <a:xfrm>
                <a:off x="4189264" y="1246862"/>
                <a:ext cx="885482" cy="428318"/>
                <a:chOff x="4063354" y="1112562"/>
                <a:chExt cx="885482" cy="428318"/>
              </a:xfrm>
            </p:grpSpPr>
            <p:sp>
              <p:nvSpPr>
                <p:cNvPr id="1912" name="Freeform 1911"/>
                <p:cNvSpPr/>
                <p:nvPr/>
              </p:nvSpPr>
              <p:spPr>
                <a:xfrm rot="20700000">
                  <a:off x="4063354" y="1112562"/>
                  <a:ext cx="857864" cy="426826"/>
                </a:xfrm>
                <a:custGeom>
                  <a:avLst/>
                  <a:gdLst>
                    <a:gd name="connsiteX0" fmla="*/ 311022 w 622599"/>
                    <a:gd name="connsiteY0" fmla="*/ 1 h 309771"/>
                    <a:gd name="connsiteX1" fmla="*/ 554886 w 622599"/>
                    <a:gd name="connsiteY1" fmla="*/ 87690 h 309771"/>
                    <a:gd name="connsiteX2" fmla="*/ 620070 w 622599"/>
                    <a:gd name="connsiteY2" fmla="*/ 153608 h 309771"/>
                    <a:gd name="connsiteX3" fmla="*/ 620481 w 622599"/>
                    <a:gd name="connsiteY3" fmla="*/ 153605 h 309771"/>
                    <a:gd name="connsiteX4" fmla="*/ 620274 w 622599"/>
                    <a:gd name="connsiteY4" fmla="*/ 153815 h 309771"/>
                    <a:gd name="connsiteX5" fmla="*/ 622599 w 622599"/>
                    <a:gd name="connsiteY5" fmla="*/ 156166 h 309771"/>
                    <a:gd name="connsiteX6" fmla="*/ 617944 w 622599"/>
                    <a:gd name="connsiteY6" fmla="*/ 156177 h 309771"/>
                    <a:gd name="connsiteX7" fmla="*/ 553568 w 622599"/>
                    <a:gd name="connsiteY7" fmla="*/ 221424 h 309771"/>
                    <a:gd name="connsiteX8" fmla="*/ 2658 w 622599"/>
                    <a:gd name="connsiteY8" fmla="*/ 158149 h 309771"/>
                    <a:gd name="connsiteX9" fmla="*/ 118479 w 622599"/>
                    <a:gd name="connsiteY9" fmla="*/ 157297 h 309771"/>
                    <a:gd name="connsiteX10" fmla="*/ 0 w 622599"/>
                    <a:gd name="connsiteY10" fmla="*/ 157563 h 309771"/>
                    <a:gd name="connsiteX11" fmla="*/ 311022 w 622599"/>
                    <a:gd name="connsiteY11" fmla="*/ 1 h 3097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622599" h="309771">
                      <a:moveTo>
                        <a:pt x="311022" y="1"/>
                      </a:moveTo>
                      <a:cubicBezTo>
                        <a:pt x="396643" y="-192"/>
                        <a:pt x="482317" y="29028"/>
                        <a:pt x="554886" y="87690"/>
                      </a:cubicBezTo>
                      <a:lnTo>
                        <a:pt x="620070" y="153608"/>
                      </a:lnTo>
                      <a:lnTo>
                        <a:pt x="620481" y="153605"/>
                      </a:lnTo>
                      <a:lnTo>
                        <a:pt x="620274" y="153815"/>
                      </a:lnTo>
                      <a:lnTo>
                        <a:pt x="622599" y="156166"/>
                      </a:lnTo>
                      <a:lnTo>
                        <a:pt x="617944" y="156177"/>
                      </a:lnTo>
                      <a:lnTo>
                        <a:pt x="553568" y="221424"/>
                      </a:lnTo>
                      <a:cubicBezTo>
                        <a:pt x="386280" y="357309"/>
                        <a:pt x="148614" y="336615"/>
                        <a:pt x="2658" y="158149"/>
                      </a:cubicBezTo>
                      <a:lnTo>
                        <a:pt x="118479" y="157297"/>
                      </a:lnTo>
                      <a:lnTo>
                        <a:pt x="0" y="157563"/>
                      </a:lnTo>
                      <a:cubicBezTo>
                        <a:pt x="82792" y="52801"/>
                        <a:pt x="196861" y="257"/>
                        <a:pt x="311022" y="1"/>
                      </a:cubicBezTo>
                      <a:close/>
                    </a:path>
                  </a:pathLst>
                </a:custGeom>
                <a:solidFill>
                  <a:srgbClr val="58D68F"/>
                </a:solidFill>
                <a:ln w="635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913" name="Freeform 1912"/>
                <p:cNvSpPr/>
                <p:nvPr/>
              </p:nvSpPr>
              <p:spPr>
                <a:xfrm rot="4500000">
                  <a:off x="4413197" y="1005241"/>
                  <a:ext cx="213414" cy="857864"/>
                </a:xfrm>
                <a:custGeom>
                  <a:avLst/>
                  <a:gdLst>
                    <a:gd name="connsiteX0" fmla="*/ 1281 w 154886"/>
                    <a:gd name="connsiteY0" fmla="*/ 0 h 622599"/>
                    <a:gd name="connsiteX1" fmla="*/ 1292 w 154886"/>
                    <a:gd name="connsiteY1" fmla="*/ 4655 h 622599"/>
                    <a:gd name="connsiteX2" fmla="*/ 66539 w 154886"/>
                    <a:gd name="connsiteY2" fmla="*/ 69031 h 622599"/>
                    <a:gd name="connsiteX3" fmla="*/ 3264 w 154886"/>
                    <a:gd name="connsiteY3" fmla="*/ 619941 h 622599"/>
                    <a:gd name="connsiteX4" fmla="*/ 2412 w 154886"/>
                    <a:gd name="connsiteY4" fmla="*/ 504120 h 622599"/>
                    <a:gd name="connsiteX5" fmla="*/ 2678 w 154886"/>
                    <a:gd name="connsiteY5" fmla="*/ 622599 h 622599"/>
                    <a:gd name="connsiteX6" fmla="*/ 0 w 154886"/>
                    <a:gd name="connsiteY6" fmla="*/ 619972 h 622599"/>
                    <a:gd name="connsiteX7" fmla="*/ 0 w 154886"/>
                    <a:gd name="connsiteY7" fmla="*/ 1267 h 6225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54886" h="622599">
                      <a:moveTo>
                        <a:pt x="1281" y="0"/>
                      </a:moveTo>
                      <a:lnTo>
                        <a:pt x="1292" y="4655"/>
                      </a:lnTo>
                      <a:lnTo>
                        <a:pt x="66539" y="69031"/>
                      </a:lnTo>
                      <a:cubicBezTo>
                        <a:pt x="202424" y="236319"/>
                        <a:pt x="181730" y="473985"/>
                        <a:pt x="3264" y="619941"/>
                      </a:cubicBezTo>
                      <a:lnTo>
                        <a:pt x="2412" y="504120"/>
                      </a:lnTo>
                      <a:lnTo>
                        <a:pt x="2678" y="622599"/>
                      </a:lnTo>
                      <a:lnTo>
                        <a:pt x="0" y="619972"/>
                      </a:lnTo>
                      <a:lnTo>
                        <a:pt x="0" y="1267"/>
                      </a:lnTo>
                      <a:close/>
                    </a:path>
                  </a:pathLst>
                </a:custGeom>
                <a:solidFill>
                  <a:srgbClr val="27AE60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860" name="Group 1859"/>
            <p:cNvGrpSpPr/>
            <p:nvPr/>
          </p:nvGrpSpPr>
          <p:grpSpPr>
            <a:xfrm>
              <a:off x="1809291" y="3852683"/>
              <a:ext cx="293425" cy="406095"/>
              <a:chOff x="1633488" y="334932"/>
              <a:chExt cx="1344715" cy="1861064"/>
            </a:xfrm>
          </p:grpSpPr>
          <p:grpSp>
            <p:nvGrpSpPr>
              <p:cNvPr id="1883" name="Group 1882"/>
              <p:cNvGrpSpPr/>
              <p:nvPr/>
            </p:nvGrpSpPr>
            <p:grpSpPr>
              <a:xfrm>
                <a:off x="1633488" y="684696"/>
                <a:ext cx="1344715" cy="1511300"/>
                <a:chOff x="1633488" y="684696"/>
                <a:chExt cx="1344715" cy="1511300"/>
              </a:xfrm>
            </p:grpSpPr>
            <p:sp>
              <p:nvSpPr>
                <p:cNvPr id="1905" name="Freeform 1904"/>
                <p:cNvSpPr/>
                <p:nvPr/>
              </p:nvSpPr>
              <p:spPr>
                <a:xfrm flipH="1">
                  <a:off x="1633488" y="684696"/>
                  <a:ext cx="1344715" cy="1511300"/>
                </a:xfrm>
                <a:custGeom>
                  <a:avLst/>
                  <a:gdLst>
                    <a:gd name="connsiteX0" fmla="*/ 695217 w 1344715"/>
                    <a:gd name="connsiteY0" fmla="*/ 0 h 1511300"/>
                    <a:gd name="connsiteX1" fmla="*/ 685058 w 1344715"/>
                    <a:gd name="connsiteY1" fmla="*/ 0 h 1511300"/>
                    <a:gd name="connsiteX2" fmla="*/ 659657 w 1344715"/>
                    <a:gd name="connsiteY2" fmla="*/ 0 h 1511300"/>
                    <a:gd name="connsiteX3" fmla="*/ 649498 w 1344715"/>
                    <a:gd name="connsiteY3" fmla="*/ 0 h 1511300"/>
                    <a:gd name="connsiteX4" fmla="*/ 649498 w 1344715"/>
                    <a:gd name="connsiteY4" fmla="*/ 424 h 1511300"/>
                    <a:gd name="connsiteX5" fmla="*/ 556042 w 1344715"/>
                    <a:gd name="connsiteY5" fmla="*/ 4323 h 1511300"/>
                    <a:gd name="connsiteX6" fmla="*/ 619492 w 1344715"/>
                    <a:gd name="connsiteY6" fmla="*/ 1506592 h 1511300"/>
                    <a:gd name="connsiteX7" fmla="*/ 649498 w 1344715"/>
                    <a:gd name="connsiteY7" fmla="*/ 1509264 h 1511300"/>
                    <a:gd name="connsiteX8" fmla="*/ 649498 w 1344715"/>
                    <a:gd name="connsiteY8" fmla="*/ 1511300 h 1511300"/>
                    <a:gd name="connsiteX9" fmla="*/ 672357 w 1344715"/>
                    <a:gd name="connsiteY9" fmla="*/ 1511300 h 1511300"/>
                    <a:gd name="connsiteX10" fmla="*/ 672358 w 1344715"/>
                    <a:gd name="connsiteY10" fmla="*/ 1511300 h 1511300"/>
                    <a:gd name="connsiteX11" fmla="*/ 695217 w 1344715"/>
                    <a:gd name="connsiteY11" fmla="*/ 1511300 h 1511300"/>
                    <a:gd name="connsiteX12" fmla="*/ 695217 w 1344715"/>
                    <a:gd name="connsiteY12" fmla="*/ 1507477 h 1511300"/>
                    <a:gd name="connsiteX13" fmla="*/ 778028 w 1344715"/>
                    <a:gd name="connsiteY13" fmla="*/ 1493630 h 1511300"/>
                    <a:gd name="connsiteX14" fmla="*/ 788673 w 1344715"/>
                    <a:gd name="connsiteY14" fmla="*/ 4323 h 1511300"/>
                    <a:gd name="connsiteX15" fmla="*/ 695217 w 1344715"/>
                    <a:gd name="connsiteY15" fmla="*/ 424 h 15113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344715" h="1511300">
                      <a:moveTo>
                        <a:pt x="695217" y="0"/>
                      </a:moveTo>
                      <a:lnTo>
                        <a:pt x="685058" y="0"/>
                      </a:lnTo>
                      <a:lnTo>
                        <a:pt x="659657" y="0"/>
                      </a:lnTo>
                      <a:lnTo>
                        <a:pt x="649498" y="0"/>
                      </a:lnTo>
                      <a:lnTo>
                        <a:pt x="649498" y="424"/>
                      </a:lnTo>
                      <a:lnTo>
                        <a:pt x="556042" y="4323"/>
                      </a:lnTo>
                      <a:cubicBezTo>
                        <a:pt x="-429374" y="89872"/>
                        <a:pt x="90582" y="1417322"/>
                        <a:pt x="619492" y="1506592"/>
                      </a:cubicBezTo>
                      <a:lnTo>
                        <a:pt x="649498" y="1509264"/>
                      </a:lnTo>
                      <a:lnTo>
                        <a:pt x="649498" y="1511300"/>
                      </a:lnTo>
                      <a:lnTo>
                        <a:pt x="672357" y="1511300"/>
                      </a:lnTo>
                      <a:lnTo>
                        <a:pt x="672358" y="1511300"/>
                      </a:lnTo>
                      <a:lnTo>
                        <a:pt x="695217" y="1511300"/>
                      </a:lnTo>
                      <a:lnTo>
                        <a:pt x="695217" y="1507477"/>
                      </a:lnTo>
                      <a:lnTo>
                        <a:pt x="778028" y="1493630"/>
                      </a:lnTo>
                      <a:cubicBezTo>
                        <a:pt x="1287124" y="1330205"/>
                        <a:pt x="1741242" y="87020"/>
                        <a:pt x="788673" y="4323"/>
                      </a:cubicBezTo>
                      <a:lnTo>
                        <a:pt x="695217" y="424"/>
                      </a:lnTo>
                      <a:close/>
                    </a:path>
                  </a:pathLst>
                </a:custGeom>
                <a:solidFill>
                  <a:srgbClr val="E35443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906" name="Freeform 1905"/>
                <p:cNvSpPr/>
                <p:nvPr/>
              </p:nvSpPr>
              <p:spPr>
                <a:xfrm flipH="1">
                  <a:off x="2305845" y="684696"/>
                  <a:ext cx="672358" cy="1511300"/>
                </a:xfrm>
                <a:custGeom>
                  <a:avLst/>
                  <a:gdLst>
                    <a:gd name="connsiteX0" fmla="*/ 672358 w 672358"/>
                    <a:gd name="connsiteY0" fmla="*/ 0 h 1511300"/>
                    <a:gd name="connsiteX1" fmla="*/ 659657 w 672358"/>
                    <a:gd name="connsiteY1" fmla="*/ 0 h 1511300"/>
                    <a:gd name="connsiteX2" fmla="*/ 649498 w 672358"/>
                    <a:gd name="connsiteY2" fmla="*/ 0 h 1511300"/>
                    <a:gd name="connsiteX3" fmla="*/ 649498 w 672358"/>
                    <a:gd name="connsiteY3" fmla="*/ 424 h 1511300"/>
                    <a:gd name="connsiteX4" fmla="*/ 556042 w 672358"/>
                    <a:gd name="connsiteY4" fmla="*/ 4323 h 1511300"/>
                    <a:gd name="connsiteX5" fmla="*/ 619492 w 672358"/>
                    <a:gd name="connsiteY5" fmla="*/ 1506592 h 1511300"/>
                    <a:gd name="connsiteX6" fmla="*/ 649498 w 672358"/>
                    <a:gd name="connsiteY6" fmla="*/ 1509264 h 1511300"/>
                    <a:gd name="connsiteX7" fmla="*/ 649498 w 672358"/>
                    <a:gd name="connsiteY7" fmla="*/ 1511300 h 1511300"/>
                    <a:gd name="connsiteX8" fmla="*/ 672357 w 672358"/>
                    <a:gd name="connsiteY8" fmla="*/ 1511300 h 1511300"/>
                    <a:gd name="connsiteX9" fmla="*/ 672358 w 672358"/>
                    <a:gd name="connsiteY9" fmla="*/ 1511300 h 15113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672358" h="1511300">
                      <a:moveTo>
                        <a:pt x="672358" y="0"/>
                      </a:moveTo>
                      <a:lnTo>
                        <a:pt x="659657" y="0"/>
                      </a:lnTo>
                      <a:lnTo>
                        <a:pt x="649498" y="0"/>
                      </a:lnTo>
                      <a:lnTo>
                        <a:pt x="649498" y="424"/>
                      </a:lnTo>
                      <a:lnTo>
                        <a:pt x="556042" y="4323"/>
                      </a:lnTo>
                      <a:cubicBezTo>
                        <a:pt x="-429374" y="89872"/>
                        <a:pt x="90582" y="1417322"/>
                        <a:pt x="619492" y="1506592"/>
                      </a:cubicBezTo>
                      <a:lnTo>
                        <a:pt x="649498" y="1509264"/>
                      </a:lnTo>
                      <a:lnTo>
                        <a:pt x="649498" y="1511300"/>
                      </a:lnTo>
                      <a:lnTo>
                        <a:pt x="672357" y="1511300"/>
                      </a:lnTo>
                      <a:lnTo>
                        <a:pt x="672358" y="1511300"/>
                      </a:lnTo>
                      <a:close/>
                    </a:path>
                  </a:pathLst>
                </a:custGeom>
                <a:solidFill>
                  <a:srgbClr val="D63120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84" name="Group 1883"/>
              <p:cNvGrpSpPr/>
              <p:nvPr/>
            </p:nvGrpSpPr>
            <p:grpSpPr>
              <a:xfrm>
                <a:off x="1985367" y="334932"/>
                <a:ext cx="643040" cy="505060"/>
                <a:chOff x="2362639" y="273524"/>
                <a:chExt cx="643040" cy="505060"/>
              </a:xfrm>
            </p:grpSpPr>
            <p:sp>
              <p:nvSpPr>
                <p:cNvPr id="1903" name="Freeform 1902"/>
                <p:cNvSpPr/>
                <p:nvPr/>
              </p:nvSpPr>
              <p:spPr>
                <a:xfrm rot="10800000" flipH="1">
                  <a:off x="2362639" y="273524"/>
                  <a:ext cx="643040" cy="499054"/>
                </a:xfrm>
                <a:custGeom>
                  <a:avLst/>
                  <a:gdLst>
                    <a:gd name="connsiteX0" fmla="*/ 643040 w 643040"/>
                    <a:gd name="connsiteY0" fmla="*/ 499054 h 499054"/>
                    <a:gd name="connsiteX1" fmla="*/ 562786 w 643040"/>
                    <a:gd name="connsiteY1" fmla="*/ 129158 h 499054"/>
                    <a:gd name="connsiteX2" fmla="*/ 509870 w 643040"/>
                    <a:gd name="connsiteY2" fmla="*/ 68037 h 499054"/>
                    <a:gd name="connsiteX3" fmla="*/ 320349 w 643040"/>
                    <a:gd name="connsiteY3" fmla="*/ 0 h 499054"/>
                    <a:gd name="connsiteX4" fmla="*/ 130829 w 643040"/>
                    <a:gd name="connsiteY4" fmla="*/ 68037 h 499054"/>
                    <a:gd name="connsiteX5" fmla="*/ 80828 w 643040"/>
                    <a:gd name="connsiteY5" fmla="*/ 125790 h 499054"/>
                    <a:gd name="connsiteX6" fmla="*/ 0 w 643040"/>
                    <a:gd name="connsiteY6" fmla="*/ 498332 h 499054"/>
                    <a:gd name="connsiteX7" fmla="*/ 204341 w 643040"/>
                    <a:gd name="connsiteY7" fmla="*/ 335747 h 499054"/>
                    <a:gd name="connsiteX8" fmla="*/ 321520 w 643040"/>
                    <a:gd name="connsiteY8" fmla="*/ 483020 h 499054"/>
                    <a:gd name="connsiteX9" fmla="*/ 321520 w 643040"/>
                    <a:gd name="connsiteY9" fmla="*/ 483742 h 499054"/>
                    <a:gd name="connsiteX10" fmla="*/ 438699 w 643040"/>
                    <a:gd name="connsiteY10" fmla="*/ 336469 h 4990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643040" h="499054">
                      <a:moveTo>
                        <a:pt x="643040" y="499054"/>
                      </a:moveTo>
                      <a:lnTo>
                        <a:pt x="562786" y="129158"/>
                      </a:lnTo>
                      <a:lnTo>
                        <a:pt x="509870" y="68037"/>
                      </a:lnTo>
                      <a:cubicBezTo>
                        <a:pt x="458367" y="25533"/>
                        <a:pt x="392340" y="0"/>
                        <a:pt x="320349" y="0"/>
                      </a:cubicBezTo>
                      <a:cubicBezTo>
                        <a:pt x="248359" y="0"/>
                        <a:pt x="182331" y="25533"/>
                        <a:pt x="130829" y="68037"/>
                      </a:cubicBezTo>
                      <a:lnTo>
                        <a:pt x="80828" y="125790"/>
                      </a:lnTo>
                      <a:lnTo>
                        <a:pt x="0" y="498332"/>
                      </a:lnTo>
                      <a:lnTo>
                        <a:pt x="204341" y="335747"/>
                      </a:lnTo>
                      <a:lnTo>
                        <a:pt x="321520" y="483020"/>
                      </a:lnTo>
                      <a:lnTo>
                        <a:pt x="321520" y="483742"/>
                      </a:lnTo>
                      <a:lnTo>
                        <a:pt x="438699" y="336469"/>
                      </a:lnTo>
                      <a:close/>
                    </a:path>
                  </a:pathLst>
                </a:custGeom>
                <a:solidFill>
                  <a:srgbClr val="58D68F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904" name="Freeform 1903"/>
                <p:cNvSpPr/>
                <p:nvPr/>
              </p:nvSpPr>
              <p:spPr>
                <a:xfrm rot="10800000" flipH="1">
                  <a:off x="2684159" y="279737"/>
                  <a:ext cx="321520" cy="498847"/>
                </a:xfrm>
                <a:custGeom>
                  <a:avLst/>
                  <a:gdLst>
                    <a:gd name="connsiteX0" fmla="*/ 321520 w 321520"/>
                    <a:gd name="connsiteY0" fmla="*/ 498847 h 498847"/>
                    <a:gd name="connsiteX1" fmla="*/ 241266 w 321520"/>
                    <a:gd name="connsiteY1" fmla="*/ 128951 h 498847"/>
                    <a:gd name="connsiteX2" fmla="*/ 188350 w 321520"/>
                    <a:gd name="connsiteY2" fmla="*/ 67830 h 498847"/>
                    <a:gd name="connsiteX3" fmla="*/ 101273 w 321520"/>
                    <a:gd name="connsiteY3" fmla="*/ 17873 h 498847"/>
                    <a:gd name="connsiteX4" fmla="*/ 0 w 321520"/>
                    <a:gd name="connsiteY4" fmla="*/ 0 h 498847"/>
                    <a:gd name="connsiteX5" fmla="*/ 0 w 321520"/>
                    <a:gd name="connsiteY5" fmla="*/ 482813 h 498847"/>
                    <a:gd name="connsiteX6" fmla="*/ 0 w 321520"/>
                    <a:gd name="connsiteY6" fmla="*/ 483535 h 498847"/>
                    <a:gd name="connsiteX7" fmla="*/ 117179 w 321520"/>
                    <a:gd name="connsiteY7" fmla="*/ 336262 h 4988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21520" h="498847">
                      <a:moveTo>
                        <a:pt x="321520" y="498847"/>
                      </a:moveTo>
                      <a:lnTo>
                        <a:pt x="241266" y="128951"/>
                      </a:lnTo>
                      <a:lnTo>
                        <a:pt x="188350" y="67830"/>
                      </a:lnTo>
                      <a:cubicBezTo>
                        <a:pt x="162599" y="46578"/>
                        <a:pt x="133216" y="29569"/>
                        <a:pt x="101273" y="17873"/>
                      </a:cubicBezTo>
                      <a:lnTo>
                        <a:pt x="0" y="0"/>
                      </a:lnTo>
                      <a:lnTo>
                        <a:pt x="0" y="482813"/>
                      </a:lnTo>
                      <a:lnTo>
                        <a:pt x="0" y="483535"/>
                      </a:lnTo>
                      <a:lnTo>
                        <a:pt x="117179" y="336262"/>
                      </a:lnTo>
                      <a:close/>
                    </a:path>
                  </a:pathLst>
                </a:custGeom>
                <a:solidFill>
                  <a:srgbClr val="27AE60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885" name="Oval 1884"/>
              <p:cNvSpPr/>
              <p:nvPr/>
            </p:nvSpPr>
            <p:spPr>
              <a:xfrm>
                <a:off x="1844114" y="919903"/>
                <a:ext cx="72000" cy="72000"/>
              </a:xfrm>
              <a:prstGeom prst="ellipse">
                <a:avLst/>
              </a:prstGeom>
              <a:solidFill>
                <a:srgbClr val="F8B61A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886" name="Oval 1885"/>
              <p:cNvSpPr/>
              <p:nvPr/>
            </p:nvSpPr>
            <p:spPr>
              <a:xfrm>
                <a:off x="2120370" y="919903"/>
                <a:ext cx="72000" cy="72000"/>
              </a:xfrm>
              <a:prstGeom prst="ellipse">
                <a:avLst/>
              </a:prstGeom>
              <a:solidFill>
                <a:srgbClr val="F8B61A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887" name="Oval 1886"/>
              <p:cNvSpPr/>
              <p:nvPr/>
            </p:nvSpPr>
            <p:spPr>
              <a:xfrm>
                <a:off x="2415056" y="919903"/>
                <a:ext cx="72000" cy="72000"/>
              </a:xfrm>
              <a:prstGeom prst="ellipse">
                <a:avLst/>
              </a:prstGeom>
              <a:solidFill>
                <a:srgbClr val="F19E12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888" name="Oval 1887"/>
              <p:cNvSpPr/>
              <p:nvPr/>
            </p:nvSpPr>
            <p:spPr>
              <a:xfrm>
                <a:off x="2700852" y="919903"/>
                <a:ext cx="72000" cy="72000"/>
              </a:xfrm>
              <a:prstGeom prst="ellipse">
                <a:avLst/>
              </a:prstGeom>
              <a:solidFill>
                <a:srgbClr val="F19E12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889" name="Oval 1888"/>
              <p:cNvSpPr/>
              <p:nvPr/>
            </p:nvSpPr>
            <p:spPr>
              <a:xfrm>
                <a:off x="1707805" y="1168657"/>
                <a:ext cx="72000" cy="72000"/>
              </a:xfrm>
              <a:prstGeom prst="ellipse">
                <a:avLst/>
              </a:prstGeom>
              <a:solidFill>
                <a:srgbClr val="F8B61A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890" name="Oval 1889"/>
              <p:cNvSpPr/>
              <p:nvPr/>
            </p:nvSpPr>
            <p:spPr>
              <a:xfrm>
                <a:off x="1982315" y="1168657"/>
                <a:ext cx="72000" cy="72000"/>
              </a:xfrm>
              <a:prstGeom prst="ellipse">
                <a:avLst/>
              </a:prstGeom>
              <a:solidFill>
                <a:srgbClr val="F8B61A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891" name="Oval 1890"/>
              <p:cNvSpPr/>
              <p:nvPr/>
            </p:nvSpPr>
            <p:spPr>
              <a:xfrm>
                <a:off x="2270655" y="1168657"/>
                <a:ext cx="72000" cy="72000"/>
              </a:xfrm>
              <a:prstGeom prst="ellipse">
                <a:avLst/>
              </a:prstGeom>
              <a:solidFill>
                <a:srgbClr val="F8B61A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892" name="Oval 1891"/>
              <p:cNvSpPr/>
              <p:nvPr/>
            </p:nvSpPr>
            <p:spPr>
              <a:xfrm>
                <a:off x="2561179" y="1158779"/>
                <a:ext cx="72000" cy="72000"/>
              </a:xfrm>
              <a:prstGeom prst="ellipse">
                <a:avLst/>
              </a:prstGeom>
              <a:solidFill>
                <a:srgbClr val="F19E12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893" name="Oval 1892"/>
              <p:cNvSpPr/>
              <p:nvPr/>
            </p:nvSpPr>
            <p:spPr>
              <a:xfrm>
                <a:off x="2833510" y="1158779"/>
                <a:ext cx="72000" cy="72000"/>
              </a:xfrm>
              <a:prstGeom prst="ellipse">
                <a:avLst/>
              </a:prstGeom>
              <a:solidFill>
                <a:srgbClr val="F19E12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894" name="Oval 1893"/>
              <p:cNvSpPr/>
              <p:nvPr/>
            </p:nvSpPr>
            <p:spPr>
              <a:xfrm>
                <a:off x="1844114" y="1437922"/>
                <a:ext cx="72000" cy="72000"/>
              </a:xfrm>
              <a:prstGeom prst="ellipse">
                <a:avLst/>
              </a:prstGeom>
              <a:solidFill>
                <a:srgbClr val="F8B61A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895" name="Oval 1894"/>
              <p:cNvSpPr/>
              <p:nvPr/>
            </p:nvSpPr>
            <p:spPr>
              <a:xfrm>
                <a:off x="2120370" y="1437922"/>
                <a:ext cx="72000" cy="72000"/>
              </a:xfrm>
              <a:prstGeom prst="ellipse">
                <a:avLst/>
              </a:prstGeom>
              <a:solidFill>
                <a:srgbClr val="F8B61A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896" name="Oval 1895"/>
              <p:cNvSpPr/>
              <p:nvPr/>
            </p:nvSpPr>
            <p:spPr>
              <a:xfrm>
                <a:off x="2417471" y="1437922"/>
                <a:ext cx="72000" cy="72000"/>
              </a:xfrm>
              <a:prstGeom prst="ellipse">
                <a:avLst/>
              </a:prstGeom>
              <a:solidFill>
                <a:srgbClr val="F19E12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897" name="Oval 1896"/>
              <p:cNvSpPr/>
              <p:nvPr/>
            </p:nvSpPr>
            <p:spPr>
              <a:xfrm>
                <a:off x="2703365" y="1437922"/>
                <a:ext cx="72000" cy="72000"/>
              </a:xfrm>
              <a:prstGeom prst="ellipse">
                <a:avLst/>
              </a:prstGeom>
              <a:solidFill>
                <a:srgbClr val="F19E12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898" name="Oval 1897"/>
              <p:cNvSpPr/>
              <p:nvPr/>
            </p:nvSpPr>
            <p:spPr>
              <a:xfrm>
                <a:off x="1983481" y="1707816"/>
                <a:ext cx="72000" cy="72000"/>
              </a:xfrm>
              <a:prstGeom prst="ellipse">
                <a:avLst/>
              </a:prstGeom>
              <a:solidFill>
                <a:srgbClr val="F8B61A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899" name="Oval 1898"/>
              <p:cNvSpPr/>
              <p:nvPr/>
            </p:nvSpPr>
            <p:spPr>
              <a:xfrm>
                <a:off x="2270655" y="1707816"/>
                <a:ext cx="72000" cy="72000"/>
              </a:xfrm>
              <a:prstGeom prst="ellipse">
                <a:avLst/>
              </a:prstGeom>
              <a:solidFill>
                <a:srgbClr val="F8B61A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00" name="Oval 1899"/>
              <p:cNvSpPr/>
              <p:nvPr/>
            </p:nvSpPr>
            <p:spPr>
              <a:xfrm>
                <a:off x="2561179" y="1693893"/>
                <a:ext cx="72000" cy="72000"/>
              </a:xfrm>
              <a:prstGeom prst="ellipse">
                <a:avLst/>
              </a:prstGeom>
              <a:solidFill>
                <a:srgbClr val="F19E12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01" name="Oval 1900"/>
              <p:cNvSpPr/>
              <p:nvPr/>
            </p:nvSpPr>
            <p:spPr>
              <a:xfrm>
                <a:off x="2120370" y="2004471"/>
                <a:ext cx="72000" cy="72000"/>
              </a:xfrm>
              <a:prstGeom prst="ellipse">
                <a:avLst/>
              </a:prstGeom>
              <a:solidFill>
                <a:srgbClr val="F8B61A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02" name="Oval 1901"/>
              <p:cNvSpPr/>
              <p:nvPr/>
            </p:nvSpPr>
            <p:spPr>
              <a:xfrm>
                <a:off x="2417471" y="1997687"/>
                <a:ext cx="72000" cy="72000"/>
              </a:xfrm>
              <a:prstGeom prst="ellipse">
                <a:avLst/>
              </a:prstGeom>
              <a:solidFill>
                <a:srgbClr val="F19E12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861" name="Group 1860"/>
            <p:cNvGrpSpPr/>
            <p:nvPr/>
          </p:nvGrpSpPr>
          <p:grpSpPr>
            <a:xfrm>
              <a:off x="3057105" y="3768221"/>
              <a:ext cx="343148" cy="477007"/>
              <a:chOff x="5216848" y="2546882"/>
              <a:chExt cx="1572587" cy="2186039"/>
            </a:xfrm>
          </p:grpSpPr>
          <p:grpSp>
            <p:nvGrpSpPr>
              <p:cNvPr id="1866" name="Group 1865"/>
              <p:cNvGrpSpPr/>
              <p:nvPr/>
            </p:nvGrpSpPr>
            <p:grpSpPr>
              <a:xfrm>
                <a:off x="5216848" y="2546882"/>
                <a:ext cx="1572587" cy="2186039"/>
                <a:chOff x="4589405" y="1579240"/>
                <a:chExt cx="1572587" cy="2186039"/>
              </a:xfrm>
            </p:grpSpPr>
            <p:grpSp>
              <p:nvGrpSpPr>
                <p:cNvPr id="1868" name="Group 1867"/>
                <p:cNvGrpSpPr/>
                <p:nvPr/>
              </p:nvGrpSpPr>
              <p:grpSpPr>
                <a:xfrm rot="2641257">
                  <a:off x="5178361" y="1579240"/>
                  <a:ext cx="983631" cy="742452"/>
                  <a:chOff x="3510643" y="3553204"/>
                  <a:chExt cx="2496364" cy="1884275"/>
                </a:xfrm>
              </p:grpSpPr>
              <p:sp>
                <p:nvSpPr>
                  <p:cNvPr id="1881" name="Freeform 1880"/>
                  <p:cNvSpPr/>
                  <p:nvPr/>
                </p:nvSpPr>
                <p:spPr>
                  <a:xfrm>
                    <a:off x="3510643" y="3553204"/>
                    <a:ext cx="1248182" cy="1884275"/>
                  </a:xfrm>
                  <a:custGeom>
                    <a:avLst/>
                    <a:gdLst>
                      <a:gd name="connsiteX0" fmla="*/ 330200 w 330200"/>
                      <a:gd name="connsiteY0" fmla="*/ 463550 h 498475"/>
                      <a:gd name="connsiteX1" fmla="*/ 330200 w 330200"/>
                      <a:gd name="connsiteY1" fmla="*/ 0 h 498475"/>
                      <a:gd name="connsiteX2" fmla="*/ 155575 w 330200"/>
                      <a:gd name="connsiteY2" fmla="*/ 180975 h 498475"/>
                      <a:gd name="connsiteX3" fmla="*/ 231775 w 330200"/>
                      <a:gd name="connsiteY3" fmla="*/ 311150 h 498475"/>
                      <a:gd name="connsiteX4" fmla="*/ 0 w 330200"/>
                      <a:gd name="connsiteY4" fmla="*/ 311150 h 498475"/>
                      <a:gd name="connsiteX5" fmla="*/ 209550 w 330200"/>
                      <a:gd name="connsiteY5" fmla="*/ 498475 h 498475"/>
                      <a:gd name="connsiteX6" fmla="*/ 330200 w 330200"/>
                      <a:gd name="connsiteY6" fmla="*/ 463550 h 4984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330200" h="498475">
                        <a:moveTo>
                          <a:pt x="330200" y="463550"/>
                        </a:moveTo>
                        <a:lnTo>
                          <a:pt x="330200" y="0"/>
                        </a:lnTo>
                        <a:lnTo>
                          <a:pt x="155575" y="180975"/>
                        </a:lnTo>
                        <a:lnTo>
                          <a:pt x="231775" y="311150"/>
                        </a:lnTo>
                        <a:lnTo>
                          <a:pt x="0" y="311150"/>
                        </a:lnTo>
                        <a:lnTo>
                          <a:pt x="209550" y="498475"/>
                        </a:lnTo>
                        <a:lnTo>
                          <a:pt x="330200" y="463550"/>
                        </a:lnTo>
                        <a:close/>
                      </a:path>
                    </a:pathLst>
                  </a:custGeom>
                  <a:solidFill>
                    <a:srgbClr val="58D68F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882" name="Freeform 1881"/>
                  <p:cNvSpPr/>
                  <p:nvPr/>
                </p:nvSpPr>
                <p:spPr>
                  <a:xfrm flipH="1">
                    <a:off x="4758825" y="3553204"/>
                    <a:ext cx="1248182" cy="1884275"/>
                  </a:xfrm>
                  <a:custGeom>
                    <a:avLst/>
                    <a:gdLst>
                      <a:gd name="connsiteX0" fmla="*/ 330200 w 330200"/>
                      <a:gd name="connsiteY0" fmla="*/ 463550 h 498475"/>
                      <a:gd name="connsiteX1" fmla="*/ 330200 w 330200"/>
                      <a:gd name="connsiteY1" fmla="*/ 0 h 498475"/>
                      <a:gd name="connsiteX2" fmla="*/ 155575 w 330200"/>
                      <a:gd name="connsiteY2" fmla="*/ 180975 h 498475"/>
                      <a:gd name="connsiteX3" fmla="*/ 231775 w 330200"/>
                      <a:gd name="connsiteY3" fmla="*/ 311150 h 498475"/>
                      <a:gd name="connsiteX4" fmla="*/ 0 w 330200"/>
                      <a:gd name="connsiteY4" fmla="*/ 311150 h 498475"/>
                      <a:gd name="connsiteX5" fmla="*/ 209550 w 330200"/>
                      <a:gd name="connsiteY5" fmla="*/ 498475 h 498475"/>
                      <a:gd name="connsiteX6" fmla="*/ 330200 w 330200"/>
                      <a:gd name="connsiteY6" fmla="*/ 463550 h 4984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330200" h="498475">
                        <a:moveTo>
                          <a:pt x="330200" y="463550"/>
                        </a:moveTo>
                        <a:lnTo>
                          <a:pt x="330200" y="0"/>
                        </a:lnTo>
                        <a:lnTo>
                          <a:pt x="155575" y="180975"/>
                        </a:lnTo>
                        <a:lnTo>
                          <a:pt x="231775" y="311150"/>
                        </a:lnTo>
                        <a:lnTo>
                          <a:pt x="0" y="311150"/>
                        </a:lnTo>
                        <a:lnTo>
                          <a:pt x="209550" y="498475"/>
                        </a:lnTo>
                        <a:lnTo>
                          <a:pt x="330200" y="463550"/>
                        </a:lnTo>
                        <a:close/>
                      </a:path>
                    </a:pathLst>
                  </a:custGeom>
                  <a:solidFill>
                    <a:srgbClr val="27AE60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1869" name="Arc 1868"/>
                <p:cNvSpPr/>
                <p:nvPr/>
              </p:nvSpPr>
              <p:spPr>
                <a:xfrm flipH="1">
                  <a:off x="5370938" y="2162494"/>
                  <a:ext cx="356589" cy="733443"/>
                </a:xfrm>
                <a:prstGeom prst="arc">
                  <a:avLst>
                    <a:gd name="adj1" fmla="val 16200000"/>
                    <a:gd name="adj2" fmla="val 374751"/>
                  </a:avLst>
                </a:prstGeom>
                <a:noFill/>
                <a:ln w="76200" cap="flat" cmpd="sng" algn="ctr">
                  <a:solidFill>
                    <a:srgbClr val="27AE6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grpSp>
              <p:nvGrpSpPr>
                <p:cNvPr id="1870" name="Group 1869"/>
                <p:cNvGrpSpPr/>
                <p:nvPr/>
              </p:nvGrpSpPr>
              <p:grpSpPr>
                <a:xfrm>
                  <a:off x="4589405" y="2363348"/>
                  <a:ext cx="1566675" cy="1401931"/>
                  <a:chOff x="4589405" y="2363348"/>
                  <a:chExt cx="1566675" cy="1401931"/>
                </a:xfrm>
              </p:grpSpPr>
              <p:sp>
                <p:nvSpPr>
                  <p:cNvPr id="1871" name="Oval 1870"/>
                  <p:cNvSpPr/>
                  <p:nvPr/>
                </p:nvSpPr>
                <p:spPr>
                  <a:xfrm>
                    <a:off x="4589405" y="2363348"/>
                    <a:ext cx="391669" cy="391669"/>
                  </a:xfrm>
                  <a:prstGeom prst="ellipse">
                    <a:avLst/>
                  </a:prstGeom>
                  <a:solidFill>
                    <a:srgbClr val="415B76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872" name="Oval 1871"/>
                  <p:cNvSpPr/>
                  <p:nvPr/>
                </p:nvSpPr>
                <p:spPr>
                  <a:xfrm>
                    <a:off x="4981074" y="2363348"/>
                    <a:ext cx="391669" cy="391669"/>
                  </a:xfrm>
                  <a:prstGeom prst="ellipse">
                    <a:avLst/>
                  </a:prstGeom>
                  <a:solidFill>
                    <a:srgbClr val="415B76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873" name="Oval 1872"/>
                  <p:cNvSpPr/>
                  <p:nvPr/>
                </p:nvSpPr>
                <p:spPr>
                  <a:xfrm>
                    <a:off x="5372743" y="2363348"/>
                    <a:ext cx="391669" cy="391669"/>
                  </a:xfrm>
                  <a:prstGeom prst="ellipse">
                    <a:avLst/>
                  </a:prstGeom>
                  <a:solidFill>
                    <a:srgbClr val="415B76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874" name="Oval 1873"/>
                  <p:cNvSpPr/>
                  <p:nvPr/>
                </p:nvSpPr>
                <p:spPr>
                  <a:xfrm>
                    <a:off x="4785239" y="2700102"/>
                    <a:ext cx="391669" cy="391669"/>
                  </a:xfrm>
                  <a:prstGeom prst="ellipse">
                    <a:avLst/>
                  </a:prstGeom>
                  <a:solidFill>
                    <a:srgbClr val="415B76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875" name="Oval 1874"/>
                  <p:cNvSpPr/>
                  <p:nvPr/>
                </p:nvSpPr>
                <p:spPr>
                  <a:xfrm>
                    <a:off x="5176908" y="2700102"/>
                    <a:ext cx="391669" cy="391669"/>
                  </a:xfrm>
                  <a:prstGeom prst="ellipse">
                    <a:avLst/>
                  </a:prstGeom>
                  <a:solidFill>
                    <a:srgbClr val="415B76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876" name="Oval 1875"/>
                  <p:cNvSpPr/>
                  <p:nvPr/>
                </p:nvSpPr>
                <p:spPr>
                  <a:xfrm>
                    <a:off x="4981073" y="3036856"/>
                    <a:ext cx="391669" cy="391669"/>
                  </a:xfrm>
                  <a:prstGeom prst="ellipse">
                    <a:avLst/>
                  </a:prstGeom>
                  <a:solidFill>
                    <a:srgbClr val="415B76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877" name="Oval 1876"/>
                  <p:cNvSpPr/>
                  <p:nvPr/>
                </p:nvSpPr>
                <p:spPr>
                  <a:xfrm>
                    <a:off x="5764411" y="2363348"/>
                    <a:ext cx="391669" cy="391669"/>
                  </a:xfrm>
                  <a:prstGeom prst="ellipse">
                    <a:avLst/>
                  </a:prstGeom>
                  <a:solidFill>
                    <a:srgbClr val="415B76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878" name="Oval 1877"/>
                  <p:cNvSpPr/>
                  <p:nvPr/>
                </p:nvSpPr>
                <p:spPr>
                  <a:xfrm>
                    <a:off x="5568576" y="2700102"/>
                    <a:ext cx="391669" cy="391669"/>
                  </a:xfrm>
                  <a:prstGeom prst="ellipse">
                    <a:avLst/>
                  </a:prstGeom>
                  <a:solidFill>
                    <a:srgbClr val="415B76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879" name="Oval 1878"/>
                  <p:cNvSpPr/>
                  <p:nvPr/>
                </p:nvSpPr>
                <p:spPr>
                  <a:xfrm>
                    <a:off x="5372741" y="3036856"/>
                    <a:ext cx="391669" cy="391669"/>
                  </a:xfrm>
                  <a:prstGeom prst="ellipse">
                    <a:avLst/>
                  </a:prstGeom>
                  <a:solidFill>
                    <a:srgbClr val="415B76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880" name="Oval 1879"/>
                  <p:cNvSpPr/>
                  <p:nvPr/>
                </p:nvSpPr>
                <p:spPr>
                  <a:xfrm>
                    <a:off x="5176905" y="3373610"/>
                    <a:ext cx="391669" cy="391669"/>
                  </a:xfrm>
                  <a:prstGeom prst="ellipse">
                    <a:avLst/>
                  </a:prstGeom>
                  <a:solidFill>
                    <a:srgbClr val="415B76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</p:grpSp>
          <p:sp>
            <p:nvSpPr>
              <p:cNvPr id="1867" name="Freeform 1866"/>
              <p:cNvSpPr/>
              <p:nvPr/>
            </p:nvSpPr>
            <p:spPr>
              <a:xfrm>
                <a:off x="5998687" y="3330989"/>
                <a:ext cx="786324" cy="1401932"/>
              </a:xfrm>
              <a:custGeom>
                <a:avLst/>
                <a:gdLst>
                  <a:gd name="connsiteX0" fmla="*/ 2983 w 786324"/>
                  <a:gd name="connsiteY0" fmla="*/ 1010262 h 1401932"/>
                  <a:gd name="connsiteX1" fmla="*/ 198818 w 786324"/>
                  <a:gd name="connsiteY1" fmla="*/ 1206097 h 1401932"/>
                  <a:gd name="connsiteX2" fmla="*/ 2983 w 786324"/>
                  <a:gd name="connsiteY2" fmla="*/ 1401932 h 1401932"/>
                  <a:gd name="connsiteX3" fmla="*/ 0 w 786324"/>
                  <a:gd name="connsiteY3" fmla="*/ 1401632 h 1401932"/>
                  <a:gd name="connsiteX4" fmla="*/ 0 w 786324"/>
                  <a:gd name="connsiteY4" fmla="*/ 1010563 h 1401932"/>
                  <a:gd name="connsiteX5" fmla="*/ 198819 w 786324"/>
                  <a:gd name="connsiteY5" fmla="*/ 673508 h 1401932"/>
                  <a:gd name="connsiteX6" fmla="*/ 394654 w 786324"/>
                  <a:gd name="connsiteY6" fmla="*/ 869343 h 1401932"/>
                  <a:gd name="connsiteX7" fmla="*/ 198819 w 786324"/>
                  <a:gd name="connsiteY7" fmla="*/ 1065178 h 1401932"/>
                  <a:gd name="connsiteX8" fmla="*/ 18374 w 786324"/>
                  <a:gd name="connsiteY8" fmla="*/ 945571 h 1401932"/>
                  <a:gd name="connsiteX9" fmla="*/ 2985 w 786324"/>
                  <a:gd name="connsiteY9" fmla="*/ 869348 h 1401932"/>
                  <a:gd name="connsiteX10" fmla="*/ 0 w 786324"/>
                  <a:gd name="connsiteY10" fmla="*/ 884133 h 1401932"/>
                  <a:gd name="connsiteX11" fmla="*/ 0 w 786324"/>
                  <a:gd name="connsiteY11" fmla="*/ 854553 h 1401932"/>
                  <a:gd name="connsiteX12" fmla="*/ 2985 w 786324"/>
                  <a:gd name="connsiteY12" fmla="*/ 869338 h 1401932"/>
                  <a:gd name="connsiteX13" fmla="*/ 18374 w 786324"/>
                  <a:gd name="connsiteY13" fmla="*/ 793115 h 1401932"/>
                  <a:gd name="connsiteX14" fmla="*/ 198819 w 786324"/>
                  <a:gd name="connsiteY14" fmla="*/ 673508 h 1401932"/>
                  <a:gd name="connsiteX15" fmla="*/ 2986 w 786324"/>
                  <a:gd name="connsiteY15" fmla="*/ 336754 h 1401932"/>
                  <a:gd name="connsiteX16" fmla="*/ 183431 w 786324"/>
                  <a:gd name="connsiteY16" fmla="*/ 456361 h 1401932"/>
                  <a:gd name="connsiteX17" fmla="*/ 198820 w 786324"/>
                  <a:gd name="connsiteY17" fmla="*/ 532584 h 1401932"/>
                  <a:gd name="connsiteX18" fmla="*/ 214209 w 786324"/>
                  <a:gd name="connsiteY18" fmla="*/ 456361 h 1401932"/>
                  <a:gd name="connsiteX19" fmla="*/ 394654 w 786324"/>
                  <a:gd name="connsiteY19" fmla="*/ 336754 h 1401932"/>
                  <a:gd name="connsiteX20" fmla="*/ 590489 w 786324"/>
                  <a:gd name="connsiteY20" fmla="*/ 532589 h 1401932"/>
                  <a:gd name="connsiteX21" fmla="*/ 394654 w 786324"/>
                  <a:gd name="connsiteY21" fmla="*/ 728424 h 1401932"/>
                  <a:gd name="connsiteX22" fmla="*/ 214209 w 786324"/>
                  <a:gd name="connsiteY22" fmla="*/ 608817 h 1401932"/>
                  <a:gd name="connsiteX23" fmla="*/ 198820 w 786324"/>
                  <a:gd name="connsiteY23" fmla="*/ 532594 h 1401932"/>
                  <a:gd name="connsiteX24" fmla="*/ 183431 w 786324"/>
                  <a:gd name="connsiteY24" fmla="*/ 608817 h 1401932"/>
                  <a:gd name="connsiteX25" fmla="*/ 2986 w 786324"/>
                  <a:gd name="connsiteY25" fmla="*/ 728424 h 1401932"/>
                  <a:gd name="connsiteX26" fmla="*/ 0 w 786324"/>
                  <a:gd name="connsiteY26" fmla="*/ 727897 h 1401932"/>
                  <a:gd name="connsiteX27" fmla="*/ 0 w 786324"/>
                  <a:gd name="connsiteY27" fmla="*/ 337281 h 1401932"/>
                  <a:gd name="connsiteX28" fmla="*/ 198821 w 786324"/>
                  <a:gd name="connsiteY28" fmla="*/ 0 h 1401932"/>
                  <a:gd name="connsiteX29" fmla="*/ 379266 w 786324"/>
                  <a:gd name="connsiteY29" fmla="*/ 119607 h 1401932"/>
                  <a:gd name="connsiteX30" fmla="*/ 394655 w 786324"/>
                  <a:gd name="connsiteY30" fmla="*/ 195830 h 1401932"/>
                  <a:gd name="connsiteX31" fmla="*/ 410044 w 786324"/>
                  <a:gd name="connsiteY31" fmla="*/ 119607 h 1401932"/>
                  <a:gd name="connsiteX32" fmla="*/ 590489 w 786324"/>
                  <a:gd name="connsiteY32" fmla="*/ 0 h 1401932"/>
                  <a:gd name="connsiteX33" fmla="*/ 786324 w 786324"/>
                  <a:gd name="connsiteY33" fmla="*/ 195835 h 1401932"/>
                  <a:gd name="connsiteX34" fmla="*/ 590489 w 786324"/>
                  <a:gd name="connsiteY34" fmla="*/ 391670 h 1401932"/>
                  <a:gd name="connsiteX35" fmla="*/ 410044 w 786324"/>
                  <a:gd name="connsiteY35" fmla="*/ 272063 h 1401932"/>
                  <a:gd name="connsiteX36" fmla="*/ 394655 w 786324"/>
                  <a:gd name="connsiteY36" fmla="*/ 195840 h 1401932"/>
                  <a:gd name="connsiteX37" fmla="*/ 379266 w 786324"/>
                  <a:gd name="connsiteY37" fmla="*/ 272063 h 1401932"/>
                  <a:gd name="connsiteX38" fmla="*/ 198821 w 786324"/>
                  <a:gd name="connsiteY38" fmla="*/ 391670 h 1401932"/>
                  <a:gd name="connsiteX39" fmla="*/ 6965 w 786324"/>
                  <a:gd name="connsiteY39" fmla="*/ 235303 h 1401932"/>
                  <a:gd name="connsiteX40" fmla="*/ 2987 w 786324"/>
                  <a:gd name="connsiteY40" fmla="*/ 195840 h 1401932"/>
                  <a:gd name="connsiteX41" fmla="*/ 0 w 786324"/>
                  <a:gd name="connsiteY41" fmla="*/ 225464 h 1401932"/>
                  <a:gd name="connsiteX42" fmla="*/ 0 w 786324"/>
                  <a:gd name="connsiteY42" fmla="*/ 166206 h 1401932"/>
                  <a:gd name="connsiteX43" fmla="*/ 2987 w 786324"/>
                  <a:gd name="connsiteY43" fmla="*/ 195830 h 1401932"/>
                  <a:gd name="connsiteX44" fmla="*/ 6965 w 786324"/>
                  <a:gd name="connsiteY44" fmla="*/ 156367 h 1401932"/>
                  <a:gd name="connsiteX45" fmla="*/ 198821 w 786324"/>
                  <a:gd name="connsiteY45" fmla="*/ 0 h 14019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</a:cxnLst>
                <a:rect l="l" t="t" r="r" b="b"/>
                <a:pathLst>
                  <a:path w="786324" h="1401932">
                    <a:moveTo>
                      <a:pt x="2983" y="1010262"/>
                    </a:moveTo>
                    <a:cubicBezTo>
                      <a:pt x="111140" y="1010262"/>
                      <a:pt x="198818" y="1097940"/>
                      <a:pt x="198818" y="1206097"/>
                    </a:cubicBezTo>
                    <a:cubicBezTo>
                      <a:pt x="198818" y="1314254"/>
                      <a:pt x="111140" y="1401932"/>
                      <a:pt x="2983" y="1401932"/>
                    </a:cubicBezTo>
                    <a:lnTo>
                      <a:pt x="0" y="1401632"/>
                    </a:lnTo>
                    <a:lnTo>
                      <a:pt x="0" y="1010563"/>
                    </a:lnTo>
                    <a:close/>
                    <a:moveTo>
                      <a:pt x="198819" y="673508"/>
                    </a:moveTo>
                    <a:cubicBezTo>
                      <a:pt x="306976" y="673508"/>
                      <a:pt x="394654" y="761186"/>
                      <a:pt x="394654" y="869343"/>
                    </a:cubicBezTo>
                    <a:cubicBezTo>
                      <a:pt x="394654" y="977500"/>
                      <a:pt x="306976" y="1065178"/>
                      <a:pt x="198819" y="1065178"/>
                    </a:cubicBezTo>
                    <a:cubicBezTo>
                      <a:pt x="117701" y="1065178"/>
                      <a:pt x="48103" y="1015859"/>
                      <a:pt x="18374" y="945571"/>
                    </a:cubicBezTo>
                    <a:lnTo>
                      <a:pt x="2985" y="869348"/>
                    </a:lnTo>
                    <a:lnTo>
                      <a:pt x="0" y="884133"/>
                    </a:lnTo>
                    <a:lnTo>
                      <a:pt x="0" y="854553"/>
                    </a:lnTo>
                    <a:lnTo>
                      <a:pt x="2985" y="869338"/>
                    </a:lnTo>
                    <a:lnTo>
                      <a:pt x="18374" y="793115"/>
                    </a:lnTo>
                    <a:cubicBezTo>
                      <a:pt x="48103" y="722827"/>
                      <a:pt x="117701" y="673508"/>
                      <a:pt x="198819" y="673508"/>
                    </a:cubicBezTo>
                    <a:close/>
                    <a:moveTo>
                      <a:pt x="2986" y="336754"/>
                    </a:moveTo>
                    <a:cubicBezTo>
                      <a:pt x="84104" y="336754"/>
                      <a:pt x="153702" y="386073"/>
                      <a:pt x="183431" y="456361"/>
                    </a:cubicBezTo>
                    <a:lnTo>
                      <a:pt x="198820" y="532584"/>
                    </a:lnTo>
                    <a:lnTo>
                      <a:pt x="214209" y="456361"/>
                    </a:lnTo>
                    <a:cubicBezTo>
                      <a:pt x="243938" y="386073"/>
                      <a:pt x="313536" y="336754"/>
                      <a:pt x="394654" y="336754"/>
                    </a:cubicBezTo>
                    <a:cubicBezTo>
                      <a:pt x="502811" y="336754"/>
                      <a:pt x="590489" y="424432"/>
                      <a:pt x="590489" y="532589"/>
                    </a:cubicBezTo>
                    <a:cubicBezTo>
                      <a:pt x="590489" y="640746"/>
                      <a:pt x="502811" y="728424"/>
                      <a:pt x="394654" y="728424"/>
                    </a:cubicBezTo>
                    <a:cubicBezTo>
                      <a:pt x="313536" y="728424"/>
                      <a:pt x="243938" y="679105"/>
                      <a:pt x="214209" y="608817"/>
                    </a:cubicBezTo>
                    <a:lnTo>
                      <a:pt x="198820" y="532594"/>
                    </a:lnTo>
                    <a:lnTo>
                      <a:pt x="183431" y="608817"/>
                    </a:lnTo>
                    <a:cubicBezTo>
                      <a:pt x="153702" y="679105"/>
                      <a:pt x="84104" y="728424"/>
                      <a:pt x="2986" y="728424"/>
                    </a:cubicBezTo>
                    <a:lnTo>
                      <a:pt x="0" y="727897"/>
                    </a:lnTo>
                    <a:lnTo>
                      <a:pt x="0" y="337281"/>
                    </a:lnTo>
                    <a:close/>
                    <a:moveTo>
                      <a:pt x="198821" y="0"/>
                    </a:moveTo>
                    <a:cubicBezTo>
                      <a:pt x="279939" y="0"/>
                      <a:pt x="349537" y="49319"/>
                      <a:pt x="379266" y="119607"/>
                    </a:cubicBezTo>
                    <a:lnTo>
                      <a:pt x="394655" y="195830"/>
                    </a:lnTo>
                    <a:lnTo>
                      <a:pt x="410044" y="119607"/>
                    </a:lnTo>
                    <a:cubicBezTo>
                      <a:pt x="439773" y="49319"/>
                      <a:pt x="509372" y="0"/>
                      <a:pt x="590489" y="0"/>
                    </a:cubicBezTo>
                    <a:cubicBezTo>
                      <a:pt x="698646" y="0"/>
                      <a:pt x="786324" y="87678"/>
                      <a:pt x="786324" y="195835"/>
                    </a:cubicBezTo>
                    <a:cubicBezTo>
                      <a:pt x="786324" y="303992"/>
                      <a:pt x="698646" y="391670"/>
                      <a:pt x="590489" y="391670"/>
                    </a:cubicBezTo>
                    <a:cubicBezTo>
                      <a:pt x="509372" y="391670"/>
                      <a:pt x="439773" y="342351"/>
                      <a:pt x="410044" y="272063"/>
                    </a:cubicBezTo>
                    <a:lnTo>
                      <a:pt x="394655" y="195840"/>
                    </a:lnTo>
                    <a:lnTo>
                      <a:pt x="379266" y="272063"/>
                    </a:lnTo>
                    <a:cubicBezTo>
                      <a:pt x="349537" y="342351"/>
                      <a:pt x="279939" y="391670"/>
                      <a:pt x="198821" y="391670"/>
                    </a:cubicBezTo>
                    <a:cubicBezTo>
                      <a:pt x="104184" y="391670"/>
                      <a:pt x="25226" y="324541"/>
                      <a:pt x="6965" y="235303"/>
                    </a:cubicBezTo>
                    <a:lnTo>
                      <a:pt x="2987" y="195840"/>
                    </a:lnTo>
                    <a:lnTo>
                      <a:pt x="0" y="225464"/>
                    </a:lnTo>
                    <a:lnTo>
                      <a:pt x="0" y="166206"/>
                    </a:lnTo>
                    <a:lnTo>
                      <a:pt x="2987" y="195830"/>
                    </a:lnTo>
                    <a:lnTo>
                      <a:pt x="6965" y="156367"/>
                    </a:lnTo>
                    <a:cubicBezTo>
                      <a:pt x="25226" y="67128"/>
                      <a:pt x="104184" y="0"/>
                      <a:pt x="198821" y="0"/>
                    </a:cubicBezTo>
                    <a:close/>
                  </a:path>
                </a:pathLst>
              </a:custGeom>
              <a:solidFill>
                <a:sysClr val="windowText" lastClr="000000">
                  <a:alpha val="15000"/>
                </a:sys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862" name="Rectangle 1861"/>
            <p:cNvSpPr/>
            <p:nvPr/>
          </p:nvSpPr>
          <p:spPr>
            <a:xfrm>
              <a:off x="2783405" y="3181017"/>
              <a:ext cx="162318" cy="598865"/>
            </a:xfrm>
            <a:prstGeom prst="rect">
              <a:avLst/>
            </a:prstGeom>
            <a:solidFill>
              <a:srgbClr val="9B59B6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63" name="Rectangle 1862"/>
            <p:cNvSpPr/>
            <p:nvPr/>
          </p:nvSpPr>
          <p:spPr>
            <a:xfrm>
              <a:off x="3169669" y="3181017"/>
              <a:ext cx="162318" cy="598865"/>
            </a:xfrm>
            <a:prstGeom prst="rect">
              <a:avLst/>
            </a:prstGeom>
            <a:solidFill>
              <a:srgbClr val="9B59B6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64" name="Rectangle 1863"/>
            <p:cNvSpPr/>
            <p:nvPr/>
          </p:nvSpPr>
          <p:spPr>
            <a:xfrm>
              <a:off x="3504642" y="3181017"/>
              <a:ext cx="162318" cy="598865"/>
            </a:xfrm>
            <a:prstGeom prst="rect">
              <a:avLst/>
            </a:prstGeom>
            <a:solidFill>
              <a:srgbClr val="9B59B6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1865" name="Straight Connector 1864"/>
            <p:cNvCxnSpPr/>
            <p:nvPr/>
          </p:nvCxnSpPr>
          <p:spPr>
            <a:xfrm>
              <a:off x="1809549" y="3789256"/>
              <a:ext cx="1982805" cy="0"/>
            </a:xfrm>
            <a:prstGeom prst="line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</p:grpSp>
      <p:grpSp>
        <p:nvGrpSpPr>
          <p:cNvPr id="1929" name="Group 1928"/>
          <p:cNvGrpSpPr/>
          <p:nvPr/>
        </p:nvGrpSpPr>
        <p:grpSpPr>
          <a:xfrm>
            <a:off x="11017044" y="6155808"/>
            <a:ext cx="754507" cy="414165"/>
            <a:chOff x="1809291" y="3181017"/>
            <a:chExt cx="1988449" cy="1091501"/>
          </a:xfrm>
        </p:grpSpPr>
        <p:grpSp>
          <p:nvGrpSpPr>
            <p:cNvPr id="1930" name="Group 1929"/>
            <p:cNvGrpSpPr/>
            <p:nvPr/>
          </p:nvGrpSpPr>
          <p:grpSpPr>
            <a:xfrm>
              <a:off x="2631409" y="3861046"/>
              <a:ext cx="365765" cy="374232"/>
              <a:chOff x="1197111" y="1389960"/>
              <a:chExt cx="1676237" cy="1715038"/>
            </a:xfrm>
          </p:grpSpPr>
          <p:grpSp>
            <p:nvGrpSpPr>
              <p:cNvPr id="1996" name="Group 1995"/>
              <p:cNvGrpSpPr/>
              <p:nvPr/>
            </p:nvGrpSpPr>
            <p:grpSpPr>
              <a:xfrm>
                <a:off x="1197111" y="1671679"/>
                <a:ext cx="1676237" cy="1433319"/>
                <a:chOff x="1197111" y="1671679"/>
                <a:chExt cx="1676237" cy="1433319"/>
              </a:xfrm>
            </p:grpSpPr>
            <p:sp>
              <p:nvSpPr>
                <p:cNvPr id="2000" name="Freeform 1999"/>
                <p:cNvSpPr/>
                <p:nvPr/>
              </p:nvSpPr>
              <p:spPr>
                <a:xfrm>
                  <a:off x="1197111" y="1671680"/>
                  <a:ext cx="1676237" cy="1433318"/>
                </a:xfrm>
                <a:custGeom>
                  <a:avLst/>
                  <a:gdLst>
                    <a:gd name="connsiteX0" fmla="*/ 498074 w 1676237"/>
                    <a:gd name="connsiteY0" fmla="*/ 1125 h 1433318"/>
                    <a:gd name="connsiteX1" fmla="*/ 783533 w 1676237"/>
                    <a:gd name="connsiteY1" fmla="*/ 104183 h 1433318"/>
                    <a:gd name="connsiteX2" fmla="*/ 838119 w 1676237"/>
                    <a:gd name="connsiteY2" fmla="*/ 165022 h 1433318"/>
                    <a:gd name="connsiteX3" fmla="*/ 892704 w 1676237"/>
                    <a:gd name="connsiteY3" fmla="*/ 104183 h 1433318"/>
                    <a:gd name="connsiteX4" fmla="*/ 1672906 w 1676237"/>
                    <a:gd name="connsiteY4" fmla="*/ 639163 h 1433318"/>
                    <a:gd name="connsiteX5" fmla="*/ 911018 w 1676237"/>
                    <a:gd name="connsiteY5" fmla="*/ 1387935 h 1433318"/>
                    <a:gd name="connsiteX6" fmla="*/ 838119 w 1676237"/>
                    <a:gd name="connsiteY6" fmla="*/ 1332444 h 1433318"/>
                    <a:gd name="connsiteX7" fmla="*/ 765219 w 1676237"/>
                    <a:gd name="connsiteY7" fmla="*/ 1387935 h 1433318"/>
                    <a:gd name="connsiteX8" fmla="*/ 3331 w 1676237"/>
                    <a:gd name="connsiteY8" fmla="*/ 639163 h 1433318"/>
                    <a:gd name="connsiteX9" fmla="*/ 498074 w 1676237"/>
                    <a:gd name="connsiteY9" fmla="*/ 1125 h 14333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676237" h="1433318">
                      <a:moveTo>
                        <a:pt x="498074" y="1125"/>
                      </a:moveTo>
                      <a:cubicBezTo>
                        <a:pt x="596437" y="-6421"/>
                        <a:pt x="696169" y="23527"/>
                        <a:pt x="783533" y="104183"/>
                      </a:cubicBezTo>
                      <a:lnTo>
                        <a:pt x="838119" y="165022"/>
                      </a:lnTo>
                      <a:lnTo>
                        <a:pt x="892704" y="104183"/>
                      </a:lnTo>
                      <a:cubicBezTo>
                        <a:pt x="1220320" y="-198276"/>
                        <a:pt x="1721855" y="212347"/>
                        <a:pt x="1672906" y="639163"/>
                      </a:cubicBezTo>
                      <a:cubicBezTo>
                        <a:pt x="1647770" y="954853"/>
                        <a:pt x="1283595" y="1611150"/>
                        <a:pt x="911018" y="1387935"/>
                      </a:cubicBezTo>
                      <a:lnTo>
                        <a:pt x="838119" y="1332444"/>
                      </a:lnTo>
                      <a:lnTo>
                        <a:pt x="765219" y="1387935"/>
                      </a:lnTo>
                      <a:cubicBezTo>
                        <a:pt x="392642" y="1611150"/>
                        <a:pt x="28467" y="954853"/>
                        <a:pt x="3331" y="639163"/>
                      </a:cubicBezTo>
                      <a:cubicBezTo>
                        <a:pt x="-32565" y="326165"/>
                        <a:pt x="227577" y="21875"/>
                        <a:pt x="498074" y="1125"/>
                      </a:cubicBezTo>
                      <a:close/>
                    </a:path>
                  </a:pathLst>
                </a:custGeom>
                <a:solidFill>
                  <a:srgbClr val="EC7064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001" name="Freeform 2000"/>
                <p:cNvSpPr/>
                <p:nvPr/>
              </p:nvSpPr>
              <p:spPr>
                <a:xfrm>
                  <a:off x="2035229" y="1671679"/>
                  <a:ext cx="838119" cy="1433319"/>
                </a:xfrm>
                <a:custGeom>
                  <a:avLst/>
                  <a:gdLst>
                    <a:gd name="connsiteX0" fmla="*/ 321589 w 838119"/>
                    <a:gd name="connsiteY0" fmla="*/ 154 h 1433319"/>
                    <a:gd name="connsiteX1" fmla="*/ 834788 w 838119"/>
                    <a:gd name="connsiteY1" fmla="*/ 639164 h 1433319"/>
                    <a:gd name="connsiteX2" fmla="*/ 72900 w 838119"/>
                    <a:gd name="connsiteY2" fmla="*/ 1387936 h 1433319"/>
                    <a:gd name="connsiteX3" fmla="*/ 1 w 838119"/>
                    <a:gd name="connsiteY3" fmla="*/ 1332445 h 1433319"/>
                    <a:gd name="connsiteX4" fmla="*/ 0 w 838119"/>
                    <a:gd name="connsiteY4" fmla="*/ 1332446 h 1433319"/>
                    <a:gd name="connsiteX5" fmla="*/ 0 w 838119"/>
                    <a:gd name="connsiteY5" fmla="*/ 165022 h 1433319"/>
                    <a:gd name="connsiteX6" fmla="*/ 1 w 838119"/>
                    <a:gd name="connsiteY6" fmla="*/ 165023 h 1433319"/>
                    <a:gd name="connsiteX7" fmla="*/ 54586 w 838119"/>
                    <a:gd name="connsiteY7" fmla="*/ 104184 h 1433319"/>
                    <a:gd name="connsiteX8" fmla="*/ 321589 w 838119"/>
                    <a:gd name="connsiteY8" fmla="*/ 154 h 14333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838119" h="1433319">
                      <a:moveTo>
                        <a:pt x="321589" y="154"/>
                      </a:moveTo>
                      <a:cubicBezTo>
                        <a:pt x="598565" y="8049"/>
                        <a:pt x="871500" y="319052"/>
                        <a:pt x="834788" y="639164"/>
                      </a:cubicBezTo>
                      <a:cubicBezTo>
                        <a:pt x="809652" y="954854"/>
                        <a:pt x="445477" y="1611151"/>
                        <a:pt x="72900" y="1387936"/>
                      </a:cubicBezTo>
                      <a:lnTo>
                        <a:pt x="1" y="1332445"/>
                      </a:lnTo>
                      <a:lnTo>
                        <a:pt x="0" y="1332446"/>
                      </a:lnTo>
                      <a:lnTo>
                        <a:pt x="0" y="165022"/>
                      </a:lnTo>
                      <a:lnTo>
                        <a:pt x="1" y="165023"/>
                      </a:lnTo>
                      <a:lnTo>
                        <a:pt x="54586" y="104184"/>
                      </a:lnTo>
                      <a:cubicBezTo>
                        <a:pt x="136490" y="28569"/>
                        <a:pt x="229264" y="-2478"/>
                        <a:pt x="321589" y="154"/>
                      </a:cubicBezTo>
                      <a:close/>
                    </a:path>
                  </a:pathLst>
                </a:custGeom>
                <a:solidFill>
                  <a:srgbClr val="E84C3D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997" name="Group 1996"/>
              <p:cNvGrpSpPr/>
              <p:nvPr/>
            </p:nvGrpSpPr>
            <p:grpSpPr>
              <a:xfrm rot="2700000">
                <a:off x="2122165" y="1174441"/>
                <a:ext cx="426826" cy="857864"/>
                <a:chOff x="4898239" y="1582532"/>
                <a:chExt cx="309771" cy="622599"/>
              </a:xfrm>
            </p:grpSpPr>
            <p:sp>
              <p:nvSpPr>
                <p:cNvPr id="1998" name="Freeform 1997"/>
                <p:cNvSpPr/>
                <p:nvPr/>
              </p:nvSpPr>
              <p:spPr>
                <a:xfrm rot="16200000">
                  <a:off x="4741825" y="1738946"/>
                  <a:ext cx="622599" cy="309771"/>
                </a:xfrm>
                <a:custGeom>
                  <a:avLst/>
                  <a:gdLst>
                    <a:gd name="connsiteX0" fmla="*/ 311022 w 622599"/>
                    <a:gd name="connsiteY0" fmla="*/ 1 h 309771"/>
                    <a:gd name="connsiteX1" fmla="*/ 554886 w 622599"/>
                    <a:gd name="connsiteY1" fmla="*/ 87690 h 309771"/>
                    <a:gd name="connsiteX2" fmla="*/ 620070 w 622599"/>
                    <a:gd name="connsiteY2" fmla="*/ 153608 h 309771"/>
                    <a:gd name="connsiteX3" fmla="*/ 620481 w 622599"/>
                    <a:gd name="connsiteY3" fmla="*/ 153605 h 309771"/>
                    <a:gd name="connsiteX4" fmla="*/ 620274 w 622599"/>
                    <a:gd name="connsiteY4" fmla="*/ 153815 h 309771"/>
                    <a:gd name="connsiteX5" fmla="*/ 622599 w 622599"/>
                    <a:gd name="connsiteY5" fmla="*/ 156166 h 309771"/>
                    <a:gd name="connsiteX6" fmla="*/ 617944 w 622599"/>
                    <a:gd name="connsiteY6" fmla="*/ 156177 h 309771"/>
                    <a:gd name="connsiteX7" fmla="*/ 553568 w 622599"/>
                    <a:gd name="connsiteY7" fmla="*/ 221424 h 309771"/>
                    <a:gd name="connsiteX8" fmla="*/ 2658 w 622599"/>
                    <a:gd name="connsiteY8" fmla="*/ 158149 h 309771"/>
                    <a:gd name="connsiteX9" fmla="*/ 118479 w 622599"/>
                    <a:gd name="connsiteY9" fmla="*/ 157297 h 309771"/>
                    <a:gd name="connsiteX10" fmla="*/ 0 w 622599"/>
                    <a:gd name="connsiteY10" fmla="*/ 157563 h 309771"/>
                    <a:gd name="connsiteX11" fmla="*/ 311022 w 622599"/>
                    <a:gd name="connsiteY11" fmla="*/ 1 h 3097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622599" h="309771">
                      <a:moveTo>
                        <a:pt x="311022" y="1"/>
                      </a:moveTo>
                      <a:cubicBezTo>
                        <a:pt x="396643" y="-192"/>
                        <a:pt x="482317" y="29028"/>
                        <a:pt x="554886" y="87690"/>
                      </a:cubicBezTo>
                      <a:lnTo>
                        <a:pt x="620070" y="153608"/>
                      </a:lnTo>
                      <a:lnTo>
                        <a:pt x="620481" y="153605"/>
                      </a:lnTo>
                      <a:lnTo>
                        <a:pt x="620274" y="153815"/>
                      </a:lnTo>
                      <a:lnTo>
                        <a:pt x="622599" y="156166"/>
                      </a:lnTo>
                      <a:lnTo>
                        <a:pt x="617944" y="156177"/>
                      </a:lnTo>
                      <a:lnTo>
                        <a:pt x="553568" y="221424"/>
                      </a:lnTo>
                      <a:cubicBezTo>
                        <a:pt x="386280" y="357309"/>
                        <a:pt x="148614" y="336615"/>
                        <a:pt x="2658" y="158149"/>
                      </a:cubicBezTo>
                      <a:lnTo>
                        <a:pt x="118479" y="157297"/>
                      </a:lnTo>
                      <a:lnTo>
                        <a:pt x="0" y="157563"/>
                      </a:lnTo>
                      <a:cubicBezTo>
                        <a:pt x="82792" y="52801"/>
                        <a:pt x="196861" y="257"/>
                        <a:pt x="311022" y="1"/>
                      </a:cubicBezTo>
                      <a:close/>
                    </a:path>
                  </a:pathLst>
                </a:custGeom>
                <a:solidFill>
                  <a:srgbClr val="58D68F"/>
                </a:solidFill>
                <a:ln w="635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999" name="Freeform 1998"/>
                <p:cNvSpPr/>
                <p:nvPr/>
              </p:nvSpPr>
              <p:spPr>
                <a:xfrm>
                  <a:off x="5053124" y="1582532"/>
                  <a:ext cx="154886" cy="622599"/>
                </a:xfrm>
                <a:custGeom>
                  <a:avLst/>
                  <a:gdLst>
                    <a:gd name="connsiteX0" fmla="*/ 1281 w 154886"/>
                    <a:gd name="connsiteY0" fmla="*/ 0 h 622599"/>
                    <a:gd name="connsiteX1" fmla="*/ 1292 w 154886"/>
                    <a:gd name="connsiteY1" fmla="*/ 4655 h 622599"/>
                    <a:gd name="connsiteX2" fmla="*/ 66539 w 154886"/>
                    <a:gd name="connsiteY2" fmla="*/ 69031 h 622599"/>
                    <a:gd name="connsiteX3" fmla="*/ 3264 w 154886"/>
                    <a:gd name="connsiteY3" fmla="*/ 619941 h 622599"/>
                    <a:gd name="connsiteX4" fmla="*/ 2412 w 154886"/>
                    <a:gd name="connsiteY4" fmla="*/ 504120 h 622599"/>
                    <a:gd name="connsiteX5" fmla="*/ 2678 w 154886"/>
                    <a:gd name="connsiteY5" fmla="*/ 622599 h 622599"/>
                    <a:gd name="connsiteX6" fmla="*/ 0 w 154886"/>
                    <a:gd name="connsiteY6" fmla="*/ 619972 h 622599"/>
                    <a:gd name="connsiteX7" fmla="*/ 0 w 154886"/>
                    <a:gd name="connsiteY7" fmla="*/ 1267 h 6225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54886" h="622599">
                      <a:moveTo>
                        <a:pt x="1281" y="0"/>
                      </a:moveTo>
                      <a:lnTo>
                        <a:pt x="1292" y="4655"/>
                      </a:lnTo>
                      <a:lnTo>
                        <a:pt x="66539" y="69031"/>
                      </a:lnTo>
                      <a:cubicBezTo>
                        <a:pt x="202424" y="236319"/>
                        <a:pt x="181730" y="473985"/>
                        <a:pt x="3264" y="619941"/>
                      </a:cubicBezTo>
                      <a:lnTo>
                        <a:pt x="2412" y="504120"/>
                      </a:lnTo>
                      <a:lnTo>
                        <a:pt x="2678" y="622599"/>
                      </a:lnTo>
                      <a:lnTo>
                        <a:pt x="0" y="619972"/>
                      </a:lnTo>
                      <a:lnTo>
                        <a:pt x="0" y="1267"/>
                      </a:lnTo>
                      <a:close/>
                    </a:path>
                  </a:pathLst>
                </a:custGeom>
                <a:solidFill>
                  <a:srgbClr val="27AE60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931" name="Group 1930"/>
            <p:cNvGrpSpPr/>
            <p:nvPr/>
          </p:nvGrpSpPr>
          <p:grpSpPr>
            <a:xfrm>
              <a:off x="2174247" y="3832677"/>
              <a:ext cx="355746" cy="430969"/>
              <a:chOff x="3467357" y="1386489"/>
              <a:chExt cx="1630321" cy="1975053"/>
            </a:xfrm>
          </p:grpSpPr>
          <p:sp>
            <p:nvSpPr>
              <p:cNvPr id="1991" name="Oval 1990"/>
              <p:cNvSpPr/>
              <p:nvPr/>
            </p:nvSpPr>
            <p:spPr>
              <a:xfrm>
                <a:off x="3467357" y="1731220"/>
                <a:ext cx="1630321" cy="1630321"/>
              </a:xfrm>
              <a:prstGeom prst="ellipse">
                <a:avLst/>
              </a:prstGeom>
              <a:solidFill>
                <a:srgbClr val="F8B61A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92" name="Freeform 1991"/>
              <p:cNvSpPr/>
              <p:nvPr/>
            </p:nvSpPr>
            <p:spPr>
              <a:xfrm>
                <a:off x="4267611" y="1731220"/>
                <a:ext cx="830067" cy="1630322"/>
              </a:xfrm>
              <a:custGeom>
                <a:avLst/>
                <a:gdLst>
                  <a:gd name="connsiteX0" fmla="*/ 14906 w 830067"/>
                  <a:gd name="connsiteY0" fmla="*/ 0 h 1630322"/>
                  <a:gd name="connsiteX1" fmla="*/ 830067 w 830067"/>
                  <a:gd name="connsiteY1" fmla="*/ 815161 h 1630322"/>
                  <a:gd name="connsiteX2" fmla="*/ 14906 w 830067"/>
                  <a:gd name="connsiteY2" fmla="*/ 1630322 h 1630322"/>
                  <a:gd name="connsiteX3" fmla="*/ 0 w 830067"/>
                  <a:gd name="connsiteY3" fmla="*/ 1628819 h 1630322"/>
                  <a:gd name="connsiteX4" fmla="*/ 0 w 830067"/>
                  <a:gd name="connsiteY4" fmla="*/ 1503 h 1630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30067" h="1630322">
                    <a:moveTo>
                      <a:pt x="14906" y="0"/>
                    </a:moveTo>
                    <a:cubicBezTo>
                      <a:pt x="465107" y="0"/>
                      <a:pt x="830067" y="364960"/>
                      <a:pt x="830067" y="815161"/>
                    </a:cubicBezTo>
                    <a:cubicBezTo>
                      <a:pt x="830067" y="1265362"/>
                      <a:pt x="465107" y="1630322"/>
                      <a:pt x="14906" y="1630322"/>
                    </a:cubicBezTo>
                    <a:lnTo>
                      <a:pt x="0" y="1628819"/>
                    </a:lnTo>
                    <a:lnTo>
                      <a:pt x="0" y="1503"/>
                    </a:lnTo>
                    <a:close/>
                  </a:path>
                </a:pathLst>
              </a:custGeom>
              <a:solidFill>
                <a:srgbClr val="F19E12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1993" name="Group 1992"/>
              <p:cNvGrpSpPr/>
              <p:nvPr/>
            </p:nvGrpSpPr>
            <p:grpSpPr>
              <a:xfrm rot="2700000">
                <a:off x="4357498" y="1170969"/>
                <a:ext cx="426826" cy="857866"/>
                <a:chOff x="4910359" y="1566848"/>
                <a:chExt cx="309771" cy="622600"/>
              </a:xfrm>
            </p:grpSpPr>
            <p:sp>
              <p:nvSpPr>
                <p:cNvPr id="1994" name="Freeform 1993"/>
                <p:cNvSpPr/>
                <p:nvPr/>
              </p:nvSpPr>
              <p:spPr>
                <a:xfrm rot="16200000">
                  <a:off x="4753945" y="1723262"/>
                  <a:ext cx="622599" cy="309771"/>
                </a:xfrm>
                <a:custGeom>
                  <a:avLst/>
                  <a:gdLst>
                    <a:gd name="connsiteX0" fmla="*/ 311022 w 622599"/>
                    <a:gd name="connsiteY0" fmla="*/ 1 h 309771"/>
                    <a:gd name="connsiteX1" fmla="*/ 554886 w 622599"/>
                    <a:gd name="connsiteY1" fmla="*/ 87690 h 309771"/>
                    <a:gd name="connsiteX2" fmla="*/ 620070 w 622599"/>
                    <a:gd name="connsiteY2" fmla="*/ 153608 h 309771"/>
                    <a:gd name="connsiteX3" fmla="*/ 620481 w 622599"/>
                    <a:gd name="connsiteY3" fmla="*/ 153605 h 309771"/>
                    <a:gd name="connsiteX4" fmla="*/ 620274 w 622599"/>
                    <a:gd name="connsiteY4" fmla="*/ 153815 h 309771"/>
                    <a:gd name="connsiteX5" fmla="*/ 622599 w 622599"/>
                    <a:gd name="connsiteY5" fmla="*/ 156166 h 309771"/>
                    <a:gd name="connsiteX6" fmla="*/ 617944 w 622599"/>
                    <a:gd name="connsiteY6" fmla="*/ 156177 h 309771"/>
                    <a:gd name="connsiteX7" fmla="*/ 553568 w 622599"/>
                    <a:gd name="connsiteY7" fmla="*/ 221424 h 309771"/>
                    <a:gd name="connsiteX8" fmla="*/ 2658 w 622599"/>
                    <a:gd name="connsiteY8" fmla="*/ 158149 h 309771"/>
                    <a:gd name="connsiteX9" fmla="*/ 118479 w 622599"/>
                    <a:gd name="connsiteY9" fmla="*/ 157297 h 309771"/>
                    <a:gd name="connsiteX10" fmla="*/ 0 w 622599"/>
                    <a:gd name="connsiteY10" fmla="*/ 157563 h 309771"/>
                    <a:gd name="connsiteX11" fmla="*/ 311022 w 622599"/>
                    <a:gd name="connsiteY11" fmla="*/ 1 h 3097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622599" h="309771">
                      <a:moveTo>
                        <a:pt x="311022" y="1"/>
                      </a:moveTo>
                      <a:cubicBezTo>
                        <a:pt x="396643" y="-192"/>
                        <a:pt x="482317" y="29028"/>
                        <a:pt x="554886" y="87690"/>
                      </a:cubicBezTo>
                      <a:lnTo>
                        <a:pt x="620070" y="153608"/>
                      </a:lnTo>
                      <a:lnTo>
                        <a:pt x="620481" y="153605"/>
                      </a:lnTo>
                      <a:lnTo>
                        <a:pt x="620274" y="153815"/>
                      </a:lnTo>
                      <a:lnTo>
                        <a:pt x="622599" y="156166"/>
                      </a:lnTo>
                      <a:lnTo>
                        <a:pt x="617944" y="156177"/>
                      </a:lnTo>
                      <a:lnTo>
                        <a:pt x="553568" y="221424"/>
                      </a:lnTo>
                      <a:cubicBezTo>
                        <a:pt x="386280" y="357309"/>
                        <a:pt x="148614" y="336615"/>
                        <a:pt x="2658" y="158149"/>
                      </a:cubicBezTo>
                      <a:lnTo>
                        <a:pt x="118479" y="157297"/>
                      </a:lnTo>
                      <a:lnTo>
                        <a:pt x="0" y="157563"/>
                      </a:lnTo>
                      <a:cubicBezTo>
                        <a:pt x="82792" y="52801"/>
                        <a:pt x="196861" y="257"/>
                        <a:pt x="311022" y="1"/>
                      </a:cubicBezTo>
                      <a:close/>
                    </a:path>
                  </a:pathLst>
                </a:custGeom>
                <a:solidFill>
                  <a:srgbClr val="58D68F"/>
                </a:solidFill>
                <a:ln w="635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995" name="Freeform 1994"/>
                <p:cNvSpPr/>
                <p:nvPr/>
              </p:nvSpPr>
              <p:spPr>
                <a:xfrm>
                  <a:off x="5065243" y="1566849"/>
                  <a:ext cx="154886" cy="622599"/>
                </a:xfrm>
                <a:custGeom>
                  <a:avLst/>
                  <a:gdLst>
                    <a:gd name="connsiteX0" fmla="*/ 1281 w 154886"/>
                    <a:gd name="connsiteY0" fmla="*/ 0 h 622599"/>
                    <a:gd name="connsiteX1" fmla="*/ 1292 w 154886"/>
                    <a:gd name="connsiteY1" fmla="*/ 4655 h 622599"/>
                    <a:gd name="connsiteX2" fmla="*/ 66539 w 154886"/>
                    <a:gd name="connsiteY2" fmla="*/ 69031 h 622599"/>
                    <a:gd name="connsiteX3" fmla="*/ 3264 w 154886"/>
                    <a:gd name="connsiteY3" fmla="*/ 619941 h 622599"/>
                    <a:gd name="connsiteX4" fmla="*/ 2412 w 154886"/>
                    <a:gd name="connsiteY4" fmla="*/ 504120 h 622599"/>
                    <a:gd name="connsiteX5" fmla="*/ 2678 w 154886"/>
                    <a:gd name="connsiteY5" fmla="*/ 622599 h 622599"/>
                    <a:gd name="connsiteX6" fmla="*/ 0 w 154886"/>
                    <a:gd name="connsiteY6" fmla="*/ 619972 h 622599"/>
                    <a:gd name="connsiteX7" fmla="*/ 0 w 154886"/>
                    <a:gd name="connsiteY7" fmla="*/ 1267 h 6225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54886" h="622599">
                      <a:moveTo>
                        <a:pt x="1281" y="0"/>
                      </a:moveTo>
                      <a:lnTo>
                        <a:pt x="1292" y="4655"/>
                      </a:lnTo>
                      <a:lnTo>
                        <a:pt x="66539" y="69031"/>
                      </a:lnTo>
                      <a:cubicBezTo>
                        <a:pt x="202424" y="236319"/>
                        <a:pt x="181730" y="473985"/>
                        <a:pt x="3264" y="619941"/>
                      </a:cubicBezTo>
                      <a:lnTo>
                        <a:pt x="2412" y="504120"/>
                      </a:lnTo>
                      <a:lnTo>
                        <a:pt x="2678" y="622599"/>
                      </a:lnTo>
                      <a:lnTo>
                        <a:pt x="0" y="619972"/>
                      </a:lnTo>
                      <a:lnTo>
                        <a:pt x="0" y="1267"/>
                      </a:lnTo>
                      <a:close/>
                    </a:path>
                  </a:pathLst>
                </a:custGeom>
                <a:solidFill>
                  <a:srgbClr val="27AE60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932" name="Group 1931"/>
            <p:cNvGrpSpPr/>
            <p:nvPr/>
          </p:nvGrpSpPr>
          <p:grpSpPr>
            <a:xfrm>
              <a:off x="3404978" y="3852683"/>
              <a:ext cx="392762" cy="419835"/>
              <a:chOff x="3589257" y="1246862"/>
              <a:chExt cx="1485489" cy="1587885"/>
            </a:xfrm>
          </p:grpSpPr>
          <p:cxnSp>
            <p:nvCxnSpPr>
              <p:cNvPr id="1980" name="Straight Connector 1979"/>
              <p:cNvCxnSpPr/>
              <p:nvPr/>
            </p:nvCxnSpPr>
            <p:spPr>
              <a:xfrm flipV="1">
                <a:off x="3896226" y="1557868"/>
                <a:ext cx="335757" cy="789942"/>
              </a:xfrm>
              <a:prstGeom prst="line">
                <a:avLst/>
              </a:prstGeom>
              <a:noFill/>
              <a:ln w="101600" cap="flat" cmpd="sng" algn="ctr">
                <a:solidFill>
                  <a:srgbClr val="58D68F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981" name="Straight Connector 1980"/>
              <p:cNvCxnSpPr/>
              <p:nvPr/>
            </p:nvCxnSpPr>
            <p:spPr>
              <a:xfrm flipH="1" flipV="1">
                <a:off x="4246378" y="1557868"/>
                <a:ext cx="335757" cy="789942"/>
              </a:xfrm>
              <a:prstGeom prst="line">
                <a:avLst/>
              </a:prstGeom>
              <a:noFill/>
              <a:ln w="101600" cap="flat" cmpd="sng" algn="ctr">
                <a:solidFill>
                  <a:srgbClr val="27AE60"/>
                </a:solidFill>
                <a:prstDash val="solid"/>
                <a:miter lim="800000"/>
              </a:ln>
              <a:effectLst/>
            </p:spPr>
          </p:cxnSp>
          <p:grpSp>
            <p:nvGrpSpPr>
              <p:cNvPr id="1982" name="Group 1981"/>
              <p:cNvGrpSpPr/>
              <p:nvPr/>
            </p:nvGrpSpPr>
            <p:grpSpPr>
              <a:xfrm>
                <a:off x="3589257" y="2220809"/>
                <a:ext cx="613937" cy="613938"/>
                <a:chOff x="4607481" y="4365751"/>
                <a:chExt cx="739649" cy="739650"/>
              </a:xfrm>
            </p:grpSpPr>
            <p:sp>
              <p:nvSpPr>
                <p:cNvPr id="1989" name="Oval 1988"/>
                <p:cNvSpPr/>
                <p:nvPr/>
              </p:nvSpPr>
              <p:spPr>
                <a:xfrm>
                  <a:off x="4607481" y="4365751"/>
                  <a:ext cx="739649" cy="739649"/>
                </a:xfrm>
                <a:prstGeom prst="ellipse">
                  <a:avLst/>
                </a:prstGeom>
                <a:solidFill>
                  <a:srgbClr val="C6495E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990" name="Freeform 1989"/>
                <p:cNvSpPr/>
                <p:nvPr/>
              </p:nvSpPr>
              <p:spPr>
                <a:xfrm>
                  <a:off x="4977304" y="4365751"/>
                  <a:ext cx="369826" cy="739650"/>
                </a:xfrm>
                <a:custGeom>
                  <a:avLst/>
                  <a:gdLst>
                    <a:gd name="connsiteX0" fmla="*/ 1 w 369826"/>
                    <a:gd name="connsiteY0" fmla="*/ 0 h 739650"/>
                    <a:gd name="connsiteX1" fmla="*/ 369826 w 369826"/>
                    <a:gd name="connsiteY1" fmla="*/ 369825 h 739650"/>
                    <a:gd name="connsiteX2" fmla="*/ 1 w 369826"/>
                    <a:gd name="connsiteY2" fmla="*/ 739650 h 739650"/>
                    <a:gd name="connsiteX3" fmla="*/ 0 w 369826"/>
                    <a:gd name="connsiteY3" fmla="*/ 739650 h 739650"/>
                    <a:gd name="connsiteX4" fmla="*/ 0 w 369826"/>
                    <a:gd name="connsiteY4" fmla="*/ 0 h 7396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69826" h="739650">
                      <a:moveTo>
                        <a:pt x="1" y="0"/>
                      </a:moveTo>
                      <a:cubicBezTo>
                        <a:pt x="204250" y="0"/>
                        <a:pt x="369826" y="165576"/>
                        <a:pt x="369826" y="369825"/>
                      </a:cubicBezTo>
                      <a:cubicBezTo>
                        <a:pt x="369826" y="574074"/>
                        <a:pt x="204250" y="739650"/>
                        <a:pt x="1" y="739650"/>
                      </a:cubicBezTo>
                      <a:lnTo>
                        <a:pt x="0" y="73965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52B42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983" name="Group 1982"/>
              <p:cNvGrpSpPr/>
              <p:nvPr/>
            </p:nvGrpSpPr>
            <p:grpSpPr>
              <a:xfrm>
                <a:off x="4260773" y="2220809"/>
                <a:ext cx="613937" cy="613938"/>
                <a:chOff x="4607481" y="4365751"/>
                <a:chExt cx="739649" cy="739650"/>
              </a:xfrm>
            </p:grpSpPr>
            <p:sp>
              <p:nvSpPr>
                <p:cNvPr id="1987" name="Oval 1986"/>
                <p:cNvSpPr/>
                <p:nvPr/>
              </p:nvSpPr>
              <p:spPr>
                <a:xfrm>
                  <a:off x="4607481" y="4365751"/>
                  <a:ext cx="739649" cy="739649"/>
                </a:xfrm>
                <a:prstGeom prst="ellipse">
                  <a:avLst/>
                </a:prstGeom>
                <a:solidFill>
                  <a:srgbClr val="C6495E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988" name="Freeform 1987"/>
                <p:cNvSpPr/>
                <p:nvPr/>
              </p:nvSpPr>
              <p:spPr>
                <a:xfrm>
                  <a:off x="4977304" y="4365751"/>
                  <a:ext cx="369826" cy="739650"/>
                </a:xfrm>
                <a:custGeom>
                  <a:avLst/>
                  <a:gdLst>
                    <a:gd name="connsiteX0" fmla="*/ 1 w 369826"/>
                    <a:gd name="connsiteY0" fmla="*/ 0 h 739650"/>
                    <a:gd name="connsiteX1" fmla="*/ 369826 w 369826"/>
                    <a:gd name="connsiteY1" fmla="*/ 369825 h 739650"/>
                    <a:gd name="connsiteX2" fmla="*/ 1 w 369826"/>
                    <a:gd name="connsiteY2" fmla="*/ 739650 h 739650"/>
                    <a:gd name="connsiteX3" fmla="*/ 0 w 369826"/>
                    <a:gd name="connsiteY3" fmla="*/ 739650 h 739650"/>
                    <a:gd name="connsiteX4" fmla="*/ 0 w 369826"/>
                    <a:gd name="connsiteY4" fmla="*/ 0 h 7396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69826" h="739650">
                      <a:moveTo>
                        <a:pt x="1" y="0"/>
                      </a:moveTo>
                      <a:cubicBezTo>
                        <a:pt x="204250" y="0"/>
                        <a:pt x="369826" y="165576"/>
                        <a:pt x="369826" y="369825"/>
                      </a:cubicBezTo>
                      <a:cubicBezTo>
                        <a:pt x="369826" y="574074"/>
                        <a:pt x="204250" y="739650"/>
                        <a:pt x="1" y="739650"/>
                      </a:cubicBezTo>
                      <a:lnTo>
                        <a:pt x="0" y="73965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52B42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984" name="Group 1983"/>
              <p:cNvGrpSpPr/>
              <p:nvPr/>
            </p:nvGrpSpPr>
            <p:grpSpPr>
              <a:xfrm>
                <a:off x="4189264" y="1246862"/>
                <a:ext cx="885482" cy="428318"/>
                <a:chOff x="4063354" y="1112562"/>
                <a:chExt cx="885482" cy="428318"/>
              </a:xfrm>
            </p:grpSpPr>
            <p:sp>
              <p:nvSpPr>
                <p:cNvPr id="1985" name="Freeform 1984"/>
                <p:cNvSpPr/>
                <p:nvPr/>
              </p:nvSpPr>
              <p:spPr>
                <a:xfrm rot="20700000">
                  <a:off x="4063354" y="1112562"/>
                  <a:ext cx="857864" cy="426826"/>
                </a:xfrm>
                <a:custGeom>
                  <a:avLst/>
                  <a:gdLst>
                    <a:gd name="connsiteX0" fmla="*/ 311022 w 622599"/>
                    <a:gd name="connsiteY0" fmla="*/ 1 h 309771"/>
                    <a:gd name="connsiteX1" fmla="*/ 554886 w 622599"/>
                    <a:gd name="connsiteY1" fmla="*/ 87690 h 309771"/>
                    <a:gd name="connsiteX2" fmla="*/ 620070 w 622599"/>
                    <a:gd name="connsiteY2" fmla="*/ 153608 h 309771"/>
                    <a:gd name="connsiteX3" fmla="*/ 620481 w 622599"/>
                    <a:gd name="connsiteY3" fmla="*/ 153605 h 309771"/>
                    <a:gd name="connsiteX4" fmla="*/ 620274 w 622599"/>
                    <a:gd name="connsiteY4" fmla="*/ 153815 h 309771"/>
                    <a:gd name="connsiteX5" fmla="*/ 622599 w 622599"/>
                    <a:gd name="connsiteY5" fmla="*/ 156166 h 309771"/>
                    <a:gd name="connsiteX6" fmla="*/ 617944 w 622599"/>
                    <a:gd name="connsiteY6" fmla="*/ 156177 h 309771"/>
                    <a:gd name="connsiteX7" fmla="*/ 553568 w 622599"/>
                    <a:gd name="connsiteY7" fmla="*/ 221424 h 309771"/>
                    <a:gd name="connsiteX8" fmla="*/ 2658 w 622599"/>
                    <a:gd name="connsiteY8" fmla="*/ 158149 h 309771"/>
                    <a:gd name="connsiteX9" fmla="*/ 118479 w 622599"/>
                    <a:gd name="connsiteY9" fmla="*/ 157297 h 309771"/>
                    <a:gd name="connsiteX10" fmla="*/ 0 w 622599"/>
                    <a:gd name="connsiteY10" fmla="*/ 157563 h 309771"/>
                    <a:gd name="connsiteX11" fmla="*/ 311022 w 622599"/>
                    <a:gd name="connsiteY11" fmla="*/ 1 h 3097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622599" h="309771">
                      <a:moveTo>
                        <a:pt x="311022" y="1"/>
                      </a:moveTo>
                      <a:cubicBezTo>
                        <a:pt x="396643" y="-192"/>
                        <a:pt x="482317" y="29028"/>
                        <a:pt x="554886" y="87690"/>
                      </a:cubicBezTo>
                      <a:lnTo>
                        <a:pt x="620070" y="153608"/>
                      </a:lnTo>
                      <a:lnTo>
                        <a:pt x="620481" y="153605"/>
                      </a:lnTo>
                      <a:lnTo>
                        <a:pt x="620274" y="153815"/>
                      </a:lnTo>
                      <a:lnTo>
                        <a:pt x="622599" y="156166"/>
                      </a:lnTo>
                      <a:lnTo>
                        <a:pt x="617944" y="156177"/>
                      </a:lnTo>
                      <a:lnTo>
                        <a:pt x="553568" y="221424"/>
                      </a:lnTo>
                      <a:cubicBezTo>
                        <a:pt x="386280" y="357309"/>
                        <a:pt x="148614" y="336615"/>
                        <a:pt x="2658" y="158149"/>
                      </a:cubicBezTo>
                      <a:lnTo>
                        <a:pt x="118479" y="157297"/>
                      </a:lnTo>
                      <a:lnTo>
                        <a:pt x="0" y="157563"/>
                      </a:lnTo>
                      <a:cubicBezTo>
                        <a:pt x="82792" y="52801"/>
                        <a:pt x="196861" y="257"/>
                        <a:pt x="311022" y="1"/>
                      </a:cubicBezTo>
                      <a:close/>
                    </a:path>
                  </a:pathLst>
                </a:custGeom>
                <a:solidFill>
                  <a:srgbClr val="58D68F"/>
                </a:solidFill>
                <a:ln w="635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986" name="Freeform 1985"/>
                <p:cNvSpPr/>
                <p:nvPr/>
              </p:nvSpPr>
              <p:spPr>
                <a:xfrm rot="4500000">
                  <a:off x="4413197" y="1005241"/>
                  <a:ext cx="213414" cy="857864"/>
                </a:xfrm>
                <a:custGeom>
                  <a:avLst/>
                  <a:gdLst>
                    <a:gd name="connsiteX0" fmla="*/ 1281 w 154886"/>
                    <a:gd name="connsiteY0" fmla="*/ 0 h 622599"/>
                    <a:gd name="connsiteX1" fmla="*/ 1292 w 154886"/>
                    <a:gd name="connsiteY1" fmla="*/ 4655 h 622599"/>
                    <a:gd name="connsiteX2" fmla="*/ 66539 w 154886"/>
                    <a:gd name="connsiteY2" fmla="*/ 69031 h 622599"/>
                    <a:gd name="connsiteX3" fmla="*/ 3264 w 154886"/>
                    <a:gd name="connsiteY3" fmla="*/ 619941 h 622599"/>
                    <a:gd name="connsiteX4" fmla="*/ 2412 w 154886"/>
                    <a:gd name="connsiteY4" fmla="*/ 504120 h 622599"/>
                    <a:gd name="connsiteX5" fmla="*/ 2678 w 154886"/>
                    <a:gd name="connsiteY5" fmla="*/ 622599 h 622599"/>
                    <a:gd name="connsiteX6" fmla="*/ 0 w 154886"/>
                    <a:gd name="connsiteY6" fmla="*/ 619972 h 622599"/>
                    <a:gd name="connsiteX7" fmla="*/ 0 w 154886"/>
                    <a:gd name="connsiteY7" fmla="*/ 1267 h 6225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54886" h="622599">
                      <a:moveTo>
                        <a:pt x="1281" y="0"/>
                      </a:moveTo>
                      <a:lnTo>
                        <a:pt x="1292" y="4655"/>
                      </a:lnTo>
                      <a:lnTo>
                        <a:pt x="66539" y="69031"/>
                      </a:lnTo>
                      <a:cubicBezTo>
                        <a:pt x="202424" y="236319"/>
                        <a:pt x="181730" y="473985"/>
                        <a:pt x="3264" y="619941"/>
                      </a:cubicBezTo>
                      <a:lnTo>
                        <a:pt x="2412" y="504120"/>
                      </a:lnTo>
                      <a:lnTo>
                        <a:pt x="2678" y="622599"/>
                      </a:lnTo>
                      <a:lnTo>
                        <a:pt x="0" y="619972"/>
                      </a:lnTo>
                      <a:lnTo>
                        <a:pt x="0" y="1267"/>
                      </a:lnTo>
                      <a:close/>
                    </a:path>
                  </a:pathLst>
                </a:custGeom>
                <a:solidFill>
                  <a:srgbClr val="27AE60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933" name="Group 1932"/>
            <p:cNvGrpSpPr/>
            <p:nvPr/>
          </p:nvGrpSpPr>
          <p:grpSpPr>
            <a:xfrm>
              <a:off x="1809291" y="3852683"/>
              <a:ext cx="293425" cy="406095"/>
              <a:chOff x="1633488" y="334932"/>
              <a:chExt cx="1344715" cy="1861064"/>
            </a:xfrm>
          </p:grpSpPr>
          <p:grpSp>
            <p:nvGrpSpPr>
              <p:cNvPr id="1956" name="Group 1955"/>
              <p:cNvGrpSpPr/>
              <p:nvPr/>
            </p:nvGrpSpPr>
            <p:grpSpPr>
              <a:xfrm>
                <a:off x="1633488" y="684696"/>
                <a:ext cx="1344715" cy="1511300"/>
                <a:chOff x="1633488" y="684696"/>
                <a:chExt cx="1344715" cy="1511300"/>
              </a:xfrm>
            </p:grpSpPr>
            <p:sp>
              <p:nvSpPr>
                <p:cNvPr id="1978" name="Freeform 1977"/>
                <p:cNvSpPr/>
                <p:nvPr/>
              </p:nvSpPr>
              <p:spPr>
                <a:xfrm flipH="1">
                  <a:off x="1633488" y="684696"/>
                  <a:ext cx="1344715" cy="1511300"/>
                </a:xfrm>
                <a:custGeom>
                  <a:avLst/>
                  <a:gdLst>
                    <a:gd name="connsiteX0" fmla="*/ 695217 w 1344715"/>
                    <a:gd name="connsiteY0" fmla="*/ 0 h 1511300"/>
                    <a:gd name="connsiteX1" fmla="*/ 685058 w 1344715"/>
                    <a:gd name="connsiteY1" fmla="*/ 0 h 1511300"/>
                    <a:gd name="connsiteX2" fmla="*/ 659657 w 1344715"/>
                    <a:gd name="connsiteY2" fmla="*/ 0 h 1511300"/>
                    <a:gd name="connsiteX3" fmla="*/ 649498 w 1344715"/>
                    <a:gd name="connsiteY3" fmla="*/ 0 h 1511300"/>
                    <a:gd name="connsiteX4" fmla="*/ 649498 w 1344715"/>
                    <a:gd name="connsiteY4" fmla="*/ 424 h 1511300"/>
                    <a:gd name="connsiteX5" fmla="*/ 556042 w 1344715"/>
                    <a:gd name="connsiteY5" fmla="*/ 4323 h 1511300"/>
                    <a:gd name="connsiteX6" fmla="*/ 619492 w 1344715"/>
                    <a:gd name="connsiteY6" fmla="*/ 1506592 h 1511300"/>
                    <a:gd name="connsiteX7" fmla="*/ 649498 w 1344715"/>
                    <a:gd name="connsiteY7" fmla="*/ 1509264 h 1511300"/>
                    <a:gd name="connsiteX8" fmla="*/ 649498 w 1344715"/>
                    <a:gd name="connsiteY8" fmla="*/ 1511300 h 1511300"/>
                    <a:gd name="connsiteX9" fmla="*/ 672357 w 1344715"/>
                    <a:gd name="connsiteY9" fmla="*/ 1511300 h 1511300"/>
                    <a:gd name="connsiteX10" fmla="*/ 672358 w 1344715"/>
                    <a:gd name="connsiteY10" fmla="*/ 1511300 h 1511300"/>
                    <a:gd name="connsiteX11" fmla="*/ 695217 w 1344715"/>
                    <a:gd name="connsiteY11" fmla="*/ 1511300 h 1511300"/>
                    <a:gd name="connsiteX12" fmla="*/ 695217 w 1344715"/>
                    <a:gd name="connsiteY12" fmla="*/ 1507477 h 1511300"/>
                    <a:gd name="connsiteX13" fmla="*/ 778028 w 1344715"/>
                    <a:gd name="connsiteY13" fmla="*/ 1493630 h 1511300"/>
                    <a:gd name="connsiteX14" fmla="*/ 788673 w 1344715"/>
                    <a:gd name="connsiteY14" fmla="*/ 4323 h 1511300"/>
                    <a:gd name="connsiteX15" fmla="*/ 695217 w 1344715"/>
                    <a:gd name="connsiteY15" fmla="*/ 424 h 15113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344715" h="1511300">
                      <a:moveTo>
                        <a:pt x="695217" y="0"/>
                      </a:moveTo>
                      <a:lnTo>
                        <a:pt x="685058" y="0"/>
                      </a:lnTo>
                      <a:lnTo>
                        <a:pt x="659657" y="0"/>
                      </a:lnTo>
                      <a:lnTo>
                        <a:pt x="649498" y="0"/>
                      </a:lnTo>
                      <a:lnTo>
                        <a:pt x="649498" y="424"/>
                      </a:lnTo>
                      <a:lnTo>
                        <a:pt x="556042" y="4323"/>
                      </a:lnTo>
                      <a:cubicBezTo>
                        <a:pt x="-429374" y="89872"/>
                        <a:pt x="90582" y="1417322"/>
                        <a:pt x="619492" y="1506592"/>
                      </a:cubicBezTo>
                      <a:lnTo>
                        <a:pt x="649498" y="1509264"/>
                      </a:lnTo>
                      <a:lnTo>
                        <a:pt x="649498" y="1511300"/>
                      </a:lnTo>
                      <a:lnTo>
                        <a:pt x="672357" y="1511300"/>
                      </a:lnTo>
                      <a:lnTo>
                        <a:pt x="672358" y="1511300"/>
                      </a:lnTo>
                      <a:lnTo>
                        <a:pt x="695217" y="1511300"/>
                      </a:lnTo>
                      <a:lnTo>
                        <a:pt x="695217" y="1507477"/>
                      </a:lnTo>
                      <a:lnTo>
                        <a:pt x="778028" y="1493630"/>
                      </a:lnTo>
                      <a:cubicBezTo>
                        <a:pt x="1287124" y="1330205"/>
                        <a:pt x="1741242" y="87020"/>
                        <a:pt x="788673" y="4323"/>
                      </a:cubicBezTo>
                      <a:lnTo>
                        <a:pt x="695217" y="424"/>
                      </a:lnTo>
                      <a:close/>
                    </a:path>
                  </a:pathLst>
                </a:custGeom>
                <a:solidFill>
                  <a:srgbClr val="E35443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979" name="Freeform 1978"/>
                <p:cNvSpPr/>
                <p:nvPr/>
              </p:nvSpPr>
              <p:spPr>
                <a:xfrm flipH="1">
                  <a:off x="2305845" y="684696"/>
                  <a:ext cx="672358" cy="1511300"/>
                </a:xfrm>
                <a:custGeom>
                  <a:avLst/>
                  <a:gdLst>
                    <a:gd name="connsiteX0" fmla="*/ 672358 w 672358"/>
                    <a:gd name="connsiteY0" fmla="*/ 0 h 1511300"/>
                    <a:gd name="connsiteX1" fmla="*/ 659657 w 672358"/>
                    <a:gd name="connsiteY1" fmla="*/ 0 h 1511300"/>
                    <a:gd name="connsiteX2" fmla="*/ 649498 w 672358"/>
                    <a:gd name="connsiteY2" fmla="*/ 0 h 1511300"/>
                    <a:gd name="connsiteX3" fmla="*/ 649498 w 672358"/>
                    <a:gd name="connsiteY3" fmla="*/ 424 h 1511300"/>
                    <a:gd name="connsiteX4" fmla="*/ 556042 w 672358"/>
                    <a:gd name="connsiteY4" fmla="*/ 4323 h 1511300"/>
                    <a:gd name="connsiteX5" fmla="*/ 619492 w 672358"/>
                    <a:gd name="connsiteY5" fmla="*/ 1506592 h 1511300"/>
                    <a:gd name="connsiteX6" fmla="*/ 649498 w 672358"/>
                    <a:gd name="connsiteY6" fmla="*/ 1509264 h 1511300"/>
                    <a:gd name="connsiteX7" fmla="*/ 649498 w 672358"/>
                    <a:gd name="connsiteY7" fmla="*/ 1511300 h 1511300"/>
                    <a:gd name="connsiteX8" fmla="*/ 672357 w 672358"/>
                    <a:gd name="connsiteY8" fmla="*/ 1511300 h 1511300"/>
                    <a:gd name="connsiteX9" fmla="*/ 672358 w 672358"/>
                    <a:gd name="connsiteY9" fmla="*/ 1511300 h 15113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672358" h="1511300">
                      <a:moveTo>
                        <a:pt x="672358" y="0"/>
                      </a:moveTo>
                      <a:lnTo>
                        <a:pt x="659657" y="0"/>
                      </a:lnTo>
                      <a:lnTo>
                        <a:pt x="649498" y="0"/>
                      </a:lnTo>
                      <a:lnTo>
                        <a:pt x="649498" y="424"/>
                      </a:lnTo>
                      <a:lnTo>
                        <a:pt x="556042" y="4323"/>
                      </a:lnTo>
                      <a:cubicBezTo>
                        <a:pt x="-429374" y="89872"/>
                        <a:pt x="90582" y="1417322"/>
                        <a:pt x="619492" y="1506592"/>
                      </a:cubicBezTo>
                      <a:lnTo>
                        <a:pt x="649498" y="1509264"/>
                      </a:lnTo>
                      <a:lnTo>
                        <a:pt x="649498" y="1511300"/>
                      </a:lnTo>
                      <a:lnTo>
                        <a:pt x="672357" y="1511300"/>
                      </a:lnTo>
                      <a:lnTo>
                        <a:pt x="672358" y="1511300"/>
                      </a:lnTo>
                      <a:close/>
                    </a:path>
                  </a:pathLst>
                </a:custGeom>
                <a:solidFill>
                  <a:srgbClr val="D63120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957" name="Group 1956"/>
              <p:cNvGrpSpPr/>
              <p:nvPr/>
            </p:nvGrpSpPr>
            <p:grpSpPr>
              <a:xfrm>
                <a:off x="1985367" y="334932"/>
                <a:ext cx="643040" cy="505060"/>
                <a:chOff x="2362639" y="273524"/>
                <a:chExt cx="643040" cy="505060"/>
              </a:xfrm>
            </p:grpSpPr>
            <p:sp>
              <p:nvSpPr>
                <p:cNvPr id="1976" name="Freeform 1975"/>
                <p:cNvSpPr/>
                <p:nvPr/>
              </p:nvSpPr>
              <p:spPr>
                <a:xfrm rot="10800000" flipH="1">
                  <a:off x="2362639" y="273524"/>
                  <a:ext cx="643040" cy="499054"/>
                </a:xfrm>
                <a:custGeom>
                  <a:avLst/>
                  <a:gdLst>
                    <a:gd name="connsiteX0" fmla="*/ 643040 w 643040"/>
                    <a:gd name="connsiteY0" fmla="*/ 499054 h 499054"/>
                    <a:gd name="connsiteX1" fmla="*/ 562786 w 643040"/>
                    <a:gd name="connsiteY1" fmla="*/ 129158 h 499054"/>
                    <a:gd name="connsiteX2" fmla="*/ 509870 w 643040"/>
                    <a:gd name="connsiteY2" fmla="*/ 68037 h 499054"/>
                    <a:gd name="connsiteX3" fmla="*/ 320349 w 643040"/>
                    <a:gd name="connsiteY3" fmla="*/ 0 h 499054"/>
                    <a:gd name="connsiteX4" fmla="*/ 130829 w 643040"/>
                    <a:gd name="connsiteY4" fmla="*/ 68037 h 499054"/>
                    <a:gd name="connsiteX5" fmla="*/ 80828 w 643040"/>
                    <a:gd name="connsiteY5" fmla="*/ 125790 h 499054"/>
                    <a:gd name="connsiteX6" fmla="*/ 0 w 643040"/>
                    <a:gd name="connsiteY6" fmla="*/ 498332 h 499054"/>
                    <a:gd name="connsiteX7" fmla="*/ 204341 w 643040"/>
                    <a:gd name="connsiteY7" fmla="*/ 335747 h 499054"/>
                    <a:gd name="connsiteX8" fmla="*/ 321520 w 643040"/>
                    <a:gd name="connsiteY8" fmla="*/ 483020 h 499054"/>
                    <a:gd name="connsiteX9" fmla="*/ 321520 w 643040"/>
                    <a:gd name="connsiteY9" fmla="*/ 483742 h 499054"/>
                    <a:gd name="connsiteX10" fmla="*/ 438699 w 643040"/>
                    <a:gd name="connsiteY10" fmla="*/ 336469 h 4990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643040" h="499054">
                      <a:moveTo>
                        <a:pt x="643040" y="499054"/>
                      </a:moveTo>
                      <a:lnTo>
                        <a:pt x="562786" y="129158"/>
                      </a:lnTo>
                      <a:lnTo>
                        <a:pt x="509870" y="68037"/>
                      </a:lnTo>
                      <a:cubicBezTo>
                        <a:pt x="458367" y="25533"/>
                        <a:pt x="392340" y="0"/>
                        <a:pt x="320349" y="0"/>
                      </a:cubicBezTo>
                      <a:cubicBezTo>
                        <a:pt x="248359" y="0"/>
                        <a:pt x="182331" y="25533"/>
                        <a:pt x="130829" y="68037"/>
                      </a:cubicBezTo>
                      <a:lnTo>
                        <a:pt x="80828" y="125790"/>
                      </a:lnTo>
                      <a:lnTo>
                        <a:pt x="0" y="498332"/>
                      </a:lnTo>
                      <a:lnTo>
                        <a:pt x="204341" y="335747"/>
                      </a:lnTo>
                      <a:lnTo>
                        <a:pt x="321520" y="483020"/>
                      </a:lnTo>
                      <a:lnTo>
                        <a:pt x="321520" y="483742"/>
                      </a:lnTo>
                      <a:lnTo>
                        <a:pt x="438699" y="336469"/>
                      </a:lnTo>
                      <a:close/>
                    </a:path>
                  </a:pathLst>
                </a:custGeom>
                <a:solidFill>
                  <a:srgbClr val="58D68F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977" name="Freeform 1976"/>
                <p:cNvSpPr/>
                <p:nvPr/>
              </p:nvSpPr>
              <p:spPr>
                <a:xfrm rot="10800000" flipH="1">
                  <a:off x="2684159" y="279737"/>
                  <a:ext cx="321520" cy="498847"/>
                </a:xfrm>
                <a:custGeom>
                  <a:avLst/>
                  <a:gdLst>
                    <a:gd name="connsiteX0" fmla="*/ 321520 w 321520"/>
                    <a:gd name="connsiteY0" fmla="*/ 498847 h 498847"/>
                    <a:gd name="connsiteX1" fmla="*/ 241266 w 321520"/>
                    <a:gd name="connsiteY1" fmla="*/ 128951 h 498847"/>
                    <a:gd name="connsiteX2" fmla="*/ 188350 w 321520"/>
                    <a:gd name="connsiteY2" fmla="*/ 67830 h 498847"/>
                    <a:gd name="connsiteX3" fmla="*/ 101273 w 321520"/>
                    <a:gd name="connsiteY3" fmla="*/ 17873 h 498847"/>
                    <a:gd name="connsiteX4" fmla="*/ 0 w 321520"/>
                    <a:gd name="connsiteY4" fmla="*/ 0 h 498847"/>
                    <a:gd name="connsiteX5" fmla="*/ 0 w 321520"/>
                    <a:gd name="connsiteY5" fmla="*/ 482813 h 498847"/>
                    <a:gd name="connsiteX6" fmla="*/ 0 w 321520"/>
                    <a:gd name="connsiteY6" fmla="*/ 483535 h 498847"/>
                    <a:gd name="connsiteX7" fmla="*/ 117179 w 321520"/>
                    <a:gd name="connsiteY7" fmla="*/ 336262 h 4988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21520" h="498847">
                      <a:moveTo>
                        <a:pt x="321520" y="498847"/>
                      </a:moveTo>
                      <a:lnTo>
                        <a:pt x="241266" y="128951"/>
                      </a:lnTo>
                      <a:lnTo>
                        <a:pt x="188350" y="67830"/>
                      </a:lnTo>
                      <a:cubicBezTo>
                        <a:pt x="162599" y="46578"/>
                        <a:pt x="133216" y="29569"/>
                        <a:pt x="101273" y="17873"/>
                      </a:cubicBezTo>
                      <a:lnTo>
                        <a:pt x="0" y="0"/>
                      </a:lnTo>
                      <a:lnTo>
                        <a:pt x="0" y="482813"/>
                      </a:lnTo>
                      <a:lnTo>
                        <a:pt x="0" y="483535"/>
                      </a:lnTo>
                      <a:lnTo>
                        <a:pt x="117179" y="336262"/>
                      </a:lnTo>
                      <a:close/>
                    </a:path>
                  </a:pathLst>
                </a:custGeom>
                <a:solidFill>
                  <a:srgbClr val="27AE60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958" name="Oval 1957"/>
              <p:cNvSpPr/>
              <p:nvPr/>
            </p:nvSpPr>
            <p:spPr>
              <a:xfrm>
                <a:off x="1844114" y="919903"/>
                <a:ext cx="72000" cy="72000"/>
              </a:xfrm>
              <a:prstGeom prst="ellipse">
                <a:avLst/>
              </a:prstGeom>
              <a:solidFill>
                <a:srgbClr val="F8B61A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59" name="Oval 1958"/>
              <p:cNvSpPr/>
              <p:nvPr/>
            </p:nvSpPr>
            <p:spPr>
              <a:xfrm>
                <a:off x="2120370" y="919903"/>
                <a:ext cx="72000" cy="72000"/>
              </a:xfrm>
              <a:prstGeom prst="ellipse">
                <a:avLst/>
              </a:prstGeom>
              <a:solidFill>
                <a:srgbClr val="F8B61A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60" name="Oval 1959"/>
              <p:cNvSpPr/>
              <p:nvPr/>
            </p:nvSpPr>
            <p:spPr>
              <a:xfrm>
                <a:off x="2415056" y="919903"/>
                <a:ext cx="72000" cy="72000"/>
              </a:xfrm>
              <a:prstGeom prst="ellipse">
                <a:avLst/>
              </a:prstGeom>
              <a:solidFill>
                <a:srgbClr val="F19E12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61" name="Oval 1960"/>
              <p:cNvSpPr/>
              <p:nvPr/>
            </p:nvSpPr>
            <p:spPr>
              <a:xfrm>
                <a:off x="2700852" y="919903"/>
                <a:ext cx="72000" cy="72000"/>
              </a:xfrm>
              <a:prstGeom prst="ellipse">
                <a:avLst/>
              </a:prstGeom>
              <a:solidFill>
                <a:srgbClr val="F19E12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62" name="Oval 1961"/>
              <p:cNvSpPr/>
              <p:nvPr/>
            </p:nvSpPr>
            <p:spPr>
              <a:xfrm>
                <a:off x="1707805" y="1168657"/>
                <a:ext cx="72000" cy="72000"/>
              </a:xfrm>
              <a:prstGeom prst="ellipse">
                <a:avLst/>
              </a:prstGeom>
              <a:solidFill>
                <a:srgbClr val="F8B61A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63" name="Oval 1962"/>
              <p:cNvSpPr/>
              <p:nvPr/>
            </p:nvSpPr>
            <p:spPr>
              <a:xfrm>
                <a:off x="1982315" y="1168657"/>
                <a:ext cx="72000" cy="72000"/>
              </a:xfrm>
              <a:prstGeom prst="ellipse">
                <a:avLst/>
              </a:prstGeom>
              <a:solidFill>
                <a:srgbClr val="F8B61A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64" name="Oval 1963"/>
              <p:cNvSpPr/>
              <p:nvPr/>
            </p:nvSpPr>
            <p:spPr>
              <a:xfrm>
                <a:off x="2270655" y="1168657"/>
                <a:ext cx="72000" cy="72000"/>
              </a:xfrm>
              <a:prstGeom prst="ellipse">
                <a:avLst/>
              </a:prstGeom>
              <a:solidFill>
                <a:srgbClr val="F8B61A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65" name="Oval 1964"/>
              <p:cNvSpPr/>
              <p:nvPr/>
            </p:nvSpPr>
            <p:spPr>
              <a:xfrm>
                <a:off x="2561179" y="1158779"/>
                <a:ext cx="72000" cy="72000"/>
              </a:xfrm>
              <a:prstGeom prst="ellipse">
                <a:avLst/>
              </a:prstGeom>
              <a:solidFill>
                <a:srgbClr val="F19E12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66" name="Oval 1965"/>
              <p:cNvSpPr/>
              <p:nvPr/>
            </p:nvSpPr>
            <p:spPr>
              <a:xfrm>
                <a:off x="2833510" y="1158779"/>
                <a:ext cx="72000" cy="72000"/>
              </a:xfrm>
              <a:prstGeom prst="ellipse">
                <a:avLst/>
              </a:prstGeom>
              <a:solidFill>
                <a:srgbClr val="F19E12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67" name="Oval 1966"/>
              <p:cNvSpPr/>
              <p:nvPr/>
            </p:nvSpPr>
            <p:spPr>
              <a:xfrm>
                <a:off x="1844114" y="1437922"/>
                <a:ext cx="72000" cy="72000"/>
              </a:xfrm>
              <a:prstGeom prst="ellipse">
                <a:avLst/>
              </a:prstGeom>
              <a:solidFill>
                <a:srgbClr val="F8B61A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68" name="Oval 1967"/>
              <p:cNvSpPr/>
              <p:nvPr/>
            </p:nvSpPr>
            <p:spPr>
              <a:xfrm>
                <a:off x="2120370" y="1437922"/>
                <a:ext cx="72000" cy="72000"/>
              </a:xfrm>
              <a:prstGeom prst="ellipse">
                <a:avLst/>
              </a:prstGeom>
              <a:solidFill>
                <a:srgbClr val="F8B61A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69" name="Oval 1968"/>
              <p:cNvSpPr/>
              <p:nvPr/>
            </p:nvSpPr>
            <p:spPr>
              <a:xfrm>
                <a:off x="2417471" y="1437922"/>
                <a:ext cx="72000" cy="72000"/>
              </a:xfrm>
              <a:prstGeom prst="ellipse">
                <a:avLst/>
              </a:prstGeom>
              <a:solidFill>
                <a:srgbClr val="F19E12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70" name="Oval 1969"/>
              <p:cNvSpPr/>
              <p:nvPr/>
            </p:nvSpPr>
            <p:spPr>
              <a:xfrm>
                <a:off x="2703365" y="1437922"/>
                <a:ext cx="72000" cy="72000"/>
              </a:xfrm>
              <a:prstGeom prst="ellipse">
                <a:avLst/>
              </a:prstGeom>
              <a:solidFill>
                <a:srgbClr val="F19E12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71" name="Oval 1970"/>
              <p:cNvSpPr/>
              <p:nvPr/>
            </p:nvSpPr>
            <p:spPr>
              <a:xfrm>
                <a:off x="1983481" y="1707816"/>
                <a:ext cx="72000" cy="72000"/>
              </a:xfrm>
              <a:prstGeom prst="ellipse">
                <a:avLst/>
              </a:prstGeom>
              <a:solidFill>
                <a:srgbClr val="F8B61A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72" name="Oval 1971"/>
              <p:cNvSpPr/>
              <p:nvPr/>
            </p:nvSpPr>
            <p:spPr>
              <a:xfrm>
                <a:off x="2270655" y="1707816"/>
                <a:ext cx="72000" cy="72000"/>
              </a:xfrm>
              <a:prstGeom prst="ellipse">
                <a:avLst/>
              </a:prstGeom>
              <a:solidFill>
                <a:srgbClr val="F8B61A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73" name="Oval 1972"/>
              <p:cNvSpPr/>
              <p:nvPr/>
            </p:nvSpPr>
            <p:spPr>
              <a:xfrm>
                <a:off x="2561179" y="1693893"/>
                <a:ext cx="72000" cy="72000"/>
              </a:xfrm>
              <a:prstGeom prst="ellipse">
                <a:avLst/>
              </a:prstGeom>
              <a:solidFill>
                <a:srgbClr val="F19E12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74" name="Oval 1973"/>
              <p:cNvSpPr/>
              <p:nvPr/>
            </p:nvSpPr>
            <p:spPr>
              <a:xfrm>
                <a:off x="2120370" y="2004471"/>
                <a:ext cx="72000" cy="72000"/>
              </a:xfrm>
              <a:prstGeom prst="ellipse">
                <a:avLst/>
              </a:prstGeom>
              <a:solidFill>
                <a:srgbClr val="F8B61A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75" name="Oval 1974"/>
              <p:cNvSpPr/>
              <p:nvPr/>
            </p:nvSpPr>
            <p:spPr>
              <a:xfrm>
                <a:off x="2417471" y="1997687"/>
                <a:ext cx="72000" cy="72000"/>
              </a:xfrm>
              <a:prstGeom prst="ellipse">
                <a:avLst/>
              </a:prstGeom>
              <a:solidFill>
                <a:srgbClr val="F19E12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934" name="Group 1933"/>
            <p:cNvGrpSpPr/>
            <p:nvPr/>
          </p:nvGrpSpPr>
          <p:grpSpPr>
            <a:xfrm>
              <a:off x="3057105" y="3768221"/>
              <a:ext cx="343148" cy="477007"/>
              <a:chOff x="5216848" y="2546882"/>
              <a:chExt cx="1572587" cy="2186039"/>
            </a:xfrm>
          </p:grpSpPr>
          <p:grpSp>
            <p:nvGrpSpPr>
              <p:cNvPr id="1939" name="Group 1938"/>
              <p:cNvGrpSpPr/>
              <p:nvPr/>
            </p:nvGrpSpPr>
            <p:grpSpPr>
              <a:xfrm>
                <a:off x="5216848" y="2546882"/>
                <a:ext cx="1572587" cy="2186039"/>
                <a:chOff x="4589405" y="1579240"/>
                <a:chExt cx="1572587" cy="2186039"/>
              </a:xfrm>
            </p:grpSpPr>
            <p:grpSp>
              <p:nvGrpSpPr>
                <p:cNvPr id="1941" name="Group 1940"/>
                <p:cNvGrpSpPr/>
                <p:nvPr/>
              </p:nvGrpSpPr>
              <p:grpSpPr>
                <a:xfrm rot="2641257">
                  <a:off x="5178361" y="1579240"/>
                  <a:ext cx="983631" cy="742452"/>
                  <a:chOff x="3510643" y="3553204"/>
                  <a:chExt cx="2496364" cy="1884275"/>
                </a:xfrm>
              </p:grpSpPr>
              <p:sp>
                <p:nvSpPr>
                  <p:cNvPr id="1954" name="Freeform 1953"/>
                  <p:cNvSpPr/>
                  <p:nvPr/>
                </p:nvSpPr>
                <p:spPr>
                  <a:xfrm>
                    <a:off x="3510643" y="3553204"/>
                    <a:ext cx="1248182" cy="1884275"/>
                  </a:xfrm>
                  <a:custGeom>
                    <a:avLst/>
                    <a:gdLst>
                      <a:gd name="connsiteX0" fmla="*/ 330200 w 330200"/>
                      <a:gd name="connsiteY0" fmla="*/ 463550 h 498475"/>
                      <a:gd name="connsiteX1" fmla="*/ 330200 w 330200"/>
                      <a:gd name="connsiteY1" fmla="*/ 0 h 498475"/>
                      <a:gd name="connsiteX2" fmla="*/ 155575 w 330200"/>
                      <a:gd name="connsiteY2" fmla="*/ 180975 h 498475"/>
                      <a:gd name="connsiteX3" fmla="*/ 231775 w 330200"/>
                      <a:gd name="connsiteY3" fmla="*/ 311150 h 498475"/>
                      <a:gd name="connsiteX4" fmla="*/ 0 w 330200"/>
                      <a:gd name="connsiteY4" fmla="*/ 311150 h 498475"/>
                      <a:gd name="connsiteX5" fmla="*/ 209550 w 330200"/>
                      <a:gd name="connsiteY5" fmla="*/ 498475 h 498475"/>
                      <a:gd name="connsiteX6" fmla="*/ 330200 w 330200"/>
                      <a:gd name="connsiteY6" fmla="*/ 463550 h 4984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330200" h="498475">
                        <a:moveTo>
                          <a:pt x="330200" y="463550"/>
                        </a:moveTo>
                        <a:lnTo>
                          <a:pt x="330200" y="0"/>
                        </a:lnTo>
                        <a:lnTo>
                          <a:pt x="155575" y="180975"/>
                        </a:lnTo>
                        <a:lnTo>
                          <a:pt x="231775" y="311150"/>
                        </a:lnTo>
                        <a:lnTo>
                          <a:pt x="0" y="311150"/>
                        </a:lnTo>
                        <a:lnTo>
                          <a:pt x="209550" y="498475"/>
                        </a:lnTo>
                        <a:lnTo>
                          <a:pt x="330200" y="463550"/>
                        </a:lnTo>
                        <a:close/>
                      </a:path>
                    </a:pathLst>
                  </a:custGeom>
                  <a:solidFill>
                    <a:srgbClr val="58D68F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955" name="Freeform 1954"/>
                  <p:cNvSpPr/>
                  <p:nvPr/>
                </p:nvSpPr>
                <p:spPr>
                  <a:xfrm flipH="1">
                    <a:off x="4758825" y="3553204"/>
                    <a:ext cx="1248182" cy="1884275"/>
                  </a:xfrm>
                  <a:custGeom>
                    <a:avLst/>
                    <a:gdLst>
                      <a:gd name="connsiteX0" fmla="*/ 330200 w 330200"/>
                      <a:gd name="connsiteY0" fmla="*/ 463550 h 498475"/>
                      <a:gd name="connsiteX1" fmla="*/ 330200 w 330200"/>
                      <a:gd name="connsiteY1" fmla="*/ 0 h 498475"/>
                      <a:gd name="connsiteX2" fmla="*/ 155575 w 330200"/>
                      <a:gd name="connsiteY2" fmla="*/ 180975 h 498475"/>
                      <a:gd name="connsiteX3" fmla="*/ 231775 w 330200"/>
                      <a:gd name="connsiteY3" fmla="*/ 311150 h 498475"/>
                      <a:gd name="connsiteX4" fmla="*/ 0 w 330200"/>
                      <a:gd name="connsiteY4" fmla="*/ 311150 h 498475"/>
                      <a:gd name="connsiteX5" fmla="*/ 209550 w 330200"/>
                      <a:gd name="connsiteY5" fmla="*/ 498475 h 498475"/>
                      <a:gd name="connsiteX6" fmla="*/ 330200 w 330200"/>
                      <a:gd name="connsiteY6" fmla="*/ 463550 h 4984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330200" h="498475">
                        <a:moveTo>
                          <a:pt x="330200" y="463550"/>
                        </a:moveTo>
                        <a:lnTo>
                          <a:pt x="330200" y="0"/>
                        </a:lnTo>
                        <a:lnTo>
                          <a:pt x="155575" y="180975"/>
                        </a:lnTo>
                        <a:lnTo>
                          <a:pt x="231775" y="311150"/>
                        </a:lnTo>
                        <a:lnTo>
                          <a:pt x="0" y="311150"/>
                        </a:lnTo>
                        <a:lnTo>
                          <a:pt x="209550" y="498475"/>
                        </a:lnTo>
                        <a:lnTo>
                          <a:pt x="330200" y="463550"/>
                        </a:lnTo>
                        <a:close/>
                      </a:path>
                    </a:pathLst>
                  </a:custGeom>
                  <a:solidFill>
                    <a:srgbClr val="27AE60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1942" name="Arc 1941"/>
                <p:cNvSpPr/>
                <p:nvPr/>
              </p:nvSpPr>
              <p:spPr>
                <a:xfrm flipH="1">
                  <a:off x="5370938" y="2162494"/>
                  <a:ext cx="356589" cy="733443"/>
                </a:xfrm>
                <a:prstGeom prst="arc">
                  <a:avLst>
                    <a:gd name="adj1" fmla="val 16200000"/>
                    <a:gd name="adj2" fmla="val 374751"/>
                  </a:avLst>
                </a:prstGeom>
                <a:noFill/>
                <a:ln w="76200" cap="flat" cmpd="sng" algn="ctr">
                  <a:solidFill>
                    <a:srgbClr val="27AE6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grpSp>
              <p:nvGrpSpPr>
                <p:cNvPr id="1943" name="Group 1942"/>
                <p:cNvGrpSpPr/>
                <p:nvPr/>
              </p:nvGrpSpPr>
              <p:grpSpPr>
                <a:xfrm>
                  <a:off x="4589405" y="2363348"/>
                  <a:ext cx="1566675" cy="1401931"/>
                  <a:chOff x="4589405" y="2363348"/>
                  <a:chExt cx="1566675" cy="1401931"/>
                </a:xfrm>
              </p:grpSpPr>
              <p:sp>
                <p:nvSpPr>
                  <p:cNvPr id="1944" name="Oval 1943"/>
                  <p:cNvSpPr/>
                  <p:nvPr/>
                </p:nvSpPr>
                <p:spPr>
                  <a:xfrm>
                    <a:off x="4589405" y="2363348"/>
                    <a:ext cx="391669" cy="391669"/>
                  </a:xfrm>
                  <a:prstGeom prst="ellipse">
                    <a:avLst/>
                  </a:prstGeom>
                  <a:solidFill>
                    <a:srgbClr val="415B76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945" name="Oval 1944"/>
                  <p:cNvSpPr/>
                  <p:nvPr/>
                </p:nvSpPr>
                <p:spPr>
                  <a:xfrm>
                    <a:off x="4981074" y="2363348"/>
                    <a:ext cx="391669" cy="391669"/>
                  </a:xfrm>
                  <a:prstGeom prst="ellipse">
                    <a:avLst/>
                  </a:prstGeom>
                  <a:solidFill>
                    <a:srgbClr val="415B76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946" name="Oval 1945"/>
                  <p:cNvSpPr/>
                  <p:nvPr/>
                </p:nvSpPr>
                <p:spPr>
                  <a:xfrm>
                    <a:off x="5372743" y="2363348"/>
                    <a:ext cx="391669" cy="391669"/>
                  </a:xfrm>
                  <a:prstGeom prst="ellipse">
                    <a:avLst/>
                  </a:prstGeom>
                  <a:solidFill>
                    <a:srgbClr val="415B76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947" name="Oval 1946"/>
                  <p:cNvSpPr/>
                  <p:nvPr/>
                </p:nvSpPr>
                <p:spPr>
                  <a:xfrm>
                    <a:off x="4785239" y="2700102"/>
                    <a:ext cx="391669" cy="391669"/>
                  </a:xfrm>
                  <a:prstGeom prst="ellipse">
                    <a:avLst/>
                  </a:prstGeom>
                  <a:solidFill>
                    <a:srgbClr val="415B76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948" name="Oval 1947"/>
                  <p:cNvSpPr/>
                  <p:nvPr/>
                </p:nvSpPr>
                <p:spPr>
                  <a:xfrm>
                    <a:off x="5176908" y="2700102"/>
                    <a:ext cx="391669" cy="391669"/>
                  </a:xfrm>
                  <a:prstGeom prst="ellipse">
                    <a:avLst/>
                  </a:prstGeom>
                  <a:solidFill>
                    <a:srgbClr val="415B76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949" name="Oval 1948"/>
                  <p:cNvSpPr/>
                  <p:nvPr/>
                </p:nvSpPr>
                <p:spPr>
                  <a:xfrm>
                    <a:off x="4981073" y="3036856"/>
                    <a:ext cx="391669" cy="391669"/>
                  </a:xfrm>
                  <a:prstGeom prst="ellipse">
                    <a:avLst/>
                  </a:prstGeom>
                  <a:solidFill>
                    <a:srgbClr val="415B76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950" name="Oval 1949"/>
                  <p:cNvSpPr/>
                  <p:nvPr/>
                </p:nvSpPr>
                <p:spPr>
                  <a:xfrm>
                    <a:off x="5764411" y="2363348"/>
                    <a:ext cx="391669" cy="391669"/>
                  </a:xfrm>
                  <a:prstGeom prst="ellipse">
                    <a:avLst/>
                  </a:prstGeom>
                  <a:solidFill>
                    <a:srgbClr val="415B76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951" name="Oval 1950"/>
                  <p:cNvSpPr/>
                  <p:nvPr/>
                </p:nvSpPr>
                <p:spPr>
                  <a:xfrm>
                    <a:off x="5568576" y="2700102"/>
                    <a:ext cx="391669" cy="391669"/>
                  </a:xfrm>
                  <a:prstGeom prst="ellipse">
                    <a:avLst/>
                  </a:prstGeom>
                  <a:solidFill>
                    <a:srgbClr val="415B76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952" name="Oval 1951"/>
                  <p:cNvSpPr/>
                  <p:nvPr/>
                </p:nvSpPr>
                <p:spPr>
                  <a:xfrm>
                    <a:off x="5372741" y="3036856"/>
                    <a:ext cx="391669" cy="391669"/>
                  </a:xfrm>
                  <a:prstGeom prst="ellipse">
                    <a:avLst/>
                  </a:prstGeom>
                  <a:solidFill>
                    <a:srgbClr val="415B76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953" name="Oval 1952"/>
                  <p:cNvSpPr/>
                  <p:nvPr/>
                </p:nvSpPr>
                <p:spPr>
                  <a:xfrm>
                    <a:off x="5176905" y="3373610"/>
                    <a:ext cx="391669" cy="391669"/>
                  </a:xfrm>
                  <a:prstGeom prst="ellipse">
                    <a:avLst/>
                  </a:prstGeom>
                  <a:solidFill>
                    <a:srgbClr val="415B76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</p:grpSp>
          <p:sp>
            <p:nvSpPr>
              <p:cNvPr id="1940" name="Freeform 1939"/>
              <p:cNvSpPr/>
              <p:nvPr/>
            </p:nvSpPr>
            <p:spPr>
              <a:xfrm>
                <a:off x="5998687" y="3330989"/>
                <a:ext cx="786324" cy="1401932"/>
              </a:xfrm>
              <a:custGeom>
                <a:avLst/>
                <a:gdLst>
                  <a:gd name="connsiteX0" fmla="*/ 2983 w 786324"/>
                  <a:gd name="connsiteY0" fmla="*/ 1010262 h 1401932"/>
                  <a:gd name="connsiteX1" fmla="*/ 198818 w 786324"/>
                  <a:gd name="connsiteY1" fmla="*/ 1206097 h 1401932"/>
                  <a:gd name="connsiteX2" fmla="*/ 2983 w 786324"/>
                  <a:gd name="connsiteY2" fmla="*/ 1401932 h 1401932"/>
                  <a:gd name="connsiteX3" fmla="*/ 0 w 786324"/>
                  <a:gd name="connsiteY3" fmla="*/ 1401632 h 1401932"/>
                  <a:gd name="connsiteX4" fmla="*/ 0 w 786324"/>
                  <a:gd name="connsiteY4" fmla="*/ 1010563 h 1401932"/>
                  <a:gd name="connsiteX5" fmla="*/ 198819 w 786324"/>
                  <a:gd name="connsiteY5" fmla="*/ 673508 h 1401932"/>
                  <a:gd name="connsiteX6" fmla="*/ 394654 w 786324"/>
                  <a:gd name="connsiteY6" fmla="*/ 869343 h 1401932"/>
                  <a:gd name="connsiteX7" fmla="*/ 198819 w 786324"/>
                  <a:gd name="connsiteY7" fmla="*/ 1065178 h 1401932"/>
                  <a:gd name="connsiteX8" fmla="*/ 18374 w 786324"/>
                  <a:gd name="connsiteY8" fmla="*/ 945571 h 1401932"/>
                  <a:gd name="connsiteX9" fmla="*/ 2985 w 786324"/>
                  <a:gd name="connsiteY9" fmla="*/ 869348 h 1401932"/>
                  <a:gd name="connsiteX10" fmla="*/ 0 w 786324"/>
                  <a:gd name="connsiteY10" fmla="*/ 884133 h 1401932"/>
                  <a:gd name="connsiteX11" fmla="*/ 0 w 786324"/>
                  <a:gd name="connsiteY11" fmla="*/ 854553 h 1401932"/>
                  <a:gd name="connsiteX12" fmla="*/ 2985 w 786324"/>
                  <a:gd name="connsiteY12" fmla="*/ 869338 h 1401932"/>
                  <a:gd name="connsiteX13" fmla="*/ 18374 w 786324"/>
                  <a:gd name="connsiteY13" fmla="*/ 793115 h 1401932"/>
                  <a:gd name="connsiteX14" fmla="*/ 198819 w 786324"/>
                  <a:gd name="connsiteY14" fmla="*/ 673508 h 1401932"/>
                  <a:gd name="connsiteX15" fmla="*/ 2986 w 786324"/>
                  <a:gd name="connsiteY15" fmla="*/ 336754 h 1401932"/>
                  <a:gd name="connsiteX16" fmla="*/ 183431 w 786324"/>
                  <a:gd name="connsiteY16" fmla="*/ 456361 h 1401932"/>
                  <a:gd name="connsiteX17" fmla="*/ 198820 w 786324"/>
                  <a:gd name="connsiteY17" fmla="*/ 532584 h 1401932"/>
                  <a:gd name="connsiteX18" fmla="*/ 214209 w 786324"/>
                  <a:gd name="connsiteY18" fmla="*/ 456361 h 1401932"/>
                  <a:gd name="connsiteX19" fmla="*/ 394654 w 786324"/>
                  <a:gd name="connsiteY19" fmla="*/ 336754 h 1401932"/>
                  <a:gd name="connsiteX20" fmla="*/ 590489 w 786324"/>
                  <a:gd name="connsiteY20" fmla="*/ 532589 h 1401932"/>
                  <a:gd name="connsiteX21" fmla="*/ 394654 w 786324"/>
                  <a:gd name="connsiteY21" fmla="*/ 728424 h 1401932"/>
                  <a:gd name="connsiteX22" fmla="*/ 214209 w 786324"/>
                  <a:gd name="connsiteY22" fmla="*/ 608817 h 1401932"/>
                  <a:gd name="connsiteX23" fmla="*/ 198820 w 786324"/>
                  <a:gd name="connsiteY23" fmla="*/ 532594 h 1401932"/>
                  <a:gd name="connsiteX24" fmla="*/ 183431 w 786324"/>
                  <a:gd name="connsiteY24" fmla="*/ 608817 h 1401932"/>
                  <a:gd name="connsiteX25" fmla="*/ 2986 w 786324"/>
                  <a:gd name="connsiteY25" fmla="*/ 728424 h 1401932"/>
                  <a:gd name="connsiteX26" fmla="*/ 0 w 786324"/>
                  <a:gd name="connsiteY26" fmla="*/ 727897 h 1401932"/>
                  <a:gd name="connsiteX27" fmla="*/ 0 w 786324"/>
                  <a:gd name="connsiteY27" fmla="*/ 337281 h 1401932"/>
                  <a:gd name="connsiteX28" fmla="*/ 198821 w 786324"/>
                  <a:gd name="connsiteY28" fmla="*/ 0 h 1401932"/>
                  <a:gd name="connsiteX29" fmla="*/ 379266 w 786324"/>
                  <a:gd name="connsiteY29" fmla="*/ 119607 h 1401932"/>
                  <a:gd name="connsiteX30" fmla="*/ 394655 w 786324"/>
                  <a:gd name="connsiteY30" fmla="*/ 195830 h 1401932"/>
                  <a:gd name="connsiteX31" fmla="*/ 410044 w 786324"/>
                  <a:gd name="connsiteY31" fmla="*/ 119607 h 1401932"/>
                  <a:gd name="connsiteX32" fmla="*/ 590489 w 786324"/>
                  <a:gd name="connsiteY32" fmla="*/ 0 h 1401932"/>
                  <a:gd name="connsiteX33" fmla="*/ 786324 w 786324"/>
                  <a:gd name="connsiteY33" fmla="*/ 195835 h 1401932"/>
                  <a:gd name="connsiteX34" fmla="*/ 590489 w 786324"/>
                  <a:gd name="connsiteY34" fmla="*/ 391670 h 1401932"/>
                  <a:gd name="connsiteX35" fmla="*/ 410044 w 786324"/>
                  <a:gd name="connsiteY35" fmla="*/ 272063 h 1401932"/>
                  <a:gd name="connsiteX36" fmla="*/ 394655 w 786324"/>
                  <a:gd name="connsiteY36" fmla="*/ 195840 h 1401932"/>
                  <a:gd name="connsiteX37" fmla="*/ 379266 w 786324"/>
                  <a:gd name="connsiteY37" fmla="*/ 272063 h 1401932"/>
                  <a:gd name="connsiteX38" fmla="*/ 198821 w 786324"/>
                  <a:gd name="connsiteY38" fmla="*/ 391670 h 1401932"/>
                  <a:gd name="connsiteX39" fmla="*/ 6965 w 786324"/>
                  <a:gd name="connsiteY39" fmla="*/ 235303 h 1401932"/>
                  <a:gd name="connsiteX40" fmla="*/ 2987 w 786324"/>
                  <a:gd name="connsiteY40" fmla="*/ 195840 h 1401932"/>
                  <a:gd name="connsiteX41" fmla="*/ 0 w 786324"/>
                  <a:gd name="connsiteY41" fmla="*/ 225464 h 1401932"/>
                  <a:gd name="connsiteX42" fmla="*/ 0 w 786324"/>
                  <a:gd name="connsiteY42" fmla="*/ 166206 h 1401932"/>
                  <a:gd name="connsiteX43" fmla="*/ 2987 w 786324"/>
                  <a:gd name="connsiteY43" fmla="*/ 195830 h 1401932"/>
                  <a:gd name="connsiteX44" fmla="*/ 6965 w 786324"/>
                  <a:gd name="connsiteY44" fmla="*/ 156367 h 1401932"/>
                  <a:gd name="connsiteX45" fmla="*/ 198821 w 786324"/>
                  <a:gd name="connsiteY45" fmla="*/ 0 h 14019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</a:cxnLst>
                <a:rect l="l" t="t" r="r" b="b"/>
                <a:pathLst>
                  <a:path w="786324" h="1401932">
                    <a:moveTo>
                      <a:pt x="2983" y="1010262"/>
                    </a:moveTo>
                    <a:cubicBezTo>
                      <a:pt x="111140" y="1010262"/>
                      <a:pt x="198818" y="1097940"/>
                      <a:pt x="198818" y="1206097"/>
                    </a:cubicBezTo>
                    <a:cubicBezTo>
                      <a:pt x="198818" y="1314254"/>
                      <a:pt x="111140" y="1401932"/>
                      <a:pt x="2983" y="1401932"/>
                    </a:cubicBezTo>
                    <a:lnTo>
                      <a:pt x="0" y="1401632"/>
                    </a:lnTo>
                    <a:lnTo>
                      <a:pt x="0" y="1010563"/>
                    </a:lnTo>
                    <a:close/>
                    <a:moveTo>
                      <a:pt x="198819" y="673508"/>
                    </a:moveTo>
                    <a:cubicBezTo>
                      <a:pt x="306976" y="673508"/>
                      <a:pt x="394654" y="761186"/>
                      <a:pt x="394654" y="869343"/>
                    </a:cubicBezTo>
                    <a:cubicBezTo>
                      <a:pt x="394654" y="977500"/>
                      <a:pt x="306976" y="1065178"/>
                      <a:pt x="198819" y="1065178"/>
                    </a:cubicBezTo>
                    <a:cubicBezTo>
                      <a:pt x="117701" y="1065178"/>
                      <a:pt x="48103" y="1015859"/>
                      <a:pt x="18374" y="945571"/>
                    </a:cubicBezTo>
                    <a:lnTo>
                      <a:pt x="2985" y="869348"/>
                    </a:lnTo>
                    <a:lnTo>
                      <a:pt x="0" y="884133"/>
                    </a:lnTo>
                    <a:lnTo>
                      <a:pt x="0" y="854553"/>
                    </a:lnTo>
                    <a:lnTo>
                      <a:pt x="2985" y="869338"/>
                    </a:lnTo>
                    <a:lnTo>
                      <a:pt x="18374" y="793115"/>
                    </a:lnTo>
                    <a:cubicBezTo>
                      <a:pt x="48103" y="722827"/>
                      <a:pt x="117701" y="673508"/>
                      <a:pt x="198819" y="673508"/>
                    </a:cubicBezTo>
                    <a:close/>
                    <a:moveTo>
                      <a:pt x="2986" y="336754"/>
                    </a:moveTo>
                    <a:cubicBezTo>
                      <a:pt x="84104" y="336754"/>
                      <a:pt x="153702" y="386073"/>
                      <a:pt x="183431" y="456361"/>
                    </a:cubicBezTo>
                    <a:lnTo>
                      <a:pt x="198820" y="532584"/>
                    </a:lnTo>
                    <a:lnTo>
                      <a:pt x="214209" y="456361"/>
                    </a:lnTo>
                    <a:cubicBezTo>
                      <a:pt x="243938" y="386073"/>
                      <a:pt x="313536" y="336754"/>
                      <a:pt x="394654" y="336754"/>
                    </a:cubicBezTo>
                    <a:cubicBezTo>
                      <a:pt x="502811" y="336754"/>
                      <a:pt x="590489" y="424432"/>
                      <a:pt x="590489" y="532589"/>
                    </a:cubicBezTo>
                    <a:cubicBezTo>
                      <a:pt x="590489" y="640746"/>
                      <a:pt x="502811" y="728424"/>
                      <a:pt x="394654" y="728424"/>
                    </a:cubicBezTo>
                    <a:cubicBezTo>
                      <a:pt x="313536" y="728424"/>
                      <a:pt x="243938" y="679105"/>
                      <a:pt x="214209" y="608817"/>
                    </a:cubicBezTo>
                    <a:lnTo>
                      <a:pt x="198820" y="532594"/>
                    </a:lnTo>
                    <a:lnTo>
                      <a:pt x="183431" y="608817"/>
                    </a:lnTo>
                    <a:cubicBezTo>
                      <a:pt x="153702" y="679105"/>
                      <a:pt x="84104" y="728424"/>
                      <a:pt x="2986" y="728424"/>
                    </a:cubicBezTo>
                    <a:lnTo>
                      <a:pt x="0" y="727897"/>
                    </a:lnTo>
                    <a:lnTo>
                      <a:pt x="0" y="337281"/>
                    </a:lnTo>
                    <a:close/>
                    <a:moveTo>
                      <a:pt x="198821" y="0"/>
                    </a:moveTo>
                    <a:cubicBezTo>
                      <a:pt x="279939" y="0"/>
                      <a:pt x="349537" y="49319"/>
                      <a:pt x="379266" y="119607"/>
                    </a:cubicBezTo>
                    <a:lnTo>
                      <a:pt x="394655" y="195830"/>
                    </a:lnTo>
                    <a:lnTo>
                      <a:pt x="410044" y="119607"/>
                    </a:lnTo>
                    <a:cubicBezTo>
                      <a:pt x="439773" y="49319"/>
                      <a:pt x="509372" y="0"/>
                      <a:pt x="590489" y="0"/>
                    </a:cubicBezTo>
                    <a:cubicBezTo>
                      <a:pt x="698646" y="0"/>
                      <a:pt x="786324" y="87678"/>
                      <a:pt x="786324" y="195835"/>
                    </a:cubicBezTo>
                    <a:cubicBezTo>
                      <a:pt x="786324" y="303992"/>
                      <a:pt x="698646" y="391670"/>
                      <a:pt x="590489" y="391670"/>
                    </a:cubicBezTo>
                    <a:cubicBezTo>
                      <a:pt x="509372" y="391670"/>
                      <a:pt x="439773" y="342351"/>
                      <a:pt x="410044" y="272063"/>
                    </a:cubicBezTo>
                    <a:lnTo>
                      <a:pt x="394655" y="195840"/>
                    </a:lnTo>
                    <a:lnTo>
                      <a:pt x="379266" y="272063"/>
                    </a:lnTo>
                    <a:cubicBezTo>
                      <a:pt x="349537" y="342351"/>
                      <a:pt x="279939" y="391670"/>
                      <a:pt x="198821" y="391670"/>
                    </a:cubicBezTo>
                    <a:cubicBezTo>
                      <a:pt x="104184" y="391670"/>
                      <a:pt x="25226" y="324541"/>
                      <a:pt x="6965" y="235303"/>
                    </a:cubicBezTo>
                    <a:lnTo>
                      <a:pt x="2987" y="195840"/>
                    </a:lnTo>
                    <a:lnTo>
                      <a:pt x="0" y="225464"/>
                    </a:lnTo>
                    <a:lnTo>
                      <a:pt x="0" y="166206"/>
                    </a:lnTo>
                    <a:lnTo>
                      <a:pt x="2987" y="195830"/>
                    </a:lnTo>
                    <a:lnTo>
                      <a:pt x="6965" y="156367"/>
                    </a:lnTo>
                    <a:cubicBezTo>
                      <a:pt x="25226" y="67128"/>
                      <a:pt x="104184" y="0"/>
                      <a:pt x="198821" y="0"/>
                    </a:cubicBezTo>
                    <a:close/>
                  </a:path>
                </a:pathLst>
              </a:custGeom>
              <a:solidFill>
                <a:sysClr val="windowText" lastClr="000000">
                  <a:alpha val="15000"/>
                </a:sys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935" name="Rectangle 1934"/>
            <p:cNvSpPr/>
            <p:nvPr/>
          </p:nvSpPr>
          <p:spPr>
            <a:xfrm>
              <a:off x="2302248" y="3181017"/>
              <a:ext cx="162318" cy="598865"/>
            </a:xfrm>
            <a:prstGeom prst="rect">
              <a:avLst/>
            </a:prstGeom>
            <a:solidFill>
              <a:srgbClr val="9B59B6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36" name="Rectangle 1935"/>
            <p:cNvSpPr/>
            <p:nvPr/>
          </p:nvSpPr>
          <p:spPr>
            <a:xfrm>
              <a:off x="1882263" y="3181017"/>
              <a:ext cx="162318" cy="598865"/>
            </a:xfrm>
            <a:prstGeom prst="rect">
              <a:avLst/>
            </a:prstGeom>
            <a:solidFill>
              <a:srgbClr val="9B59B6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37" name="Rectangle 1936"/>
            <p:cNvSpPr/>
            <p:nvPr/>
          </p:nvSpPr>
          <p:spPr>
            <a:xfrm>
              <a:off x="3181567" y="3181017"/>
              <a:ext cx="162318" cy="598865"/>
            </a:xfrm>
            <a:prstGeom prst="rect">
              <a:avLst/>
            </a:prstGeom>
            <a:solidFill>
              <a:srgbClr val="9B59B6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1938" name="Straight Connector 1937"/>
            <p:cNvCxnSpPr/>
            <p:nvPr/>
          </p:nvCxnSpPr>
          <p:spPr>
            <a:xfrm>
              <a:off x="1809549" y="3789256"/>
              <a:ext cx="1982805" cy="0"/>
            </a:xfrm>
            <a:prstGeom prst="line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</p:grpSp>
      <p:grpSp>
        <p:nvGrpSpPr>
          <p:cNvPr id="2002" name="Group 2001"/>
          <p:cNvGrpSpPr/>
          <p:nvPr/>
        </p:nvGrpSpPr>
        <p:grpSpPr>
          <a:xfrm>
            <a:off x="10073780" y="6152598"/>
            <a:ext cx="754507" cy="414165"/>
            <a:chOff x="1809291" y="3181017"/>
            <a:chExt cx="1988449" cy="1091501"/>
          </a:xfrm>
        </p:grpSpPr>
        <p:grpSp>
          <p:nvGrpSpPr>
            <p:cNvPr id="2003" name="Group 2002"/>
            <p:cNvGrpSpPr/>
            <p:nvPr/>
          </p:nvGrpSpPr>
          <p:grpSpPr>
            <a:xfrm>
              <a:off x="2631409" y="3861046"/>
              <a:ext cx="365765" cy="374232"/>
              <a:chOff x="1197111" y="1389960"/>
              <a:chExt cx="1676237" cy="1715038"/>
            </a:xfrm>
          </p:grpSpPr>
          <p:grpSp>
            <p:nvGrpSpPr>
              <p:cNvPr id="2069" name="Group 2068"/>
              <p:cNvGrpSpPr/>
              <p:nvPr/>
            </p:nvGrpSpPr>
            <p:grpSpPr>
              <a:xfrm>
                <a:off x="1197111" y="1671679"/>
                <a:ext cx="1676237" cy="1433319"/>
                <a:chOff x="1197111" y="1671679"/>
                <a:chExt cx="1676237" cy="1433319"/>
              </a:xfrm>
            </p:grpSpPr>
            <p:sp>
              <p:nvSpPr>
                <p:cNvPr id="2073" name="Freeform 2072"/>
                <p:cNvSpPr/>
                <p:nvPr/>
              </p:nvSpPr>
              <p:spPr>
                <a:xfrm>
                  <a:off x="1197111" y="1671680"/>
                  <a:ext cx="1676237" cy="1433318"/>
                </a:xfrm>
                <a:custGeom>
                  <a:avLst/>
                  <a:gdLst>
                    <a:gd name="connsiteX0" fmla="*/ 498074 w 1676237"/>
                    <a:gd name="connsiteY0" fmla="*/ 1125 h 1433318"/>
                    <a:gd name="connsiteX1" fmla="*/ 783533 w 1676237"/>
                    <a:gd name="connsiteY1" fmla="*/ 104183 h 1433318"/>
                    <a:gd name="connsiteX2" fmla="*/ 838119 w 1676237"/>
                    <a:gd name="connsiteY2" fmla="*/ 165022 h 1433318"/>
                    <a:gd name="connsiteX3" fmla="*/ 892704 w 1676237"/>
                    <a:gd name="connsiteY3" fmla="*/ 104183 h 1433318"/>
                    <a:gd name="connsiteX4" fmla="*/ 1672906 w 1676237"/>
                    <a:gd name="connsiteY4" fmla="*/ 639163 h 1433318"/>
                    <a:gd name="connsiteX5" fmla="*/ 911018 w 1676237"/>
                    <a:gd name="connsiteY5" fmla="*/ 1387935 h 1433318"/>
                    <a:gd name="connsiteX6" fmla="*/ 838119 w 1676237"/>
                    <a:gd name="connsiteY6" fmla="*/ 1332444 h 1433318"/>
                    <a:gd name="connsiteX7" fmla="*/ 765219 w 1676237"/>
                    <a:gd name="connsiteY7" fmla="*/ 1387935 h 1433318"/>
                    <a:gd name="connsiteX8" fmla="*/ 3331 w 1676237"/>
                    <a:gd name="connsiteY8" fmla="*/ 639163 h 1433318"/>
                    <a:gd name="connsiteX9" fmla="*/ 498074 w 1676237"/>
                    <a:gd name="connsiteY9" fmla="*/ 1125 h 14333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676237" h="1433318">
                      <a:moveTo>
                        <a:pt x="498074" y="1125"/>
                      </a:moveTo>
                      <a:cubicBezTo>
                        <a:pt x="596437" y="-6421"/>
                        <a:pt x="696169" y="23527"/>
                        <a:pt x="783533" y="104183"/>
                      </a:cubicBezTo>
                      <a:lnTo>
                        <a:pt x="838119" y="165022"/>
                      </a:lnTo>
                      <a:lnTo>
                        <a:pt x="892704" y="104183"/>
                      </a:lnTo>
                      <a:cubicBezTo>
                        <a:pt x="1220320" y="-198276"/>
                        <a:pt x="1721855" y="212347"/>
                        <a:pt x="1672906" y="639163"/>
                      </a:cubicBezTo>
                      <a:cubicBezTo>
                        <a:pt x="1647770" y="954853"/>
                        <a:pt x="1283595" y="1611150"/>
                        <a:pt x="911018" y="1387935"/>
                      </a:cubicBezTo>
                      <a:lnTo>
                        <a:pt x="838119" y="1332444"/>
                      </a:lnTo>
                      <a:lnTo>
                        <a:pt x="765219" y="1387935"/>
                      </a:lnTo>
                      <a:cubicBezTo>
                        <a:pt x="392642" y="1611150"/>
                        <a:pt x="28467" y="954853"/>
                        <a:pt x="3331" y="639163"/>
                      </a:cubicBezTo>
                      <a:cubicBezTo>
                        <a:pt x="-32565" y="326165"/>
                        <a:pt x="227577" y="21875"/>
                        <a:pt x="498074" y="1125"/>
                      </a:cubicBezTo>
                      <a:close/>
                    </a:path>
                  </a:pathLst>
                </a:custGeom>
                <a:solidFill>
                  <a:srgbClr val="EC7064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074" name="Freeform 2073"/>
                <p:cNvSpPr/>
                <p:nvPr/>
              </p:nvSpPr>
              <p:spPr>
                <a:xfrm>
                  <a:off x="2035229" y="1671679"/>
                  <a:ext cx="838119" cy="1433319"/>
                </a:xfrm>
                <a:custGeom>
                  <a:avLst/>
                  <a:gdLst>
                    <a:gd name="connsiteX0" fmla="*/ 321589 w 838119"/>
                    <a:gd name="connsiteY0" fmla="*/ 154 h 1433319"/>
                    <a:gd name="connsiteX1" fmla="*/ 834788 w 838119"/>
                    <a:gd name="connsiteY1" fmla="*/ 639164 h 1433319"/>
                    <a:gd name="connsiteX2" fmla="*/ 72900 w 838119"/>
                    <a:gd name="connsiteY2" fmla="*/ 1387936 h 1433319"/>
                    <a:gd name="connsiteX3" fmla="*/ 1 w 838119"/>
                    <a:gd name="connsiteY3" fmla="*/ 1332445 h 1433319"/>
                    <a:gd name="connsiteX4" fmla="*/ 0 w 838119"/>
                    <a:gd name="connsiteY4" fmla="*/ 1332446 h 1433319"/>
                    <a:gd name="connsiteX5" fmla="*/ 0 w 838119"/>
                    <a:gd name="connsiteY5" fmla="*/ 165022 h 1433319"/>
                    <a:gd name="connsiteX6" fmla="*/ 1 w 838119"/>
                    <a:gd name="connsiteY6" fmla="*/ 165023 h 1433319"/>
                    <a:gd name="connsiteX7" fmla="*/ 54586 w 838119"/>
                    <a:gd name="connsiteY7" fmla="*/ 104184 h 1433319"/>
                    <a:gd name="connsiteX8" fmla="*/ 321589 w 838119"/>
                    <a:gd name="connsiteY8" fmla="*/ 154 h 14333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838119" h="1433319">
                      <a:moveTo>
                        <a:pt x="321589" y="154"/>
                      </a:moveTo>
                      <a:cubicBezTo>
                        <a:pt x="598565" y="8049"/>
                        <a:pt x="871500" y="319052"/>
                        <a:pt x="834788" y="639164"/>
                      </a:cubicBezTo>
                      <a:cubicBezTo>
                        <a:pt x="809652" y="954854"/>
                        <a:pt x="445477" y="1611151"/>
                        <a:pt x="72900" y="1387936"/>
                      </a:cubicBezTo>
                      <a:lnTo>
                        <a:pt x="1" y="1332445"/>
                      </a:lnTo>
                      <a:lnTo>
                        <a:pt x="0" y="1332446"/>
                      </a:lnTo>
                      <a:lnTo>
                        <a:pt x="0" y="165022"/>
                      </a:lnTo>
                      <a:lnTo>
                        <a:pt x="1" y="165023"/>
                      </a:lnTo>
                      <a:lnTo>
                        <a:pt x="54586" y="104184"/>
                      </a:lnTo>
                      <a:cubicBezTo>
                        <a:pt x="136490" y="28569"/>
                        <a:pt x="229264" y="-2478"/>
                        <a:pt x="321589" y="154"/>
                      </a:cubicBezTo>
                      <a:close/>
                    </a:path>
                  </a:pathLst>
                </a:custGeom>
                <a:solidFill>
                  <a:srgbClr val="E84C3D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070" name="Group 2069"/>
              <p:cNvGrpSpPr/>
              <p:nvPr/>
            </p:nvGrpSpPr>
            <p:grpSpPr>
              <a:xfrm rot="2700000">
                <a:off x="2122165" y="1174441"/>
                <a:ext cx="426826" cy="857864"/>
                <a:chOff x="4898239" y="1582532"/>
                <a:chExt cx="309771" cy="622599"/>
              </a:xfrm>
            </p:grpSpPr>
            <p:sp>
              <p:nvSpPr>
                <p:cNvPr id="2071" name="Freeform 2070"/>
                <p:cNvSpPr/>
                <p:nvPr/>
              </p:nvSpPr>
              <p:spPr>
                <a:xfrm rot="16200000">
                  <a:off x="4741825" y="1738946"/>
                  <a:ext cx="622599" cy="309771"/>
                </a:xfrm>
                <a:custGeom>
                  <a:avLst/>
                  <a:gdLst>
                    <a:gd name="connsiteX0" fmla="*/ 311022 w 622599"/>
                    <a:gd name="connsiteY0" fmla="*/ 1 h 309771"/>
                    <a:gd name="connsiteX1" fmla="*/ 554886 w 622599"/>
                    <a:gd name="connsiteY1" fmla="*/ 87690 h 309771"/>
                    <a:gd name="connsiteX2" fmla="*/ 620070 w 622599"/>
                    <a:gd name="connsiteY2" fmla="*/ 153608 h 309771"/>
                    <a:gd name="connsiteX3" fmla="*/ 620481 w 622599"/>
                    <a:gd name="connsiteY3" fmla="*/ 153605 h 309771"/>
                    <a:gd name="connsiteX4" fmla="*/ 620274 w 622599"/>
                    <a:gd name="connsiteY4" fmla="*/ 153815 h 309771"/>
                    <a:gd name="connsiteX5" fmla="*/ 622599 w 622599"/>
                    <a:gd name="connsiteY5" fmla="*/ 156166 h 309771"/>
                    <a:gd name="connsiteX6" fmla="*/ 617944 w 622599"/>
                    <a:gd name="connsiteY6" fmla="*/ 156177 h 309771"/>
                    <a:gd name="connsiteX7" fmla="*/ 553568 w 622599"/>
                    <a:gd name="connsiteY7" fmla="*/ 221424 h 309771"/>
                    <a:gd name="connsiteX8" fmla="*/ 2658 w 622599"/>
                    <a:gd name="connsiteY8" fmla="*/ 158149 h 309771"/>
                    <a:gd name="connsiteX9" fmla="*/ 118479 w 622599"/>
                    <a:gd name="connsiteY9" fmla="*/ 157297 h 309771"/>
                    <a:gd name="connsiteX10" fmla="*/ 0 w 622599"/>
                    <a:gd name="connsiteY10" fmla="*/ 157563 h 309771"/>
                    <a:gd name="connsiteX11" fmla="*/ 311022 w 622599"/>
                    <a:gd name="connsiteY11" fmla="*/ 1 h 3097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622599" h="309771">
                      <a:moveTo>
                        <a:pt x="311022" y="1"/>
                      </a:moveTo>
                      <a:cubicBezTo>
                        <a:pt x="396643" y="-192"/>
                        <a:pt x="482317" y="29028"/>
                        <a:pt x="554886" y="87690"/>
                      </a:cubicBezTo>
                      <a:lnTo>
                        <a:pt x="620070" y="153608"/>
                      </a:lnTo>
                      <a:lnTo>
                        <a:pt x="620481" y="153605"/>
                      </a:lnTo>
                      <a:lnTo>
                        <a:pt x="620274" y="153815"/>
                      </a:lnTo>
                      <a:lnTo>
                        <a:pt x="622599" y="156166"/>
                      </a:lnTo>
                      <a:lnTo>
                        <a:pt x="617944" y="156177"/>
                      </a:lnTo>
                      <a:lnTo>
                        <a:pt x="553568" y="221424"/>
                      </a:lnTo>
                      <a:cubicBezTo>
                        <a:pt x="386280" y="357309"/>
                        <a:pt x="148614" y="336615"/>
                        <a:pt x="2658" y="158149"/>
                      </a:cubicBezTo>
                      <a:lnTo>
                        <a:pt x="118479" y="157297"/>
                      </a:lnTo>
                      <a:lnTo>
                        <a:pt x="0" y="157563"/>
                      </a:lnTo>
                      <a:cubicBezTo>
                        <a:pt x="82792" y="52801"/>
                        <a:pt x="196861" y="257"/>
                        <a:pt x="311022" y="1"/>
                      </a:cubicBezTo>
                      <a:close/>
                    </a:path>
                  </a:pathLst>
                </a:custGeom>
                <a:solidFill>
                  <a:srgbClr val="58D68F"/>
                </a:solidFill>
                <a:ln w="635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072" name="Freeform 2071"/>
                <p:cNvSpPr/>
                <p:nvPr/>
              </p:nvSpPr>
              <p:spPr>
                <a:xfrm>
                  <a:off x="5053124" y="1582532"/>
                  <a:ext cx="154886" cy="622599"/>
                </a:xfrm>
                <a:custGeom>
                  <a:avLst/>
                  <a:gdLst>
                    <a:gd name="connsiteX0" fmla="*/ 1281 w 154886"/>
                    <a:gd name="connsiteY0" fmla="*/ 0 h 622599"/>
                    <a:gd name="connsiteX1" fmla="*/ 1292 w 154886"/>
                    <a:gd name="connsiteY1" fmla="*/ 4655 h 622599"/>
                    <a:gd name="connsiteX2" fmla="*/ 66539 w 154886"/>
                    <a:gd name="connsiteY2" fmla="*/ 69031 h 622599"/>
                    <a:gd name="connsiteX3" fmla="*/ 3264 w 154886"/>
                    <a:gd name="connsiteY3" fmla="*/ 619941 h 622599"/>
                    <a:gd name="connsiteX4" fmla="*/ 2412 w 154886"/>
                    <a:gd name="connsiteY4" fmla="*/ 504120 h 622599"/>
                    <a:gd name="connsiteX5" fmla="*/ 2678 w 154886"/>
                    <a:gd name="connsiteY5" fmla="*/ 622599 h 622599"/>
                    <a:gd name="connsiteX6" fmla="*/ 0 w 154886"/>
                    <a:gd name="connsiteY6" fmla="*/ 619972 h 622599"/>
                    <a:gd name="connsiteX7" fmla="*/ 0 w 154886"/>
                    <a:gd name="connsiteY7" fmla="*/ 1267 h 6225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54886" h="622599">
                      <a:moveTo>
                        <a:pt x="1281" y="0"/>
                      </a:moveTo>
                      <a:lnTo>
                        <a:pt x="1292" y="4655"/>
                      </a:lnTo>
                      <a:lnTo>
                        <a:pt x="66539" y="69031"/>
                      </a:lnTo>
                      <a:cubicBezTo>
                        <a:pt x="202424" y="236319"/>
                        <a:pt x="181730" y="473985"/>
                        <a:pt x="3264" y="619941"/>
                      </a:cubicBezTo>
                      <a:lnTo>
                        <a:pt x="2412" y="504120"/>
                      </a:lnTo>
                      <a:lnTo>
                        <a:pt x="2678" y="622599"/>
                      </a:lnTo>
                      <a:lnTo>
                        <a:pt x="0" y="619972"/>
                      </a:lnTo>
                      <a:lnTo>
                        <a:pt x="0" y="1267"/>
                      </a:lnTo>
                      <a:close/>
                    </a:path>
                  </a:pathLst>
                </a:custGeom>
                <a:solidFill>
                  <a:srgbClr val="27AE60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2004" name="Group 2003"/>
            <p:cNvGrpSpPr/>
            <p:nvPr/>
          </p:nvGrpSpPr>
          <p:grpSpPr>
            <a:xfrm>
              <a:off x="2174247" y="3832677"/>
              <a:ext cx="355746" cy="430969"/>
              <a:chOff x="3467357" y="1386489"/>
              <a:chExt cx="1630321" cy="1975053"/>
            </a:xfrm>
          </p:grpSpPr>
          <p:sp>
            <p:nvSpPr>
              <p:cNvPr id="2064" name="Oval 2063"/>
              <p:cNvSpPr/>
              <p:nvPr/>
            </p:nvSpPr>
            <p:spPr>
              <a:xfrm>
                <a:off x="3467357" y="1731220"/>
                <a:ext cx="1630321" cy="1630321"/>
              </a:xfrm>
              <a:prstGeom prst="ellipse">
                <a:avLst/>
              </a:prstGeom>
              <a:solidFill>
                <a:srgbClr val="F8B61A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65" name="Freeform 2064"/>
              <p:cNvSpPr/>
              <p:nvPr/>
            </p:nvSpPr>
            <p:spPr>
              <a:xfrm>
                <a:off x="4267611" y="1731220"/>
                <a:ext cx="830067" cy="1630322"/>
              </a:xfrm>
              <a:custGeom>
                <a:avLst/>
                <a:gdLst>
                  <a:gd name="connsiteX0" fmla="*/ 14906 w 830067"/>
                  <a:gd name="connsiteY0" fmla="*/ 0 h 1630322"/>
                  <a:gd name="connsiteX1" fmla="*/ 830067 w 830067"/>
                  <a:gd name="connsiteY1" fmla="*/ 815161 h 1630322"/>
                  <a:gd name="connsiteX2" fmla="*/ 14906 w 830067"/>
                  <a:gd name="connsiteY2" fmla="*/ 1630322 h 1630322"/>
                  <a:gd name="connsiteX3" fmla="*/ 0 w 830067"/>
                  <a:gd name="connsiteY3" fmla="*/ 1628819 h 1630322"/>
                  <a:gd name="connsiteX4" fmla="*/ 0 w 830067"/>
                  <a:gd name="connsiteY4" fmla="*/ 1503 h 1630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30067" h="1630322">
                    <a:moveTo>
                      <a:pt x="14906" y="0"/>
                    </a:moveTo>
                    <a:cubicBezTo>
                      <a:pt x="465107" y="0"/>
                      <a:pt x="830067" y="364960"/>
                      <a:pt x="830067" y="815161"/>
                    </a:cubicBezTo>
                    <a:cubicBezTo>
                      <a:pt x="830067" y="1265362"/>
                      <a:pt x="465107" y="1630322"/>
                      <a:pt x="14906" y="1630322"/>
                    </a:cubicBezTo>
                    <a:lnTo>
                      <a:pt x="0" y="1628819"/>
                    </a:lnTo>
                    <a:lnTo>
                      <a:pt x="0" y="1503"/>
                    </a:lnTo>
                    <a:close/>
                  </a:path>
                </a:pathLst>
              </a:custGeom>
              <a:solidFill>
                <a:srgbClr val="F19E12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2066" name="Group 2065"/>
              <p:cNvGrpSpPr/>
              <p:nvPr/>
            </p:nvGrpSpPr>
            <p:grpSpPr>
              <a:xfrm rot="2700000">
                <a:off x="4357498" y="1170969"/>
                <a:ext cx="426826" cy="857866"/>
                <a:chOff x="4910359" y="1566848"/>
                <a:chExt cx="309771" cy="622600"/>
              </a:xfrm>
            </p:grpSpPr>
            <p:sp>
              <p:nvSpPr>
                <p:cNvPr id="2067" name="Freeform 2066"/>
                <p:cNvSpPr/>
                <p:nvPr/>
              </p:nvSpPr>
              <p:spPr>
                <a:xfrm rot="16200000">
                  <a:off x="4753945" y="1723262"/>
                  <a:ext cx="622599" cy="309771"/>
                </a:xfrm>
                <a:custGeom>
                  <a:avLst/>
                  <a:gdLst>
                    <a:gd name="connsiteX0" fmla="*/ 311022 w 622599"/>
                    <a:gd name="connsiteY0" fmla="*/ 1 h 309771"/>
                    <a:gd name="connsiteX1" fmla="*/ 554886 w 622599"/>
                    <a:gd name="connsiteY1" fmla="*/ 87690 h 309771"/>
                    <a:gd name="connsiteX2" fmla="*/ 620070 w 622599"/>
                    <a:gd name="connsiteY2" fmla="*/ 153608 h 309771"/>
                    <a:gd name="connsiteX3" fmla="*/ 620481 w 622599"/>
                    <a:gd name="connsiteY3" fmla="*/ 153605 h 309771"/>
                    <a:gd name="connsiteX4" fmla="*/ 620274 w 622599"/>
                    <a:gd name="connsiteY4" fmla="*/ 153815 h 309771"/>
                    <a:gd name="connsiteX5" fmla="*/ 622599 w 622599"/>
                    <a:gd name="connsiteY5" fmla="*/ 156166 h 309771"/>
                    <a:gd name="connsiteX6" fmla="*/ 617944 w 622599"/>
                    <a:gd name="connsiteY6" fmla="*/ 156177 h 309771"/>
                    <a:gd name="connsiteX7" fmla="*/ 553568 w 622599"/>
                    <a:gd name="connsiteY7" fmla="*/ 221424 h 309771"/>
                    <a:gd name="connsiteX8" fmla="*/ 2658 w 622599"/>
                    <a:gd name="connsiteY8" fmla="*/ 158149 h 309771"/>
                    <a:gd name="connsiteX9" fmla="*/ 118479 w 622599"/>
                    <a:gd name="connsiteY9" fmla="*/ 157297 h 309771"/>
                    <a:gd name="connsiteX10" fmla="*/ 0 w 622599"/>
                    <a:gd name="connsiteY10" fmla="*/ 157563 h 309771"/>
                    <a:gd name="connsiteX11" fmla="*/ 311022 w 622599"/>
                    <a:gd name="connsiteY11" fmla="*/ 1 h 3097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622599" h="309771">
                      <a:moveTo>
                        <a:pt x="311022" y="1"/>
                      </a:moveTo>
                      <a:cubicBezTo>
                        <a:pt x="396643" y="-192"/>
                        <a:pt x="482317" y="29028"/>
                        <a:pt x="554886" y="87690"/>
                      </a:cubicBezTo>
                      <a:lnTo>
                        <a:pt x="620070" y="153608"/>
                      </a:lnTo>
                      <a:lnTo>
                        <a:pt x="620481" y="153605"/>
                      </a:lnTo>
                      <a:lnTo>
                        <a:pt x="620274" y="153815"/>
                      </a:lnTo>
                      <a:lnTo>
                        <a:pt x="622599" y="156166"/>
                      </a:lnTo>
                      <a:lnTo>
                        <a:pt x="617944" y="156177"/>
                      </a:lnTo>
                      <a:lnTo>
                        <a:pt x="553568" y="221424"/>
                      </a:lnTo>
                      <a:cubicBezTo>
                        <a:pt x="386280" y="357309"/>
                        <a:pt x="148614" y="336615"/>
                        <a:pt x="2658" y="158149"/>
                      </a:cubicBezTo>
                      <a:lnTo>
                        <a:pt x="118479" y="157297"/>
                      </a:lnTo>
                      <a:lnTo>
                        <a:pt x="0" y="157563"/>
                      </a:lnTo>
                      <a:cubicBezTo>
                        <a:pt x="82792" y="52801"/>
                        <a:pt x="196861" y="257"/>
                        <a:pt x="311022" y="1"/>
                      </a:cubicBezTo>
                      <a:close/>
                    </a:path>
                  </a:pathLst>
                </a:custGeom>
                <a:solidFill>
                  <a:srgbClr val="58D68F"/>
                </a:solidFill>
                <a:ln w="635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068" name="Freeform 2067"/>
                <p:cNvSpPr/>
                <p:nvPr/>
              </p:nvSpPr>
              <p:spPr>
                <a:xfrm>
                  <a:off x="5065243" y="1566849"/>
                  <a:ext cx="154886" cy="622599"/>
                </a:xfrm>
                <a:custGeom>
                  <a:avLst/>
                  <a:gdLst>
                    <a:gd name="connsiteX0" fmla="*/ 1281 w 154886"/>
                    <a:gd name="connsiteY0" fmla="*/ 0 h 622599"/>
                    <a:gd name="connsiteX1" fmla="*/ 1292 w 154886"/>
                    <a:gd name="connsiteY1" fmla="*/ 4655 h 622599"/>
                    <a:gd name="connsiteX2" fmla="*/ 66539 w 154886"/>
                    <a:gd name="connsiteY2" fmla="*/ 69031 h 622599"/>
                    <a:gd name="connsiteX3" fmla="*/ 3264 w 154886"/>
                    <a:gd name="connsiteY3" fmla="*/ 619941 h 622599"/>
                    <a:gd name="connsiteX4" fmla="*/ 2412 w 154886"/>
                    <a:gd name="connsiteY4" fmla="*/ 504120 h 622599"/>
                    <a:gd name="connsiteX5" fmla="*/ 2678 w 154886"/>
                    <a:gd name="connsiteY5" fmla="*/ 622599 h 622599"/>
                    <a:gd name="connsiteX6" fmla="*/ 0 w 154886"/>
                    <a:gd name="connsiteY6" fmla="*/ 619972 h 622599"/>
                    <a:gd name="connsiteX7" fmla="*/ 0 w 154886"/>
                    <a:gd name="connsiteY7" fmla="*/ 1267 h 6225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54886" h="622599">
                      <a:moveTo>
                        <a:pt x="1281" y="0"/>
                      </a:moveTo>
                      <a:lnTo>
                        <a:pt x="1292" y="4655"/>
                      </a:lnTo>
                      <a:lnTo>
                        <a:pt x="66539" y="69031"/>
                      </a:lnTo>
                      <a:cubicBezTo>
                        <a:pt x="202424" y="236319"/>
                        <a:pt x="181730" y="473985"/>
                        <a:pt x="3264" y="619941"/>
                      </a:cubicBezTo>
                      <a:lnTo>
                        <a:pt x="2412" y="504120"/>
                      </a:lnTo>
                      <a:lnTo>
                        <a:pt x="2678" y="622599"/>
                      </a:lnTo>
                      <a:lnTo>
                        <a:pt x="0" y="619972"/>
                      </a:lnTo>
                      <a:lnTo>
                        <a:pt x="0" y="1267"/>
                      </a:lnTo>
                      <a:close/>
                    </a:path>
                  </a:pathLst>
                </a:custGeom>
                <a:solidFill>
                  <a:srgbClr val="27AE60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2005" name="Group 2004"/>
            <p:cNvGrpSpPr/>
            <p:nvPr/>
          </p:nvGrpSpPr>
          <p:grpSpPr>
            <a:xfrm>
              <a:off x="3404978" y="3852683"/>
              <a:ext cx="392762" cy="419835"/>
              <a:chOff x="3589257" y="1246862"/>
              <a:chExt cx="1485489" cy="1587885"/>
            </a:xfrm>
          </p:grpSpPr>
          <p:cxnSp>
            <p:nvCxnSpPr>
              <p:cNvPr id="2053" name="Straight Connector 2052"/>
              <p:cNvCxnSpPr/>
              <p:nvPr/>
            </p:nvCxnSpPr>
            <p:spPr>
              <a:xfrm flipV="1">
                <a:off x="3896226" y="1557868"/>
                <a:ext cx="335757" cy="789942"/>
              </a:xfrm>
              <a:prstGeom prst="line">
                <a:avLst/>
              </a:prstGeom>
              <a:noFill/>
              <a:ln w="101600" cap="flat" cmpd="sng" algn="ctr">
                <a:solidFill>
                  <a:srgbClr val="58D68F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2054" name="Straight Connector 2053"/>
              <p:cNvCxnSpPr/>
              <p:nvPr/>
            </p:nvCxnSpPr>
            <p:spPr>
              <a:xfrm flipH="1" flipV="1">
                <a:off x="4246378" y="1557868"/>
                <a:ext cx="335757" cy="789942"/>
              </a:xfrm>
              <a:prstGeom prst="line">
                <a:avLst/>
              </a:prstGeom>
              <a:noFill/>
              <a:ln w="101600" cap="flat" cmpd="sng" algn="ctr">
                <a:solidFill>
                  <a:srgbClr val="27AE60"/>
                </a:solidFill>
                <a:prstDash val="solid"/>
                <a:miter lim="800000"/>
              </a:ln>
              <a:effectLst/>
            </p:spPr>
          </p:cxnSp>
          <p:grpSp>
            <p:nvGrpSpPr>
              <p:cNvPr id="2055" name="Group 2054"/>
              <p:cNvGrpSpPr/>
              <p:nvPr/>
            </p:nvGrpSpPr>
            <p:grpSpPr>
              <a:xfrm>
                <a:off x="3589257" y="2220809"/>
                <a:ext cx="613937" cy="613938"/>
                <a:chOff x="4607481" y="4365751"/>
                <a:chExt cx="739649" cy="739650"/>
              </a:xfrm>
            </p:grpSpPr>
            <p:sp>
              <p:nvSpPr>
                <p:cNvPr id="2062" name="Oval 2061"/>
                <p:cNvSpPr/>
                <p:nvPr/>
              </p:nvSpPr>
              <p:spPr>
                <a:xfrm>
                  <a:off x="4607481" y="4365751"/>
                  <a:ext cx="739649" cy="739649"/>
                </a:xfrm>
                <a:prstGeom prst="ellipse">
                  <a:avLst/>
                </a:prstGeom>
                <a:solidFill>
                  <a:srgbClr val="C6495E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063" name="Freeform 2062"/>
                <p:cNvSpPr/>
                <p:nvPr/>
              </p:nvSpPr>
              <p:spPr>
                <a:xfrm>
                  <a:off x="4977304" y="4365751"/>
                  <a:ext cx="369826" cy="739650"/>
                </a:xfrm>
                <a:custGeom>
                  <a:avLst/>
                  <a:gdLst>
                    <a:gd name="connsiteX0" fmla="*/ 1 w 369826"/>
                    <a:gd name="connsiteY0" fmla="*/ 0 h 739650"/>
                    <a:gd name="connsiteX1" fmla="*/ 369826 w 369826"/>
                    <a:gd name="connsiteY1" fmla="*/ 369825 h 739650"/>
                    <a:gd name="connsiteX2" fmla="*/ 1 w 369826"/>
                    <a:gd name="connsiteY2" fmla="*/ 739650 h 739650"/>
                    <a:gd name="connsiteX3" fmla="*/ 0 w 369826"/>
                    <a:gd name="connsiteY3" fmla="*/ 739650 h 739650"/>
                    <a:gd name="connsiteX4" fmla="*/ 0 w 369826"/>
                    <a:gd name="connsiteY4" fmla="*/ 0 h 7396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69826" h="739650">
                      <a:moveTo>
                        <a:pt x="1" y="0"/>
                      </a:moveTo>
                      <a:cubicBezTo>
                        <a:pt x="204250" y="0"/>
                        <a:pt x="369826" y="165576"/>
                        <a:pt x="369826" y="369825"/>
                      </a:cubicBezTo>
                      <a:cubicBezTo>
                        <a:pt x="369826" y="574074"/>
                        <a:pt x="204250" y="739650"/>
                        <a:pt x="1" y="739650"/>
                      </a:cubicBezTo>
                      <a:lnTo>
                        <a:pt x="0" y="73965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52B42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056" name="Group 2055"/>
              <p:cNvGrpSpPr/>
              <p:nvPr/>
            </p:nvGrpSpPr>
            <p:grpSpPr>
              <a:xfrm>
                <a:off x="4260773" y="2220809"/>
                <a:ext cx="613937" cy="613938"/>
                <a:chOff x="4607481" y="4365751"/>
                <a:chExt cx="739649" cy="739650"/>
              </a:xfrm>
            </p:grpSpPr>
            <p:sp>
              <p:nvSpPr>
                <p:cNvPr id="2060" name="Oval 2059"/>
                <p:cNvSpPr/>
                <p:nvPr/>
              </p:nvSpPr>
              <p:spPr>
                <a:xfrm>
                  <a:off x="4607481" y="4365751"/>
                  <a:ext cx="739649" cy="739649"/>
                </a:xfrm>
                <a:prstGeom prst="ellipse">
                  <a:avLst/>
                </a:prstGeom>
                <a:solidFill>
                  <a:srgbClr val="C6495E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061" name="Freeform 2060"/>
                <p:cNvSpPr/>
                <p:nvPr/>
              </p:nvSpPr>
              <p:spPr>
                <a:xfrm>
                  <a:off x="4977304" y="4365751"/>
                  <a:ext cx="369826" cy="739650"/>
                </a:xfrm>
                <a:custGeom>
                  <a:avLst/>
                  <a:gdLst>
                    <a:gd name="connsiteX0" fmla="*/ 1 w 369826"/>
                    <a:gd name="connsiteY0" fmla="*/ 0 h 739650"/>
                    <a:gd name="connsiteX1" fmla="*/ 369826 w 369826"/>
                    <a:gd name="connsiteY1" fmla="*/ 369825 h 739650"/>
                    <a:gd name="connsiteX2" fmla="*/ 1 w 369826"/>
                    <a:gd name="connsiteY2" fmla="*/ 739650 h 739650"/>
                    <a:gd name="connsiteX3" fmla="*/ 0 w 369826"/>
                    <a:gd name="connsiteY3" fmla="*/ 739650 h 739650"/>
                    <a:gd name="connsiteX4" fmla="*/ 0 w 369826"/>
                    <a:gd name="connsiteY4" fmla="*/ 0 h 7396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69826" h="739650">
                      <a:moveTo>
                        <a:pt x="1" y="0"/>
                      </a:moveTo>
                      <a:cubicBezTo>
                        <a:pt x="204250" y="0"/>
                        <a:pt x="369826" y="165576"/>
                        <a:pt x="369826" y="369825"/>
                      </a:cubicBezTo>
                      <a:cubicBezTo>
                        <a:pt x="369826" y="574074"/>
                        <a:pt x="204250" y="739650"/>
                        <a:pt x="1" y="739650"/>
                      </a:cubicBezTo>
                      <a:lnTo>
                        <a:pt x="0" y="73965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52B42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057" name="Group 2056"/>
              <p:cNvGrpSpPr/>
              <p:nvPr/>
            </p:nvGrpSpPr>
            <p:grpSpPr>
              <a:xfrm>
                <a:off x="4189264" y="1246862"/>
                <a:ext cx="885482" cy="428318"/>
                <a:chOff x="4063354" y="1112562"/>
                <a:chExt cx="885482" cy="428318"/>
              </a:xfrm>
            </p:grpSpPr>
            <p:sp>
              <p:nvSpPr>
                <p:cNvPr id="2058" name="Freeform 2057"/>
                <p:cNvSpPr/>
                <p:nvPr/>
              </p:nvSpPr>
              <p:spPr>
                <a:xfrm rot="20700000">
                  <a:off x="4063354" y="1112562"/>
                  <a:ext cx="857864" cy="426826"/>
                </a:xfrm>
                <a:custGeom>
                  <a:avLst/>
                  <a:gdLst>
                    <a:gd name="connsiteX0" fmla="*/ 311022 w 622599"/>
                    <a:gd name="connsiteY0" fmla="*/ 1 h 309771"/>
                    <a:gd name="connsiteX1" fmla="*/ 554886 w 622599"/>
                    <a:gd name="connsiteY1" fmla="*/ 87690 h 309771"/>
                    <a:gd name="connsiteX2" fmla="*/ 620070 w 622599"/>
                    <a:gd name="connsiteY2" fmla="*/ 153608 h 309771"/>
                    <a:gd name="connsiteX3" fmla="*/ 620481 w 622599"/>
                    <a:gd name="connsiteY3" fmla="*/ 153605 h 309771"/>
                    <a:gd name="connsiteX4" fmla="*/ 620274 w 622599"/>
                    <a:gd name="connsiteY4" fmla="*/ 153815 h 309771"/>
                    <a:gd name="connsiteX5" fmla="*/ 622599 w 622599"/>
                    <a:gd name="connsiteY5" fmla="*/ 156166 h 309771"/>
                    <a:gd name="connsiteX6" fmla="*/ 617944 w 622599"/>
                    <a:gd name="connsiteY6" fmla="*/ 156177 h 309771"/>
                    <a:gd name="connsiteX7" fmla="*/ 553568 w 622599"/>
                    <a:gd name="connsiteY7" fmla="*/ 221424 h 309771"/>
                    <a:gd name="connsiteX8" fmla="*/ 2658 w 622599"/>
                    <a:gd name="connsiteY8" fmla="*/ 158149 h 309771"/>
                    <a:gd name="connsiteX9" fmla="*/ 118479 w 622599"/>
                    <a:gd name="connsiteY9" fmla="*/ 157297 h 309771"/>
                    <a:gd name="connsiteX10" fmla="*/ 0 w 622599"/>
                    <a:gd name="connsiteY10" fmla="*/ 157563 h 309771"/>
                    <a:gd name="connsiteX11" fmla="*/ 311022 w 622599"/>
                    <a:gd name="connsiteY11" fmla="*/ 1 h 3097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622599" h="309771">
                      <a:moveTo>
                        <a:pt x="311022" y="1"/>
                      </a:moveTo>
                      <a:cubicBezTo>
                        <a:pt x="396643" y="-192"/>
                        <a:pt x="482317" y="29028"/>
                        <a:pt x="554886" y="87690"/>
                      </a:cubicBezTo>
                      <a:lnTo>
                        <a:pt x="620070" y="153608"/>
                      </a:lnTo>
                      <a:lnTo>
                        <a:pt x="620481" y="153605"/>
                      </a:lnTo>
                      <a:lnTo>
                        <a:pt x="620274" y="153815"/>
                      </a:lnTo>
                      <a:lnTo>
                        <a:pt x="622599" y="156166"/>
                      </a:lnTo>
                      <a:lnTo>
                        <a:pt x="617944" y="156177"/>
                      </a:lnTo>
                      <a:lnTo>
                        <a:pt x="553568" y="221424"/>
                      </a:lnTo>
                      <a:cubicBezTo>
                        <a:pt x="386280" y="357309"/>
                        <a:pt x="148614" y="336615"/>
                        <a:pt x="2658" y="158149"/>
                      </a:cubicBezTo>
                      <a:lnTo>
                        <a:pt x="118479" y="157297"/>
                      </a:lnTo>
                      <a:lnTo>
                        <a:pt x="0" y="157563"/>
                      </a:lnTo>
                      <a:cubicBezTo>
                        <a:pt x="82792" y="52801"/>
                        <a:pt x="196861" y="257"/>
                        <a:pt x="311022" y="1"/>
                      </a:cubicBezTo>
                      <a:close/>
                    </a:path>
                  </a:pathLst>
                </a:custGeom>
                <a:solidFill>
                  <a:srgbClr val="58D68F"/>
                </a:solidFill>
                <a:ln w="635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059" name="Freeform 2058"/>
                <p:cNvSpPr/>
                <p:nvPr/>
              </p:nvSpPr>
              <p:spPr>
                <a:xfrm rot="4500000">
                  <a:off x="4413197" y="1005241"/>
                  <a:ext cx="213414" cy="857864"/>
                </a:xfrm>
                <a:custGeom>
                  <a:avLst/>
                  <a:gdLst>
                    <a:gd name="connsiteX0" fmla="*/ 1281 w 154886"/>
                    <a:gd name="connsiteY0" fmla="*/ 0 h 622599"/>
                    <a:gd name="connsiteX1" fmla="*/ 1292 w 154886"/>
                    <a:gd name="connsiteY1" fmla="*/ 4655 h 622599"/>
                    <a:gd name="connsiteX2" fmla="*/ 66539 w 154886"/>
                    <a:gd name="connsiteY2" fmla="*/ 69031 h 622599"/>
                    <a:gd name="connsiteX3" fmla="*/ 3264 w 154886"/>
                    <a:gd name="connsiteY3" fmla="*/ 619941 h 622599"/>
                    <a:gd name="connsiteX4" fmla="*/ 2412 w 154886"/>
                    <a:gd name="connsiteY4" fmla="*/ 504120 h 622599"/>
                    <a:gd name="connsiteX5" fmla="*/ 2678 w 154886"/>
                    <a:gd name="connsiteY5" fmla="*/ 622599 h 622599"/>
                    <a:gd name="connsiteX6" fmla="*/ 0 w 154886"/>
                    <a:gd name="connsiteY6" fmla="*/ 619972 h 622599"/>
                    <a:gd name="connsiteX7" fmla="*/ 0 w 154886"/>
                    <a:gd name="connsiteY7" fmla="*/ 1267 h 6225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54886" h="622599">
                      <a:moveTo>
                        <a:pt x="1281" y="0"/>
                      </a:moveTo>
                      <a:lnTo>
                        <a:pt x="1292" y="4655"/>
                      </a:lnTo>
                      <a:lnTo>
                        <a:pt x="66539" y="69031"/>
                      </a:lnTo>
                      <a:cubicBezTo>
                        <a:pt x="202424" y="236319"/>
                        <a:pt x="181730" y="473985"/>
                        <a:pt x="3264" y="619941"/>
                      </a:cubicBezTo>
                      <a:lnTo>
                        <a:pt x="2412" y="504120"/>
                      </a:lnTo>
                      <a:lnTo>
                        <a:pt x="2678" y="622599"/>
                      </a:lnTo>
                      <a:lnTo>
                        <a:pt x="0" y="619972"/>
                      </a:lnTo>
                      <a:lnTo>
                        <a:pt x="0" y="1267"/>
                      </a:lnTo>
                      <a:close/>
                    </a:path>
                  </a:pathLst>
                </a:custGeom>
                <a:solidFill>
                  <a:srgbClr val="27AE60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2006" name="Group 2005"/>
            <p:cNvGrpSpPr/>
            <p:nvPr/>
          </p:nvGrpSpPr>
          <p:grpSpPr>
            <a:xfrm>
              <a:off x="1809291" y="3852683"/>
              <a:ext cx="293425" cy="406095"/>
              <a:chOff x="1633488" y="334932"/>
              <a:chExt cx="1344715" cy="1861064"/>
            </a:xfrm>
          </p:grpSpPr>
          <p:grpSp>
            <p:nvGrpSpPr>
              <p:cNvPr id="2029" name="Group 2028"/>
              <p:cNvGrpSpPr/>
              <p:nvPr/>
            </p:nvGrpSpPr>
            <p:grpSpPr>
              <a:xfrm>
                <a:off x="1633488" y="684696"/>
                <a:ext cx="1344715" cy="1511300"/>
                <a:chOff x="1633488" y="684696"/>
                <a:chExt cx="1344715" cy="1511300"/>
              </a:xfrm>
            </p:grpSpPr>
            <p:sp>
              <p:nvSpPr>
                <p:cNvPr id="2051" name="Freeform 2050"/>
                <p:cNvSpPr/>
                <p:nvPr/>
              </p:nvSpPr>
              <p:spPr>
                <a:xfrm flipH="1">
                  <a:off x="1633488" y="684696"/>
                  <a:ext cx="1344715" cy="1511300"/>
                </a:xfrm>
                <a:custGeom>
                  <a:avLst/>
                  <a:gdLst>
                    <a:gd name="connsiteX0" fmla="*/ 695217 w 1344715"/>
                    <a:gd name="connsiteY0" fmla="*/ 0 h 1511300"/>
                    <a:gd name="connsiteX1" fmla="*/ 685058 w 1344715"/>
                    <a:gd name="connsiteY1" fmla="*/ 0 h 1511300"/>
                    <a:gd name="connsiteX2" fmla="*/ 659657 w 1344715"/>
                    <a:gd name="connsiteY2" fmla="*/ 0 h 1511300"/>
                    <a:gd name="connsiteX3" fmla="*/ 649498 w 1344715"/>
                    <a:gd name="connsiteY3" fmla="*/ 0 h 1511300"/>
                    <a:gd name="connsiteX4" fmla="*/ 649498 w 1344715"/>
                    <a:gd name="connsiteY4" fmla="*/ 424 h 1511300"/>
                    <a:gd name="connsiteX5" fmla="*/ 556042 w 1344715"/>
                    <a:gd name="connsiteY5" fmla="*/ 4323 h 1511300"/>
                    <a:gd name="connsiteX6" fmla="*/ 619492 w 1344715"/>
                    <a:gd name="connsiteY6" fmla="*/ 1506592 h 1511300"/>
                    <a:gd name="connsiteX7" fmla="*/ 649498 w 1344715"/>
                    <a:gd name="connsiteY7" fmla="*/ 1509264 h 1511300"/>
                    <a:gd name="connsiteX8" fmla="*/ 649498 w 1344715"/>
                    <a:gd name="connsiteY8" fmla="*/ 1511300 h 1511300"/>
                    <a:gd name="connsiteX9" fmla="*/ 672357 w 1344715"/>
                    <a:gd name="connsiteY9" fmla="*/ 1511300 h 1511300"/>
                    <a:gd name="connsiteX10" fmla="*/ 672358 w 1344715"/>
                    <a:gd name="connsiteY10" fmla="*/ 1511300 h 1511300"/>
                    <a:gd name="connsiteX11" fmla="*/ 695217 w 1344715"/>
                    <a:gd name="connsiteY11" fmla="*/ 1511300 h 1511300"/>
                    <a:gd name="connsiteX12" fmla="*/ 695217 w 1344715"/>
                    <a:gd name="connsiteY12" fmla="*/ 1507477 h 1511300"/>
                    <a:gd name="connsiteX13" fmla="*/ 778028 w 1344715"/>
                    <a:gd name="connsiteY13" fmla="*/ 1493630 h 1511300"/>
                    <a:gd name="connsiteX14" fmla="*/ 788673 w 1344715"/>
                    <a:gd name="connsiteY14" fmla="*/ 4323 h 1511300"/>
                    <a:gd name="connsiteX15" fmla="*/ 695217 w 1344715"/>
                    <a:gd name="connsiteY15" fmla="*/ 424 h 15113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344715" h="1511300">
                      <a:moveTo>
                        <a:pt x="695217" y="0"/>
                      </a:moveTo>
                      <a:lnTo>
                        <a:pt x="685058" y="0"/>
                      </a:lnTo>
                      <a:lnTo>
                        <a:pt x="659657" y="0"/>
                      </a:lnTo>
                      <a:lnTo>
                        <a:pt x="649498" y="0"/>
                      </a:lnTo>
                      <a:lnTo>
                        <a:pt x="649498" y="424"/>
                      </a:lnTo>
                      <a:lnTo>
                        <a:pt x="556042" y="4323"/>
                      </a:lnTo>
                      <a:cubicBezTo>
                        <a:pt x="-429374" y="89872"/>
                        <a:pt x="90582" y="1417322"/>
                        <a:pt x="619492" y="1506592"/>
                      </a:cubicBezTo>
                      <a:lnTo>
                        <a:pt x="649498" y="1509264"/>
                      </a:lnTo>
                      <a:lnTo>
                        <a:pt x="649498" y="1511300"/>
                      </a:lnTo>
                      <a:lnTo>
                        <a:pt x="672357" y="1511300"/>
                      </a:lnTo>
                      <a:lnTo>
                        <a:pt x="672358" y="1511300"/>
                      </a:lnTo>
                      <a:lnTo>
                        <a:pt x="695217" y="1511300"/>
                      </a:lnTo>
                      <a:lnTo>
                        <a:pt x="695217" y="1507477"/>
                      </a:lnTo>
                      <a:lnTo>
                        <a:pt x="778028" y="1493630"/>
                      </a:lnTo>
                      <a:cubicBezTo>
                        <a:pt x="1287124" y="1330205"/>
                        <a:pt x="1741242" y="87020"/>
                        <a:pt x="788673" y="4323"/>
                      </a:cubicBezTo>
                      <a:lnTo>
                        <a:pt x="695217" y="424"/>
                      </a:lnTo>
                      <a:close/>
                    </a:path>
                  </a:pathLst>
                </a:custGeom>
                <a:solidFill>
                  <a:srgbClr val="E35443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052" name="Freeform 2051"/>
                <p:cNvSpPr/>
                <p:nvPr/>
              </p:nvSpPr>
              <p:spPr>
                <a:xfrm flipH="1">
                  <a:off x="2305845" y="684696"/>
                  <a:ext cx="672358" cy="1511300"/>
                </a:xfrm>
                <a:custGeom>
                  <a:avLst/>
                  <a:gdLst>
                    <a:gd name="connsiteX0" fmla="*/ 672358 w 672358"/>
                    <a:gd name="connsiteY0" fmla="*/ 0 h 1511300"/>
                    <a:gd name="connsiteX1" fmla="*/ 659657 w 672358"/>
                    <a:gd name="connsiteY1" fmla="*/ 0 h 1511300"/>
                    <a:gd name="connsiteX2" fmla="*/ 649498 w 672358"/>
                    <a:gd name="connsiteY2" fmla="*/ 0 h 1511300"/>
                    <a:gd name="connsiteX3" fmla="*/ 649498 w 672358"/>
                    <a:gd name="connsiteY3" fmla="*/ 424 h 1511300"/>
                    <a:gd name="connsiteX4" fmla="*/ 556042 w 672358"/>
                    <a:gd name="connsiteY4" fmla="*/ 4323 h 1511300"/>
                    <a:gd name="connsiteX5" fmla="*/ 619492 w 672358"/>
                    <a:gd name="connsiteY5" fmla="*/ 1506592 h 1511300"/>
                    <a:gd name="connsiteX6" fmla="*/ 649498 w 672358"/>
                    <a:gd name="connsiteY6" fmla="*/ 1509264 h 1511300"/>
                    <a:gd name="connsiteX7" fmla="*/ 649498 w 672358"/>
                    <a:gd name="connsiteY7" fmla="*/ 1511300 h 1511300"/>
                    <a:gd name="connsiteX8" fmla="*/ 672357 w 672358"/>
                    <a:gd name="connsiteY8" fmla="*/ 1511300 h 1511300"/>
                    <a:gd name="connsiteX9" fmla="*/ 672358 w 672358"/>
                    <a:gd name="connsiteY9" fmla="*/ 1511300 h 15113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672358" h="1511300">
                      <a:moveTo>
                        <a:pt x="672358" y="0"/>
                      </a:moveTo>
                      <a:lnTo>
                        <a:pt x="659657" y="0"/>
                      </a:lnTo>
                      <a:lnTo>
                        <a:pt x="649498" y="0"/>
                      </a:lnTo>
                      <a:lnTo>
                        <a:pt x="649498" y="424"/>
                      </a:lnTo>
                      <a:lnTo>
                        <a:pt x="556042" y="4323"/>
                      </a:lnTo>
                      <a:cubicBezTo>
                        <a:pt x="-429374" y="89872"/>
                        <a:pt x="90582" y="1417322"/>
                        <a:pt x="619492" y="1506592"/>
                      </a:cubicBezTo>
                      <a:lnTo>
                        <a:pt x="649498" y="1509264"/>
                      </a:lnTo>
                      <a:lnTo>
                        <a:pt x="649498" y="1511300"/>
                      </a:lnTo>
                      <a:lnTo>
                        <a:pt x="672357" y="1511300"/>
                      </a:lnTo>
                      <a:lnTo>
                        <a:pt x="672358" y="1511300"/>
                      </a:lnTo>
                      <a:close/>
                    </a:path>
                  </a:pathLst>
                </a:custGeom>
                <a:solidFill>
                  <a:srgbClr val="D63120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030" name="Group 2029"/>
              <p:cNvGrpSpPr/>
              <p:nvPr/>
            </p:nvGrpSpPr>
            <p:grpSpPr>
              <a:xfrm>
                <a:off x="1985367" y="334932"/>
                <a:ext cx="643040" cy="505060"/>
                <a:chOff x="2362639" y="273524"/>
                <a:chExt cx="643040" cy="505060"/>
              </a:xfrm>
            </p:grpSpPr>
            <p:sp>
              <p:nvSpPr>
                <p:cNvPr id="2049" name="Freeform 2048"/>
                <p:cNvSpPr/>
                <p:nvPr/>
              </p:nvSpPr>
              <p:spPr>
                <a:xfrm rot="10800000" flipH="1">
                  <a:off x="2362639" y="273524"/>
                  <a:ext cx="643040" cy="499054"/>
                </a:xfrm>
                <a:custGeom>
                  <a:avLst/>
                  <a:gdLst>
                    <a:gd name="connsiteX0" fmla="*/ 643040 w 643040"/>
                    <a:gd name="connsiteY0" fmla="*/ 499054 h 499054"/>
                    <a:gd name="connsiteX1" fmla="*/ 562786 w 643040"/>
                    <a:gd name="connsiteY1" fmla="*/ 129158 h 499054"/>
                    <a:gd name="connsiteX2" fmla="*/ 509870 w 643040"/>
                    <a:gd name="connsiteY2" fmla="*/ 68037 h 499054"/>
                    <a:gd name="connsiteX3" fmla="*/ 320349 w 643040"/>
                    <a:gd name="connsiteY3" fmla="*/ 0 h 499054"/>
                    <a:gd name="connsiteX4" fmla="*/ 130829 w 643040"/>
                    <a:gd name="connsiteY4" fmla="*/ 68037 h 499054"/>
                    <a:gd name="connsiteX5" fmla="*/ 80828 w 643040"/>
                    <a:gd name="connsiteY5" fmla="*/ 125790 h 499054"/>
                    <a:gd name="connsiteX6" fmla="*/ 0 w 643040"/>
                    <a:gd name="connsiteY6" fmla="*/ 498332 h 499054"/>
                    <a:gd name="connsiteX7" fmla="*/ 204341 w 643040"/>
                    <a:gd name="connsiteY7" fmla="*/ 335747 h 499054"/>
                    <a:gd name="connsiteX8" fmla="*/ 321520 w 643040"/>
                    <a:gd name="connsiteY8" fmla="*/ 483020 h 499054"/>
                    <a:gd name="connsiteX9" fmla="*/ 321520 w 643040"/>
                    <a:gd name="connsiteY9" fmla="*/ 483742 h 499054"/>
                    <a:gd name="connsiteX10" fmla="*/ 438699 w 643040"/>
                    <a:gd name="connsiteY10" fmla="*/ 336469 h 4990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643040" h="499054">
                      <a:moveTo>
                        <a:pt x="643040" y="499054"/>
                      </a:moveTo>
                      <a:lnTo>
                        <a:pt x="562786" y="129158"/>
                      </a:lnTo>
                      <a:lnTo>
                        <a:pt x="509870" y="68037"/>
                      </a:lnTo>
                      <a:cubicBezTo>
                        <a:pt x="458367" y="25533"/>
                        <a:pt x="392340" y="0"/>
                        <a:pt x="320349" y="0"/>
                      </a:cubicBezTo>
                      <a:cubicBezTo>
                        <a:pt x="248359" y="0"/>
                        <a:pt x="182331" y="25533"/>
                        <a:pt x="130829" y="68037"/>
                      </a:cubicBezTo>
                      <a:lnTo>
                        <a:pt x="80828" y="125790"/>
                      </a:lnTo>
                      <a:lnTo>
                        <a:pt x="0" y="498332"/>
                      </a:lnTo>
                      <a:lnTo>
                        <a:pt x="204341" y="335747"/>
                      </a:lnTo>
                      <a:lnTo>
                        <a:pt x="321520" y="483020"/>
                      </a:lnTo>
                      <a:lnTo>
                        <a:pt x="321520" y="483742"/>
                      </a:lnTo>
                      <a:lnTo>
                        <a:pt x="438699" y="336469"/>
                      </a:lnTo>
                      <a:close/>
                    </a:path>
                  </a:pathLst>
                </a:custGeom>
                <a:solidFill>
                  <a:srgbClr val="58D68F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050" name="Freeform 2049"/>
                <p:cNvSpPr/>
                <p:nvPr/>
              </p:nvSpPr>
              <p:spPr>
                <a:xfrm rot="10800000" flipH="1">
                  <a:off x="2684159" y="279737"/>
                  <a:ext cx="321520" cy="498847"/>
                </a:xfrm>
                <a:custGeom>
                  <a:avLst/>
                  <a:gdLst>
                    <a:gd name="connsiteX0" fmla="*/ 321520 w 321520"/>
                    <a:gd name="connsiteY0" fmla="*/ 498847 h 498847"/>
                    <a:gd name="connsiteX1" fmla="*/ 241266 w 321520"/>
                    <a:gd name="connsiteY1" fmla="*/ 128951 h 498847"/>
                    <a:gd name="connsiteX2" fmla="*/ 188350 w 321520"/>
                    <a:gd name="connsiteY2" fmla="*/ 67830 h 498847"/>
                    <a:gd name="connsiteX3" fmla="*/ 101273 w 321520"/>
                    <a:gd name="connsiteY3" fmla="*/ 17873 h 498847"/>
                    <a:gd name="connsiteX4" fmla="*/ 0 w 321520"/>
                    <a:gd name="connsiteY4" fmla="*/ 0 h 498847"/>
                    <a:gd name="connsiteX5" fmla="*/ 0 w 321520"/>
                    <a:gd name="connsiteY5" fmla="*/ 482813 h 498847"/>
                    <a:gd name="connsiteX6" fmla="*/ 0 w 321520"/>
                    <a:gd name="connsiteY6" fmla="*/ 483535 h 498847"/>
                    <a:gd name="connsiteX7" fmla="*/ 117179 w 321520"/>
                    <a:gd name="connsiteY7" fmla="*/ 336262 h 4988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21520" h="498847">
                      <a:moveTo>
                        <a:pt x="321520" y="498847"/>
                      </a:moveTo>
                      <a:lnTo>
                        <a:pt x="241266" y="128951"/>
                      </a:lnTo>
                      <a:lnTo>
                        <a:pt x="188350" y="67830"/>
                      </a:lnTo>
                      <a:cubicBezTo>
                        <a:pt x="162599" y="46578"/>
                        <a:pt x="133216" y="29569"/>
                        <a:pt x="101273" y="17873"/>
                      </a:cubicBezTo>
                      <a:lnTo>
                        <a:pt x="0" y="0"/>
                      </a:lnTo>
                      <a:lnTo>
                        <a:pt x="0" y="482813"/>
                      </a:lnTo>
                      <a:lnTo>
                        <a:pt x="0" y="483535"/>
                      </a:lnTo>
                      <a:lnTo>
                        <a:pt x="117179" y="336262"/>
                      </a:lnTo>
                      <a:close/>
                    </a:path>
                  </a:pathLst>
                </a:custGeom>
                <a:solidFill>
                  <a:srgbClr val="27AE60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2031" name="Oval 2030"/>
              <p:cNvSpPr/>
              <p:nvPr/>
            </p:nvSpPr>
            <p:spPr>
              <a:xfrm>
                <a:off x="1844114" y="919903"/>
                <a:ext cx="72000" cy="72000"/>
              </a:xfrm>
              <a:prstGeom prst="ellipse">
                <a:avLst/>
              </a:prstGeom>
              <a:solidFill>
                <a:srgbClr val="F8B61A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32" name="Oval 2031"/>
              <p:cNvSpPr/>
              <p:nvPr/>
            </p:nvSpPr>
            <p:spPr>
              <a:xfrm>
                <a:off x="2120370" y="919903"/>
                <a:ext cx="72000" cy="72000"/>
              </a:xfrm>
              <a:prstGeom prst="ellipse">
                <a:avLst/>
              </a:prstGeom>
              <a:solidFill>
                <a:srgbClr val="F8B61A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33" name="Oval 2032"/>
              <p:cNvSpPr/>
              <p:nvPr/>
            </p:nvSpPr>
            <p:spPr>
              <a:xfrm>
                <a:off x="2415056" y="919903"/>
                <a:ext cx="72000" cy="72000"/>
              </a:xfrm>
              <a:prstGeom prst="ellipse">
                <a:avLst/>
              </a:prstGeom>
              <a:solidFill>
                <a:srgbClr val="F19E12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34" name="Oval 2033"/>
              <p:cNvSpPr/>
              <p:nvPr/>
            </p:nvSpPr>
            <p:spPr>
              <a:xfrm>
                <a:off x="2700852" y="919903"/>
                <a:ext cx="72000" cy="72000"/>
              </a:xfrm>
              <a:prstGeom prst="ellipse">
                <a:avLst/>
              </a:prstGeom>
              <a:solidFill>
                <a:srgbClr val="F19E12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35" name="Oval 2034"/>
              <p:cNvSpPr/>
              <p:nvPr/>
            </p:nvSpPr>
            <p:spPr>
              <a:xfrm>
                <a:off x="1707805" y="1168657"/>
                <a:ext cx="72000" cy="72000"/>
              </a:xfrm>
              <a:prstGeom prst="ellipse">
                <a:avLst/>
              </a:prstGeom>
              <a:solidFill>
                <a:srgbClr val="F8B61A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36" name="Oval 2035"/>
              <p:cNvSpPr/>
              <p:nvPr/>
            </p:nvSpPr>
            <p:spPr>
              <a:xfrm>
                <a:off x="1982315" y="1168657"/>
                <a:ext cx="72000" cy="72000"/>
              </a:xfrm>
              <a:prstGeom prst="ellipse">
                <a:avLst/>
              </a:prstGeom>
              <a:solidFill>
                <a:srgbClr val="F8B61A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37" name="Oval 2036"/>
              <p:cNvSpPr/>
              <p:nvPr/>
            </p:nvSpPr>
            <p:spPr>
              <a:xfrm>
                <a:off x="2270655" y="1168657"/>
                <a:ext cx="72000" cy="72000"/>
              </a:xfrm>
              <a:prstGeom prst="ellipse">
                <a:avLst/>
              </a:prstGeom>
              <a:solidFill>
                <a:srgbClr val="F8B61A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38" name="Oval 2037"/>
              <p:cNvSpPr/>
              <p:nvPr/>
            </p:nvSpPr>
            <p:spPr>
              <a:xfrm>
                <a:off x="2561179" y="1158779"/>
                <a:ext cx="72000" cy="72000"/>
              </a:xfrm>
              <a:prstGeom prst="ellipse">
                <a:avLst/>
              </a:prstGeom>
              <a:solidFill>
                <a:srgbClr val="F19E12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39" name="Oval 2038"/>
              <p:cNvSpPr/>
              <p:nvPr/>
            </p:nvSpPr>
            <p:spPr>
              <a:xfrm>
                <a:off x="2833510" y="1158779"/>
                <a:ext cx="72000" cy="72000"/>
              </a:xfrm>
              <a:prstGeom prst="ellipse">
                <a:avLst/>
              </a:prstGeom>
              <a:solidFill>
                <a:srgbClr val="F19E12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40" name="Oval 2039"/>
              <p:cNvSpPr/>
              <p:nvPr/>
            </p:nvSpPr>
            <p:spPr>
              <a:xfrm>
                <a:off x="1844114" y="1437922"/>
                <a:ext cx="72000" cy="72000"/>
              </a:xfrm>
              <a:prstGeom prst="ellipse">
                <a:avLst/>
              </a:prstGeom>
              <a:solidFill>
                <a:srgbClr val="F8B61A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41" name="Oval 2040"/>
              <p:cNvSpPr/>
              <p:nvPr/>
            </p:nvSpPr>
            <p:spPr>
              <a:xfrm>
                <a:off x="2120370" y="1437922"/>
                <a:ext cx="72000" cy="72000"/>
              </a:xfrm>
              <a:prstGeom prst="ellipse">
                <a:avLst/>
              </a:prstGeom>
              <a:solidFill>
                <a:srgbClr val="F8B61A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42" name="Oval 2041"/>
              <p:cNvSpPr/>
              <p:nvPr/>
            </p:nvSpPr>
            <p:spPr>
              <a:xfrm>
                <a:off x="2417471" y="1437922"/>
                <a:ext cx="72000" cy="72000"/>
              </a:xfrm>
              <a:prstGeom prst="ellipse">
                <a:avLst/>
              </a:prstGeom>
              <a:solidFill>
                <a:srgbClr val="F19E12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43" name="Oval 2042"/>
              <p:cNvSpPr/>
              <p:nvPr/>
            </p:nvSpPr>
            <p:spPr>
              <a:xfrm>
                <a:off x="2703365" y="1437922"/>
                <a:ext cx="72000" cy="72000"/>
              </a:xfrm>
              <a:prstGeom prst="ellipse">
                <a:avLst/>
              </a:prstGeom>
              <a:solidFill>
                <a:srgbClr val="F19E12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44" name="Oval 2043"/>
              <p:cNvSpPr/>
              <p:nvPr/>
            </p:nvSpPr>
            <p:spPr>
              <a:xfrm>
                <a:off x="1983481" y="1707816"/>
                <a:ext cx="72000" cy="72000"/>
              </a:xfrm>
              <a:prstGeom prst="ellipse">
                <a:avLst/>
              </a:prstGeom>
              <a:solidFill>
                <a:srgbClr val="F8B61A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45" name="Oval 2044"/>
              <p:cNvSpPr/>
              <p:nvPr/>
            </p:nvSpPr>
            <p:spPr>
              <a:xfrm>
                <a:off x="2270655" y="1707816"/>
                <a:ext cx="72000" cy="72000"/>
              </a:xfrm>
              <a:prstGeom prst="ellipse">
                <a:avLst/>
              </a:prstGeom>
              <a:solidFill>
                <a:srgbClr val="F8B61A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46" name="Oval 2045"/>
              <p:cNvSpPr/>
              <p:nvPr/>
            </p:nvSpPr>
            <p:spPr>
              <a:xfrm>
                <a:off x="2561179" y="1693893"/>
                <a:ext cx="72000" cy="72000"/>
              </a:xfrm>
              <a:prstGeom prst="ellipse">
                <a:avLst/>
              </a:prstGeom>
              <a:solidFill>
                <a:srgbClr val="F19E12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47" name="Oval 2046"/>
              <p:cNvSpPr/>
              <p:nvPr/>
            </p:nvSpPr>
            <p:spPr>
              <a:xfrm>
                <a:off x="2120370" y="2004471"/>
                <a:ext cx="72000" cy="72000"/>
              </a:xfrm>
              <a:prstGeom prst="ellipse">
                <a:avLst/>
              </a:prstGeom>
              <a:solidFill>
                <a:srgbClr val="F8B61A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48" name="Oval 2047"/>
              <p:cNvSpPr/>
              <p:nvPr/>
            </p:nvSpPr>
            <p:spPr>
              <a:xfrm>
                <a:off x="2417471" y="1997687"/>
                <a:ext cx="72000" cy="72000"/>
              </a:xfrm>
              <a:prstGeom prst="ellipse">
                <a:avLst/>
              </a:prstGeom>
              <a:solidFill>
                <a:srgbClr val="F19E12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2007" name="Group 2006"/>
            <p:cNvGrpSpPr/>
            <p:nvPr/>
          </p:nvGrpSpPr>
          <p:grpSpPr>
            <a:xfrm>
              <a:off x="3057105" y="3768221"/>
              <a:ext cx="343148" cy="477007"/>
              <a:chOff x="5216848" y="2546882"/>
              <a:chExt cx="1572587" cy="2186039"/>
            </a:xfrm>
          </p:grpSpPr>
          <p:grpSp>
            <p:nvGrpSpPr>
              <p:cNvPr id="2012" name="Group 2011"/>
              <p:cNvGrpSpPr/>
              <p:nvPr/>
            </p:nvGrpSpPr>
            <p:grpSpPr>
              <a:xfrm>
                <a:off x="5216848" y="2546882"/>
                <a:ext cx="1572587" cy="2186039"/>
                <a:chOff x="4589405" y="1579240"/>
                <a:chExt cx="1572587" cy="2186039"/>
              </a:xfrm>
            </p:grpSpPr>
            <p:grpSp>
              <p:nvGrpSpPr>
                <p:cNvPr id="2014" name="Group 2013"/>
                <p:cNvGrpSpPr/>
                <p:nvPr/>
              </p:nvGrpSpPr>
              <p:grpSpPr>
                <a:xfrm rot="2641257">
                  <a:off x="5178361" y="1579240"/>
                  <a:ext cx="983631" cy="742452"/>
                  <a:chOff x="3510643" y="3553204"/>
                  <a:chExt cx="2496364" cy="1884275"/>
                </a:xfrm>
              </p:grpSpPr>
              <p:sp>
                <p:nvSpPr>
                  <p:cNvPr id="2027" name="Freeform 2026"/>
                  <p:cNvSpPr/>
                  <p:nvPr/>
                </p:nvSpPr>
                <p:spPr>
                  <a:xfrm>
                    <a:off x="3510643" y="3553204"/>
                    <a:ext cx="1248182" cy="1884275"/>
                  </a:xfrm>
                  <a:custGeom>
                    <a:avLst/>
                    <a:gdLst>
                      <a:gd name="connsiteX0" fmla="*/ 330200 w 330200"/>
                      <a:gd name="connsiteY0" fmla="*/ 463550 h 498475"/>
                      <a:gd name="connsiteX1" fmla="*/ 330200 w 330200"/>
                      <a:gd name="connsiteY1" fmla="*/ 0 h 498475"/>
                      <a:gd name="connsiteX2" fmla="*/ 155575 w 330200"/>
                      <a:gd name="connsiteY2" fmla="*/ 180975 h 498475"/>
                      <a:gd name="connsiteX3" fmla="*/ 231775 w 330200"/>
                      <a:gd name="connsiteY3" fmla="*/ 311150 h 498475"/>
                      <a:gd name="connsiteX4" fmla="*/ 0 w 330200"/>
                      <a:gd name="connsiteY4" fmla="*/ 311150 h 498475"/>
                      <a:gd name="connsiteX5" fmla="*/ 209550 w 330200"/>
                      <a:gd name="connsiteY5" fmla="*/ 498475 h 498475"/>
                      <a:gd name="connsiteX6" fmla="*/ 330200 w 330200"/>
                      <a:gd name="connsiteY6" fmla="*/ 463550 h 4984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330200" h="498475">
                        <a:moveTo>
                          <a:pt x="330200" y="463550"/>
                        </a:moveTo>
                        <a:lnTo>
                          <a:pt x="330200" y="0"/>
                        </a:lnTo>
                        <a:lnTo>
                          <a:pt x="155575" y="180975"/>
                        </a:lnTo>
                        <a:lnTo>
                          <a:pt x="231775" y="311150"/>
                        </a:lnTo>
                        <a:lnTo>
                          <a:pt x="0" y="311150"/>
                        </a:lnTo>
                        <a:lnTo>
                          <a:pt x="209550" y="498475"/>
                        </a:lnTo>
                        <a:lnTo>
                          <a:pt x="330200" y="463550"/>
                        </a:lnTo>
                        <a:close/>
                      </a:path>
                    </a:pathLst>
                  </a:custGeom>
                  <a:solidFill>
                    <a:srgbClr val="58D68F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028" name="Freeform 2027"/>
                  <p:cNvSpPr/>
                  <p:nvPr/>
                </p:nvSpPr>
                <p:spPr>
                  <a:xfrm flipH="1">
                    <a:off x="4758825" y="3553204"/>
                    <a:ext cx="1248182" cy="1884275"/>
                  </a:xfrm>
                  <a:custGeom>
                    <a:avLst/>
                    <a:gdLst>
                      <a:gd name="connsiteX0" fmla="*/ 330200 w 330200"/>
                      <a:gd name="connsiteY0" fmla="*/ 463550 h 498475"/>
                      <a:gd name="connsiteX1" fmla="*/ 330200 w 330200"/>
                      <a:gd name="connsiteY1" fmla="*/ 0 h 498475"/>
                      <a:gd name="connsiteX2" fmla="*/ 155575 w 330200"/>
                      <a:gd name="connsiteY2" fmla="*/ 180975 h 498475"/>
                      <a:gd name="connsiteX3" fmla="*/ 231775 w 330200"/>
                      <a:gd name="connsiteY3" fmla="*/ 311150 h 498475"/>
                      <a:gd name="connsiteX4" fmla="*/ 0 w 330200"/>
                      <a:gd name="connsiteY4" fmla="*/ 311150 h 498475"/>
                      <a:gd name="connsiteX5" fmla="*/ 209550 w 330200"/>
                      <a:gd name="connsiteY5" fmla="*/ 498475 h 498475"/>
                      <a:gd name="connsiteX6" fmla="*/ 330200 w 330200"/>
                      <a:gd name="connsiteY6" fmla="*/ 463550 h 4984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330200" h="498475">
                        <a:moveTo>
                          <a:pt x="330200" y="463550"/>
                        </a:moveTo>
                        <a:lnTo>
                          <a:pt x="330200" y="0"/>
                        </a:lnTo>
                        <a:lnTo>
                          <a:pt x="155575" y="180975"/>
                        </a:lnTo>
                        <a:lnTo>
                          <a:pt x="231775" y="311150"/>
                        </a:lnTo>
                        <a:lnTo>
                          <a:pt x="0" y="311150"/>
                        </a:lnTo>
                        <a:lnTo>
                          <a:pt x="209550" y="498475"/>
                        </a:lnTo>
                        <a:lnTo>
                          <a:pt x="330200" y="463550"/>
                        </a:lnTo>
                        <a:close/>
                      </a:path>
                    </a:pathLst>
                  </a:custGeom>
                  <a:solidFill>
                    <a:srgbClr val="27AE60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2015" name="Arc 2014"/>
                <p:cNvSpPr/>
                <p:nvPr/>
              </p:nvSpPr>
              <p:spPr>
                <a:xfrm flipH="1">
                  <a:off x="5370938" y="2162494"/>
                  <a:ext cx="356589" cy="733443"/>
                </a:xfrm>
                <a:prstGeom prst="arc">
                  <a:avLst>
                    <a:gd name="adj1" fmla="val 16200000"/>
                    <a:gd name="adj2" fmla="val 374751"/>
                  </a:avLst>
                </a:prstGeom>
                <a:noFill/>
                <a:ln w="76200" cap="flat" cmpd="sng" algn="ctr">
                  <a:solidFill>
                    <a:srgbClr val="27AE6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grpSp>
              <p:nvGrpSpPr>
                <p:cNvPr id="2016" name="Group 2015"/>
                <p:cNvGrpSpPr/>
                <p:nvPr/>
              </p:nvGrpSpPr>
              <p:grpSpPr>
                <a:xfrm>
                  <a:off x="4589405" y="2363348"/>
                  <a:ext cx="1566675" cy="1401931"/>
                  <a:chOff x="4589405" y="2363348"/>
                  <a:chExt cx="1566675" cy="1401931"/>
                </a:xfrm>
              </p:grpSpPr>
              <p:sp>
                <p:nvSpPr>
                  <p:cNvPr id="2017" name="Oval 2016"/>
                  <p:cNvSpPr/>
                  <p:nvPr/>
                </p:nvSpPr>
                <p:spPr>
                  <a:xfrm>
                    <a:off x="4589405" y="2363348"/>
                    <a:ext cx="391669" cy="391669"/>
                  </a:xfrm>
                  <a:prstGeom prst="ellipse">
                    <a:avLst/>
                  </a:prstGeom>
                  <a:solidFill>
                    <a:srgbClr val="415B76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018" name="Oval 2017"/>
                  <p:cNvSpPr/>
                  <p:nvPr/>
                </p:nvSpPr>
                <p:spPr>
                  <a:xfrm>
                    <a:off x="4981074" y="2363348"/>
                    <a:ext cx="391669" cy="391669"/>
                  </a:xfrm>
                  <a:prstGeom prst="ellipse">
                    <a:avLst/>
                  </a:prstGeom>
                  <a:solidFill>
                    <a:srgbClr val="415B76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019" name="Oval 2018"/>
                  <p:cNvSpPr/>
                  <p:nvPr/>
                </p:nvSpPr>
                <p:spPr>
                  <a:xfrm>
                    <a:off x="5372743" y="2363348"/>
                    <a:ext cx="391669" cy="391669"/>
                  </a:xfrm>
                  <a:prstGeom prst="ellipse">
                    <a:avLst/>
                  </a:prstGeom>
                  <a:solidFill>
                    <a:srgbClr val="415B76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020" name="Oval 2019"/>
                  <p:cNvSpPr/>
                  <p:nvPr/>
                </p:nvSpPr>
                <p:spPr>
                  <a:xfrm>
                    <a:off x="4785239" y="2700102"/>
                    <a:ext cx="391669" cy="391669"/>
                  </a:xfrm>
                  <a:prstGeom prst="ellipse">
                    <a:avLst/>
                  </a:prstGeom>
                  <a:solidFill>
                    <a:srgbClr val="415B76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021" name="Oval 2020"/>
                  <p:cNvSpPr/>
                  <p:nvPr/>
                </p:nvSpPr>
                <p:spPr>
                  <a:xfrm>
                    <a:off x="5176908" y="2700102"/>
                    <a:ext cx="391669" cy="391669"/>
                  </a:xfrm>
                  <a:prstGeom prst="ellipse">
                    <a:avLst/>
                  </a:prstGeom>
                  <a:solidFill>
                    <a:srgbClr val="415B76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022" name="Oval 2021"/>
                  <p:cNvSpPr/>
                  <p:nvPr/>
                </p:nvSpPr>
                <p:spPr>
                  <a:xfrm>
                    <a:off x="4981073" y="3036856"/>
                    <a:ext cx="391669" cy="391669"/>
                  </a:xfrm>
                  <a:prstGeom prst="ellipse">
                    <a:avLst/>
                  </a:prstGeom>
                  <a:solidFill>
                    <a:srgbClr val="415B76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023" name="Oval 2022"/>
                  <p:cNvSpPr/>
                  <p:nvPr/>
                </p:nvSpPr>
                <p:spPr>
                  <a:xfrm>
                    <a:off x="5764411" y="2363348"/>
                    <a:ext cx="391669" cy="391669"/>
                  </a:xfrm>
                  <a:prstGeom prst="ellipse">
                    <a:avLst/>
                  </a:prstGeom>
                  <a:solidFill>
                    <a:srgbClr val="415B76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024" name="Oval 2023"/>
                  <p:cNvSpPr/>
                  <p:nvPr/>
                </p:nvSpPr>
                <p:spPr>
                  <a:xfrm>
                    <a:off x="5568576" y="2700102"/>
                    <a:ext cx="391669" cy="391669"/>
                  </a:xfrm>
                  <a:prstGeom prst="ellipse">
                    <a:avLst/>
                  </a:prstGeom>
                  <a:solidFill>
                    <a:srgbClr val="415B76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025" name="Oval 2024"/>
                  <p:cNvSpPr/>
                  <p:nvPr/>
                </p:nvSpPr>
                <p:spPr>
                  <a:xfrm>
                    <a:off x="5372741" y="3036856"/>
                    <a:ext cx="391669" cy="391669"/>
                  </a:xfrm>
                  <a:prstGeom prst="ellipse">
                    <a:avLst/>
                  </a:prstGeom>
                  <a:solidFill>
                    <a:srgbClr val="415B76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026" name="Oval 2025"/>
                  <p:cNvSpPr/>
                  <p:nvPr/>
                </p:nvSpPr>
                <p:spPr>
                  <a:xfrm>
                    <a:off x="5176905" y="3373610"/>
                    <a:ext cx="391669" cy="391669"/>
                  </a:xfrm>
                  <a:prstGeom prst="ellipse">
                    <a:avLst/>
                  </a:prstGeom>
                  <a:solidFill>
                    <a:srgbClr val="415B76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</p:grpSp>
          <p:sp>
            <p:nvSpPr>
              <p:cNvPr id="2013" name="Freeform 2012"/>
              <p:cNvSpPr/>
              <p:nvPr/>
            </p:nvSpPr>
            <p:spPr>
              <a:xfrm>
                <a:off x="5998687" y="3330989"/>
                <a:ext cx="786324" cy="1401932"/>
              </a:xfrm>
              <a:custGeom>
                <a:avLst/>
                <a:gdLst>
                  <a:gd name="connsiteX0" fmla="*/ 2983 w 786324"/>
                  <a:gd name="connsiteY0" fmla="*/ 1010262 h 1401932"/>
                  <a:gd name="connsiteX1" fmla="*/ 198818 w 786324"/>
                  <a:gd name="connsiteY1" fmla="*/ 1206097 h 1401932"/>
                  <a:gd name="connsiteX2" fmla="*/ 2983 w 786324"/>
                  <a:gd name="connsiteY2" fmla="*/ 1401932 h 1401932"/>
                  <a:gd name="connsiteX3" fmla="*/ 0 w 786324"/>
                  <a:gd name="connsiteY3" fmla="*/ 1401632 h 1401932"/>
                  <a:gd name="connsiteX4" fmla="*/ 0 w 786324"/>
                  <a:gd name="connsiteY4" fmla="*/ 1010563 h 1401932"/>
                  <a:gd name="connsiteX5" fmla="*/ 198819 w 786324"/>
                  <a:gd name="connsiteY5" fmla="*/ 673508 h 1401932"/>
                  <a:gd name="connsiteX6" fmla="*/ 394654 w 786324"/>
                  <a:gd name="connsiteY6" fmla="*/ 869343 h 1401932"/>
                  <a:gd name="connsiteX7" fmla="*/ 198819 w 786324"/>
                  <a:gd name="connsiteY7" fmla="*/ 1065178 h 1401932"/>
                  <a:gd name="connsiteX8" fmla="*/ 18374 w 786324"/>
                  <a:gd name="connsiteY8" fmla="*/ 945571 h 1401932"/>
                  <a:gd name="connsiteX9" fmla="*/ 2985 w 786324"/>
                  <a:gd name="connsiteY9" fmla="*/ 869348 h 1401932"/>
                  <a:gd name="connsiteX10" fmla="*/ 0 w 786324"/>
                  <a:gd name="connsiteY10" fmla="*/ 884133 h 1401932"/>
                  <a:gd name="connsiteX11" fmla="*/ 0 w 786324"/>
                  <a:gd name="connsiteY11" fmla="*/ 854553 h 1401932"/>
                  <a:gd name="connsiteX12" fmla="*/ 2985 w 786324"/>
                  <a:gd name="connsiteY12" fmla="*/ 869338 h 1401932"/>
                  <a:gd name="connsiteX13" fmla="*/ 18374 w 786324"/>
                  <a:gd name="connsiteY13" fmla="*/ 793115 h 1401932"/>
                  <a:gd name="connsiteX14" fmla="*/ 198819 w 786324"/>
                  <a:gd name="connsiteY14" fmla="*/ 673508 h 1401932"/>
                  <a:gd name="connsiteX15" fmla="*/ 2986 w 786324"/>
                  <a:gd name="connsiteY15" fmla="*/ 336754 h 1401932"/>
                  <a:gd name="connsiteX16" fmla="*/ 183431 w 786324"/>
                  <a:gd name="connsiteY16" fmla="*/ 456361 h 1401932"/>
                  <a:gd name="connsiteX17" fmla="*/ 198820 w 786324"/>
                  <a:gd name="connsiteY17" fmla="*/ 532584 h 1401932"/>
                  <a:gd name="connsiteX18" fmla="*/ 214209 w 786324"/>
                  <a:gd name="connsiteY18" fmla="*/ 456361 h 1401932"/>
                  <a:gd name="connsiteX19" fmla="*/ 394654 w 786324"/>
                  <a:gd name="connsiteY19" fmla="*/ 336754 h 1401932"/>
                  <a:gd name="connsiteX20" fmla="*/ 590489 w 786324"/>
                  <a:gd name="connsiteY20" fmla="*/ 532589 h 1401932"/>
                  <a:gd name="connsiteX21" fmla="*/ 394654 w 786324"/>
                  <a:gd name="connsiteY21" fmla="*/ 728424 h 1401932"/>
                  <a:gd name="connsiteX22" fmla="*/ 214209 w 786324"/>
                  <a:gd name="connsiteY22" fmla="*/ 608817 h 1401932"/>
                  <a:gd name="connsiteX23" fmla="*/ 198820 w 786324"/>
                  <a:gd name="connsiteY23" fmla="*/ 532594 h 1401932"/>
                  <a:gd name="connsiteX24" fmla="*/ 183431 w 786324"/>
                  <a:gd name="connsiteY24" fmla="*/ 608817 h 1401932"/>
                  <a:gd name="connsiteX25" fmla="*/ 2986 w 786324"/>
                  <a:gd name="connsiteY25" fmla="*/ 728424 h 1401932"/>
                  <a:gd name="connsiteX26" fmla="*/ 0 w 786324"/>
                  <a:gd name="connsiteY26" fmla="*/ 727897 h 1401932"/>
                  <a:gd name="connsiteX27" fmla="*/ 0 w 786324"/>
                  <a:gd name="connsiteY27" fmla="*/ 337281 h 1401932"/>
                  <a:gd name="connsiteX28" fmla="*/ 198821 w 786324"/>
                  <a:gd name="connsiteY28" fmla="*/ 0 h 1401932"/>
                  <a:gd name="connsiteX29" fmla="*/ 379266 w 786324"/>
                  <a:gd name="connsiteY29" fmla="*/ 119607 h 1401932"/>
                  <a:gd name="connsiteX30" fmla="*/ 394655 w 786324"/>
                  <a:gd name="connsiteY30" fmla="*/ 195830 h 1401932"/>
                  <a:gd name="connsiteX31" fmla="*/ 410044 w 786324"/>
                  <a:gd name="connsiteY31" fmla="*/ 119607 h 1401932"/>
                  <a:gd name="connsiteX32" fmla="*/ 590489 w 786324"/>
                  <a:gd name="connsiteY32" fmla="*/ 0 h 1401932"/>
                  <a:gd name="connsiteX33" fmla="*/ 786324 w 786324"/>
                  <a:gd name="connsiteY33" fmla="*/ 195835 h 1401932"/>
                  <a:gd name="connsiteX34" fmla="*/ 590489 w 786324"/>
                  <a:gd name="connsiteY34" fmla="*/ 391670 h 1401932"/>
                  <a:gd name="connsiteX35" fmla="*/ 410044 w 786324"/>
                  <a:gd name="connsiteY35" fmla="*/ 272063 h 1401932"/>
                  <a:gd name="connsiteX36" fmla="*/ 394655 w 786324"/>
                  <a:gd name="connsiteY36" fmla="*/ 195840 h 1401932"/>
                  <a:gd name="connsiteX37" fmla="*/ 379266 w 786324"/>
                  <a:gd name="connsiteY37" fmla="*/ 272063 h 1401932"/>
                  <a:gd name="connsiteX38" fmla="*/ 198821 w 786324"/>
                  <a:gd name="connsiteY38" fmla="*/ 391670 h 1401932"/>
                  <a:gd name="connsiteX39" fmla="*/ 6965 w 786324"/>
                  <a:gd name="connsiteY39" fmla="*/ 235303 h 1401932"/>
                  <a:gd name="connsiteX40" fmla="*/ 2987 w 786324"/>
                  <a:gd name="connsiteY40" fmla="*/ 195840 h 1401932"/>
                  <a:gd name="connsiteX41" fmla="*/ 0 w 786324"/>
                  <a:gd name="connsiteY41" fmla="*/ 225464 h 1401932"/>
                  <a:gd name="connsiteX42" fmla="*/ 0 w 786324"/>
                  <a:gd name="connsiteY42" fmla="*/ 166206 h 1401932"/>
                  <a:gd name="connsiteX43" fmla="*/ 2987 w 786324"/>
                  <a:gd name="connsiteY43" fmla="*/ 195830 h 1401932"/>
                  <a:gd name="connsiteX44" fmla="*/ 6965 w 786324"/>
                  <a:gd name="connsiteY44" fmla="*/ 156367 h 1401932"/>
                  <a:gd name="connsiteX45" fmla="*/ 198821 w 786324"/>
                  <a:gd name="connsiteY45" fmla="*/ 0 h 14019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</a:cxnLst>
                <a:rect l="l" t="t" r="r" b="b"/>
                <a:pathLst>
                  <a:path w="786324" h="1401932">
                    <a:moveTo>
                      <a:pt x="2983" y="1010262"/>
                    </a:moveTo>
                    <a:cubicBezTo>
                      <a:pt x="111140" y="1010262"/>
                      <a:pt x="198818" y="1097940"/>
                      <a:pt x="198818" y="1206097"/>
                    </a:cubicBezTo>
                    <a:cubicBezTo>
                      <a:pt x="198818" y="1314254"/>
                      <a:pt x="111140" y="1401932"/>
                      <a:pt x="2983" y="1401932"/>
                    </a:cubicBezTo>
                    <a:lnTo>
                      <a:pt x="0" y="1401632"/>
                    </a:lnTo>
                    <a:lnTo>
                      <a:pt x="0" y="1010563"/>
                    </a:lnTo>
                    <a:close/>
                    <a:moveTo>
                      <a:pt x="198819" y="673508"/>
                    </a:moveTo>
                    <a:cubicBezTo>
                      <a:pt x="306976" y="673508"/>
                      <a:pt x="394654" y="761186"/>
                      <a:pt x="394654" y="869343"/>
                    </a:cubicBezTo>
                    <a:cubicBezTo>
                      <a:pt x="394654" y="977500"/>
                      <a:pt x="306976" y="1065178"/>
                      <a:pt x="198819" y="1065178"/>
                    </a:cubicBezTo>
                    <a:cubicBezTo>
                      <a:pt x="117701" y="1065178"/>
                      <a:pt x="48103" y="1015859"/>
                      <a:pt x="18374" y="945571"/>
                    </a:cubicBezTo>
                    <a:lnTo>
                      <a:pt x="2985" y="869348"/>
                    </a:lnTo>
                    <a:lnTo>
                      <a:pt x="0" y="884133"/>
                    </a:lnTo>
                    <a:lnTo>
                      <a:pt x="0" y="854553"/>
                    </a:lnTo>
                    <a:lnTo>
                      <a:pt x="2985" y="869338"/>
                    </a:lnTo>
                    <a:lnTo>
                      <a:pt x="18374" y="793115"/>
                    </a:lnTo>
                    <a:cubicBezTo>
                      <a:pt x="48103" y="722827"/>
                      <a:pt x="117701" y="673508"/>
                      <a:pt x="198819" y="673508"/>
                    </a:cubicBezTo>
                    <a:close/>
                    <a:moveTo>
                      <a:pt x="2986" y="336754"/>
                    </a:moveTo>
                    <a:cubicBezTo>
                      <a:pt x="84104" y="336754"/>
                      <a:pt x="153702" y="386073"/>
                      <a:pt x="183431" y="456361"/>
                    </a:cubicBezTo>
                    <a:lnTo>
                      <a:pt x="198820" y="532584"/>
                    </a:lnTo>
                    <a:lnTo>
                      <a:pt x="214209" y="456361"/>
                    </a:lnTo>
                    <a:cubicBezTo>
                      <a:pt x="243938" y="386073"/>
                      <a:pt x="313536" y="336754"/>
                      <a:pt x="394654" y="336754"/>
                    </a:cubicBezTo>
                    <a:cubicBezTo>
                      <a:pt x="502811" y="336754"/>
                      <a:pt x="590489" y="424432"/>
                      <a:pt x="590489" y="532589"/>
                    </a:cubicBezTo>
                    <a:cubicBezTo>
                      <a:pt x="590489" y="640746"/>
                      <a:pt x="502811" y="728424"/>
                      <a:pt x="394654" y="728424"/>
                    </a:cubicBezTo>
                    <a:cubicBezTo>
                      <a:pt x="313536" y="728424"/>
                      <a:pt x="243938" y="679105"/>
                      <a:pt x="214209" y="608817"/>
                    </a:cubicBezTo>
                    <a:lnTo>
                      <a:pt x="198820" y="532594"/>
                    </a:lnTo>
                    <a:lnTo>
                      <a:pt x="183431" y="608817"/>
                    </a:lnTo>
                    <a:cubicBezTo>
                      <a:pt x="153702" y="679105"/>
                      <a:pt x="84104" y="728424"/>
                      <a:pt x="2986" y="728424"/>
                    </a:cubicBezTo>
                    <a:lnTo>
                      <a:pt x="0" y="727897"/>
                    </a:lnTo>
                    <a:lnTo>
                      <a:pt x="0" y="337281"/>
                    </a:lnTo>
                    <a:close/>
                    <a:moveTo>
                      <a:pt x="198821" y="0"/>
                    </a:moveTo>
                    <a:cubicBezTo>
                      <a:pt x="279939" y="0"/>
                      <a:pt x="349537" y="49319"/>
                      <a:pt x="379266" y="119607"/>
                    </a:cubicBezTo>
                    <a:lnTo>
                      <a:pt x="394655" y="195830"/>
                    </a:lnTo>
                    <a:lnTo>
                      <a:pt x="410044" y="119607"/>
                    </a:lnTo>
                    <a:cubicBezTo>
                      <a:pt x="439773" y="49319"/>
                      <a:pt x="509372" y="0"/>
                      <a:pt x="590489" y="0"/>
                    </a:cubicBezTo>
                    <a:cubicBezTo>
                      <a:pt x="698646" y="0"/>
                      <a:pt x="786324" y="87678"/>
                      <a:pt x="786324" y="195835"/>
                    </a:cubicBezTo>
                    <a:cubicBezTo>
                      <a:pt x="786324" y="303992"/>
                      <a:pt x="698646" y="391670"/>
                      <a:pt x="590489" y="391670"/>
                    </a:cubicBezTo>
                    <a:cubicBezTo>
                      <a:pt x="509372" y="391670"/>
                      <a:pt x="439773" y="342351"/>
                      <a:pt x="410044" y="272063"/>
                    </a:cubicBezTo>
                    <a:lnTo>
                      <a:pt x="394655" y="195840"/>
                    </a:lnTo>
                    <a:lnTo>
                      <a:pt x="379266" y="272063"/>
                    </a:lnTo>
                    <a:cubicBezTo>
                      <a:pt x="349537" y="342351"/>
                      <a:pt x="279939" y="391670"/>
                      <a:pt x="198821" y="391670"/>
                    </a:cubicBezTo>
                    <a:cubicBezTo>
                      <a:pt x="104184" y="391670"/>
                      <a:pt x="25226" y="324541"/>
                      <a:pt x="6965" y="235303"/>
                    </a:cubicBezTo>
                    <a:lnTo>
                      <a:pt x="2987" y="195840"/>
                    </a:lnTo>
                    <a:lnTo>
                      <a:pt x="0" y="225464"/>
                    </a:lnTo>
                    <a:lnTo>
                      <a:pt x="0" y="166206"/>
                    </a:lnTo>
                    <a:lnTo>
                      <a:pt x="2987" y="195830"/>
                    </a:lnTo>
                    <a:lnTo>
                      <a:pt x="6965" y="156367"/>
                    </a:lnTo>
                    <a:cubicBezTo>
                      <a:pt x="25226" y="67128"/>
                      <a:pt x="104184" y="0"/>
                      <a:pt x="198821" y="0"/>
                    </a:cubicBezTo>
                    <a:close/>
                  </a:path>
                </a:pathLst>
              </a:custGeom>
              <a:solidFill>
                <a:sysClr val="windowText" lastClr="000000">
                  <a:alpha val="15000"/>
                </a:sys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2008" name="Rectangle 2007"/>
            <p:cNvSpPr/>
            <p:nvPr/>
          </p:nvSpPr>
          <p:spPr>
            <a:xfrm>
              <a:off x="2783405" y="3181017"/>
              <a:ext cx="162318" cy="598865"/>
            </a:xfrm>
            <a:prstGeom prst="rect">
              <a:avLst/>
            </a:prstGeom>
            <a:solidFill>
              <a:srgbClr val="9B59B6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09" name="Rectangle 2008"/>
            <p:cNvSpPr/>
            <p:nvPr/>
          </p:nvSpPr>
          <p:spPr>
            <a:xfrm>
              <a:off x="2312595" y="3181017"/>
              <a:ext cx="162318" cy="598865"/>
            </a:xfrm>
            <a:prstGeom prst="rect">
              <a:avLst/>
            </a:prstGeom>
            <a:solidFill>
              <a:srgbClr val="9B59B6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10" name="Rectangle 2009"/>
            <p:cNvSpPr/>
            <p:nvPr/>
          </p:nvSpPr>
          <p:spPr>
            <a:xfrm>
              <a:off x="1887062" y="3181017"/>
              <a:ext cx="162318" cy="598865"/>
            </a:xfrm>
            <a:prstGeom prst="rect">
              <a:avLst/>
            </a:prstGeom>
            <a:solidFill>
              <a:srgbClr val="9B59B6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2011" name="Straight Connector 2010"/>
            <p:cNvCxnSpPr/>
            <p:nvPr/>
          </p:nvCxnSpPr>
          <p:spPr>
            <a:xfrm>
              <a:off x="1809549" y="3789256"/>
              <a:ext cx="1982805" cy="0"/>
            </a:xfrm>
            <a:prstGeom prst="line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</p:grpSp>
      <p:grpSp>
        <p:nvGrpSpPr>
          <p:cNvPr id="2075" name="Group 2074"/>
          <p:cNvGrpSpPr/>
          <p:nvPr/>
        </p:nvGrpSpPr>
        <p:grpSpPr>
          <a:xfrm>
            <a:off x="6368331" y="1814304"/>
            <a:ext cx="878227" cy="510125"/>
            <a:chOff x="8910752" y="1390094"/>
            <a:chExt cx="878227" cy="510125"/>
          </a:xfrm>
        </p:grpSpPr>
        <p:sp>
          <p:nvSpPr>
            <p:cNvPr id="2076" name="Rounded Rectangle 2075"/>
            <p:cNvSpPr/>
            <p:nvPr/>
          </p:nvSpPr>
          <p:spPr>
            <a:xfrm>
              <a:off x="8910752" y="1390094"/>
              <a:ext cx="878227" cy="510125"/>
            </a:xfrm>
            <a:prstGeom prst="roundRect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2077" name="Group 2076"/>
            <p:cNvGrpSpPr/>
            <p:nvPr/>
          </p:nvGrpSpPr>
          <p:grpSpPr>
            <a:xfrm>
              <a:off x="8964621" y="1438073"/>
              <a:ext cx="754507" cy="414165"/>
              <a:chOff x="1809291" y="3181017"/>
              <a:chExt cx="1988449" cy="1091501"/>
            </a:xfrm>
          </p:grpSpPr>
          <p:grpSp>
            <p:nvGrpSpPr>
              <p:cNvPr id="2078" name="Group 2077"/>
              <p:cNvGrpSpPr/>
              <p:nvPr/>
            </p:nvGrpSpPr>
            <p:grpSpPr>
              <a:xfrm>
                <a:off x="2631409" y="3861046"/>
                <a:ext cx="365765" cy="374232"/>
                <a:chOff x="1197111" y="1389960"/>
                <a:chExt cx="1676237" cy="1715038"/>
              </a:xfrm>
            </p:grpSpPr>
            <p:grpSp>
              <p:nvGrpSpPr>
                <p:cNvPr id="2144" name="Group 2143"/>
                <p:cNvGrpSpPr/>
                <p:nvPr/>
              </p:nvGrpSpPr>
              <p:grpSpPr>
                <a:xfrm>
                  <a:off x="1197111" y="1671679"/>
                  <a:ext cx="1676237" cy="1433319"/>
                  <a:chOff x="1197111" y="1671679"/>
                  <a:chExt cx="1676237" cy="1433319"/>
                </a:xfrm>
              </p:grpSpPr>
              <p:sp>
                <p:nvSpPr>
                  <p:cNvPr id="2148" name="Freeform 2147"/>
                  <p:cNvSpPr/>
                  <p:nvPr/>
                </p:nvSpPr>
                <p:spPr>
                  <a:xfrm>
                    <a:off x="1197111" y="1671680"/>
                    <a:ext cx="1676237" cy="1433318"/>
                  </a:xfrm>
                  <a:custGeom>
                    <a:avLst/>
                    <a:gdLst>
                      <a:gd name="connsiteX0" fmla="*/ 498074 w 1676237"/>
                      <a:gd name="connsiteY0" fmla="*/ 1125 h 1433318"/>
                      <a:gd name="connsiteX1" fmla="*/ 783533 w 1676237"/>
                      <a:gd name="connsiteY1" fmla="*/ 104183 h 1433318"/>
                      <a:gd name="connsiteX2" fmla="*/ 838119 w 1676237"/>
                      <a:gd name="connsiteY2" fmla="*/ 165022 h 1433318"/>
                      <a:gd name="connsiteX3" fmla="*/ 892704 w 1676237"/>
                      <a:gd name="connsiteY3" fmla="*/ 104183 h 1433318"/>
                      <a:gd name="connsiteX4" fmla="*/ 1672906 w 1676237"/>
                      <a:gd name="connsiteY4" fmla="*/ 639163 h 1433318"/>
                      <a:gd name="connsiteX5" fmla="*/ 911018 w 1676237"/>
                      <a:gd name="connsiteY5" fmla="*/ 1387935 h 1433318"/>
                      <a:gd name="connsiteX6" fmla="*/ 838119 w 1676237"/>
                      <a:gd name="connsiteY6" fmla="*/ 1332444 h 1433318"/>
                      <a:gd name="connsiteX7" fmla="*/ 765219 w 1676237"/>
                      <a:gd name="connsiteY7" fmla="*/ 1387935 h 1433318"/>
                      <a:gd name="connsiteX8" fmla="*/ 3331 w 1676237"/>
                      <a:gd name="connsiteY8" fmla="*/ 639163 h 1433318"/>
                      <a:gd name="connsiteX9" fmla="*/ 498074 w 1676237"/>
                      <a:gd name="connsiteY9" fmla="*/ 1125 h 14333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676237" h="1433318">
                        <a:moveTo>
                          <a:pt x="498074" y="1125"/>
                        </a:moveTo>
                        <a:cubicBezTo>
                          <a:pt x="596437" y="-6421"/>
                          <a:pt x="696169" y="23527"/>
                          <a:pt x="783533" y="104183"/>
                        </a:cubicBezTo>
                        <a:lnTo>
                          <a:pt x="838119" y="165022"/>
                        </a:lnTo>
                        <a:lnTo>
                          <a:pt x="892704" y="104183"/>
                        </a:lnTo>
                        <a:cubicBezTo>
                          <a:pt x="1220320" y="-198276"/>
                          <a:pt x="1721855" y="212347"/>
                          <a:pt x="1672906" y="639163"/>
                        </a:cubicBezTo>
                        <a:cubicBezTo>
                          <a:pt x="1647770" y="954853"/>
                          <a:pt x="1283595" y="1611150"/>
                          <a:pt x="911018" y="1387935"/>
                        </a:cubicBezTo>
                        <a:lnTo>
                          <a:pt x="838119" y="1332444"/>
                        </a:lnTo>
                        <a:lnTo>
                          <a:pt x="765219" y="1387935"/>
                        </a:lnTo>
                        <a:cubicBezTo>
                          <a:pt x="392642" y="1611150"/>
                          <a:pt x="28467" y="954853"/>
                          <a:pt x="3331" y="639163"/>
                        </a:cubicBezTo>
                        <a:cubicBezTo>
                          <a:pt x="-32565" y="326165"/>
                          <a:pt x="227577" y="21875"/>
                          <a:pt x="498074" y="1125"/>
                        </a:cubicBezTo>
                        <a:close/>
                      </a:path>
                    </a:pathLst>
                  </a:custGeom>
                  <a:solidFill>
                    <a:srgbClr val="EC7064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149" name="Freeform 2148"/>
                  <p:cNvSpPr/>
                  <p:nvPr/>
                </p:nvSpPr>
                <p:spPr>
                  <a:xfrm>
                    <a:off x="2035229" y="1671679"/>
                    <a:ext cx="838119" cy="1433319"/>
                  </a:xfrm>
                  <a:custGeom>
                    <a:avLst/>
                    <a:gdLst>
                      <a:gd name="connsiteX0" fmla="*/ 321589 w 838119"/>
                      <a:gd name="connsiteY0" fmla="*/ 154 h 1433319"/>
                      <a:gd name="connsiteX1" fmla="*/ 834788 w 838119"/>
                      <a:gd name="connsiteY1" fmla="*/ 639164 h 1433319"/>
                      <a:gd name="connsiteX2" fmla="*/ 72900 w 838119"/>
                      <a:gd name="connsiteY2" fmla="*/ 1387936 h 1433319"/>
                      <a:gd name="connsiteX3" fmla="*/ 1 w 838119"/>
                      <a:gd name="connsiteY3" fmla="*/ 1332445 h 1433319"/>
                      <a:gd name="connsiteX4" fmla="*/ 0 w 838119"/>
                      <a:gd name="connsiteY4" fmla="*/ 1332446 h 1433319"/>
                      <a:gd name="connsiteX5" fmla="*/ 0 w 838119"/>
                      <a:gd name="connsiteY5" fmla="*/ 165022 h 1433319"/>
                      <a:gd name="connsiteX6" fmla="*/ 1 w 838119"/>
                      <a:gd name="connsiteY6" fmla="*/ 165023 h 1433319"/>
                      <a:gd name="connsiteX7" fmla="*/ 54586 w 838119"/>
                      <a:gd name="connsiteY7" fmla="*/ 104184 h 1433319"/>
                      <a:gd name="connsiteX8" fmla="*/ 321589 w 838119"/>
                      <a:gd name="connsiteY8" fmla="*/ 154 h 14333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838119" h="1433319">
                        <a:moveTo>
                          <a:pt x="321589" y="154"/>
                        </a:moveTo>
                        <a:cubicBezTo>
                          <a:pt x="598565" y="8049"/>
                          <a:pt x="871500" y="319052"/>
                          <a:pt x="834788" y="639164"/>
                        </a:cubicBezTo>
                        <a:cubicBezTo>
                          <a:pt x="809652" y="954854"/>
                          <a:pt x="445477" y="1611151"/>
                          <a:pt x="72900" y="1387936"/>
                        </a:cubicBezTo>
                        <a:lnTo>
                          <a:pt x="1" y="1332445"/>
                        </a:lnTo>
                        <a:lnTo>
                          <a:pt x="0" y="1332446"/>
                        </a:lnTo>
                        <a:lnTo>
                          <a:pt x="0" y="165022"/>
                        </a:lnTo>
                        <a:lnTo>
                          <a:pt x="1" y="165023"/>
                        </a:lnTo>
                        <a:lnTo>
                          <a:pt x="54586" y="104184"/>
                        </a:lnTo>
                        <a:cubicBezTo>
                          <a:pt x="136490" y="28569"/>
                          <a:pt x="229264" y="-2478"/>
                          <a:pt x="321589" y="154"/>
                        </a:cubicBezTo>
                        <a:close/>
                      </a:path>
                    </a:pathLst>
                  </a:custGeom>
                  <a:solidFill>
                    <a:srgbClr val="E84C3D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2145" name="Group 2144"/>
                <p:cNvGrpSpPr/>
                <p:nvPr/>
              </p:nvGrpSpPr>
              <p:grpSpPr>
                <a:xfrm rot="2700000">
                  <a:off x="2122165" y="1174441"/>
                  <a:ext cx="426826" cy="857864"/>
                  <a:chOff x="4898239" y="1582532"/>
                  <a:chExt cx="309771" cy="622599"/>
                </a:xfrm>
              </p:grpSpPr>
              <p:sp>
                <p:nvSpPr>
                  <p:cNvPr id="2146" name="Freeform 2145"/>
                  <p:cNvSpPr/>
                  <p:nvPr/>
                </p:nvSpPr>
                <p:spPr>
                  <a:xfrm rot="16200000">
                    <a:off x="4741825" y="1738946"/>
                    <a:ext cx="622599" cy="309771"/>
                  </a:xfrm>
                  <a:custGeom>
                    <a:avLst/>
                    <a:gdLst>
                      <a:gd name="connsiteX0" fmla="*/ 311022 w 622599"/>
                      <a:gd name="connsiteY0" fmla="*/ 1 h 309771"/>
                      <a:gd name="connsiteX1" fmla="*/ 554886 w 622599"/>
                      <a:gd name="connsiteY1" fmla="*/ 87690 h 309771"/>
                      <a:gd name="connsiteX2" fmla="*/ 620070 w 622599"/>
                      <a:gd name="connsiteY2" fmla="*/ 153608 h 309771"/>
                      <a:gd name="connsiteX3" fmla="*/ 620481 w 622599"/>
                      <a:gd name="connsiteY3" fmla="*/ 153605 h 309771"/>
                      <a:gd name="connsiteX4" fmla="*/ 620274 w 622599"/>
                      <a:gd name="connsiteY4" fmla="*/ 153815 h 309771"/>
                      <a:gd name="connsiteX5" fmla="*/ 622599 w 622599"/>
                      <a:gd name="connsiteY5" fmla="*/ 156166 h 309771"/>
                      <a:gd name="connsiteX6" fmla="*/ 617944 w 622599"/>
                      <a:gd name="connsiteY6" fmla="*/ 156177 h 309771"/>
                      <a:gd name="connsiteX7" fmla="*/ 553568 w 622599"/>
                      <a:gd name="connsiteY7" fmla="*/ 221424 h 309771"/>
                      <a:gd name="connsiteX8" fmla="*/ 2658 w 622599"/>
                      <a:gd name="connsiteY8" fmla="*/ 158149 h 309771"/>
                      <a:gd name="connsiteX9" fmla="*/ 118479 w 622599"/>
                      <a:gd name="connsiteY9" fmla="*/ 157297 h 309771"/>
                      <a:gd name="connsiteX10" fmla="*/ 0 w 622599"/>
                      <a:gd name="connsiteY10" fmla="*/ 157563 h 309771"/>
                      <a:gd name="connsiteX11" fmla="*/ 311022 w 622599"/>
                      <a:gd name="connsiteY11" fmla="*/ 1 h 3097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622599" h="309771">
                        <a:moveTo>
                          <a:pt x="311022" y="1"/>
                        </a:moveTo>
                        <a:cubicBezTo>
                          <a:pt x="396643" y="-192"/>
                          <a:pt x="482317" y="29028"/>
                          <a:pt x="554886" y="87690"/>
                        </a:cubicBezTo>
                        <a:lnTo>
                          <a:pt x="620070" y="153608"/>
                        </a:lnTo>
                        <a:lnTo>
                          <a:pt x="620481" y="153605"/>
                        </a:lnTo>
                        <a:lnTo>
                          <a:pt x="620274" y="153815"/>
                        </a:lnTo>
                        <a:lnTo>
                          <a:pt x="622599" y="156166"/>
                        </a:lnTo>
                        <a:lnTo>
                          <a:pt x="617944" y="156177"/>
                        </a:lnTo>
                        <a:lnTo>
                          <a:pt x="553568" y="221424"/>
                        </a:lnTo>
                        <a:cubicBezTo>
                          <a:pt x="386280" y="357309"/>
                          <a:pt x="148614" y="336615"/>
                          <a:pt x="2658" y="158149"/>
                        </a:cubicBezTo>
                        <a:lnTo>
                          <a:pt x="118479" y="157297"/>
                        </a:lnTo>
                        <a:lnTo>
                          <a:pt x="0" y="157563"/>
                        </a:lnTo>
                        <a:cubicBezTo>
                          <a:pt x="82792" y="52801"/>
                          <a:pt x="196861" y="257"/>
                          <a:pt x="311022" y="1"/>
                        </a:cubicBezTo>
                        <a:close/>
                      </a:path>
                    </a:pathLst>
                  </a:custGeom>
                  <a:solidFill>
                    <a:srgbClr val="58D68F"/>
                  </a:solidFill>
                  <a:ln w="635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147" name="Freeform 2146"/>
                  <p:cNvSpPr/>
                  <p:nvPr/>
                </p:nvSpPr>
                <p:spPr>
                  <a:xfrm>
                    <a:off x="5053124" y="1582532"/>
                    <a:ext cx="154886" cy="622599"/>
                  </a:xfrm>
                  <a:custGeom>
                    <a:avLst/>
                    <a:gdLst>
                      <a:gd name="connsiteX0" fmla="*/ 1281 w 154886"/>
                      <a:gd name="connsiteY0" fmla="*/ 0 h 622599"/>
                      <a:gd name="connsiteX1" fmla="*/ 1292 w 154886"/>
                      <a:gd name="connsiteY1" fmla="*/ 4655 h 622599"/>
                      <a:gd name="connsiteX2" fmla="*/ 66539 w 154886"/>
                      <a:gd name="connsiteY2" fmla="*/ 69031 h 622599"/>
                      <a:gd name="connsiteX3" fmla="*/ 3264 w 154886"/>
                      <a:gd name="connsiteY3" fmla="*/ 619941 h 622599"/>
                      <a:gd name="connsiteX4" fmla="*/ 2412 w 154886"/>
                      <a:gd name="connsiteY4" fmla="*/ 504120 h 622599"/>
                      <a:gd name="connsiteX5" fmla="*/ 2678 w 154886"/>
                      <a:gd name="connsiteY5" fmla="*/ 622599 h 622599"/>
                      <a:gd name="connsiteX6" fmla="*/ 0 w 154886"/>
                      <a:gd name="connsiteY6" fmla="*/ 619972 h 622599"/>
                      <a:gd name="connsiteX7" fmla="*/ 0 w 154886"/>
                      <a:gd name="connsiteY7" fmla="*/ 1267 h 62259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54886" h="622599">
                        <a:moveTo>
                          <a:pt x="1281" y="0"/>
                        </a:moveTo>
                        <a:lnTo>
                          <a:pt x="1292" y="4655"/>
                        </a:lnTo>
                        <a:lnTo>
                          <a:pt x="66539" y="69031"/>
                        </a:lnTo>
                        <a:cubicBezTo>
                          <a:pt x="202424" y="236319"/>
                          <a:pt x="181730" y="473985"/>
                          <a:pt x="3264" y="619941"/>
                        </a:cubicBezTo>
                        <a:lnTo>
                          <a:pt x="2412" y="504120"/>
                        </a:lnTo>
                        <a:lnTo>
                          <a:pt x="2678" y="622599"/>
                        </a:lnTo>
                        <a:lnTo>
                          <a:pt x="0" y="619972"/>
                        </a:lnTo>
                        <a:lnTo>
                          <a:pt x="0" y="1267"/>
                        </a:lnTo>
                        <a:close/>
                      </a:path>
                    </a:pathLst>
                  </a:custGeom>
                  <a:solidFill>
                    <a:srgbClr val="27AE60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2079" name="Group 2078"/>
              <p:cNvGrpSpPr/>
              <p:nvPr/>
            </p:nvGrpSpPr>
            <p:grpSpPr>
              <a:xfrm>
                <a:off x="2174247" y="3832677"/>
                <a:ext cx="355746" cy="430969"/>
                <a:chOff x="3467357" y="1386489"/>
                <a:chExt cx="1630321" cy="1975053"/>
              </a:xfrm>
            </p:grpSpPr>
            <p:sp>
              <p:nvSpPr>
                <p:cNvPr id="2139" name="Oval 2138"/>
                <p:cNvSpPr/>
                <p:nvPr/>
              </p:nvSpPr>
              <p:spPr>
                <a:xfrm>
                  <a:off x="3467357" y="1731220"/>
                  <a:ext cx="1630321" cy="1630321"/>
                </a:xfrm>
                <a:prstGeom prst="ellipse">
                  <a:avLst/>
                </a:prstGeom>
                <a:solidFill>
                  <a:srgbClr val="F8B61A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140" name="Freeform 2139"/>
                <p:cNvSpPr/>
                <p:nvPr/>
              </p:nvSpPr>
              <p:spPr>
                <a:xfrm>
                  <a:off x="4267611" y="1731220"/>
                  <a:ext cx="830067" cy="1630322"/>
                </a:xfrm>
                <a:custGeom>
                  <a:avLst/>
                  <a:gdLst>
                    <a:gd name="connsiteX0" fmla="*/ 14906 w 830067"/>
                    <a:gd name="connsiteY0" fmla="*/ 0 h 1630322"/>
                    <a:gd name="connsiteX1" fmla="*/ 830067 w 830067"/>
                    <a:gd name="connsiteY1" fmla="*/ 815161 h 1630322"/>
                    <a:gd name="connsiteX2" fmla="*/ 14906 w 830067"/>
                    <a:gd name="connsiteY2" fmla="*/ 1630322 h 1630322"/>
                    <a:gd name="connsiteX3" fmla="*/ 0 w 830067"/>
                    <a:gd name="connsiteY3" fmla="*/ 1628819 h 1630322"/>
                    <a:gd name="connsiteX4" fmla="*/ 0 w 830067"/>
                    <a:gd name="connsiteY4" fmla="*/ 1503 h 16303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30067" h="1630322">
                      <a:moveTo>
                        <a:pt x="14906" y="0"/>
                      </a:moveTo>
                      <a:cubicBezTo>
                        <a:pt x="465107" y="0"/>
                        <a:pt x="830067" y="364960"/>
                        <a:pt x="830067" y="815161"/>
                      </a:cubicBezTo>
                      <a:cubicBezTo>
                        <a:pt x="830067" y="1265362"/>
                        <a:pt x="465107" y="1630322"/>
                        <a:pt x="14906" y="1630322"/>
                      </a:cubicBezTo>
                      <a:lnTo>
                        <a:pt x="0" y="1628819"/>
                      </a:lnTo>
                      <a:lnTo>
                        <a:pt x="0" y="1503"/>
                      </a:lnTo>
                      <a:close/>
                    </a:path>
                  </a:pathLst>
                </a:custGeom>
                <a:solidFill>
                  <a:srgbClr val="F19E12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grpSp>
              <p:nvGrpSpPr>
                <p:cNvPr id="2141" name="Group 2140"/>
                <p:cNvGrpSpPr/>
                <p:nvPr/>
              </p:nvGrpSpPr>
              <p:grpSpPr>
                <a:xfrm rot="2700000">
                  <a:off x="4357498" y="1170969"/>
                  <a:ext cx="426826" cy="857866"/>
                  <a:chOff x="4910359" y="1566848"/>
                  <a:chExt cx="309771" cy="622600"/>
                </a:xfrm>
              </p:grpSpPr>
              <p:sp>
                <p:nvSpPr>
                  <p:cNvPr id="2142" name="Freeform 2141"/>
                  <p:cNvSpPr/>
                  <p:nvPr/>
                </p:nvSpPr>
                <p:spPr>
                  <a:xfrm rot="16200000">
                    <a:off x="4753945" y="1723262"/>
                    <a:ext cx="622599" cy="309771"/>
                  </a:xfrm>
                  <a:custGeom>
                    <a:avLst/>
                    <a:gdLst>
                      <a:gd name="connsiteX0" fmla="*/ 311022 w 622599"/>
                      <a:gd name="connsiteY0" fmla="*/ 1 h 309771"/>
                      <a:gd name="connsiteX1" fmla="*/ 554886 w 622599"/>
                      <a:gd name="connsiteY1" fmla="*/ 87690 h 309771"/>
                      <a:gd name="connsiteX2" fmla="*/ 620070 w 622599"/>
                      <a:gd name="connsiteY2" fmla="*/ 153608 h 309771"/>
                      <a:gd name="connsiteX3" fmla="*/ 620481 w 622599"/>
                      <a:gd name="connsiteY3" fmla="*/ 153605 h 309771"/>
                      <a:gd name="connsiteX4" fmla="*/ 620274 w 622599"/>
                      <a:gd name="connsiteY4" fmla="*/ 153815 h 309771"/>
                      <a:gd name="connsiteX5" fmla="*/ 622599 w 622599"/>
                      <a:gd name="connsiteY5" fmla="*/ 156166 h 309771"/>
                      <a:gd name="connsiteX6" fmla="*/ 617944 w 622599"/>
                      <a:gd name="connsiteY6" fmla="*/ 156177 h 309771"/>
                      <a:gd name="connsiteX7" fmla="*/ 553568 w 622599"/>
                      <a:gd name="connsiteY7" fmla="*/ 221424 h 309771"/>
                      <a:gd name="connsiteX8" fmla="*/ 2658 w 622599"/>
                      <a:gd name="connsiteY8" fmla="*/ 158149 h 309771"/>
                      <a:gd name="connsiteX9" fmla="*/ 118479 w 622599"/>
                      <a:gd name="connsiteY9" fmla="*/ 157297 h 309771"/>
                      <a:gd name="connsiteX10" fmla="*/ 0 w 622599"/>
                      <a:gd name="connsiteY10" fmla="*/ 157563 h 309771"/>
                      <a:gd name="connsiteX11" fmla="*/ 311022 w 622599"/>
                      <a:gd name="connsiteY11" fmla="*/ 1 h 3097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622599" h="309771">
                        <a:moveTo>
                          <a:pt x="311022" y="1"/>
                        </a:moveTo>
                        <a:cubicBezTo>
                          <a:pt x="396643" y="-192"/>
                          <a:pt x="482317" y="29028"/>
                          <a:pt x="554886" y="87690"/>
                        </a:cubicBezTo>
                        <a:lnTo>
                          <a:pt x="620070" y="153608"/>
                        </a:lnTo>
                        <a:lnTo>
                          <a:pt x="620481" y="153605"/>
                        </a:lnTo>
                        <a:lnTo>
                          <a:pt x="620274" y="153815"/>
                        </a:lnTo>
                        <a:lnTo>
                          <a:pt x="622599" y="156166"/>
                        </a:lnTo>
                        <a:lnTo>
                          <a:pt x="617944" y="156177"/>
                        </a:lnTo>
                        <a:lnTo>
                          <a:pt x="553568" y="221424"/>
                        </a:lnTo>
                        <a:cubicBezTo>
                          <a:pt x="386280" y="357309"/>
                          <a:pt x="148614" y="336615"/>
                          <a:pt x="2658" y="158149"/>
                        </a:cubicBezTo>
                        <a:lnTo>
                          <a:pt x="118479" y="157297"/>
                        </a:lnTo>
                        <a:lnTo>
                          <a:pt x="0" y="157563"/>
                        </a:lnTo>
                        <a:cubicBezTo>
                          <a:pt x="82792" y="52801"/>
                          <a:pt x="196861" y="257"/>
                          <a:pt x="311022" y="1"/>
                        </a:cubicBezTo>
                        <a:close/>
                      </a:path>
                    </a:pathLst>
                  </a:custGeom>
                  <a:solidFill>
                    <a:srgbClr val="58D68F"/>
                  </a:solidFill>
                  <a:ln w="635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143" name="Freeform 2142"/>
                  <p:cNvSpPr/>
                  <p:nvPr/>
                </p:nvSpPr>
                <p:spPr>
                  <a:xfrm>
                    <a:off x="5065243" y="1566849"/>
                    <a:ext cx="154886" cy="622599"/>
                  </a:xfrm>
                  <a:custGeom>
                    <a:avLst/>
                    <a:gdLst>
                      <a:gd name="connsiteX0" fmla="*/ 1281 w 154886"/>
                      <a:gd name="connsiteY0" fmla="*/ 0 h 622599"/>
                      <a:gd name="connsiteX1" fmla="*/ 1292 w 154886"/>
                      <a:gd name="connsiteY1" fmla="*/ 4655 h 622599"/>
                      <a:gd name="connsiteX2" fmla="*/ 66539 w 154886"/>
                      <a:gd name="connsiteY2" fmla="*/ 69031 h 622599"/>
                      <a:gd name="connsiteX3" fmla="*/ 3264 w 154886"/>
                      <a:gd name="connsiteY3" fmla="*/ 619941 h 622599"/>
                      <a:gd name="connsiteX4" fmla="*/ 2412 w 154886"/>
                      <a:gd name="connsiteY4" fmla="*/ 504120 h 622599"/>
                      <a:gd name="connsiteX5" fmla="*/ 2678 w 154886"/>
                      <a:gd name="connsiteY5" fmla="*/ 622599 h 622599"/>
                      <a:gd name="connsiteX6" fmla="*/ 0 w 154886"/>
                      <a:gd name="connsiteY6" fmla="*/ 619972 h 622599"/>
                      <a:gd name="connsiteX7" fmla="*/ 0 w 154886"/>
                      <a:gd name="connsiteY7" fmla="*/ 1267 h 62259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54886" h="622599">
                        <a:moveTo>
                          <a:pt x="1281" y="0"/>
                        </a:moveTo>
                        <a:lnTo>
                          <a:pt x="1292" y="4655"/>
                        </a:lnTo>
                        <a:lnTo>
                          <a:pt x="66539" y="69031"/>
                        </a:lnTo>
                        <a:cubicBezTo>
                          <a:pt x="202424" y="236319"/>
                          <a:pt x="181730" y="473985"/>
                          <a:pt x="3264" y="619941"/>
                        </a:cubicBezTo>
                        <a:lnTo>
                          <a:pt x="2412" y="504120"/>
                        </a:lnTo>
                        <a:lnTo>
                          <a:pt x="2678" y="622599"/>
                        </a:lnTo>
                        <a:lnTo>
                          <a:pt x="0" y="619972"/>
                        </a:lnTo>
                        <a:lnTo>
                          <a:pt x="0" y="1267"/>
                        </a:lnTo>
                        <a:close/>
                      </a:path>
                    </a:pathLst>
                  </a:custGeom>
                  <a:solidFill>
                    <a:srgbClr val="27AE60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2080" name="Group 2079"/>
              <p:cNvGrpSpPr/>
              <p:nvPr/>
            </p:nvGrpSpPr>
            <p:grpSpPr>
              <a:xfrm>
                <a:off x="3404978" y="3852683"/>
                <a:ext cx="392762" cy="419835"/>
                <a:chOff x="3589257" y="1246862"/>
                <a:chExt cx="1485489" cy="1587885"/>
              </a:xfrm>
            </p:grpSpPr>
            <p:cxnSp>
              <p:nvCxnSpPr>
                <p:cNvPr id="2128" name="Straight Connector 2127"/>
                <p:cNvCxnSpPr/>
                <p:nvPr/>
              </p:nvCxnSpPr>
              <p:spPr>
                <a:xfrm flipV="1">
                  <a:off x="3896226" y="1557868"/>
                  <a:ext cx="335757" cy="789942"/>
                </a:xfrm>
                <a:prstGeom prst="line">
                  <a:avLst/>
                </a:prstGeom>
                <a:noFill/>
                <a:ln w="101600" cap="flat" cmpd="sng" algn="ctr">
                  <a:solidFill>
                    <a:srgbClr val="58D68F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2129" name="Straight Connector 2128"/>
                <p:cNvCxnSpPr/>
                <p:nvPr/>
              </p:nvCxnSpPr>
              <p:spPr>
                <a:xfrm flipH="1" flipV="1">
                  <a:off x="4246378" y="1557868"/>
                  <a:ext cx="335757" cy="789942"/>
                </a:xfrm>
                <a:prstGeom prst="line">
                  <a:avLst/>
                </a:prstGeom>
                <a:noFill/>
                <a:ln w="101600" cap="flat" cmpd="sng" algn="ctr">
                  <a:solidFill>
                    <a:srgbClr val="27AE60"/>
                  </a:solidFill>
                  <a:prstDash val="solid"/>
                  <a:miter lim="800000"/>
                </a:ln>
                <a:effectLst/>
              </p:spPr>
            </p:cxnSp>
            <p:grpSp>
              <p:nvGrpSpPr>
                <p:cNvPr id="2130" name="Group 2129"/>
                <p:cNvGrpSpPr/>
                <p:nvPr/>
              </p:nvGrpSpPr>
              <p:grpSpPr>
                <a:xfrm>
                  <a:off x="3589257" y="2220809"/>
                  <a:ext cx="613937" cy="613938"/>
                  <a:chOff x="4607481" y="4365751"/>
                  <a:chExt cx="739649" cy="739650"/>
                </a:xfrm>
              </p:grpSpPr>
              <p:sp>
                <p:nvSpPr>
                  <p:cNvPr id="2137" name="Oval 2136"/>
                  <p:cNvSpPr/>
                  <p:nvPr/>
                </p:nvSpPr>
                <p:spPr>
                  <a:xfrm>
                    <a:off x="4607481" y="4365751"/>
                    <a:ext cx="739649" cy="739649"/>
                  </a:xfrm>
                  <a:prstGeom prst="ellipse">
                    <a:avLst/>
                  </a:prstGeom>
                  <a:solidFill>
                    <a:srgbClr val="C6495E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138" name="Freeform 2137"/>
                  <p:cNvSpPr/>
                  <p:nvPr/>
                </p:nvSpPr>
                <p:spPr>
                  <a:xfrm>
                    <a:off x="4977304" y="4365751"/>
                    <a:ext cx="369826" cy="739650"/>
                  </a:xfrm>
                  <a:custGeom>
                    <a:avLst/>
                    <a:gdLst>
                      <a:gd name="connsiteX0" fmla="*/ 1 w 369826"/>
                      <a:gd name="connsiteY0" fmla="*/ 0 h 739650"/>
                      <a:gd name="connsiteX1" fmla="*/ 369826 w 369826"/>
                      <a:gd name="connsiteY1" fmla="*/ 369825 h 739650"/>
                      <a:gd name="connsiteX2" fmla="*/ 1 w 369826"/>
                      <a:gd name="connsiteY2" fmla="*/ 739650 h 739650"/>
                      <a:gd name="connsiteX3" fmla="*/ 0 w 369826"/>
                      <a:gd name="connsiteY3" fmla="*/ 739650 h 739650"/>
                      <a:gd name="connsiteX4" fmla="*/ 0 w 369826"/>
                      <a:gd name="connsiteY4" fmla="*/ 0 h 7396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69826" h="739650">
                        <a:moveTo>
                          <a:pt x="1" y="0"/>
                        </a:moveTo>
                        <a:cubicBezTo>
                          <a:pt x="204250" y="0"/>
                          <a:pt x="369826" y="165576"/>
                          <a:pt x="369826" y="369825"/>
                        </a:cubicBezTo>
                        <a:cubicBezTo>
                          <a:pt x="369826" y="574074"/>
                          <a:pt x="204250" y="739650"/>
                          <a:pt x="1" y="739650"/>
                        </a:cubicBezTo>
                        <a:lnTo>
                          <a:pt x="0" y="73965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B52B42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2131" name="Group 2130"/>
                <p:cNvGrpSpPr/>
                <p:nvPr/>
              </p:nvGrpSpPr>
              <p:grpSpPr>
                <a:xfrm>
                  <a:off x="4260773" y="2220809"/>
                  <a:ext cx="613937" cy="613938"/>
                  <a:chOff x="4607481" y="4365751"/>
                  <a:chExt cx="739649" cy="739650"/>
                </a:xfrm>
              </p:grpSpPr>
              <p:sp>
                <p:nvSpPr>
                  <p:cNvPr id="2135" name="Oval 2134"/>
                  <p:cNvSpPr/>
                  <p:nvPr/>
                </p:nvSpPr>
                <p:spPr>
                  <a:xfrm>
                    <a:off x="4607481" y="4365751"/>
                    <a:ext cx="739649" cy="739649"/>
                  </a:xfrm>
                  <a:prstGeom prst="ellipse">
                    <a:avLst/>
                  </a:prstGeom>
                  <a:solidFill>
                    <a:srgbClr val="C6495E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136" name="Freeform 2135"/>
                  <p:cNvSpPr/>
                  <p:nvPr/>
                </p:nvSpPr>
                <p:spPr>
                  <a:xfrm>
                    <a:off x="4977304" y="4365751"/>
                    <a:ext cx="369826" cy="739650"/>
                  </a:xfrm>
                  <a:custGeom>
                    <a:avLst/>
                    <a:gdLst>
                      <a:gd name="connsiteX0" fmla="*/ 1 w 369826"/>
                      <a:gd name="connsiteY0" fmla="*/ 0 h 739650"/>
                      <a:gd name="connsiteX1" fmla="*/ 369826 w 369826"/>
                      <a:gd name="connsiteY1" fmla="*/ 369825 h 739650"/>
                      <a:gd name="connsiteX2" fmla="*/ 1 w 369826"/>
                      <a:gd name="connsiteY2" fmla="*/ 739650 h 739650"/>
                      <a:gd name="connsiteX3" fmla="*/ 0 w 369826"/>
                      <a:gd name="connsiteY3" fmla="*/ 739650 h 739650"/>
                      <a:gd name="connsiteX4" fmla="*/ 0 w 369826"/>
                      <a:gd name="connsiteY4" fmla="*/ 0 h 7396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69826" h="739650">
                        <a:moveTo>
                          <a:pt x="1" y="0"/>
                        </a:moveTo>
                        <a:cubicBezTo>
                          <a:pt x="204250" y="0"/>
                          <a:pt x="369826" y="165576"/>
                          <a:pt x="369826" y="369825"/>
                        </a:cubicBezTo>
                        <a:cubicBezTo>
                          <a:pt x="369826" y="574074"/>
                          <a:pt x="204250" y="739650"/>
                          <a:pt x="1" y="739650"/>
                        </a:cubicBezTo>
                        <a:lnTo>
                          <a:pt x="0" y="73965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B52B42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2132" name="Group 2131"/>
                <p:cNvGrpSpPr/>
                <p:nvPr/>
              </p:nvGrpSpPr>
              <p:grpSpPr>
                <a:xfrm>
                  <a:off x="4189264" y="1246862"/>
                  <a:ext cx="885482" cy="428318"/>
                  <a:chOff x="4063354" y="1112562"/>
                  <a:chExt cx="885482" cy="428318"/>
                </a:xfrm>
              </p:grpSpPr>
              <p:sp>
                <p:nvSpPr>
                  <p:cNvPr id="2133" name="Freeform 2132"/>
                  <p:cNvSpPr/>
                  <p:nvPr/>
                </p:nvSpPr>
                <p:spPr>
                  <a:xfrm rot="20700000">
                    <a:off x="4063354" y="1112562"/>
                    <a:ext cx="857864" cy="426826"/>
                  </a:xfrm>
                  <a:custGeom>
                    <a:avLst/>
                    <a:gdLst>
                      <a:gd name="connsiteX0" fmla="*/ 311022 w 622599"/>
                      <a:gd name="connsiteY0" fmla="*/ 1 h 309771"/>
                      <a:gd name="connsiteX1" fmla="*/ 554886 w 622599"/>
                      <a:gd name="connsiteY1" fmla="*/ 87690 h 309771"/>
                      <a:gd name="connsiteX2" fmla="*/ 620070 w 622599"/>
                      <a:gd name="connsiteY2" fmla="*/ 153608 h 309771"/>
                      <a:gd name="connsiteX3" fmla="*/ 620481 w 622599"/>
                      <a:gd name="connsiteY3" fmla="*/ 153605 h 309771"/>
                      <a:gd name="connsiteX4" fmla="*/ 620274 w 622599"/>
                      <a:gd name="connsiteY4" fmla="*/ 153815 h 309771"/>
                      <a:gd name="connsiteX5" fmla="*/ 622599 w 622599"/>
                      <a:gd name="connsiteY5" fmla="*/ 156166 h 309771"/>
                      <a:gd name="connsiteX6" fmla="*/ 617944 w 622599"/>
                      <a:gd name="connsiteY6" fmla="*/ 156177 h 309771"/>
                      <a:gd name="connsiteX7" fmla="*/ 553568 w 622599"/>
                      <a:gd name="connsiteY7" fmla="*/ 221424 h 309771"/>
                      <a:gd name="connsiteX8" fmla="*/ 2658 w 622599"/>
                      <a:gd name="connsiteY8" fmla="*/ 158149 h 309771"/>
                      <a:gd name="connsiteX9" fmla="*/ 118479 w 622599"/>
                      <a:gd name="connsiteY9" fmla="*/ 157297 h 309771"/>
                      <a:gd name="connsiteX10" fmla="*/ 0 w 622599"/>
                      <a:gd name="connsiteY10" fmla="*/ 157563 h 309771"/>
                      <a:gd name="connsiteX11" fmla="*/ 311022 w 622599"/>
                      <a:gd name="connsiteY11" fmla="*/ 1 h 3097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622599" h="309771">
                        <a:moveTo>
                          <a:pt x="311022" y="1"/>
                        </a:moveTo>
                        <a:cubicBezTo>
                          <a:pt x="396643" y="-192"/>
                          <a:pt x="482317" y="29028"/>
                          <a:pt x="554886" y="87690"/>
                        </a:cubicBezTo>
                        <a:lnTo>
                          <a:pt x="620070" y="153608"/>
                        </a:lnTo>
                        <a:lnTo>
                          <a:pt x="620481" y="153605"/>
                        </a:lnTo>
                        <a:lnTo>
                          <a:pt x="620274" y="153815"/>
                        </a:lnTo>
                        <a:lnTo>
                          <a:pt x="622599" y="156166"/>
                        </a:lnTo>
                        <a:lnTo>
                          <a:pt x="617944" y="156177"/>
                        </a:lnTo>
                        <a:lnTo>
                          <a:pt x="553568" y="221424"/>
                        </a:lnTo>
                        <a:cubicBezTo>
                          <a:pt x="386280" y="357309"/>
                          <a:pt x="148614" y="336615"/>
                          <a:pt x="2658" y="158149"/>
                        </a:cubicBezTo>
                        <a:lnTo>
                          <a:pt x="118479" y="157297"/>
                        </a:lnTo>
                        <a:lnTo>
                          <a:pt x="0" y="157563"/>
                        </a:lnTo>
                        <a:cubicBezTo>
                          <a:pt x="82792" y="52801"/>
                          <a:pt x="196861" y="257"/>
                          <a:pt x="311022" y="1"/>
                        </a:cubicBezTo>
                        <a:close/>
                      </a:path>
                    </a:pathLst>
                  </a:custGeom>
                  <a:solidFill>
                    <a:srgbClr val="58D68F"/>
                  </a:solidFill>
                  <a:ln w="635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134" name="Freeform 2133"/>
                  <p:cNvSpPr/>
                  <p:nvPr/>
                </p:nvSpPr>
                <p:spPr>
                  <a:xfrm rot="4500000">
                    <a:off x="4413197" y="1005241"/>
                    <a:ext cx="213414" cy="857864"/>
                  </a:xfrm>
                  <a:custGeom>
                    <a:avLst/>
                    <a:gdLst>
                      <a:gd name="connsiteX0" fmla="*/ 1281 w 154886"/>
                      <a:gd name="connsiteY0" fmla="*/ 0 h 622599"/>
                      <a:gd name="connsiteX1" fmla="*/ 1292 w 154886"/>
                      <a:gd name="connsiteY1" fmla="*/ 4655 h 622599"/>
                      <a:gd name="connsiteX2" fmla="*/ 66539 w 154886"/>
                      <a:gd name="connsiteY2" fmla="*/ 69031 h 622599"/>
                      <a:gd name="connsiteX3" fmla="*/ 3264 w 154886"/>
                      <a:gd name="connsiteY3" fmla="*/ 619941 h 622599"/>
                      <a:gd name="connsiteX4" fmla="*/ 2412 w 154886"/>
                      <a:gd name="connsiteY4" fmla="*/ 504120 h 622599"/>
                      <a:gd name="connsiteX5" fmla="*/ 2678 w 154886"/>
                      <a:gd name="connsiteY5" fmla="*/ 622599 h 622599"/>
                      <a:gd name="connsiteX6" fmla="*/ 0 w 154886"/>
                      <a:gd name="connsiteY6" fmla="*/ 619972 h 622599"/>
                      <a:gd name="connsiteX7" fmla="*/ 0 w 154886"/>
                      <a:gd name="connsiteY7" fmla="*/ 1267 h 62259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54886" h="622599">
                        <a:moveTo>
                          <a:pt x="1281" y="0"/>
                        </a:moveTo>
                        <a:lnTo>
                          <a:pt x="1292" y="4655"/>
                        </a:lnTo>
                        <a:lnTo>
                          <a:pt x="66539" y="69031"/>
                        </a:lnTo>
                        <a:cubicBezTo>
                          <a:pt x="202424" y="236319"/>
                          <a:pt x="181730" y="473985"/>
                          <a:pt x="3264" y="619941"/>
                        </a:cubicBezTo>
                        <a:lnTo>
                          <a:pt x="2412" y="504120"/>
                        </a:lnTo>
                        <a:lnTo>
                          <a:pt x="2678" y="622599"/>
                        </a:lnTo>
                        <a:lnTo>
                          <a:pt x="0" y="619972"/>
                        </a:lnTo>
                        <a:lnTo>
                          <a:pt x="0" y="1267"/>
                        </a:lnTo>
                        <a:close/>
                      </a:path>
                    </a:pathLst>
                  </a:custGeom>
                  <a:solidFill>
                    <a:srgbClr val="27AE60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2081" name="Group 2080"/>
              <p:cNvGrpSpPr/>
              <p:nvPr/>
            </p:nvGrpSpPr>
            <p:grpSpPr>
              <a:xfrm>
                <a:off x="1809291" y="3852683"/>
                <a:ext cx="293425" cy="406095"/>
                <a:chOff x="1633488" y="334932"/>
                <a:chExt cx="1344715" cy="1861064"/>
              </a:xfrm>
            </p:grpSpPr>
            <p:grpSp>
              <p:nvGrpSpPr>
                <p:cNvPr id="2104" name="Group 2103"/>
                <p:cNvGrpSpPr/>
                <p:nvPr/>
              </p:nvGrpSpPr>
              <p:grpSpPr>
                <a:xfrm>
                  <a:off x="1633488" y="684696"/>
                  <a:ext cx="1344715" cy="1511300"/>
                  <a:chOff x="1633488" y="684696"/>
                  <a:chExt cx="1344715" cy="1511300"/>
                </a:xfrm>
              </p:grpSpPr>
              <p:sp>
                <p:nvSpPr>
                  <p:cNvPr id="2126" name="Freeform 2125"/>
                  <p:cNvSpPr/>
                  <p:nvPr/>
                </p:nvSpPr>
                <p:spPr>
                  <a:xfrm flipH="1">
                    <a:off x="1633488" y="684696"/>
                    <a:ext cx="1344715" cy="1511300"/>
                  </a:xfrm>
                  <a:custGeom>
                    <a:avLst/>
                    <a:gdLst>
                      <a:gd name="connsiteX0" fmla="*/ 695217 w 1344715"/>
                      <a:gd name="connsiteY0" fmla="*/ 0 h 1511300"/>
                      <a:gd name="connsiteX1" fmla="*/ 685058 w 1344715"/>
                      <a:gd name="connsiteY1" fmla="*/ 0 h 1511300"/>
                      <a:gd name="connsiteX2" fmla="*/ 659657 w 1344715"/>
                      <a:gd name="connsiteY2" fmla="*/ 0 h 1511300"/>
                      <a:gd name="connsiteX3" fmla="*/ 649498 w 1344715"/>
                      <a:gd name="connsiteY3" fmla="*/ 0 h 1511300"/>
                      <a:gd name="connsiteX4" fmla="*/ 649498 w 1344715"/>
                      <a:gd name="connsiteY4" fmla="*/ 424 h 1511300"/>
                      <a:gd name="connsiteX5" fmla="*/ 556042 w 1344715"/>
                      <a:gd name="connsiteY5" fmla="*/ 4323 h 1511300"/>
                      <a:gd name="connsiteX6" fmla="*/ 619492 w 1344715"/>
                      <a:gd name="connsiteY6" fmla="*/ 1506592 h 1511300"/>
                      <a:gd name="connsiteX7" fmla="*/ 649498 w 1344715"/>
                      <a:gd name="connsiteY7" fmla="*/ 1509264 h 1511300"/>
                      <a:gd name="connsiteX8" fmla="*/ 649498 w 1344715"/>
                      <a:gd name="connsiteY8" fmla="*/ 1511300 h 1511300"/>
                      <a:gd name="connsiteX9" fmla="*/ 672357 w 1344715"/>
                      <a:gd name="connsiteY9" fmla="*/ 1511300 h 1511300"/>
                      <a:gd name="connsiteX10" fmla="*/ 672358 w 1344715"/>
                      <a:gd name="connsiteY10" fmla="*/ 1511300 h 1511300"/>
                      <a:gd name="connsiteX11" fmla="*/ 695217 w 1344715"/>
                      <a:gd name="connsiteY11" fmla="*/ 1511300 h 1511300"/>
                      <a:gd name="connsiteX12" fmla="*/ 695217 w 1344715"/>
                      <a:gd name="connsiteY12" fmla="*/ 1507477 h 1511300"/>
                      <a:gd name="connsiteX13" fmla="*/ 778028 w 1344715"/>
                      <a:gd name="connsiteY13" fmla="*/ 1493630 h 1511300"/>
                      <a:gd name="connsiteX14" fmla="*/ 788673 w 1344715"/>
                      <a:gd name="connsiteY14" fmla="*/ 4323 h 1511300"/>
                      <a:gd name="connsiteX15" fmla="*/ 695217 w 1344715"/>
                      <a:gd name="connsiteY15" fmla="*/ 424 h 15113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1344715" h="1511300">
                        <a:moveTo>
                          <a:pt x="695217" y="0"/>
                        </a:moveTo>
                        <a:lnTo>
                          <a:pt x="685058" y="0"/>
                        </a:lnTo>
                        <a:lnTo>
                          <a:pt x="659657" y="0"/>
                        </a:lnTo>
                        <a:lnTo>
                          <a:pt x="649498" y="0"/>
                        </a:lnTo>
                        <a:lnTo>
                          <a:pt x="649498" y="424"/>
                        </a:lnTo>
                        <a:lnTo>
                          <a:pt x="556042" y="4323"/>
                        </a:lnTo>
                        <a:cubicBezTo>
                          <a:pt x="-429374" y="89872"/>
                          <a:pt x="90582" y="1417322"/>
                          <a:pt x="619492" y="1506592"/>
                        </a:cubicBezTo>
                        <a:lnTo>
                          <a:pt x="649498" y="1509264"/>
                        </a:lnTo>
                        <a:lnTo>
                          <a:pt x="649498" y="1511300"/>
                        </a:lnTo>
                        <a:lnTo>
                          <a:pt x="672357" y="1511300"/>
                        </a:lnTo>
                        <a:lnTo>
                          <a:pt x="672358" y="1511300"/>
                        </a:lnTo>
                        <a:lnTo>
                          <a:pt x="695217" y="1511300"/>
                        </a:lnTo>
                        <a:lnTo>
                          <a:pt x="695217" y="1507477"/>
                        </a:lnTo>
                        <a:lnTo>
                          <a:pt x="778028" y="1493630"/>
                        </a:lnTo>
                        <a:cubicBezTo>
                          <a:pt x="1287124" y="1330205"/>
                          <a:pt x="1741242" y="87020"/>
                          <a:pt x="788673" y="4323"/>
                        </a:cubicBezTo>
                        <a:lnTo>
                          <a:pt x="695217" y="424"/>
                        </a:lnTo>
                        <a:close/>
                      </a:path>
                    </a:pathLst>
                  </a:custGeom>
                  <a:solidFill>
                    <a:srgbClr val="E35443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127" name="Freeform 2126"/>
                  <p:cNvSpPr/>
                  <p:nvPr/>
                </p:nvSpPr>
                <p:spPr>
                  <a:xfrm flipH="1">
                    <a:off x="2305845" y="684696"/>
                    <a:ext cx="672358" cy="1511300"/>
                  </a:xfrm>
                  <a:custGeom>
                    <a:avLst/>
                    <a:gdLst>
                      <a:gd name="connsiteX0" fmla="*/ 672358 w 672358"/>
                      <a:gd name="connsiteY0" fmla="*/ 0 h 1511300"/>
                      <a:gd name="connsiteX1" fmla="*/ 659657 w 672358"/>
                      <a:gd name="connsiteY1" fmla="*/ 0 h 1511300"/>
                      <a:gd name="connsiteX2" fmla="*/ 649498 w 672358"/>
                      <a:gd name="connsiteY2" fmla="*/ 0 h 1511300"/>
                      <a:gd name="connsiteX3" fmla="*/ 649498 w 672358"/>
                      <a:gd name="connsiteY3" fmla="*/ 424 h 1511300"/>
                      <a:gd name="connsiteX4" fmla="*/ 556042 w 672358"/>
                      <a:gd name="connsiteY4" fmla="*/ 4323 h 1511300"/>
                      <a:gd name="connsiteX5" fmla="*/ 619492 w 672358"/>
                      <a:gd name="connsiteY5" fmla="*/ 1506592 h 1511300"/>
                      <a:gd name="connsiteX6" fmla="*/ 649498 w 672358"/>
                      <a:gd name="connsiteY6" fmla="*/ 1509264 h 1511300"/>
                      <a:gd name="connsiteX7" fmla="*/ 649498 w 672358"/>
                      <a:gd name="connsiteY7" fmla="*/ 1511300 h 1511300"/>
                      <a:gd name="connsiteX8" fmla="*/ 672357 w 672358"/>
                      <a:gd name="connsiteY8" fmla="*/ 1511300 h 1511300"/>
                      <a:gd name="connsiteX9" fmla="*/ 672358 w 672358"/>
                      <a:gd name="connsiteY9" fmla="*/ 1511300 h 15113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672358" h="1511300">
                        <a:moveTo>
                          <a:pt x="672358" y="0"/>
                        </a:moveTo>
                        <a:lnTo>
                          <a:pt x="659657" y="0"/>
                        </a:lnTo>
                        <a:lnTo>
                          <a:pt x="649498" y="0"/>
                        </a:lnTo>
                        <a:lnTo>
                          <a:pt x="649498" y="424"/>
                        </a:lnTo>
                        <a:lnTo>
                          <a:pt x="556042" y="4323"/>
                        </a:lnTo>
                        <a:cubicBezTo>
                          <a:pt x="-429374" y="89872"/>
                          <a:pt x="90582" y="1417322"/>
                          <a:pt x="619492" y="1506592"/>
                        </a:cubicBezTo>
                        <a:lnTo>
                          <a:pt x="649498" y="1509264"/>
                        </a:lnTo>
                        <a:lnTo>
                          <a:pt x="649498" y="1511300"/>
                        </a:lnTo>
                        <a:lnTo>
                          <a:pt x="672357" y="1511300"/>
                        </a:lnTo>
                        <a:lnTo>
                          <a:pt x="672358" y="1511300"/>
                        </a:lnTo>
                        <a:close/>
                      </a:path>
                    </a:pathLst>
                  </a:custGeom>
                  <a:solidFill>
                    <a:srgbClr val="D63120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2105" name="Group 2104"/>
                <p:cNvGrpSpPr/>
                <p:nvPr/>
              </p:nvGrpSpPr>
              <p:grpSpPr>
                <a:xfrm>
                  <a:off x="1985367" y="334932"/>
                  <a:ext cx="643040" cy="505060"/>
                  <a:chOff x="2362639" y="273524"/>
                  <a:chExt cx="643040" cy="505060"/>
                </a:xfrm>
              </p:grpSpPr>
              <p:sp>
                <p:nvSpPr>
                  <p:cNvPr id="2124" name="Freeform 2123"/>
                  <p:cNvSpPr/>
                  <p:nvPr/>
                </p:nvSpPr>
                <p:spPr>
                  <a:xfrm rot="10800000" flipH="1">
                    <a:off x="2362639" y="273524"/>
                    <a:ext cx="643040" cy="499054"/>
                  </a:xfrm>
                  <a:custGeom>
                    <a:avLst/>
                    <a:gdLst>
                      <a:gd name="connsiteX0" fmla="*/ 643040 w 643040"/>
                      <a:gd name="connsiteY0" fmla="*/ 499054 h 499054"/>
                      <a:gd name="connsiteX1" fmla="*/ 562786 w 643040"/>
                      <a:gd name="connsiteY1" fmla="*/ 129158 h 499054"/>
                      <a:gd name="connsiteX2" fmla="*/ 509870 w 643040"/>
                      <a:gd name="connsiteY2" fmla="*/ 68037 h 499054"/>
                      <a:gd name="connsiteX3" fmla="*/ 320349 w 643040"/>
                      <a:gd name="connsiteY3" fmla="*/ 0 h 499054"/>
                      <a:gd name="connsiteX4" fmla="*/ 130829 w 643040"/>
                      <a:gd name="connsiteY4" fmla="*/ 68037 h 499054"/>
                      <a:gd name="connsiteX5" fmla="*/ 80828 w 643040"/>
                      <a:gd name="connsiteY5" fmla="*/ 125790 h 499054"/>
                      <a:gd name="connsiteX6" fmla="*/ 0 w 643040"/>
                      <a:gd name="connsiteY6" fmla="*/ 498332 h 499054"/>
                      <a:gd name="connsiteX7" fmla="*/ 204341 w 643040"/>
                      <a:gd name="connsiteY7" fmla="*/ 335747 h 499054"/>
                      <a:gd name="connsiteX8" fmla="*/ 321520 w 643040"/>
                      <a:gd name="connsiteY8" fmla="*/ 483020 h 499054"/>
                      <a:gd name="connsiteX9" fmla="*/ 321520 w 643040"/>
                      <a:gd name="connsiteY9" fmla="*/ 483742 h 499054"/>
                      <a:gd name="connsiteX10" fmla="*/ 438699 w 643040"/>
                      <a:gd name="connsiteY10" fmla="*/ 336469 h 4990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643040" h="499054">
                        <a:moveTo>
                          <a:pt x="643040" y="499054"/>
                        </a:moveTo>
                        <a:lnTo>
                          <a:pt x="562786" y="129158"/>
                        </a:lnTo>
                        <a:lnTo>
                          <a:pt x="509870" y="68037"/>
                        </a:lnTo>
                        <a:cubicBezTo>
                          <a:pt x="458367" y="25533"/>
                          <a:pt x="392340" y="0"/>
                          <a:pt x="320349" y="0"/>
                        </a:cubicBezTo>
                        <a:cubicBezTo>
                          <a:pt x="248359" y="0"/>
                          <a:pt x="182331" y="25533"/>
                          <a:pt x="130829" y="68037"/>
                        </a:cubicBezTo>
                        <a:lnTo>
                          <a:pt x="80828" y="125790"/>
                        </a:lnTo>
                        <a:lnTo>
                          <a:pt x="0" y="498332"/>
                        </a:lnTo>
                        <a:lnTo>
                          <a:pt x="204341" y="335747"/>
                        </a:lnTo>
                        <a:lnTo>
                          <a:pt x="321520" y="483020"/>
                        </a:lnTo>
                        <a:lnTo>
                          <a:pt x="321520" y="483742"/>
                        </a:lnTo>
                        <a:lnTo>
                          <a:pt x="438699" y="336469"/>
                        </a:lnTo>
                        <a:close/>
                      </a:path>
                    </a:pathLst>
                  </a:custGeom>
                  <a:solidFill>
                    <a:srgbClr val="58D68F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125" name="Freeform 2124"/>
                  <p:cNvSpPr/>
                  <p:nvPr/>
                </p:nvSpPr>
                <p:spPr>
                  <a:xfrm rot="10800000" flipH="1">
                    <a:off x="2684159" y="279737"/>
                    <a:ext cx="321520" cy="498847"/>
                  </a:xfrm>
                  <a:custGeom>
                    <a:avLst/>
                    <a:gdLst>
                      <a:gd name="connsiteX0" fmla="*/ 321520 w 321520"/>
                      <a:gd name="connsiteY0" fmla="*/ 498847 h 498847"/>
                      <a:gd name="connsiteX1" fmla="*/ 241266 w 321520"/>
                      <a:gd name="connsiteY1" fmla="*/ 128951 h 498847"/>
                      <a:gd name="connsiteX2" fmla="*/ 188350 w 321520"/>
                      <a:gd name="connsiteY2" fmla="*/ 67830 h 498847"/>
                      <a:gd name="connsiteX3" fmla="*/ 101273 w 321520"/>
                      <a:gd name="connsiteY3" fmla="*/ 17873 h 498847"/>
                      <a:gd name="connsiteX4" fmla="*/ 0 w 321520"/>
                      <a:gd name="connsiteY4" fmla="*/ 0 h 498847"/>
                      <a:gd name="connsiteX5" fmla="*/ 0 w 321520"/>
                      <a:gd name="connsiteY5" fmla="*/ 482813 h 498847"/>
                      <a:gd name="connsiteX6" fmla="*/ 0 w 321520"/>
                      <a:gd name="connsiteY6" fmla="*/ 483535 h 498847"/>
                      <a:gd name="connsiteX7" fmla="*/ 117179 w 321520"/>
                      <a:gd name="connsiteY7" fmla="*/ 336262 h 4988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321520" h="498847">
                        <a:moveTo>
                          <a:pt x="321520" y="498847"/>
                        </a:moveTo>
                        <a:lnTo>
                          <a:pt x="241266" y="128951"/>
                        </a:lnTo>
                        <a:lnTo>
                          <a:pt x="188350" y="67830"/>
                        </a:lnTo>
                        <a:cubicBezTo>
                          <a:pt x="162599" y="46578"/>
                          <a:pt x="133216" y="29569"/>
                          <a:pt x="101273" y="17873"/>
                        </a:cubicBezTo>
                        <a:lnTo>
                          <a:pt x="0" y="0"/>
                        </a:lnTo>
                        <a:lnTo>
                          <a:pt x="0" y="482813"/>
                        </a:lnTo>
                        <a:lnTo>
                          <a:pt x="0" y="483535"/>
                        </a:lnTo>
                        <a:lnTo>
                          <a:pt x="117179" y="336262"/>
                        </a:lnTo>
                        <a:close/>
                      </a:path>
                    </a:pathLst>
                  </a:custGeom>
                  <a:solidFill>
                    <a:srgbClr val="27AE60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2106" name="Oval 2105"/>
                <p:cNvSpPr/>
                <p:nvPr/>
              </p:nvSpPr>
              <p:spPr>
                <a:xfrm>
                  <a:off x="1844114" y="919903"/>
                  <a:ext cx="72000" cy="72000"/>
                </a:xfrm>
                <a:prstGeom prst="ellipse">
                  <a:avLst/>
                </a:prstGeom>
                <a:solidFill>
                  <a:srgbClr val="F8B61A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107" name="Oval 2106"/>
                <p:cNvSpPr/>
                <p:nvPr/>
              </p:nvSpPr>
              <p:spPr>
                <a:xfrm>
                  <a:off x="2120370" y="919903"/>
                  <a:ext cx="72000" cy="72000"/>
                </a:xfrm>
                <a:prstGeom prst="ellipse">
                  <a:avLst/>
                </a:prstGeom>
                <a:solidFill>
                  <a:srgbClr val="F8B61A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108" name="Oval 2107"/>
                <p:cNvSpPr/>
                <p:nvPr/>
              </p:nvSpPr>
              <p:spPr>
                <a:xfrm>
                  <a:off x="2415056" y="919903"/>
                  <a:ext cx="72000" cy="72000"/>
                </a:xfrm>
                <a:prstGeom prst="ellipse">
                  <a:avLst/>
                </a:prstGeom>
                <a:solidFill>
                  <a:srgbClr val="F19E12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109" name="Oval 2108"/>
                <p:cNvSpPr/>
                <p:nvPr/>
              </p:nvSpPr>
              <p:spPr>
                <a:xfrm>
                  <a:off x="2700852" y="919903"/>
                  <a:ext cx="72000" cy="72000"/>
                </a:xfrm>
                <a:prstGeom prst="ellipse">
                  <a:avLst/>
                </a:prstGeom>
                <a:solidFill>
                  <a:srgbClr val="F19E12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110" name="Oval 2109"/>
                <p:cNvSpPr/>
                <p:nvPr/>
              </p:nvSpPr>
              <p:spPr>
                <a:xfrm>
                  <a:off x="1707805" y="1168657"/>
                  <a:ext cx="72000" cy="72000"/>
                </a:xfrm>
                <a:prstGeom prst="ellipse">
                  <a:avLst/>
                </a:prstGeom>
                <a:solidFill>
                  <a:srgbClr val="F8B61A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111" name="Oval 2110"/>
                <p:cNvSpPr/>
                <p:nvPr/>
              </p:nvSpPr>
              <p:spPr>
                <a:xfrm>
                  <a:off x="1982315" y="1168657"/>
                  <a:ext cx="72000" cy="72000"/>
                </a:xfrm>
                <a:prstGeom prst="ellipse">
                  <a:avLst/>
                </a:prstGeom>
                <a:solidFill>
                  <a:srgbClr val="F8B61A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112" name="Oval 2111"/>
                <p:cNvSpPr/>
                <p:nvPr/>
              </p:nvSpPr>
              <p:spPr>
                <a:xfrm>
                  <a:off x="2270655" y="1168657"/>
                  <a:ext cx="72000" cy="72000"/>
                </a:xfrm>
                <a:prstGeom prst="ellipse">
                  <a:avLst/>
                </a:prstGeom>
                <a:solidFill>
                  <a:srgbClr val="F8B61A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113" name="Oval 2112"/>
                <p:cNvSpPr/>
                <p:nvPr/>
              </p:nvSpPr>
              <p:spPr>
                <a:xfrm>
                  <a:off x="2561179" y="1158779"/>
                  <a:ext cx="72000" cy="72000"/>
                </a:xfrm>
                <a:prstGeom prst="ellipse">
                  <a:avLst/>
                </a:prstGeom>
                <a:solidFill>
                  <a:srgbClr val="F19E12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114" name="Oval 2113"/>
                <p:cNvSpPr/>
                <p:nvPr/>
              </p:nvSpPr>
              <p:spPr>
                <a:xfrm>
                  <a:off x="2833510" y="1158779"/>
                  <a:ext cx="72000" cy="72000"/>
                </a:xfrm>
                <a:prstGeom prst="ellipse">
                  <a:avLst/>
                </a:prstGeom>
                <a:solidFill>
                  <a:srgbClr val="F19E12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115" name="Oval 2114"/>
                <p:cNvSpPr/>
                <p:nvPr/>
              </p:nvSpPr>
              <p:spPr>
                <a:xfrm>
                  <a:off x="1844114" y="1437922"/>
                  <a:ext cx="72000" cy="72000"/>
                </a:xfrm>
                <a:prstGeom prst="ellipse">
                  <a:avLst/>
                </a:prstGeom>
                <a:solidFill>
                  <a:srgbClr val="F8B61A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116" name="Oval 2115"/>
                <p:cNvSpPr/>
                <p:nvPr/>
              </p:nvSpPr>
              <p:spPr>
                <a:xfrm>
                  <a:off x="2120370" y="1437922"/>
                  <a:ext cx="72000" cy="72000"/>
                </a:xfrm>
                <a:prstGeom prst="ellipse">
                  <a:avLst/>
                </a:prstGeom>
                <a:solidFill>
                  <a:srgbClr val="F8B61A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117" name="Oval 2116"/>
                <p:cNvSpPr/>
                <p:nvPr/>
              </p:nvSpPr>
              <p:spPr>
                <a:xfrm>
                  <a:off x="2417471" y="1437922"/>
                  <a:ext cx="72000" cy="72000"/>
                </a:xfrm>
                <a:prstGeom prst="ellipse">
                  <a:avLst/>
                </a:prstGeom>
                <a:solidFill>
                  <a:srgbClr val="F19E12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118" name="Oval 2117"/>
                <p:cNvSpPr/>
                <p:nvPr/>
              </p:nvSpPr>
              <p:spPr>
                <a:xfrm>
                  <a:off x="2703365" y="1437922"/>
                  <a:ext cx="72000" cy="72000"/>
                </a:xfrm>
                <a:prstGeom prst="ellipse">
                  <a:avLst/>
                </a:prstGeom>
                <a:solidFill>
                  <a:srgbClr val="F19E12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119" name="Oval 2118"/>
                <p:cNvSpPr/>
                <p:nvPr/>
              </p:nvSpPr>
              <p:spPr>
                <a:xfrm>
                  <a:off x="1983481" y="1707816"/>
                  <a:ext cx="72000" cy="72000"/>
                </a:xfrm>
                <a:prstGeom prst="ellipse">
                  <a:avLst/>
                </a:prstGeom>
                <a:solidFill>
                  <a:srgbClr val="F8B61A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120" name="Oval 2119"/>
                <p:cNvSpPr/>
                <p:nvPr/>
              </p:nvSpPr>
              <p:spPr>
                <a:xfrm>
                  <a:off x="2270655" y="1707816"/>
                  <a:ext cx="72000" cy="72000"/>
                </a:xfrm>
                <a:prstGeom prst="ellipse">
                  <a:avLst/>
                </a:prstGeom>
                <a:solidFill>
                  <a:srgbClr val="F8B61A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121" name="Oval 2120"/>
                <p:cNvSpPr/>
                <p:nvPr/>
              </p:nvSpPr>
              <p:spPr>
                <a:xfrm>
                  <a:off x="2561179" y="1693893"/>
                  <a:ext cx="72000" cy="72000"/>
                </a:xfrm>
                <a:prstGeom prst="ellipse">
                  <a:avLst/>
                </a:prstGeom>
                <a:solidFill>
                  <a:srgbClr val="F19E12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122" name="Oval 2121"/>
                <p:cNvSpPr/>
                <p:nvPr/>
              </p:nvSpPr>
              <p:spPr>
                <a:xfrm>
                  <a:off x="2120370" y="2004471"/>
                  <a:ext cx="72000" cy="72000"/>
                </a:xfrm>
                <a:prstGeom prst="ellipse">
                  <a:avLst/>
                </a:prstGeom>
                <a:solidFill>
                  <a:srgbClr val="F8B61A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123" name="Oval 2122"/>
                <p:cNvSpPr/>
                <p:nvPr/>
              </p:nvSpPr>
              <p:spPr>
                <a:xfrm>
                  <a:off x="2417471" y="1997687"/>
                  <a:ext cx="72000" cy="72000"/>
                </a:xfrm>
                <a:prstGeom prst="ellipse">
                  <a:avLst/>
                </a:prstGeom>
                <a:solidFill>
                  <a:srgbClr val="F19E12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082" name="Group 2081"/>
              <p:cNvGrpSpPr/>
              <p:nvPr/>
            </p:nvGrpSpPr>
            <p:grpSpPr>
              <a:xfrm>
                <a:off x="3057105" y="3768221"/>
                <a:ext cx="343148" cy="477007"/>
                <a:chOff x="5216848" y="2546882"/>
                <a:chExt cx="1572587" cy="2186039"/>
              </a:xfrm>
            </p:grpSpPr>
            <p:grpSp>
              <p:nvGrpSpPr>
                <p:cNvPr id="2087" name="Group 2086"/>
                <p:cNvGrpSpPr/>
                <p:nvPr/>
              </p:nvGrpSpPr>
              <p:grpSpPr>
                <a:xfrm>
                  <a:off x="5216848" y="2546882"/>
                  <a:ext cx="1572587" cy="2186039"/>
                  <a:chOff x="4589405" y="1579240"/>
                  <a:chExt cx="1572587" cy="2186039"/>
                </a:xfrm>
              </p:grpSpPr>
              <p:grpSp>
                <p:nvGrpSpPr>
                  <p:cNvPr id="2089" name="Group 2088"/>
                  <p:cNvGrpSpPr/>
                  <p:nvPr/>
                </p:nvGrpSpPr>
                <p:grpSpPr>
                  <a:xfrm rot="2641257">
                    <a:off x="5178361" y="1579240"/>
                    <a:ext cx="983631" cy="742452"/>
                    <a:chOff x="3510643" y="3553204"/>
                    <a:chExt cx="2496364" cy="1884275"/>
                  </a:xfrm>
                </p:grpSpPr>
                <p:sp>
                  <p:nvSpPr>
                    <p:cNvPr id="2102" name="Freeform 2101"/>
                    <p:cNvSpPr/>
                    <p:nvPr/>
                  </p:nvSpPr>
                  <p:spPr>
                    <a:xfrm>
                      <a:off x="3510643" y="3553204"/>
                      <a:ext cx="1248182" cy="1884275"/>
                    </a:xfrm>
                    <a:custGeom>
                      <a:avLst/>
                      <a:gdLst>
                        <a:gd name="connsiteX0" fmla="*/ 330200 w 330200"/>
                        <a:gd name="connsiteY0" fmla="*/ 463550 h 498475"/>
                        <a:gd name="connsiteX1" fmla="*/ 330200 w 330200"/>
                        <a:gd name="connsiteY1" fmla="*/ 0 h 498475"/>
                        <a:gd name="connsiteX2" fmla="*/ 155575 w 330200"/>
                        <a:gd name="connsiteY2" fmla="*/ 180975 h 498475"/>
                        <a:gd name="connsiteX3" fmla="*/ 231775 w 330200"/>
                        <a:gd name="connsiteY3" fmla="*/ 311150 h 498475"/>
                        <a:gd name="connsiteX4" fmla="*/ 0 w 330200"/>
                        <a:gd name="connsiteY4" fmla="*/ 311150 h 498475"/>
                        <a:gd name="connsiteX5" fmla="*/ 209550 w 330200"/>
                        <a:gd name="connsiteY5" fmla="*/ 498475 h 498475"/>
                        <a:gd name="connsiteX6" fmla="*/ 330200 w 330200"/>
                        <a:gd name="connsiteY6" fmla="*/ 463550 h 49847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330200" h="498475">
                          <a:moveTo>
                            <a:pt x="330200" y="463550"/>
                          </a:moveTo>
                          <a:lnTo>
                            <a:pt x="330200" y="0"/>
                          </a:lnTo>
                          <a:lnTo>
                            <a:pt x="155575" y="180975"/>
                          </a:lnTo>
                          <a:lnTo>
                            <a:pt x="231775" y="311150"/>
                          </a:lnTo>
                          <a:lnTo>
                            <a:pt x="0" y="311150"/>
                          </a:lnTo>
                          <a:lnTo>
                            <a:pt x="209550" y="498475"/>
                          </a:lnTo>
                          <a:lnTo>
                            <a:pt x="330200" y="463550"/>
                          </a:lnTo>
                          <a:close/>
                        </a:path>
                      </a:pathLst>
                    </a:custGeom>
                    <a:solidFill>
                      <a:srgbClr val="58D68F"/>
                    </a:solidFill>
                    <a:ln w="12700" cap="flat" cmpd="sng" algn="ctr">
                      <a:noFill/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2103" name="Freeform 2102"/>
                    <p:cNvSpPr/>
                    <p:nvPr/>
                  </p:nvSpPr>
                  <p:spPr>
                    <a:xfrm flipH="1">
                      <a:off x="4758825" y="3553204"/>
                      <a:ext cx="1248182" cy="1884275"/>
                    </a:xfrm>
                    <a:custGeom>
                      <a:avLst/>
                      <a:gdLst>
                        <a:gd name="connsiteX0" fmla="*/ 330200 w 330200"/>
                        <a:gd name="connsiteY0" fmla="*/ 463550 h 498475"/>
                        <a:gd name="connsiteX1" fmla="*/ 330200 w 330200"/>
                        <a:gd name="connsiteY1" fmla="*/ 0 h 498475"/>
                        <a:gd name="connsiteX2" fmla="*/ 155575 w 330200"/>
                        <a:gd name="connsiteY2" fmla="*/ 180975 h 498475"/>
                        <a:gd name="connsiteX3" fmla="*/ 231775 w 330200"/>
                        <a:gd name="connsiteY3" fmla="*/ 311150 h 498475"/>
                        <a:gd name="connsiteX4" fmla="*/ 0 w 330200"/>
                        <a:gd name="connsiteY4" fmla="*/ 311150 h 498475"/>
                        <a:gd name="connsiteX5" fmla="*/ 209550 w 330200"/>
                        <a:gd name="connsiteY5" fmla="*/ 498475 h 498475"/>
                        <a:gd name="connsiteX6" fmla="*/ 330200 w 330200"/>
                        <a:gd name="connsiteY6" fmla="*/ 463550 h 49847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330200" h="498475">
                          <a:moveTo>
                            <a:pt x="330200" y="463550"/>
                          </a:moveTo>
                          <a:lnTo>
                            <a:pt x="330200" y="0"/>
                          </a:lnTo>
                          <a:lnTo>
                            <a:pt x="155575" y="180975"/>
                          </a:lnTo>
                          <a:lnTo>
                            <a:pt x="231775" y="311150"/>
                          </a:lnTo>
                          <a:lnTo>
                            <a:pt x="0" y="311150"/>
                          </a:lnTo>
                          <a:lnTo>
                            <a:pt x="209550" y="498475"/>
                          </a:lnTo>
                          <a:lnTo>
                            <a:pt x="330200" y="463550"/>
                          </a:lnTo>
                          <a:close/>
                        </a:path>
                      </a:pathLst>
                    </a:custGeom>
                    <a:solidFill>
                      <a:srgbClr val="27AE60"/>
                    </a:solidFill>
                    <a:ln w="12700" cap="flat" cmpd="sng" algn="ctr">
                      <a:noFill/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</p:grpSp>
              <p:sp>
                <p:nvSpPr>
                  <p:cNvPr id="2090" name="Arc 2089"/>
                  <p:cNvSpPr/>
                  <p:nvPr/>
                </p:nvSpPr>
                <p:spPr>
                  <a:xfrm flipH="1">
                    <a:off x="5370938" y="2162494"/>
                    <a:ext cx="356589" cy="733443"/>
                  </a:xfrm>
                  <a:prstGeom prst="arc">
                    <a:avLst>
                      <a:gd name="adj1" fmla="val 16200000"/>
                      <a:gd name="adj2" fmla="val 374751"/>
                    </a:avLst>
                  </a:prstGeom>
                  <a:noFill/>
                  <a:ln w="76200" cap="flat" cmpd="sng" algn="ctr">
                    <a:solidFill>
                      <a:srgbClr val="27AE60"/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grpSp>
                <p:nvGrpSpPr>
                  <p:cNvPr id="2091" name="Group 2090"/>
                  <p:cNvGrpSpPr/>
                  <p:nvPr/>
                </p:nvGrpSpPr>
                <p:grpSpPr>
                  <a:xfrm>
                    <a:off x="4589405" y="2363348"/>
                    <a:ext cx="1566675" cy="1401931"/>
                    <a:chOff x="4589405" y="2363348"/>
                    <a:chExt cx="1566675" cy="1401931"/>
                  </a:xfrm>
                </p:grpSpPr>
                <p:sp>
                  <p:nvSpPr>
                    <p:cNvPr id="2092" name="Oval 2091"/>
                    <p:cNvSpPr/>
                    <p:nvPr/>
                  </p:nvSpPr>
                  <p:spPr>
                    <a:xfrm>
                      <a:off x="4589405" y="2363348"/>
                      <a:ext cx="391669" cy="391669"/>
                    </a:xfrm>
                    <a:prstGeom prst="ellipse">
                      <a:avLst/>
                    </a:prstGeom>
                    <a:solidFill>
                      <a:srgbClr val="415B76"/>
                    </a:solidFill>
                    <a:ln w="12700" cap="flat" cmpd="sng" algn="ctr">
                      <a:noFill/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2093" name="Oval 2092"/>
                    <p:cNvSpPr/>
                    <p:nvPr/>
                  </p:nvSpPr>
                  <p:spPr>
                    <a:xfrm>
                      <a:off x="4981074" y="2363348"/>
                      <a:ext cx="391669" cy="391669"/>
                    </a:xfrm>
                    <a:prstGeom prst="ellipse">
                      <a:avLst/>
                    </a:prstGeom>
                    <a:solidFill>
                      <a:srgbClr val="415B76"/>
                    </a:solidFill>
                    <a:ln w="12700" cap="flat" cmpd="sng" algn="ctr">
                      <a:noFill/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2094" name="Oval 2093"/>
                    <p:cNvSpPr/>
                    <p:nvPr/>
                  </p:nvSpPr>
                  <p:spPr>
                    <a:xfrm>
                      <a:off x="5372743" y="2363348"/>
                      <a:ext cx="391669" cy="391669"/>
                    </a:xfrm>
                    <a:prstGeom prst="ellipse">
                      <a:avLst/>
                    </a:prstGeom>
                    <a:solidFill>
                      <a:srgbClr val="415B76"/>
                    </a:solidFill>
                    <a:ln w="12700" cap="flat" cmpd="sng" algn="ctr">
                      <a:noFill/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2095" name="Oval 2094"/>
                    <p:cNvSpPr/>
                    <p:nvPr/>
                  </p:nvSpPr>
                  <p:spPr>
                    <a:xfrm>
                      <a:off x="4785239" y="2700102"/>
                      <a:ext cx="391669" cy="391669"/>
                    </a:xfrm>
                    <a:prstGeom prst="ellipse">
                      <a:avLst/>
                    </a:prstGeom>
                    <a:solidFill>
                      <a:srgbClr val="415B76"/>
                    </a:solidFill>
                    <a:ln w="12700" cap="flat" cmpd="sng" algn="ctr">
                      <a:noFill/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2096" name="Oval 2095"/>
                    <p:cNvSpPr/>
                    <p:nvPr/>
                  </p:nvSpPr>
                  <p:spPr>
                    <a:xfrm>
                      <a:off x="5176908" y="2700102"/>
                      <a:ext cx="391669" cy="391669"/>
                    </a:xfrm>
                    <a:prstGeom prst="ellipse">
                      <a:avLst/>
                    </a:prstGeom>
                    <a:solidFill>
                      <a:srgbClr val="415B76"/>
                    </a:solidFill>
                    <a:ln w="12700" cap="flat" cmpd="sng" algn="ctr">
                      <a:noFill/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2097" name="Oval 2096"/>
                    <p:cNvSpPr/>
                    <p:nvPr/>
                  </p:nvSpPr>
                  <p:spPr>
                    <a:xfrm>
                      <a:off x="4981073" y="3036856"/>
                      <a:ext cx="391669" cy="391669"/>
                    </a:xfrm>
                    <a:prstGeom prst="ellipse">
                      <a:avLst/>
                    </a:prstGeom>
                    <a:solidFill>
                      <a:srgbClr val="415B76"/>
                    </a:solidFill>
                    <a:ln w="12700" cap="flat" cmpd="sng" algn="ctr">
                      <a:noFill/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2098" name="Oval 2097"/>
                    <p:cNvSpPr/>
                    <p:nvPr/>
                  </p:nvSpPr>
                  <p:spPr>
                    <a:xfrm>
                      <a:off x="5764411" y="2363348"/>
                      <a:ext cx="391669" cy="391669"/>
                    </a:xfrm>
                    <a:prstGeom prst="ellipse">
                      <a:avLst/>
                    </a:prstGeom>
                    <a:solidFill>
                      <a:srgbClr val="415B76"/>
                    </a:solidFill>
                    <a:ln w="12700" cap="flat" cmpd="sng" algn="ctr">
                      <a:noFill/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2099" name="Oval 2098"/>
                    <p:cNvSpPr/>
                    <p:nvPr/>
                  </p:nvSpPr>
                  <p:spPr>
                    <a:xfrm>
                      <a:off x="5568576" y="2700102"/>
                      <a:ext cx="391669" cy="391669"/>
                    </a:xfrm>
                    <a:prstGeom prst="ellipse">
                      <a:avLst/>
                    </a:prstGeom>
                    <a:solidFill>
                      <a:srgbClr val="415B76"/>
                    </a:solidFill>
                    <a:ln w="12700" cap="flat" cmpd="sng" algn="ctr">
                      <a:noFill/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2100" name="Oval 2099"/>
                    <p:cNvSpPr/>
                    <p:nvPr/>
                  </p:nvSpPr>
                  <p:spPr>
                    <a:xfrm>
                      <a:off x="5372741" y="3036856"/>
                      <a:ext cx="391669" cy="391669"/>
                    </a:xfrm>
                    <a:prstGeom prst="ellipse">
                      <a:avLst/>
                    </a:prstGeom>
                    <a:solidFill>
                      <a:srgbClr val="415B76"/>
                    </a:solidFill>
                    <a:ln w="12700" cap="flat" cmpd="sng" algn="ctr">
                      <a:noFill/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2101" name="Oval 2100"/>
                    <p:cNvSpPr/>
                    <p:nvPr/>
                  </p:nvSpPr>
                  <p:spPr>
                    <a:xfrm>
                      <a:off x="5176905" y="3373610"/>
                      <a:ext cx="391669" cy="391669"/>
                    </a:xfrm>
                    <a:prstGeom prst="ellipse">
                      <a:avLst/>
                    </a:prstGeom>
                    <a:solidFill>
                      <a:srgbClr val="415B76"/>
                    </a:solidFill>
                    <a:ln w="12700" cap="flat" cmpd="sng" algn="ctr">
                      <a:noFill/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</p:grpSp>
            </p:grpSp>
            <p:sp>
              <p:nvSpPr>
                <p:cNvPr id="2088" name="Freeform 2087"/>
                <p:cNvSpPr/>
                <p:nvPr/>
              </p:nvSpPr>
              <p:spPr>
                <a:xfrm>
                  <a:off x="5998687" y="3330989"/>
                  <a:ext cx="786324" cy="1401932"/>
                </a:xfrm>
                <a:custGeom>
                  <a:avLst/>
                  <a:gdLst>
                    <a:gd name="connsiteX0" fmla="*/ 2983 w 786324"/>
                    <a:gd name="connsiteY0" fmla="*/ 1010262 h 1401932"/>
                    <a:gd name="connsiteX1" fmla="*/ 198818 w 786324"/>
                    <a:gd name="connsiteY1" fmla="*/ 1206097 h 1401932"/>
                    <a:gd name="connsiteX2" fmla="*/ 2983 w 786324"/>
                    <a:gd name="connsiteY2" fmla="*/ 1401932 h 1401932"/>
                    <a:gd name="connsiteX3" fmla="*/ 0 w 786324"/>
                    <a:gd name="connsiteY3" fmla="*/ 1401632 h 1401932"/>
                    <a:gd name="connsiteX4" fmla="*/ 0 w 786324"/>
                    <a:gd name="connsiteY4" fmla="*/ 1010563 h 1401932"/>
                    <a:gd name="connsiteX5" fmla="*/ 198819 w 786324"/>
                    <a:gd name="connsiteY5" fmla="*/ 673508 h 1401932"/>
                    <a:gd name="connsiteX6" fmla="*/ 394654 w 786324"/>
                    <a:gd name="connsiteY6" fmla="*/ 869343 h 1401932"/>
                    <a:gd name="connsiteX7" fmla="*/ 198819 w 786324"/>
                    <a:gd name="connsiteY7" fmla="*/ 1065178 h 1401932"/>
                    <a:gd name="connsiteX8" fmla="*/ 18374 w 786324"/>
                    <a:gd name="connsiteY8" fmla="*/ 945571 h 1401932"/>
                    <a:gd name="connsiteX9" fmla="*/ 2985 w 786324"/>
                    <a:gd name="connsiteY9" fmla="*/ 869348 h 1401932"/>
                    <a:gd name="connsiteX10" fmla="*/ 0 w 786324"/>
                    <a:gd name="connsiteY10" fmla="*/ 884133 h 1401932"/>
                    <a:gd name="connsiteX11" fmla="*/ 0 w 786324"/>
                    <a:gd name="connsiteY11" fmla="*/ 854553 h 1401932"/>
                    <a:gd name="connsiteX12" fmla="*/ 2985 w 786324"/>
                    <a:gd name="connsiteY12" fmla="*/ 869338 h 1401932"/>
                    <a:gd name="connsiteX13" fmla="*/ 18374 w 786324"/>
                    <a:gd name="connsiteY13" fmla="*/ 793115 h 1401932"/>
                    <a:gd name="connsiteX14" fmla="*/ 198819 w 786324"/>
                    <a:gd name="connsiteY14" fmla="*/ 673508 h 1401932"/>
                    <a:gd name="connsiteX15" fmla="*/ 2986 w 786324"/>
                    <a:gd name="connsiteY15" fmla="*/ 336754 h 1401932"/>
                    <a:gd name="connsiteX16" fmla="*/ 183431 w 786324"/>
                    <a:gd name="connsiteY16" fmla="*/ 456361 h 1401932"/>
                    <a:gd name="connsiteX17" fmla="*/ 198820 w 786324"/>
                    <a:gd name="connsiteY17" fmla="*/ 532584 h 1401932"/>
                    <a:gd name="connsiteX18" fmla="*/ 214209 w 786324"/>
                    <a:gd name="connsiteY18" fmla="*/ 456361 h 1401932"/>
                    <a:gd name="connsiteX19" fmla="*/ 394654 w 786324"/>
                    <a:gd name="connsiteY19" fmla="*/ 336754 h 1401932"/>
                    <a:gd name="connsiteX20" fmla="*/ 590489 w 786324"/>
                    <a:gd name="connsiteY20" fmla="*/ 532589 h 1401932"/>
                    <a:gd name="connsiteX21" fmla="*/ 394654 w 786324"/>
                    <a:gd name="connsiteY21" fmla="*/ 728424 h 1401932"/>
                    <a:gd name="connsiteX22" fmla="*/ 214209 w 786324"/>
                    <a:gd name="connsiteY22" fmla="*/ 608817 h 1401932"/>
                    <a:gd name="connsiteX23" fmla="*/ 198820 w 786324"/>
                    <a:gd name="connsiteY23" fmla="*/ 532594 h 1401932"/>
                    <a:gd name="connsiteX24" fmla="*/ 183431 w 786324"/>
                    <a:gd name="connsiteY24" fmla="*/ 608817 h 1401932"/>
                    <a:gd name="connsiteX25" fmla="*/ 2986 w 786324"/>
                    <a:gd name="connsiteY25" fmla="*/ 728424 h 1401932"/>
                    <a:gd name="connsiteX26" fmla="*/ 0 w 786324"/>
                    <a:gd name="connsiteY26" fmla="*/ 727897 h 1401932"/>
                    <a:gd name="connsiteX27" fmla="*/ 0 w 786324"/>
                    <a:gd name="connsiteY27" fmla="*/ 337281 h 1401932"/>
                    <a:gd name="connsiteX28" fmla="*/ 198821 w 786324"/>
                    <a:gd name="connsiteY28" fmla="*/ 0 h 1401932"/>
                    <a:gd name="connsiteX29" fmla="*/ 379266 w 786324"/>
                    <a:gd name="connsiteY29" fmla="*/ 119607 h 1401932"/>
                    <a:gd name="connsiteX30" fmla="*/ 394655 w 786324"/>
                    <a:gd name="connsiteY30" fmla="*/ 195830 h 1401932"/>
                    <a:gd name="connsiteX31" fmla="*/ 410044 w 786324"/>
                    <a:gd name="connsiteY31" fmla="*/ 119607 h 1401932"/>
                    <a:gd name="connsiteX32" fmla="*/ 590489 w 786324"/>
                    <a:gd name="connsiteY32" fmla="*/ 0 h 1401932"/>
                    <a:gd name="connsiteX33" fmla="*/ 786324 w 786324"/>
                    <a:gd name="connsiteY33" fmla="*/ 195835 h 1401932"/>
                    <a:gd name="connsiteX34" fmla="*/ 590489 w 786324"/>
                    <a:gd name="connsiteY34" fmla="*/ 391670 h 1401932"/>
                    <a:gd name="connsiteX35" fmla="*/ 410044 w 786324"/>
                    <a:gd name="connsiteY35" fmla="*/ 272063 h 1401932"/>
                    <a:gd name="connsiteX36" fmla="*/ 394655 w 786324"/>
                    <a:gd name="connsiteY36" fmla="*/ 195840 h 1401932"/>
                    <a:gd name="connsiteX37" fmla="*/ 379266 w 786324"/>
                    <a:gd name="connsiteY37" fmla="*/ 272063 h 1401932"/>
                    <a:gd name="connsiteX38" fmla="*/ 198821 w 786324"/>
                    <a:gd name="connsiteY38" fmla="*/ 391670 h 1401932"/>
                    <a:gd name="connsiteX39" fmla="*/ 6965 w 786324"/>
                    <a:gd name="connsiteY39" fmla="*/ 235303 h 1401932"/>
                    <a:gd name="connsiteX40" fmla="*/ 2987 w 786324"/>
                    <a:gd name="connsiteY40" fmla="*/ 195840 h 1401932"/>
                    <a:gd name="connsiteX41" fmla="*/ 0 w 786324"/>
                    <a:gd name="connsiteY41" fmla="*/ 225464 h 1401932"/>
                    <a:gd name="connsiteX42" fmla="*/ 0 w 786324"/>
                    <a:gd name="connsiteY42" fmla="*/ 166206 h 1401932"/>
                    <a:gd name="connsiteX43" fmla="*/ 2987 w 786324"/>
                    <a:gd name="connsiteY43" fmla="*/ 195830 h 1401932"/>
                    <a:gd name="connsiteX44" fmla="*/ 6965 w 786324"/>
                    <a:gd name="connsiteY44" fmla="*/ 156367 h 1401932"/>
                    <a:gd name="connsiteX45" fmla="*/ 198821 w 786324"/>
                    <a:gd name="connsiteY45" fmla="*/ 0 h 14019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</a:cxnLst>
                  <a:rect l="l" t="t" r="r" b="b"/>
                  <a:pathLst>
                    <a:path w="786324" h="1401932">
                      <a:moveTo>
                        <a:pt x="2983" y="1010262"/>
                      </a:moveTo>
                      <a:cubicBezTo>
                        <a:pt x="111140" y="1010262"/>
                        <a:pt x="198818" y="1097940"/>
                        <a:pt x="198818" y="1206097"/>
                      </a:cubicBezTo>
                      <a:cubicBezTo>
                        <a:pt x="198818" y="1314254"/>
                        <a:pt x="111140" y="1401932"/>
                        <a:pt x="2983" y="1401932"/>
                      </a:cubicBezTo>
                      <a:lnTo>
                        <a:pt x="0" y="1401632"/>
                      </a:lnTo>
                      <a:lnTo>
                        <a:pt x="0" y="1010563"/>
                      </a:lnTo>
                      <a:close/>
                      <a:moveTo>
                        <a:pt x="198819" y="673508"/>
                      </a:moveTo>
                      <a:cubicBezTo>
                        <a:pt x="306976" y="673508"/>
                        <a:pt x="394654" y="761186"/>
                        <a:pt x="394654" y="869343"/>
                      </a:cubicBezTo>
                      <a:cubicBezTo>
                        <a:pt x="394654" y="977500"/>
                        <a:pt x="306976" y="1065178"/>
                        <a:pt x="198819" y="1065178"/>
                      </a:cubicBezTo>
                      <a:cubicBezTo>
                        <a:pt x="117701" y="1065178"/>
                        <a:pt x="48103" y="1015859"/>
                        <a:pt x="18374" y="945571"/>
                      </a:cubicBezTo>
                      <a:lnTo>
                        <a:pt x="2985" y="869348"/>
                      </a:lnTo>
                      <a:lnTo>
                        <a:pt x="0" y="884133"/>
                      </a:lnTo>
                      <a:lnTo>
                        <a:pt x="0" y="854553"/>
                      </a:lnTo>
                      <a:lnTo>
                        <a:pt x="2985" y="869338"/>
                      </a:lnTo>
                      <a:lnTo>
                        <a:pt x="18374" y="793115"/>
                      </a:lnTo>
                      <a:cubicBezTo>
                        <a:pt x="48103" y="722827"/>
                        <a:pt x="117701" y="673508"/>
                        <a:pt x="198819" y="673508"/>
                      </a:cubicBezTo>
                      <a:close/>
                      <a:moveTo>
                        <a:pt x="2986" y="336754"/>
                      </a:moveTo>
                      <a:cubicBezTo>
                        <a:pt x="84104" y="336754"/>
                        <a:pt x="153702" y="386073"/>
                        <a:pt x="183431" y="456361"/>
                      </a:cubicBezTo>
                      <a:lnTo>
                        <a:pt x="198820" y="532584"/>
                      </a:lnTo>
                      <a:lnTo>
                        <a:pt x="214209" y="456361"/>
                      </a:lnTo>
                      <a:cubicBezTo>
                        <a:pt x="243938" y="386073"/>
                        <a:pt x="313536" y="336754"/>
                        <a:pt x="394654" y="336754"/>
                      </a:cubicBezTo>
                      <a:cubicBezTo>
                        <a:pt x="502811" y="336754"/>
                        <a:pt x="590489" y="424432"/>
                        <a:pt x="590489" y="532589"/>
                      </a:cubicBezTo>
                      <a:cubicBezTo>
                        <a:pt x="590489" y="640746"/>
                        <a:pt x="502811" y="728424"/>
                        <a:pt x="394654" y="728424"/>
                      </a:cubicBezTo>
                      <a:cubicBezTo>
                        <a:pt x="313536" y="728424"/>
                        <a:pt x="243938" y="679105"/>
                        <a:pt x="214209" y="608817"/>
                      </a:cubicBezTo>
                      <a:lnTo>
                        <a:pt x="198820" y="532594"/>
                      </a:lnTo>
                      <a:lnTo>
                        <a:pt x="183431" y="608817"/>
                      </a:lnTo>
                      <a:cubicBezTo>
                        <a:pt x="153702" y="679105"/>
                        <a:pt x="84104" y="728424"/>
                        <a:pt x="2986" y="728424"/>
                      </a:cubicBezTo>
                      <a:lnTo>
                        <a:pt x="0" y="727897"/>
                      </a:lnTo>
                      <a:lnTo>
                        <a:pt x="0" y="337281"/>
                      </a:lnTo>
                      <a:close/>
                      <a:moveTo>
                        <a:pt x="198821" y="0"/>
                      </a:moveTo>
                      <a:cubicBezTo>
                        <a:pt x="279939" y="0"/>
                        <a:pt x="349537" y="49319"/>
                        <a:pt x="379266" y="119607"/>
                      </a:cubicBezTo>
                      <a:lnTo>
                        <a:pt x="394655" y="195830"/>
                      </a:lnTo>
                      <a:lnTo>
                        <a:pt x="410044" y="119607"/>
                      </a:lnTo>
                      <a:cubicBezTo>
                        <a:pt x="439773" y="49319"/>
                        <a:pt x="509372" y="0"/>
                        <a:pt x="590489" y="0"/>
                      </a:cubicBezTo>
                      <a:cubicBezTo>
                        <a:pt x="698646" y="0"/>
                        <a:pt x="786324" y="87678"/>
                        <a:pt x="786324" y="195835"/>
                      </a:cubicBezTo>
                      <a:cubicBezTo>
                        <a:pt x="786324" y="303992"/>
                        <a:pt x="698646" y="391670"/>
                        <a:pt x="590489" y="391670"/>
                      </a:cubicBezTo>
                      <a:cubicBezTo>
                        <a:pt x="509372" y="391670"/>
                        <a:pt x="439773" y="342351"/>
                        <a:pt x="410044" y="272063"/>
                      </a:cubicBezTo>
                      <a:lnTo>
                        <a:pt x="394655" y="195840"/>
                      </a:lnTo>
                      <a:lnTo>
                        <a:pt x="379266" y="272063"/>
                      </a:lnTo>
                      <a:cubicBezTo>
                        <a:pt x="349537" y="342351"/>
                        <a:pt x="279939" y="391670"/>
                        <a:pt x="198821" y="391670"/>
                      </a:cubicBezTo>
                      <a:cubicBezTo>
                        <a:pt x="104184" y="391670"/>
                        <a:pt x="25226" y="324541"/>
                        <a:pt x="6965" y="235303"/>
                      </a:cubicBezTo>
                      <a:lnTo>
                        <a:pt x="2987" y="195840"/>
                      </a:lnTo>
                      <a:lnTo>
                        <a:pt x="0" y="225464"/>
                      </a:lnTo>
                      <a:lnTo>
                        <a:pt x="0" y="166206"/>
                      </a:lnTo>
                      <a:lnTo>
                        <a:pt x="2987" y="195830"/>
                      </a:lnTo>
                      <a:lnTo>
                        <a:pt x="6965" y="156367"/>
                      </a:lnTo>
                      <a:cubicBezTo>
                        <a:pt x="25226" y="67128"/>
                        <a:pt x="104184" y="0"/>
                        <a:pt x="198821" y="0"/>
                      </a:cubicBezTo>
                      <a:close/>
                    </a:path>
                  </a:pathLst>
                </a:custGeom>
                <a:solidFill>
                  <a:sysClr val="windowText" lastClr="000000">
                    <a:alpha val="15000"/>
                  </a:sys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2083" name="Rectangle 2082"/>
              <p:cNvSpPr/>
              <p:nvPr/>
            </p:nvSpPr>
            <p:spPr>
              <a:xfrm>
                <a:off x="1879878" y="3181017"/>
                <a:ext cx="162318" cy="598865"/>
              </a:xfrm>
              <a:prstGeom prst="rect">
                <a:avLst/>
              </a:prstGeom>
              <a:solidFill>
                <a:srgbClr val="9B59B6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84" name="Rectangle 2083"/>
              <p:cNvSpPr/>
              <p:nvPr/>
            </p:nvSpPr>
            <p:spPr>
              <a:xfrm>
                <a:off x="2266142" y="3181017"/>
                <a:ext cx="162318" cy="598865"/>
              </a:xfrm>
              <a:prstGeom prst="rect">
                <a:avLst/>
              </a:prstGeom>
              <a:solidFill>
                <a:srgbClr val="9B59B6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85" name="Rectangle 2084"/>
              <p:cNvSpPr/>
              <p:nvPr/>
            </p:nvSpPr>
            <p:spPr>
              <a:xfrm>
                <a:off x="3504642" y="3181017"/>
                <a:ext cx="162318" cy="598865"/>
              </a:xfrm>
              <a:prstGeom prst="rect">
                <a:avLst/>
              </a:prstGeom>
              <a:solidFill>
                <a:srgbClr val="9B59B6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cxnSp>
            <p:nvCxnSpPr>
              <p:cNvPr id="2086" name="Straight Connector 2085"/>
              <p:cNvCxnSpPr/>
              <p:nvPr/>
            </p:nvCxnSpPr>
            <p:spPr>
              <a:xfrm>
                <a:off x="1809549" y="3789256"/>
                <a:ext cx="1982805" cy="0"/>
              </a:xfrm>
              <a:prstGeom prst="line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</p:grpSp>
      </p:grpSp>
      <p:grpSp>
        <p:nvGrpSpPr>
          <p:cNvPr id="2150" name="Group 2149"/>
          <p:cNvGrpSpPr/>
          <p:nvPr/>
        </p:nvGrpSpPr>
        <p:grpSpPr>
          <a:xfrm>
            <a:off x="6368331" y="1803680"/>
            <a:ext cx="878227" cy="510125"/>
            <a:chOff x="8910752" y="1390094"/>
            <a:chExt cx="878227" cy="510125"/>
          </a:xfrm>
        </p:grpSpPr>
        <p:sp>
          <p:nvSpPr>
            <p:cNvPr id="2151" name="Rounded Rectangle 2150"/>
            <p:cNvSpPr/>
            <p:nvPr/>
          </p:nvSpPr>
          <p:spPr>
            <a:xfrm>
              <a:off x="8910752" y="1390094"/>
              <a:ext cx="878227" cy="510125"/>
            </a:xfrm>
            <a:prstGeom prst="roundRect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2152" name="Group 2151"/>
            <p:cNvGrpSpPr/>
            <p:nvPr/>
          </p:nvGrpSpPr>
          <p:grpSpPr>
            <a:xfrm>
              <a:off x="8964621" y="1438073"/>
              <a:ext cx="754507" cy="414165"/>
              <a:chOff x="1809291" y="3181017"/>
              <a:chExt cx="1988449" cy="1091501"/>
            </a:xfrm>
          </p:grpSpPr>
          <p:grpSp>
            <p:nvGrpSpPr>
              <p:cNvPr id="2153" name="Group 2152"/>
              <p:cNvGrpSpPr/>
              <p:nvPr/>
            </p:nvGrpSpPr>
            <p:grpSpPr>
              <a:xfrm>
                <a:off x="2631409" y="3861046"/>
                <a:ext cx="365765" cy="374232"/>
                <a:chOff x="1197111" y="1389960"/>
                <a:chExt cx="1676237" cy="1715038"/>
              </a:xfrm>
            </p:grpSpPr>
            <p:grpSp>
              <p:nvGrpSpPr>
                <p:cNvPr id="2219" name="Group 2218"/>
                <p:cNvGrpSpPr/>
                <p:nvPr/>
              </p:nvGrpSpPr>
              <p:grpSpPr>
                <a:xfrm>
                  <a:off x="1197111" y="1671679"/>
                  <a:ext cx="1676237" cy="1433319"/>
                  <a:chOff x="1197111" y="1671679"/>
                  <a:chExt cx="1676237" cy="1433319"/>
                </a:xfrm>
              </p:grpSpPr>
              <p:sp>
                <p:nvSpPr>
                  <p:cNvPr id="2223" name="Freeform 2222"/>
                  <p:cNvSpPr/>
                  <p:nvPr/>
                </p:nvSpPr>
                <p:spPr>
                  <a:xfrm>
                    <a:off x="1197111" y="1671680"/>
                    <a:ext cx="1676237" cy="1433318"/>
                  </a:xfrm>
                  <a:custGeom>
                    <a:avLst/>
                    <a:gdLst>
                      <a:gd name="connsiteX0" fmla="*/ 498074 w 1676237"/>
                      <a:gd name="connsiteY0" fmla="*/ 1125 h 1433318"/>
                      <a:gd name="connsiteX1" fmla="*/ 783533 w 1676237"/>
                      <a:gd name="connsiteY1" fmla="*/ 104183 h 1433318"/>
                      <a:gd name="connsiteX2" fmla="*/ 838119 w 1676237"/>
                      <a:gd name="connsiteY2" fmla="*/ 165022 h 1433318"/>
                      <a:gd name="connsiteX3" fmla="*/ 892704 w 1676237"/>
                      <a:gd name="connsiteY3" fmla="*/ 104183 h 1433318"/>
                      <a:gd name="connsiteX4" fmla="*/ 1672906 w 1676237"/>
                      <a:gd name="connsiteY4" fmla="*/ 639163 h 1433318"/>
                      <a:gd name="connsiteX5" fmla="*/ 911018 w 1676237"/>
                      <a:gd name="connsiteY5" fmla="*/ 1387935 h 1433318"/>
                      <a:gd name="connsiteX6" fmla="*/ 838119 w 1676237"/>
                      <a:gd name="connsiteY6" fmla="*/ 1332444 h 1433318"/>
                      <a:gd name="connsiteX7" fmla="*/ 765219 w 1676237"/>
                      <a:gd name="connsiteY7" fmla="*/ 1387935 h 1433318"/>
                      <a:gd name="connsiteX8" fmla="*/ 3331 w 1676237"/>
                      <a:gd name="connsiteY8" fmla="*/ 639163 h 1433318"/>
                      <a:gd name="connsiteX9" fmla="*/ 498074 w 1676237"/>
                      <a:gd name="connsiteY9" fmla="*/ 1125 h 14333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676237" h="1433318">
                        <a:moveTo>
                          <a:pt x="498074" y="1125"/>
                        </a:moveTo>
                        <a:cubicBezTo>
                          <a:pt x="596437" y="-6421"/>
                          <a:pt x="696169" y="23527"/>
                          <a:pt x="783533" y="104183"/>
                        </a:cubicBezTo>
                        <a:lnTo>
                          <a:pt x="838119" y="165022"/>
                        </a:lnTo>
                        <a:lnTo>
                          <a:pt x="892704" y="104183"/>
                        </a:lnTo>
                        <a:cubicBezTo>
                          <a:pt x="1220320" y="-198276"/>
                          <a:pt x="1721855" y="212347"/>
                          <a:pt x="1672906" y="639163"/>
                        </a:cubicBezTo>
                        <a:cubicBezTo>
                          <a:pt x="1647770" y="954853"/>
                          <a:pt x="1283595" y="1611150"/>
                          <a:pt x="911018" y="1387935"/>
                        </a:cubicBezTo>
                        <a:lnTo>
                          <a:pt x="838119" y="1332444"/>
                        </a:lnTo>
                        <a:lnTo>
                          <a:pt x="765219" y="1387935"/>
                        </a:lnTo>
                        <a:cubicBezTo>
                          <a:pt x="392642" y="1611150"/>
                          <a:pt x="28467" y="954853"/>
                          <a:pt x="3331" y="639163"/>
                        </a:cubicBezTo>
                        <a:cubicBezTo>
                          <a:pt x="-32565" y="326165"/>
                          <a:pt x="227577" y="21875"/>
                          <a:pt x="498074" y="1125"/>
                        </a:cubicBezTo>
                        <a:close/>
                      </a:path>
                    </a:pathLst>
                  </a:custGeom>
                  <a:solidFill>
                    <a:srgbClr val="EC7064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224" name="Freeform 2223"/>
                  <p:cNvSpPr/>
                  <p:nvPr/>
                </p:nvSpPr>
                <p:spPr>
                  <a:xfrm>
                    <a:off x="2035229" y="1671679"/>
                    <a:ext cx="838119" cy="1433319"/>
                  </a:xfrm>
                  <a:custGeom>
                    <a:avLst/>
                    <a:gdLst>
                      <a:gd name="connsiteX0" fmla="*/ 321589 w 838119"/>
                      <a:gd name="connsiteY0" fmla="*/ 154 h 1433319"/>
                      <a:gd name="connsiteX1" fmla="*/ 834788 w 838119"/>
                      <a:gd name="connsiteY1" fmla="*/ 639164 h 1433319"/>
                      <a:gd name="connsiteX2" fmla="*/ 72900 w 838119"/>
                      <a:gd name="connsiteY2" fmla="*/ 1387936 h 1433319"/>
                      <a:gd name="connsiteX3" fmla="*/ 1 w 838119"/>
                      <a:gd name="connsiteY3" fmla="*/ 1332445 h 1433319"/>
                      <a:gd name="connsiteX4" fmla="*/ 0 w 838119"/>
                      <a:gd name="connsiteY4" fmla="*/ 1332446 h 1433319"/>
                      <a:gd name="connsiteX5" fmla="*/ 0 w 838119"/>
                      <a:gd name="connsiteY5" fmla="*/ 165022 h 1433319"/>
                      <a:gd name="connsiteX6" fmla="*/ 1 w 838119"/>
                      <a:gd name="connsiteY6" fmla="*/ 165023 h 1433319"/>
                      <a:gd name="connsiteX7" fmla="*/ 54586 w 838119"/>
                      <a:gd name="connsiteY7" fmla="*/ 104184 h 1433319"/>
                      <a:gd name="connsiteX8" fmla="*/ 321589 w 838119"/>
                      <a:gd name="connsiteY8" fmla="*/ 154 h 14333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838119" h="1433319">
                        <a:moveTo>
                          <a:pt x="321589" y="154"/>
                        </a:moveTo>
                        <a:cubicBezTo>
                          <a:pt x="598565" y="8049"/>
                          <a:pt x="871500" y="319052"/>
                          <a:pt x="834788" y="639164"/>
                        </a:cubicBezTo>
                        <a:cubicBezTo>
                          <a:pt x="809652" y="954854"/>
                          <a:pt x="445477" y="1611151"/>
                          <a:pt x="72900" y="1387936"/>
                        </a:cubicBezTo>
                        <a:lnTo>
                          <a:pt x="1" y="1332445"/>
                        </a:lnTo>
                        <a:lnTo>
                          <a:pt x="0" y="1332446"/>
                        </a:lnTo>
                        <a:lnTo>
                          <a:pt x="0" y="165022"/>
                        </a:lnTo>
                        <a:lnTo>
                          <a:pt x="1" y="165023"/>
                        </a:lnTo>
                        <a:lnTo>
                          <a:pt x="54586" y="104184"/>
                        </a:lnTo>
                        <a:cubicBezTo>
                          <a:pt x="136490" y="28569"/>
                          <a:pt x="229264" y="-2478"/>
                          <a:pt x="321589" y="154"/>
                        </a:cubicBezTo>
                        <a:close/>
                      </a:path>
                    </a:pathLst>
                  </a:custGeom>
                  <a:solidFill>
                    <a:srgbClr val="E84C3D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2220" name="Group 2219"/>
                <p:cNvGrpSpPr/>
                <p:nvPr/>
              </p:nvGrpSpPr>
              <p:grpSpPr>
                <a:xfrm rot="2700000">
                  <a:off x="2122165" y="1174441"/>
                  <a:ext cx="426826" cy="857864"/>
                  <a:chOff x="4898239" y="1582532"/>
                  <a:chExt cx="309771" cy="622599"/>
                </a:xfrm>
              </p:grpSpPr>
              <p:sp>
                <p:nvSpPr>
                  <p:cNvPr id="2221" name="Freeform 2220"/>
                  <p:cNvSpPr/>
                  <p:nvPr/>
                </p:nvSpPr>
                <p:spPr>
                  <a:xfrm rot="16200000">
                    <a:off x="4741825" y="1738946"/>
                    <a:ext cx="622599" cy="309771"/>
                  </a:xfrm>
                  <a:custGeom>
                    <a:avLst/>
                    <a:gdLst>
                      <a:gd name="connsiteX0" fmla="*/ 311022 w 622599"/>
                      <a:gd name="connsiteY0" fmla="*/ 1 h 309771"/>
                      <a:gd name="connsiteX1" fmla="*/ 554886 w 622599"/>
                      <a:gd name="connsiteY1" fmla="*/ 87690 h 309771"/>
                      <a:gd name="connsiteX2" fmla="*/ 620070 w 622599"/>
                      <a:gd name="connsiteY2" fmla="*/ 153608 h 309771"/>
                      <a:gd name="connsiteX3" fmla="*/ 620481 w 622599"/>
                      <a:gd name="connsiteY3" fmla="*/ 153605 h 309771"/>
                      <a:gd name="connsiteX4" fmla="*/ 620274 w 622599"/>
                      <a:gd name="connsiteY4" fmla="*/ 153815 h 309771"/>
                      <a:gd name="connsiteX5" fmla="*/ 622599 w 622599"/>
                      <a:gd name="connsiteY5" fmla="*/ 156166 h 309771"/>
                      <a:gd name="connsiteX6" fmla="*/ 617944 w 622599"/>
                      <a:gd name="connsiteY6" fmla="*/ 156177 h 309771"/>
                      <a:gd name="connsiteX7" fmla="*/ 553568 w 622599"/>
                      <a:gd name="connsiteY7" fmla="*/ 221424 h 309771"/>
                      <a:gd name="connsiteX8" fmla="*/ 2658 w 622599"/>
                      <a:gd name="connsiteY8" fmla="*/ 158149 h 309771"/>
                      <a:gd name="connsiteX9" fmla="*/ 118479 w 622599"/>
                      <a:gd name="connsiteY9" fmla="*/ 157297 h 309771"/>
                      <a:gd name="connsiteX10" fmla="*/ 0 w 622599"/>
                      <a:gd name="connsiteY10" fmla="*/ 157563 h 309771"/>
                      <a:gd name="connsiteX11" fmla="*/ 311022 w 622599"/>
                      <a:gd name="connsiteY11" fmla="*/ 1 h 3097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622599" h="309771">
                        <a:moveTo>
                          <a:pt x="311022" y="1"/>
                        </a:moveTo>
                        <a:cubicBezTo>
                          <a:pt x="396643" y="-192"/>
                          <a:pt x="482317" y="29028"/>
                          <a:pt x="554886" y="87690"/>
                        </a:cubicBezTo>
                        <a:lnTo>
                          <a:pt x="620070" y="153608"/>
                        </a:lnTo>
                        <a:lnTo>
                          <a:pt x="620481" y="153605"/>
                        </a:lnTo>
                        <a:lnTo>
                          <a:pt x="620274" y="153815"/>
                        </a:lnTo>
                        <a:lnTo>
                          <a:pt x="622599" y="156166"/>
                        </a:lnTo>
                        <a:lnTo>
                          <a:pt x="617944" y="156177"/>
                        </a:lnTo>
                        <a:lnTo>
                          <a:pt x="553568" y="221424"/>
                        </a:lnTo>
                        <a:cubicBezTo>
                          <a:pt x="386280" y="357309"/>
                          <a:pt x="148614" y="336615"/>
                          <a:pt x="2658" y="158149"/>
                        </a:cubicBezTo>
                        <a:lnTo>
                          <a:pt x="118479" y="157297"/>
                        </a:lnTo>
                        <a:lnTo>
                          <a:pt x="0" y="157563"/>
                        </a:lnTo>
                        <a:cubicBezTo>
                          <a:pt x="82792" y="52801"/>
                          <a:pt x="196861" y="257"/>
                          <a:pt x="311022" y="1"/>
                        </a:cubicBezTo>
                        <a:close/>
                      </a:path>
                    </a:pathLst>
                  </a:custGeom>
                  <a:solidFill>
                    <a:srgbClr val="58D68F"/>
                  </a:solidFill>
                  <a:ln w="635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222" name="Freeform 2221"/>
                  <p:cNvSpPr/>
                  <p:nvPr/>
                </p:nvSpPr>
                <p:spPr>
                  <a:xfrm>
                    <a:off x="5053124" y="1582532"/>
                    <a:ext cx="154886" cy="622599"/>
                  </a:xfrm>
                  <a:custGeom>
                    <a:avLst/>
                    <a:gdLst>
                      <a:gd name="connsiteX0" fmla="*/ 1281 w 154886"/>
                      <a:gd name="connsiteY0" fmla="*/ 0 h 622599"/>
                      <a:gd name="connsiteX1" fmla="*/ 1292 w 154886"/>
                      <a:gd name="connsiteY1" fmla="*/ 4655 h 622599"/>
                      <a:gd name="connsiteX2" fmla="*/ 66539 w 154886"/>
                      <a:gd name="connsiteY2" fmla="*/ 69031 h 622599"/>
                      <a:gd name="connsiteX3" fmla="*/ 3264 w 154886"/>
                      <a:gd name="connsiteY3" fmla="*/ 619941 h 622599"/>
                      <a:gd name="connsiteX4" fmla="*/ 2412 w 154886"/>
                      <a:gd name="connsiteY4" fmla="*/ 504120 h 622599"/>
                      <a:gd name="connsiteX5" fmla="*/ 2678 w 154886"/>
                      <a:gd name="connsiteY5" fmla="*/ 622599 h 622599"/>
                      <a:gd name="connsiteX6" fmla="*/ 0 w 154886"/>
                      <a:gd name="connsiteY6" fmla="*/ 619972 h 622599"/>
                      <a:gd name="connsiteX7" fmla="*/ 0 w 154886"/>
                      <a:gd name="connsiteY7" fmla="*/ 1267 h 62259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54886" h="622599">
                        <a:moveTo>
                          <a:pt x="1281" y="0"/>
                        </a:moveTo>
                        <a:lnTo>
                          <a:pt x="1292" y="4655"/>
                        </a:lnTo>
                        <a:lnTo>
                          <a:pt x="66539" y="69031"/>
                        </a:lnTo>
                        <a:cubicBezTo>
                          <a:pt x="202424" y="236319"/>
                          <a:pt x="181730" y="473985"/>
                          <a:pt x="3264" y="619941"/>
                        </a:cubicBezTo>
                        <a:lnTo>
                          <a:pt x="2412" y="504120"/>
                        </a:lnTo>
                        <a:lnTo>
                          <a:pt x="2678" y="622599"/>
                        </a:lnTo>
                        <a:lnTo>
                          <a:pt x="0" y="619972"/>
                        </a:lnTo>
                        <a:lnTo>
                          <a:pt x="0" y="1267"/>
                        </a:lnTo>
                        <a:close/>
                      </a:path>
                    </a:pathLst>
                  </a:custGeom>
                  <a:solidFill>
                    <a:srgbClr val="27AE60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2154" name="Group 2153"/>
              <p:cNvGrpSpPr/>
              <p:nvPr/>
            </p:nvGrpSpPr>
            <p:grpSpPr>
              <a:xfrm>
                <a:off x="2174247" y="3832677"/>
                <a:ext cx="355746" cy="430969"/>
                <a:chOff x="3467357" y="1386489"/>
                <a:chExt cx="1630321" cy="1975053"/>
              </a:xfrm>
            </p:grpSpPr>
            <p:sp>
              <p:nvSpPr>
                <p:cNvPr id="2214" name="Oval 2213"/>
                <p:cNvSpPr/>
                <p:nvPr/>
              </p:nvSpPr>
              <p:spPr>
                <a:xfrm>
                  <a:off x="3467357" y="1731220"/>
                  <a:ext cx="1630321" cy="1630321"/>
                </a:xfrm>
                <a:prstGeom prst="ellipse">
                  <a:avLst/>
                </a:prstGeom>
                <a:solidFill>
                  <a:srgbClr val="F8B61A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215" name="Freeform 2214"/>
                <p:cNvSpPr/>
                <p:nvPr/>
              </p:nvSpPr>
              <p:spPr>
                <a:xfrm>
                  <a:off x="4267611" y="1731220"/>
                  <a:ext cx="830067" cy="1630322"/>
                </a:xfrm>
                <a:custGeom>
                  <a:avLst/>
                  <a:gdLst>
                    <a:gd name="connsiteX0" fmla="*/ 14906 w 830067"/>
                    <a:gd name="connsiteY0" fmla="*/ 0 h 1630322"/>
                    <a:gd name="connsiteX1" fmla="*/ 830067 w 830067"/>
                    <a:gd name="connsiteY1" fmla="*/ 815161 h 1630322"/>
                    <a:gd name="connsiteX2" fmla="*/ 14906 w 830067"/>
                    <a:gd name="connsiteY2" fmla="*/ 1630322 h 1630322"/>
                    <a:gd name="connsiteX3" fmla="*/ 0 w 830067"/>
                    <a:gd name="connsiteY3" fmla="*/ 1628819 h 1630322"/>
                    <a:gd name="connsiteX4" fmla="*/ 0 w 830067"/>
                    <a:gd name="connsiteY4" fmla="*/ 1503 h 16303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30067" h="1630322">
                      <a:moveTo>
                        <a:pt x="14906" y="0"/>
                      </a:moveTo>
                      <a:cubicBezTo>
                        <a:pt x="465107" y="0"/>
                        <a:pt x="830067" y="364960"/>
                        <a:pt x="830067" y="815161"/>
                      </a:cubicBezTo>
                      <a:cubicBezTo>
                        <a:pt x="830067" y="1265362"/>
                        <a:pt x="465107" y="1630322"/>
                        <a:pt x="14906" y="1630322"/>
                      </a:cubicBezTo>
                      <a:lnTo>
                        <a:pt x="0" y="1628819"/>
                      </a:lnTo>
                      <a:lnTo>
                        <a:pt x="0" y="1503"/>
                      </a:lnTo>
                      <a:close/>
                    </a:path>
                  </a:pathLst>
                </a:custGeom>
                <a:solidFill>
                  <a:srgbClr val="F19E12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grpSp>
              <p:nvGrpSpPr>
                <p:cNvPr id="2216" name="Group 2215"/>
                <p:cNvGrpSpPr/>
                <p:nvPr/>
              </p:nvGrpSpPr>
              <p:grpSpPr>
                <a:xfrm rot="2700000">
                  <a:off x="4357498" y="1170969"/>
                  <a:ext cx="426826" cy="857866"/>
                  <a:chOff x="4910359" y="1566848"/>
                  <a:chExt cx="309771" cy="622600"/>
                </a:xfrm>
              </p:grpSpPr>
              <p:sp>
                <p:nvSpPr>
                  <p:cNvPr id="2217" name="Freeform 2216"/>
                  <p:cNvSpPr/>
                  <p:nvPr/>
                </p:nvSpPr>
                <p:spPr>
                  <a:xfrm rot="16200000">
                    <a:off x="4753945" y="1723262"/>
                    <a:ext cx="622599" cy="309771"/>
                  </a:xfrm>
                  <a:custGeom>
                    <a:avLst/>
                    <a:gdLst>
                      <a:gd name="connsiteX0" fmla="*/ 311022 w 622599"/>
                      <a:gd name="connsiteY0" fmla="*/ 1 h 309771"/>
                      <a:gd name="connsiteX1" fmla="*/ 554886 w 622599"/>
                      <a:gd name="connsiteY1" fmla="*/ 87690 h 309771"/>
                      <a:gd name="connsiteX2" fmla="*/ 620070 w 622599"/>
                      <a:gd name="connsiteY2" fmla="*/ 153608 h 309771"/>
                      <a:gd name="connsiteX3" fmla="*/ 620481 w 622599"/>
                      <a:gd name="connsiteY3" fmla="*/ 153605 h 309771"/>
                      <a:gd name="connsiteX4" fmla="*/ 620274 w 622599"/>
                      <a:gd name="connsiteY4" fmla="*/ 153815 h 309771"/>
                      <a:gd name="connsiteX5" fmla="*/ 622599 w 622599"/>
                      <a:gd name="connsiteY5" fmla="*/ 156166 h 309771"/>
                      <a:gd name="connsiteX6" fmla="*/ 617944 w 622599"/>
                      <a:gd name="connsiteY6" fmla="*/ 156177 h 309771"/>
                      <a:gd name="connsiteX7" fmla="*/ 553568 w 622599"/>
                      <a:gd name="connsiteY7" fmla="*/ 221424 h 309771"/>
                      <a:gd name="connsiteX8" fmla="*/ 2658 w 622599"/>
                      <a:gd name="connsiteY8" fmla="*/ 158149 h 309771"/>
                      <a:gd name="connsiteX9" fmla="*/ 118479 w 622599"/>
                      <a:gd name="connsiteY9" fmla="*/ 157297 h 309771"/>
                      <a:gd name="connsiteX10" fmla="*/ 0 w 622599"/>
                      <a:gd name="connsiteY10" fmla="*/ 157563 h 309771"/>
                      <a:gd name="connsiteX11" fmla="*/ 311022 w 622599"/>
                      <a:gd name="connsiteY11" fmla="*/ 1 h 3097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622599" h="309771">
                        <a:moveTo>
                          <a:pt x="311022" y="1"/>
                        </a:moveTo>
                        <a:cubicBezTo>
                          <a:pt x="396643" y="-192"/>
                          <a:pt x="482317" y="29028"/>
                          <a:pt x="554886" y="87690"/>
                        </a:cubicBezTo>
                        <a:lnTo>
                          <a:pt x="620070" y="153608"/>
                        </a:lnTo>
                        <a:lnTo>
                          <a:pt x="620481" y="153605"/>
                        </a:lnTo>
                        <a:lnTo>
                          <a:pt x="620274" y="153815"/>
                        </a:lnTo>
                        <a:lnTo>
                          <a:pt x="622599" y="156166"/>
                        </a:lnTo>
                        <a:lnTo>
                          <a:pt x="617944" y="156177"/>
                        </a:lnTo>
                        <a:lnTo>
                          <a:pt x="553568" y="221424"/>
                        </a:lnTo>
                        <a:cubicBezTo>
                          <a:pt x="386280" y="357309"/>
                          <a:pt x="148614" y="336615"/>
                          <a:pt x="2658" y="158149"/>
                        </a:cubicBezTo>
                        <a:lnTo>
                          <a:pt x="118479" y="157297"/>
                        </a:lnTo>
                        <a:lnTo>
                          <a:pt x="0" y="157563"/>
                        </a:lnTo>
                        <a:cubicBezTo>
                          <a:pt x="82792" y="52801"/>
                          <a:pt x="196861" y="257"/>
                          <a:pt x="311022" y="1"/>
                        </a:cubicBezTo>
                        <a:close/>
                      </a:path>
                    </a:pathLst>
                  </a:custGeom>
                  <a:solidFill>
                    <a:srgbClr val="58D68F"/>
                  </a:solidFill>
                  <a:ln w="635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218" name="Freeform 2217"/>
                  <p:cNvSpPr/>
                  <p:nvPr/>
                </p:nvSpPr>
                <p:spPr>
                  <a:xfrm>
                    <a:off x="5065243" y="1566849"/>
                    <a:ext cx="154886" cy="622599"/>
                  </a:xfrm>
                  <a:custGeom>
                    <a:avLst/>
                    <a:gdLst>
                      <a:gd name="connsiteX0" fmla="*/ 1281 w 154886"/>
                      <a:gd name="connsiteY0" fmla="*/ 0 h 622599"/>
                      <a:gd name="connsiteX1" fmla="*/ 1292 w 154886"/>
                      <a:gd name="connsiteY1" fmla="*/ 4655 h 622599"/>
                      <a:gd name="connsiteX2" fmla="*/ 66539 w 154886"/>
                      <a:gd name="connsiteY2" fmla="*/ 69031 h 622599"/>
                      <a:gd name="connsiteX3" fmla="*/ 3264 w 154886"/>
                      <a:gd name="connsiteY3" fmla="*/ 619941 h 622599"/>
                      <a:gd name="connsiteX4" fmla="*/ 2412 w 154886"/>
                      <a:gd name="connsiteY4" fmla="*/ 504120 h 622599"/>
                      <a:gd name="connsiteX5" fmla="*/ 2678 w 154886"/>
                      <a:gd name="connsiteY5" fmla="*/ 622599 h 622599"/>
                      <a:gd name="connsiteX6" fmla="*/ 0 w 154886"/>
                      <a:gd name="connsiteY6" fmla="*/ 619972 h 622599"/>
                      <a:gd name="connsiteX7" fmla="*/ 0 w 154886"/>
                      <a:gd name="connsiteY7" fmla="*/ 1267 h 62259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54886" h="622599">
                        <a:moveTo>
                          <a:pt x="1281" y="0"/>
                        </a:moveTo>
                        <a:lnTo>
                          <a:pt x="1292" y="4655"/>
                        </a:lnTo>
                        <a:lnTo>
                          <a:pt x="66539" y="69031"/>
                        </a:lnTo>
                        <a:cubicBezTo>
                          <a:pt x="202424" y="236319"/>
                          <a:pt x="181730" y="473985"/>
                          <a:pt x="3264" y="619941"/>
                        </a:cubicBezTo>
                        <a:lnTo>
                          <a:pt x="2412" y="504120"/>
                        </a:lnTo>
                        <a:lnTo>
                          <a:pt x="2678" y="622599"/>
                        </a:lnTo>
                        <a:lnTo>
                          <a:pt x="0" y="619972"/>
                        </a:lnTo>
                        <a:lnTo>
                          <a:pt x="0" y="1267"/>
                        </a:lnTo>
                        <a:close/>
                      </a:path>
                    </a:pathLst>
                  </a:custGeom>
                  <a:solidFill>
                    <a:srgbClr val="27AE60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2155" name="Group 2154"/>
              <p:cNvGrpSpPr/>
              <p:nvPr/>
            </p:nvGrpSpPr>
            <p:grpSpPr>
              <a:xfrm>
                <a:off x="3404978" y="3852683"/>
                <a:ext cx="392762" cy="419835"/>
                <a:chOff x="3589257" y="1246862"/>
                <a:chExt cx="1485489" cy="1587885"/>
              </a:xfrm>
            </p:grpSpPr>
            <p:cxnSp>
              <p:nvCxnSpPr>
                <p:cNvPr id="2203" name="Straight Connector 2202"/>
                <p:cNvCxnSpPr/>
                <p:nvPr/>
              </p:nvCxnSpPr>
              <p:spPr>
                <a:xfrm flipV="1">
                  <a:off x="3896226" y="1557868"/>
                  <a:ext cx="335757" cy="789942"/>
                </a:xfrm>
                <a:prstGeom prst="line">
                  <a:avLst/>
                </a:prstGeom>
                <a:noFill/>
                <a:ln w="101600" cap="flat" cmpd="sng" algn="ctr">
                  <a:solidFill>
                    <a:srgbClr val="58D68F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2204" name="Straight Connector 2203"/>
                <p:cNvCxnSpPr/>
                <p:nvPr/>
              </p:nvCxnSpPr>
              <p:spPr>
                <a:xfrm flipH="1" flipV="1">
                  <a:off x="4246378" y="1557868"/>
                  <a:ext cx="335757" cy="789942"/>
                </a:xfrm>
                <a:prstGeom prst="line">
                  <a:avLst/>
                </a:prstGeom>
                <a:noFill/>
                <a:ln w="101600" cap="flat" cmpd="sng" algn="ctr">
                  <a:solidFill>
                    <a:srgbClr val="27AE60"/>
                  </a:solidFill>
                  <a:prstDash val="solid"/>
                  <a:miter lim="800000"/>
                </a:ln>
                <a:effectLst/>
              </p:spPr>
            </p:cxnSp>
            <p:grpSp>
              <p:nvGrpSpPr>
                <p:cNvPr id="2205" name="Group 2204"/>
                <p:cNvGrpSpPr/>
                <p:nvPr/>
              </p:nvGrpSpPr>
              <p:grpSpPr>
                <a:xfrm>
                  <a:off x="3589257" y="2220809"/>
                  <a:ext cx="613937" cy="613938"/>
                  <a:chOff x="4607481" y="4365751"/>
                  <a:chExt cx="739649" cy="739650"/>
                </a:xfrm>
              </p:grpSpPr>
              <p:sp>
                <p:nvSpPr>
                  <p:cNvPr id="2212" name="Oval 2211"/>
                  <p:cNvSpPr/>
                  <p:nvPr/>
                </p:nvSpPr>
                <p:spPr>
                  <a:xfrm>
                    <a:off x="4607481" y="4365751"/>
                    <a:ext cx="739649" cy="739649"/>
                  </a:xfrm>
                  <a:prstGeom prst="ellipse">
                    <a:avLst/>
                  </a:prstGeom>
                  <a:solidFill>
                    <a:srgbClr val="C6495E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213" name="Freeform 2212"/>
                  <p:cNvSpPr/>
                  <p:nvPr/>
                </p:nvSpPr>
                <p:spPr>
                  <a:xfrm>
                    <a:off x="4977304" y="4365751"/>
                    <a:ext cx="369826" cy="739650"/>
                  </a:xfrm>
                  <a:custGeom>
                    <a:avLst/>
                    <a:gdLst>
                      <a:gd name="connsiteX0" fmla="*/ 1 w 369826"/>
                      <a:gd name="connsiteY0" fmla="*/ 0 h 739650"/>
                      <a:gd name="connsiteX1" fmla="*/ 369826 w 369826"/>
                      <a:gd name="connsiteY1" fmla="*/ 369825 h 739650"/>
                      <a:gd name="connsiteX2" fmla="*/ 1 w 369826"/>
                      <a:gd name="connsiteY2" fmla="*/ 739650 h 739650"/>
                      <a:gd name="connsiteX3" fmla="*/ 0 w 369826"/>
                      <a:gd name="connsiteY3" fmla="*/ 739650 h 739650"/>
                      <a:gd name="connsiteX4" fmla="*/ 0 w 369826"/>
                      <a:gd name="connsiteY4" fmla="*/ 0 h 7396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69826" h="739650">
                        <a:moveTo>
                          <a:pt x="1" y="0"/>
                        </a:moveTo>
                        <a:cubicBezTo>
                          <a:pt x="204250" y="0"/>
                          <a:pt x="369826" y="165576"/>
                          <a:pt x="369826" y="369825"/>
                        </a:cubicBezTo>
                        <a:cubicBezTo>
                          <a:pt x="369826" y="574074"/>
                          <a:pt x="204250" y="739650"/>
                          <a:pt x="1" y="739650"/>
                        </a:cubicBezTo>
                        <a:lnTo>
                          <a:pt x="0" y="73965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B52B42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2206" name="Group 2205"/>
                <p:cNvGrpSpPr/>
                <p:nvPr/>
              </p:nvGrpSpPr>
              <p:grpSpPr>
                <a:xfrm>
                  <a:off x="4260773" y="2220809"/>
                  <a:ext cx="613937" cy="613938"/>
                  <a:chOff x="4607481" y="4365751"/>
                  <a:chExt cx="739649" cy="739650"/>
                </a:xfrm>
              </p:grpSpPr>
              <p:sp>
                <p:nvSpPr>
                  <p:cNvPr id="2210" name="Oval 2209"/>
                  <p:cNvSpPr/>
                  <p:nvPr/>
                </p:nvSpPr>
                <p:spPr>
                  <a:xfrm>
                    <a:off x="4607481" y="4365751"/>
                    <a:ext cx="739649" cy="739649"/>
                  </a:xfrm>
                  <a:prstGeom prst="ellipse">
                    <a:avLst/>
                  </a:prstGeom>
                  <a:solidFill>
                    <a:srgbClr val="C6495E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211" name="Freeform 2210"/>
                  <p:cNvSpPr/>
                  <p:nvPr/>
                </p:nvSpPr>
                <p:spPr>
                  <a:xfrm>
                    <a:off x="4977304" y="4365751"/>
                    <a:ext cx="369826" cy="739650"/>
                  </a:xfrm>
                  <a:custGeom>
                    <a:avLst/>
                    <a:gdLst>
                      <a:gd name="connsiteX0" fmla="*/ 1 w 369826"/>
                      <a:gd name="connsiteY0" fmla="*/ 0 h 739650"/>
                      <a:gd name="connsiteX1" fmla="*/ 369826 w 369826"/>
                      <a:gd name="connsiteY1" fmla="*/ 369825 h 739650"/>
                      <a:gd name="connsiteX2" fmla="*/ 1 w 369826"/>
                      <a:gd name="connsiteY2" fmla="*/ 739650 h 739650"/>
                      <a:gd name="connsiteX3" fmla="*/ 0 w 369826"/>
                      <a:gd name="connsiteY3" fmla="*/ 739650 h 739650"/>
                      <a:gd name="connsiteX4" fmla="*/ 0 w 369826"/>
                      <a:gd name="connsiteY4" fmla="*/ 0 h 7396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69826" h="739650">
                        <a:moveTo>
                          <a:pt x="1" y="0"/>
                        </a:moveTo>
                        <a:cubicBezTo>
                          <a:pt x="204250" y="0"/>
                          <a:pt x="369826" y="165576"/>
                          <a:pt x="369826" y="369825"/>
                        </a:cubicBezTo>
                        <a:cubicBezTo>
                          <a:pt x="369826" y="574074"/>
                          <a:pt x="204250" y="739650"/>
                          <a:pt x="1" y="739650"/>
                        </a:cubicBezTo>
                        <a:lnTo>
                          <a:pt x="0" y="73965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B52B42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2207" name="Group 2206"/>
                <p:cNvGrpSpPr/>
                <p:nvPr/>
              </p:nvGrpSpPr>
              <p:grpSpPr>
                <a:xfrm>
                  <a:off x="4189264" y="1246862"/>
                  <a:ext cx="885482" cy="428318"/>
                  <a:chOff x="4063354" y="1112562"/>
                  <a:chExt cx="885482" cy="428318"/>
                </a:xfrm>
              </p:grpSpPr>
              <p:sp>
                <p:nvSpPr>
                  <p:cNvPr id="2208" name="Freeform 2207"/>
                  <p:cNvSpPr/>
                  <p:nvPr/>
                </p:nvSpPr>
                <p:spPr>
                  <a:xfrm rot="20700000">
                    <a:off x="4063354" y="1112562"/>
                    <a:ext cx="857864" cy="426826"/>
                  </a:xfrm>
                  <a:custGeom>
                    <a:avLst/>
                    <a:gdLst>
                      <a:gd name="connsiteX0" fmla="*/ 311022 w 622599"/>
                      <a:gd name="connsiteY0" fmla="*/ 1 h 309771"/>
                      <a:gd name="connsiteX1" fmla="*/ 554886 w 622599"/>
                      <a:gd name="connsiteY1" fmla="*/ 87690 h 309771"/>
                      <a:gd name="connsiteX2" fmla="*/ 620070 w 622599"/>
                      <a:gd name="connsiteY2" fmla="*/ 153608 h 309771"/>
                      <a:gd name="connsiteX3" fmla="*/ 620481 w 622599"/>
                      <a:gd name="connsiteY3" fmla="*/ 153605 h 309771"/>
                      <a:gd name="connsiteX4" fmla="*/ 620274 w 622599"/>
                      <a:gd name="connsiteY4" fmla="*/ 153815 h 309771"/>
                      <a:gd name="connsiteX5" fmla="*/ 622599 w 622599"/>
                      <a:gd name="connsiteY5" fmla="*/ 156166 h 309771"/>
                      <a:gd name="connsiteX6" fmla="*/ 617944 w 622599"/>
                      <a:gd name="connsiteY6" fmla="*/ 156177 h 309771"/>
                      <a:gd name="connsiteX7" fmla="*/ 553568 w 622599"/>
                      <a:gd name="connsiteY7" fmla="*/ 221424 h 309771"/>
                      <a:gd name="connsiteX8" fmla="*/ 2658 w 622599"/>
                      <a:gd name="connsiteY8" fmla="*/ 158149 h 309771"/>
                      <a:gd name="connsiteX9" fmla="*/ 118479 w 622599"/>
                      <a:gd name="connsiteY9" fmla="*/ 157297 h 309771"/>
                      <a:gd name="connsiteX10" fmla="*/ 0 w 622599"/>
                      <a:gd name="connsiteY10" fmla="*/ 157563 h 309771"/>
                      <a:gd name="connsiteX11" fmla="*/ 311022 w 622599"/>
                      <a:gd name="connsiteY11" fmla="*/ 1 h 3097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622599" h="309771">
                        <a:moveTo>
                          <a:pt x="311022" y="1"/>
                        </a:moveTo>
                        <a:cubicBezTo>
                          <a:pt x="396643" y="-192"/>
                          <a:pt x="482317" y="29028"/>
                          <a:pt x="554886" y="87690"/>
                        </a:cubicBezTo>
                        <a:lnTo>
                          <a:pt x="620070" y="153608"/>
                        </a:lnTo>
                        <a:lnTo>
                          <a:pt x="620481" y="153605"/>
                        </a:lnTo>
                        <a:lnTo>
                          <a:pt x="620274" y="153815"/>
                        </a:lnTo>
                        <a:lnTo>
                          <a:pt x="622599" y="156166"/>
                        </a:lnTo>
                        <a:lnTo>
                          <a:pt x="617944" y="156177"/>
                        </a:lnTo>
                        <a:lnTo>
                          <a:pt x="553568" y="221424"/>
                        </a:lnTo>
                        <a:cubicBezTo>
                          <a:pt x="386280" y="357309"/>
                          <a:pt x="148614" y="336615"/>
                          <a:pt x="2658" y="158149"/>
                        </a:cubicBezTo>
                        <a:lnTo>
                          <a:pt x="118479" y="157297"/>
                        </a:lnTo>
                        <a:lnTo>
                          <a:pt x="0" y="157563"/>
                        </a:lnTo>
                        <a:cubicBezTo>
                          <a:pt x="82792" y="52801"/>
                          <a:pt x="196861" y="257"/>
                          <a:pt x="311022" y="1"/>
                        </a:cubicBezTo>
                        <a:close/>
                      </a:path>
                    </a:pathLst>
                  </a:custGeom>
                  <a:solidFill>
                    <a:srgbClr val="58D68F"/>
                  </a:solidFill>
                  <a:ln w="635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209" name="Freeform 2208"/>
                  <p:cNvSpPr/>
                  <p:nvPr/>
                </p:nvSpPr>
                <p:spPr>
                  <a:xfrm rot="4500000">
                    <a:off x="4413197" y="1005241"/>
                    <a:ext cx="213414" cy="857864"/>
                  </a:xfrm>
                  <a:custGeom>
                    <a:avLst/>
                    <a:gdLst>
                      <a:gd name="connsiteX0" fmla="*/ 1281 w 154886"/>
                      <a:gd name="connsiteY0" fmla="*/ 0 h 622599"/>
                      <a:gd name="connsiteX1" fmla="*/ 1292 w 154886"/>
                      <a:gd name="connsiteY1" fmla="*/ 4655 h 622599"/>
                      <a:gd name="connsiteX2" fmla="*/ 66539 w 154886"/>
                      <a:gd name="connsiteY2" fmla="*/ 69031 h 622599"/>
                      <a:gd name="connsiteX3" fmla="*/ 3264 w 154886"/>
                      <a:gd name="connsiteY3" fmla="*/ 619941 h 622599"/>
                      <a:gd name="connsiteX4" fmla="*/ 2412 w 154886"/>
                      <a:gd name="connsiteY4" fmla="*/ 504120 h 622599"/>
                      <a:gd name="connsiteX5" fmla="*/ 2678 w 154886"/>
                      <a:gd name="connsiteY5" fmla="*/ 622599 h 622599"/>
                      <a:gd name="connsiteX6" fmla="*/ 0 w 154886"/>
                      <a:gd name="connsiteY6" fmla="*/ 619972 h 622599"/>
                      <a:gd name="connsiteX7" fmla="*/ 0 w 154886"/>
                      <a:gd name="connsiteY7" fmla="*/ 1267 h 62259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54886" h="622599">
                        <a:moveTo>
                          <a:pt x="1281" y="0"/>
                        </a:moveTo>
                        <a:lnTo>
                          <a:pt x="1292" y="4655"/>
                        </a:lnTo>
                        <a:lnTo>
                          <a:pt x="66539" y="69031"/>
                        </a:lnTo>
                        <a:cubicBezTo>
                          <a:pt x="202424" y="236319"/>
                          <a:pt x="181730" y="473985"/>
                          <a:pt x="3264" y="619941"/>
                        </a:cubicBezTo>
                        <a:lnTo>
                          <a:pt x="2412" y="504120"/>
                        </a:lnTo>
                        <a:lnTo>
                          <a:pt x="2678" y="622599"/>
                        </a:lnTo>
                        <a:lnTo>
                          <a:pt x="0" y="619972"/>
                        </a:lnTo>
                        <a:lnTo>
                          <a:pt x="0" y="1267"/>
                        </a:lnTo>
                        <a:close/>
                      </a:path>
                    </a:pathLst>
                  </a:custGeom>
                  <a:solidFill>
                    <a:srgbClr val="27AE60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2156" name="Group 2155"/>
              <p:cNvGrpSpPr/>
              <p:nvPr/>
            </p:nvGrpSpPr>
            <p:grpSpPr>
              <a:xfrm>
                <a:off x="1809291" y="3852683"/>
                <a:ext cx="293425" cy="406095"/>
                <a:chOff x="1633488" y="334932"/>
                <a:chExt cx="1344715" cy="1861064"/>
              </a:xfrm>
            </p:grpSpPr>
            <p:grpSp>
              <p:nvGrpSpPr>
                <p:cNvPr id="2179" name="Group 2178"/>
                <p:cNvGrpSpPr/>
                <p:nvPr/>
              </p:nvGrpSpPr>
              <p:grpSpPr>
                <a:xfrm>
                  <a:off x="1633488" y="684696"/>
                  <a:ext cx="1344715" cy="1511300"/>
                  <a:chOff x="1633488" y="684696"/>
                  <a:chExt cx="1344715" cy="1511300"/>
                </a:xfrm>
              </p:grpSpPr>
              <p:sp>
                <p:nvSpPr>
                  <p:cNvPr id="2201" name="Freeform 2200"/>
                  <p:cNvSpPr/>
                  <p:nvPr/>
                </p:nvSpPr>
                <p:spPr>
                  <a:xfrm flipH="1">
                    <a:off x="1633488" y="684696"/>
                    <a:ext cx="1344715" cy="1511300"/>
                  </a:xfrm>
                  <a:custGeom>
                    <a:avLst/>
                    <a:gdLst>
                      <a:gd name="connsiteX0" fmla="*/ 695217 w 1344715"/>
                      <a:gd name="connsiteY0" fmla="*/ 0 h 1511300"/>
                      <a:gd name="connsiteX1" fmla="*/ 685058 w 1344715"/>
                      <a:gd name="connsiteY1" fmla="*/ 0 h 1511300"/>
                      <a:gd name="connsiteX2" fmla="*/ 659657 w 1344715"/>
                      <a:gd name="connsiteY2" fmla="*/ 0 h 1511300"/>
                      <a:gd name="connsiteX3" fmla="*/ 649498 w 1344715"/>
                      <a:gd name="connsiteY3" fmla="*/ 0 h 1511300"/>
                      <a:gd name="connsiteX4" fmla="*/ 649498 w 1344715"/>
                      <a:gd name="connsiteY4" fmla="*/ 424 h 1511300"/>
                      <a:gd name="connsiteX5" fmla="*/ 556042 w 1344715"/>
                      <a:gd name="connsiteY5" fmla="*/ 4323 h 1511300"/>
                      <a:gd name="connsiteX6" fmla="*/ 619492 w 1344715"/>
                      <a:gd name="connsiteY6" fmla="*/ 1506592 h 1511300"/>
                      <a:gd name="connsiteX7" fmla="*/ 649498 w 1344715"/>
                      <a:gd name="connsiteY7" fmla="*/ 1509264 h 1511300"/>
                      <a:gd name="connsiteX8" fmla="*/ 649498 w 1344715"/>
                      <a:gd name="connsiteY8" fmla="*/ 1511300 h 1511300"/>
                      <a:gd name="connsiteX9" fmla="*/ 672357 w 1344715"/>
                      <a:gd name="connsiteY9" fmla="*/ 1511300 h 1511300"/>
                      <a:gd name="connsiteX10" fmla="*/ 672358 w 1344715"/>
                      <a:gd name="connsiteY10" fmla="*/ 1511300 h 1511300"/>
                      <a:gd name="connsiteX11" fmla="*/ 695217 w 1344715"/>
                      <a:gd name="connsiteY11" fmla="*/ 1511300 h 1511300"/>
                      <a:gd name="connsiteX12" fmla="*/ 695217 w 1344715"/>
                      <a:gd name="connsiteY12" fmla="*/ 1507477 h 1511300"/>
                      <a:gd name="connsiteX13" fmla="*/ 778028 w 1344715"/>
                      <a:gd name="connsiteY13" fmla="*/ 1493630 h 1511300"/>
                      <a:gd name="connsiteX14" fmla="*/ 788673 w 1344715"/>
                      <a:gd name="connsiteY14" fmla="*/ 4323 h 1511300"/>
                      <a:gd name="connsiteX15" fmla="*/ 695217 w 1344715"/>
                      <a:gd name="connsiteY15" fmla="*/ 424 h 15113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1344715" h="1511300">
                        <a:moveTo>
                          <a:pt x="695217" y="0"/>
                        </a:moveTo>
                        <a:lnTo>
                          <a:pt x="685058" y="0"/>
                        </a:lnTo>
                        <a:lnTo>
                          <a:pt x="659657" y="0"/>
                        </a:lnTo>
                        <a:lnTo>
                          <a:pt x="649498" y="0"/>
                        </a:lnTo>
                        <a:lnTo>
                          <a:pt x="649498" y="424"/>
                        </a:lnTo>
                        <a:lnTo>
                          <a:pt x="556042" y="4323"/>
                        </a:lnTo>
                        <a:cubicBezTo>
                          <a:pt x="-429374" y="89872"/>
                          <a:pt x="90582" y="1417322"/>
                          <a:pt x="619492" y="1506592"/>
                        </a:cubicBezTo>
                        <a:lnTo>
                          <a:pt x="649498" y="1509264"/>
                        </a:lnTo>
                        <a:lnTo>
                          <a:pt x="649498" y="1511300"/>
                        </a:lnTo>
                        <a:lnTo>
                          <a:pt x="672357" y="1511300"/>
                        </a:lnTo>
                        <a:lnTo>
                          <a:pt x="672358" y="1511300"/>
                        </a:lnTo>
                        <a:lnTo>
                          <a:pt x="695217" y="1511300"/>
                        </a:lnTo>
                        <a:lnTo>
                          <a:pt x="695217" y="1507477"/>
                        </a:lnTo>
                        <a:lnTo>
                          <a:pt x="778028" y="1493630"/>
                        </a:lnTo>
                        <a:cubicBezTo>
                          <a:pt x="1287124" y="1330205"/>
                          <a:pt x="1741242" y="87020"/>
                          <a:pt x="788673" y="4323"/>
                        </a:cubicBezTo>
                        <a:lnTo>
                          <a:pt x="695217" y="424"/>
                        </a:lnTo>
                        <a:close/>
                      </a:path>
                    </a:pathLst>
                  </a:custGeom>
                  <a:solidFill>
                    <a:srgbClr val="E35443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202" name="Freeform 2201"/>
                  <p:cNvSpPr/>
                  <p:nvPr/>
                </p:nvSpPr>
                <p:spPr>
                  <a:xfrm flipH="1">
                    <a:off x="2305845" y="684696"/>
                    <a:ext cx="672358" cy="1511300"/>
                  </a:xfrm>
                  <a:custGeom>
                    <a:avLst/>
                    <a:gdLst>
                      <a:gd name="connsiteX0" fmla="*/ 672358 w 672358"/>
                      <a:gd name="connsiteY0" fmla="*/ 0 h 1511300"/>
                      <a:gd name="connsiteX1" fmla="*/ 659657 w 672358"/>
                      <a:gd name="connsiteY1" fmla="*/ 0 h 1511300"/>
                      <a:gd name="connsiteX2" fmla="*/ 649498 w 672358"/>
                      <a:gd name="connsiteY2" fmla="*/ 0 h 1511300"/>
                      <a:gd name="connsiteX3" fmla="*/ 649498 w 672358"/>
                      <a:gd name="connsiteY3" fmla="*/ 424 h 1511300"/>
                      <a:gd name="connsiteX4" fmla="*/ 556042 w 672358"/>
                      <a:gd name="connsiteY4" fmla="*/ 4323 h 1511300"/>
                      <a:gd name="connsiteX5" fmla="*/ 619492 w 672358"/>
                      <a:gd name="connsiteY5" fmla="*/ 1506592 h 1511300"/>
                      <a:gd name="connsiteX6" fmla="*/ 649498 w 672358"/>
                      <a:gd name="connsiteY6" fmla="*/ 1509264 h 1511300"/>
                      <a:gd name="connsiteX7" fmla="*/ 649498 w 672358"/>
                      <a:gd name="connsiteY7" fmla="*/ 1511300 h 1511300"/>
                      <a:gd name="connsiteX8" fmla="*/ 672357 w 672358"/>
                      <a:gd name="connsiteY8" fmla="*/ 1511300 h 1511300"/>
                      <a:gd name="connsiteX9" fmla="*/ 672358 w 672358"/>
                      <a:gd name="connsiteY9" fmla="*/ 1511300 h 15113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672358" h="1511300">
                        <a:moveTo>
                          <a:pt x="672358" y="0"/>
                        </a:moveTo>
                        <a:lnTo>
                          <a:pt x="659657" y="0"/>
                        </a:lnTo>
                        <a:lnTo>
                          <a:pt x="649498" y="0"/>
                        </a:lnTo>
                        <a:lnTo>
                          <a:pt x="649498" y="424"/>
                        </a:lnTo>
                        <a:lnTo>
                          <a:pt x="556042" y="4323"/>
                        </a:lnTo>
                        <a:cubicBezTo>
                          <a:pt x="-429374" y="89872"/>
                          <a:pt x="90582" y="1417322"/>
                          <a:pt x="619492" y="1506592"/>
                        </a:cubicBezTo>
                        <a:lnTo>
                          <a:pt x="649498" y="1509264"/>
                        </a:lnTo>
                        <a:lnTo>
                          <a:pt x="649498" y="1511300"/>
                        </a:lnTo>
                        <a:lnTo>
                          <a:pt x="672357" y="1511300"/>
                        </a:lnTo>
                        <a:lnTo>
                          <a:pt x="672358" y="1511300"/>
                        </a:lnTo>
                        <a:close/>
                      </a:path>
                    </a:pathLst>
                  </a:custGeom>
                  <a:solidFill>
                    <a:srgbClr val="D63120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2180" name="Group 2179"/>
                <p:cNvGrpSpPr/>
                <p:nvPr/>
              </p:nvGrpSpPr>
              <p:grpSpPr>
                <a:xfrm>
                  <a:off x="1985367" y="334932"/>
                  <a:ext cx="643040" cy="505060"/>
                  <a:chOff x="2362639" y="273524"/>
                  <a:chExt cx="643040" cy="505060"/>
                </a:xfrm>
              </p:grpSpPr>
              <p:sp>
                <p:nvSpPr>
                  <p:cNvPr id="2199" name="Freeform 2198"/>
                  <p:cNvSpPr/>
                  <p:nvPr/>
                </p:nvSpPr>
                <p:spPr>
                  <a:xfrm rot="10800000" flipH="1">
                    <a:off x="2362639" y="273524"/>
                    <a:ext cx="643040" cy="499054"/>
                  </a:xfrm>
                  <a:custGeom>
                    <a:avLst/>
                    <a:gdLst>
                      <a:gd name="connsiteX0" fmla="*/ 643040 w 643040"/>
                      <a:gd name="connsiteY0" fmla="*/ 499054 h 499054"/>
                      <a:gd name="connsiteX1" fmla="*/ 562786 w 643040"/>
                      <a:gd name="connsiteY1" fmla="*/ 129158 h 499054"/>
                      <a:gd name="connsiteX2" fmla="*/ 509870 w 643040"/>
                      <a:gd name="connsiteY2" fmla="*/ 68037 h 499054"/>
                      <a:gd name="connsiteX3" fmla="*/ 320349 w 643040"/>
                      <a:gd name="connsiteY3" fmla="*/ 0 h 499054"/>
                      <a:gd name="connsiteX4" fmla="*/ 130829 w 643040"/>
                      <a:gd name="connsiteY4" fmla="*/ 68037 h 499054"/>
                      <a:gd name="connsiteX5" fmla="*/ 80828 w 643040"/>
                      <a:gd name="connsiteY5" fmla="*/ 125790 h 499054"/>
                      <a:gd name="connsiteX6" fmla="*/ 0 w 643040"/>
                      <a:gd name="connsiteY6" fmla="*/ 498332 h 499054"/>
                      <a:gd name="connsiteX7" fmla="*/ 204341 w 643040"/>
                      <a:gd name="connsiteY7" fmla="*/ 335747 h 499054"/>
                      <a:gd name="connsiteX8" fmla="*/ 321520 w 643040"/>
                      <a:gd name="connsiteY8" fmla="*/ 483020 h 499054"/>
                      <a:gd name="connsiteX9" fmla="*/ 321520 w 643040"/>
                      <a:gd name="connsiteY9" fmla="*/ 483742 h 499054"/>
                      <a:gd name="connsiteX10" fmla="*/ 438699 w 643040"/>
                      <a:gd name="connsiteY10" fmla="*/ 336469 h 4990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643040" h="499054">
                        <a:moveTo>
                          <a:pt x="643040" y="499054"/>
                        </a:moveTo>
                        <a:lnTo>
                          <a:pt x="562786" y="129158"/>
                        </a:lnTo>
                        <a:lnTo>
                          <a:pt x="509870" y="68037"/>
                        </a:lnTo>
                        <a:cubicBezTo>
                          <a:pt x="458367" y="25533"/>
                          <a:pt x="392340" y="0"/>
                          <a:pt x="320349" y="0"/>
                        </a:cubicBezTo>
                        <a:cubicBezTo>
                          <a:pt x="248359" y="0"/>
                          <a:pt x="182331" y="25533"/>
                          <a:pt x="130829" y="68037"/>
                        </a:cubicBezTo>
                        <a:lnTo>
                          <a:pt x="80828" y="125790"/>
                        </a:lnTo>
                        <a:lnTo>
                          <a:pt x="0" y="498332"/>
                        </a:lnTo>
                        <a:lnTo>
                          <a:pt x="204341" y="335747"/>
                        </a:lnTo>
                        <a:lnTo>
                          <a:pt x="321520" y="483020"/>
                        </a:lnTo>
                        <a:lnTo>
                          <a:pt x="321520" y="483742"/>
                        </a:lnTo>
                        <a:lnTo>
                          <a:pt x="438699" y="336469"/>
                        </a:lnTo>
                        <a:close/>
                      </a:path>
                    </a:pathLst>
                  </a:custGeom>
                  <a:solidFill>
                    <a:srgbClr val="58D68F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200" name="Freeform 2199"/>
                  <p:cNvSpPr/>
                  <p:nvPr/>
                </p:nvSpPr>
                <p:spPr>
                  <a:xfrm rot="10800000" flipH="1">
                    <a:off x="2684159" y="279737"/>
                    <a:ext cx="321520" cy="498847"/>
                  </a:xfrm>
                  <a:custGeom>
                    <a:avLst/>
                    <a:gdLst>
                      <a:gd name="connsiteX0" fmla="*/ 321520 w 321520"/>
                      <a:gd name="connsiteY0" fmla="*/ 498847 h 498847"/>
                      <a:gd name="connsiteX1" fmla="*/ 241266 w 321520"/>
                      <a:gd name="connsiteY1" fmla="*/ 128951 h 498847"/>
                      <a:gd name="connsiteX2" fmla="*/ 188350 w 321520"/>
                      <a:gd name="connsiteY2" fmla="*/ 67830 h 498847"/>
                      <a:gd name="connsiteX3" fmla="*/ 101273 w 321520"/>
                      <a:gd name="connsiteY3" fmla="*/ 17873 h 498847"/>
                      <a:gd name="connsiteX4" fmla="*/ 0 w 321520"/>
                      <a:gd name="connsiteY4" fmla="*/ 0 h 498847"/>
                      <a:gd name="connsiteX5" fmla="*/ 0 w 321520"/>
                      <a:gd name="connsiteY5" fmla="*/ 482813 h 498847"/>
                      <a:gd name="connsiteX6" fmla="*/ 0 w 321520"/>
                      <a:gd name="connsiteY6" fmla="*/ 483535 h 498847"/>
                      <a:gd name="connsiteX7" fmla="*/ 117179 w 321520"/>
                      <a:gd name="connsiteY7" fmla="*/ 336262 h 4988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321520" h="498847">
                        <a:moveTo>
                          <a:pt x="321520" y="498847"/>
                        </a:moveTo>
                        <a:lnTo>
                          <a:pt x="241266" y="128951"/>
                        </a:lnTo>
                        <a:lnTo>
                          <a:pt x="188350" y="67830"/>
                        </a:lnTo>
                        <a:cubicBezTo>
                          <a:pt x="162599" y="46578"/>
                          <a:pt x="133216" y="29569"/>
                          <a:pt x="101273" y="17873"/>
                        </a:cubicBezTo>
                        <a:lnTo>
                          <a:pt x="0" y="0"/>
                        </a:lnTo>
                        <a:lnTo>
                          <a:pt x="0" y="482813"/>
                        </a:lnTo>
                        <a:lnTo>
                          <a:pt x="0" y="483535"/>
                        </a:lnTo>
                        <a:lnTo>
                          <a:pt x="117179" y="336262"/>
                        </a:lnTo>
                        <a:close/>
                      </a:path>
                    </a:pathLst>
                  </a:custGeom>
                  <a:solidFill>
                    <a:srgbClr val="27AE60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2181" name="Oval 2180"/>
                <p:cNvSpPr/>
                <p:nvPr/>
              </p:nvSpPr>
              <p:spPr>
                <a:xfrm>
                  <a:off x="1844114" y="919903"/>
                  <a:ext cx="72000" cy="72000"/>
                </a:xfrm>
                <a:prstGeom prst="ellipse">
                  <a:avLst/>
                </a:prstGeom>
                <a:solidFill>
                  <a:srgbClr val="F8B61A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182" name="Oval 2181"/>
                <p:cNvSpPr/>
                <p:nvPr/>
              </p:nvSpPr>
              <p:spPr>
                <a:xfrm>
                  <a:off x="2120370" y="919903"/>
                  <a:ext cx="72000" cy="72000"/>
                </a:xfrm>
                <a:prstGeom prst="ellipse">
                  <a:avLst/>
                </a:prstGeom>
                <a:solidFill>
                  <a:srgbClr val="F8B61A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183" name="Oval 2182"/>
                <p:cNvSpPr/>
                <p:nvPr/>
              </p:nvSpPr>
              <p:spPr>
                <a:xfrm>
                  <a:off x="2415056" y="919903"/>
                  <a:ext cx="72000" cy="72000"/>
                </a:xfrm>
                <a:prstGeom prst="ellipse">
                  <a:avLst/>
                </a:prstGeom>
                <a:solidFill>
                  <a:srgbClr val="F19E12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184" name="Oval 2183"/>
                <p:cNvSpPr/>
                <p:nvPr/>
              </p:nvSpPr>
              <p:spPr>
                <a:xfrm>
                  <a:off x="2700852" y="919903"/>
                  <a:ext cx="72000" cy="72000"/>
                </a:xfrm>
                <a:prstGeom prst="ellipse">
                  <a:avLst/>
                </a:prstGeom>
                <a:solidFill>
                  <a:srgbClr val="F19E12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185" name="Oval 2184"/>
                <p:cNvSpPr/>
                <p:nvPr/>
              </p:nvSpPr>
              <p:spPr>
                <a:xfrm>
                  <a:off x="1707805" y="1168657"/>
                  <a:ext cx="72000" cy="72000"/>
                </a:xfrm>
                <a:prstGeom prst="ellipse">
                  <a:avLst/>
                </a:prstGeom>
                <a:solidFill>
                  <a:srgbClr val="F8B61A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186" name="Oval 2185"/>
                <p:cNvSpPr/>
                <p:nvPr/>
              </p:nvSpPr>
              <p:spPr>
                <a:xfrm>
                  <a:off x="1982315" y="1168657"/>
                  <a:ext cx="72000" cy="72000"/>
                </a:xfrm>
                <a:prstGeom prst="ellipse">
                  <a:avLst/>
                </a:prstGeom>
                <a:solidFill>
                  <a:srgbClr val="F8B61A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187" name="Oval 2186"/>
                <p:cNvSpPr/>
                <p:nvPr/>
              </p:nvSpPr>
              <p:spPr>
                <a:xfrm>
                  <a:off x="2270655" y="1168657"/>
                  <a:ext cx="72000" cy="72000"/>
                </a:xfrm>
                <a:prstGeom prst="ellipse">
                  <a:avLst/>
                </a:prstGeom>
                <a:solidFill>
                  <a:srgbClr val="F8B61A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188" name="Oval 2187"/>
                <p:cNvSpPr/>
                <p:nvPr/>
              </p:nvSpPr>
              <p:spPr>
                <a:xfrm>
                  <a:off x="2561179" y="1158779"/>
                  <a:ext cx="72000" cy="72000"/>
                </a:xfrm>
                <a:prstGeom prst="ellipse">
                  <a:avLst/>
                </a:prstGeom>
                <a:solidFill>
                  <a:srgbClr val="F19E12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189" name="Oval 2188"/>
                <p:cNvSpPr/>
                <p:nvPr/>
              </p:nvSpPr>
              <p:spPr>
                <a:xfrm>
                  <a:off x="2833510" y="1158779"/>
                  <a:ext cx="72000" cy="72000"/>
                </a:xfrm>
                <a:prstGeom prst="ellipse">
                  <a:avLst/>
                </a:prstGeom>
                <a:solidFill>
                  <a:srgbClr val="F19E12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190" name="Oval 2189"/>
                <p:cNvSpPr/>
                <p:nvPr/>
              </p:nvSpPr>
              <p:spPr>
                <a:xfrm>
                  <a:off x="1844114" y="1437922"/>
                  <a:ext cx="72000" cy="72000"/>
                </a:xfrm>
                <a:prstGeom prst="ellipse">
                  <a:avLst/>
                </a:prstGeom>
                <a:solidFill>
                  <a:srgbClr val="F8B61A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191" name="Oval 2190"/>
                <p:cNvSpPr/>
                <p:nvPr/>
              </p:nvSpPr>
              <p:spPr>
                <a:xfrm>
                  <a:off x="2120370" y="1437922"/>
                  <a:ext cx="72000" cy="72000"/>
                </a:xfrm>
                <a:prstGeom prst="ellipse">
                  <a:avLst/>
                </a:prstGeom>
                <a:solidFill>
                  <a:srgbClr val="F8B61A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192" name="Oval 2191"/>
                <p:cNvSpPr/>
                <p:nvPr/>
              </p:nvSpPr>
              <p:spPr>
                <a:xfrm>
                  <a:off x="2417471" y="1437922"/>
                  <a:ext cx="72000" cy="72000"/>
                </a:xfrm>
                <a:prstGeom prst="ellipse">
                  <a:avLst/>
                </a:prstGeom>
                <a:solidFill>
                  <a:srgbClr val="F19E12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193" name="Oval 2192"/>
                <p:cNvSpPr/>
                <p:nvPr/>
              </p:nvSpPr>
              <p:spPr>
                <a:xfrm>
                  <a:off x="2703365" y="1437922"/>
                  <a:ext cx="72000" cy="72000"/>
                </a:xfrm>
                <a:prstGeom prst="ellipse">
                  <a:avLst/>
                </a:prstGeom>
                <a:solidFill>
                  <a:srgbClr val="F19E12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194" name="Oval 2193"/>
                <p:cNvSpPr/>
                <p:nvPr/>
              </p:nvSpPr>
              <p:spPr>
                <a:xfrm>
                  <a:off x="1983481" y="1707816"/>
                  <a:ext cx="72000" cy="72000"/>
                </a:xfrm>
                <a:prstGeom prst="ellipse">
                  <a:avLst/>
                </a:prstGeom>
                <a:solidFill>
                  <a:srgbClr val="F8B61A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195" name="Oval 2194"/>
                <p:cNvSpPr/>
                <p:nvPr/>
              </p:nvSpPr>
              <p:spPr>
                <a:xfrm>
                  <a:off x="2270655" y="1707816"/>
                  <a:ext cx="72000" cy="72000"/>
                </a:xfrm>
                <a:prstGeom prst="ellipse">
                  <a:avLst/>
                </a:prstGeom>
                <a:solidFill>
                  <a:srgbClr val="F8B61A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196" name="Oval 2195"/>
                <p:cNvSpPr/>
                <p:nvPr/>
              </p:nvSpPr>
              <p:spPr>
                <a:xfrm>
                  <a:off x="2561179" y="1693893"/>
                  <a:ext cx="72000" cy="72000"/>
                </a:xfrm>
                <a:prstGeom prst="ellipse">
                  <a:avLst/>
                </a:prstGeom>
                <a:solidFill>
                  <a:srgbClr val="F19E12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197" name="Oval 2196"/>
                <p:cNvSpPr/>
                <p:nvPr/>
              </p:nvSpPr>
              <p:spPr>
                <a:xfrm>
                  <a:off x="2120370" y="2004471"/>
                  <a:ext cx="72000" cy="72000"/>
                </a:xfrm>
                <a:prstGeom prst="ellipse">
                  <a:avLst/>
                </a:prstGeom>
                <a:solidFill>
                  <a:srgbClr val="F8B61A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198" name="Oval 2197"/>
                <p:cNvSpPr/>
                <p:nvPr/>
              </p:nvSpPr>
              <p:spPr>
                <a:xfrm>
                  <a:off x="2417471" y="1997687"/>
                  <a:ext cx="72000" cy="72000"/>
                </a:xfrm>
                <a:prstGeom prst="ellipse">
                  <a:avLst/>
                </a:prstGeom>
                <a:solidFill>
                  <a:srgbClr val="F19E12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157" name="Group 2156"/>
              <p:cNvGrpSpPr/>
              <p:nvPr/>
            </p:nvGrpSpPr>
            <p:grpSpPr>
              <a:xfrm>
                <a:off x="3057105" y="3768221"/>
                <a:ext cx="343148" cy="477007"/>
                <a:chOff x="5216848" y="2546882"/>
                <a:chExt cx="1572587" cy="2186039"/>
              </a:xfrm>
            </p:grpSpPr>
            <p:grpSp>
              <p:nvGrpSpPr>
                <p:cNvPr id="2162" name="Group 2161"/>
                <p:cNvGrpSpPr/>
                <p:nvPr/>
              </p:nvGrpSpPr>
              <p:grpSpPr>
                <a:xfrm>
                  <a:off x="5216848" y="2546882"/>
                  <a:ext cx="1572587" cy="2186039"/>
                  <a:chOff x="4589405" y="1579240"/>
                  <a:chExt cx="1572587" cy="2186039"/>
                </a:xfrm>
              </p:grpSpPr>
              <p:grpSp>
                <p:nvGrpSpPr>
                  <p:cNvPr id="2164" name="Group 2163"/>
                  <p:cNvGrpSpPr/>
                  <p:nvPr/>
                </p:nvGrpSpPr>
                <p:grpSpPr>
                  <a:xfrm rot="2641257">
                    <a:off x="5178361" y="1579240"/>
                    <a:ext cx="983631" cy="742452"/>
                    <a:chOff x="3510643" y="3553204"/>
                    <a:chExt cx="2496364" cy="1884275"/>
                  </a:xfrm>
                </p:grpSpPr>
                <p:sp>
                  <p:nvSpPr>
                    <p:cNvPr id="2177" name="Freeform 2176"/>
                    <p:cNvSpPr/>
                    <p:nvPr/>
                  </p:nvSpPr>
                  <p:spPr>
                    <a:xfrm>
                      <a:off x="3510643" y="3553204"/>
                      <a:ext cx="1248182" cy="1884275"/>
                    </a:xfrm>
                    <a:custGeom>
                      <a:avLst/>
                      <a:gdLst>
                        <a:gd name="connsiteX0" fmla="*/ 330200 w 330200"/>
                        <a:gd name="connsiteY0" fmla="*/ 463550 h 498475"/>
                        <a:gd name="connsiteX1" fmla="*/ 330200 w 330200"/>
                        <a:gd name="connsiteY1" fmla="*/ 0 h 498475"/>
                        <a:gd name="connsiteX2" fmla="*/ 155575 w 330200"/>
                        <a:gd name="connsiteY2" fmla="*/ 180975 h 498475"/>
                        <a:gd name="connsiteX3" fmla="*/ 231775 w 330200"/>
                        <a:gd name="connsiteY3" fmla="*/ 311150 h 498475"/>
                        <a:gd name="connsiteX4" fmla="*/ 0 w 330200"/>
                        <a:gd name="connsiteY4" fmla="*/ 311150 h 498475"/>
                        <a:gd name="connsiteX5" fmla="*/ 209550 w 330200"/>
                        <a:gd name="connsiteY5" fmla="*/ 498475 h 498475"/>
                        <a:gd name="connsiteX6" fmla="*/ 330200 w 330200"/>
                        <a:gd name="connsiteY6" fmla="*/ 463550 h 49847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330200" h="498475">
                          <a:moveTo>
                            <a:pt x="330200" y="463550"/>
                          </a:moveTo>
                          <a:lnTo>
                            <a:pt x="330200" y="0"/>
                          </a:lnTo>
                          <a:lnTo>
                            <a:pt x="155575" y="180975"/>
                          </a:lnTo>
                          <a:lnTo>
                            <a:pt x="231775" y="311150"/>
                          </a:lnTo>
                          <a:lnTo>
                            <a:pt x="0" y="311150"/>
                          </a:lnTo>
                          <a:lnTo>
                            <a:pt x="209550" y="498475"/>
                          </a:lnTo>
                          <a:lnTo>
                            <a:pt x="330200" y="463550"/>
                          </a:lnTo>
                          <a:close/>
                        </a:path>
                      </a:pathLst>
                    </a:custGeom>
                    <a:solidFill>
                      <a:srgbClr val="58D68F"/>
                    </a:solidFill>
                    <a:ln w="12700" cap="flat" cmpd="sng" algn="ctr">
                      <a:noFill/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2178" name="Freeform 2177"/>
                    <p:cNvSpPr/>
                    <p:nvPr/>
                  </p:nvSpPr>
                  <p:spPr>
                    <a:xfrm flipH="1">
                      <a:off x="4758825" y="3553204"/>
                      <a:ext cx="1248182" cy="1884275"/>
                    </a:xfrm>
                    <a:custGeom>
                      <a:avLst/>
                      <a:gdLst>
                        <a:gd name="connsiteX0" fmla="*/ 330200 w 330200"/>
                        <a:gd name="connsiteY0" fmla="*/ 463550 h 498475"/>
                        <a:gd name="connsiteX1" fmla="*/ 330200 w 330200"/>
                        <a:gd name="connsiteY1" fmla="*/ 0 h 498475"/>
                        <a:gd name="connsiteX2" fmla="*/ 155575 w 330200"/>
                        <a:gd name="connsiteY2" fmla="*/ 180975 h 498475"/>
                        <a:gd name="connsiteX3" fmla="*/ 231775 w 330200"/>
                        <a:gd name="connsiteY3" fmla="*/ 311150 h 498475"/>
                        <a:gd name="connsiteX4" fmla="*/ 0 w 330200"/>
                        <a:gd name="connsiteY4" fmla="*/ 311150 h 498475"/>
                        <a:gd name="connsiteX5" fmla="*/ 209550 w 330200"/>
                        <a:gd name="connsiteY5" fmla="*/ 498475 h 498475"/>
                        <a:gd name="connsiteX6" fmla="*/ 330200 w 330200"/>
                        <a:gd name="connsiteY6" fmla="*/ 463550 h 49847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330200" h="498475">
                          <a:moveTo>
                            <a:pt x="330200" y="463550"/>
                          </a:moveTo>
                          <a:lnTo>
                            <a:pt x="330200" y="0"/>
                          </a:lnTo>
                          <a:lnTo>
                            <a:pt x="155575" y="180975"/>
                          </a:lnTo>
                          <a:lnTo>
                            <a:pt x="231775" y="311150"/>
                          </a:lnTo>
                          <a:lnTo>
                            <a:pt x="0" y="311150"/>
                          </a:lnTo>
                          <a:lnTo>
                            <a:pt x="209550" y="498475"/>
                          </a:lnTo>
                          <a:lnTo>
                            <a:pt x="330200" y="463550"/>
                          </a:lnTo>
                          <a:close/>
                        </a:path>
                      </a:pathLst>
                    </a:custGeom>
                    <a:solidFill>
                      <a:srgbClr val="27AE60"/>
                    </a:solidFill>
                    <a:ln w="12700" cap="flat" cmpd="sng" algn="ctr">
                      <a:noFill/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</p:grpSp>
              <p:sp>
                <p:nvSpPr>
                  <p:cNvPr id="2165" name="Arc 2164"/>
                  <p:cNvSpPr/>
                  <p:nvPr/>
                </p:nvSpPr>
                <p:spPr>
                  <a:xfrm flipH="1">
                    <a:off x="5370938" y="2162494"/>
                    <a:ext cx="356589" cy="733443"/>
                  </a:xfrm>
                  <a:prstGeom prst="arc">
                    <a:avLst>
                      <a:gd name="adj1" fmla="val 16200000"/>
                      <a:gd name="adj2" fmla="val 374751"/>
                    </a:avLst>
                  </a:prstGeom>
                  <a:noFill/>
                  <a:ln w="76200" cap="flat" cmpd="sng" algn="ctr">
                    <a:solidFill>
                      <a:srgbClr val="27AE60"/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grpSp>
                <p:nvGrpSpPr>
                  <p:cNvPr id="2166" name="Group 2165"/>
                  <p:cNvGrpSpPr/>
                  <p:nvPr/>
                </p:nvGrpSpPr>
                <p:grpSpPr>
                  <a:xfrm>
                    <a:off x="4589405" y="2363348"/>
                    <a:ext cx="1566675" cy="1401931"/>
                    <a:chOff x="4589405" y="2363348"/>
                    <a:chExt cx="1566675" cy="1401931"/>
                  </a:xfrm>
                </p:grpSpPr>
                <p:sp>
                  <p:nvSpPr>
                    <p:cNvPr id="2167" name="Oval 2166"/>
                    <p:cNvSpPr/>
                    <p:nvPr/>
                  </p:nvSpPr>
                  <p:spPr>
                    <a:xfrm>
                      <a:off x="4589405" y="2363348"/>
                      <a:ext cx="391669" cy="391669"/>
                    </a:xfrm>
                    <a:prstGeom prst="ellipse">
                      <a:avLst/>
                    </a:prstGeom>
                    <a:solidFill>
                      <a:srgbClr val="415B76"/>
                    </a:solidFill>
                    <a:ln w="12700" cap="flat" cmpd="sng" algn="ctr">
                      <a:noFill/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2168" name="Oval 2167"/>
                    <p:cNvSpPr/>
                    <p:nvPr/>
                  </p:nvSpPr>
                  <p:spPr>
                    <a:xfrm>
                      <a:off x="4981074" y="2363348"/>
                      <a:ext cx="391669" cy="391669"/>
                    </a:xfrm>
                    <a:prstGeom prst="ellipse">
                      <a:avLst/>
                    </a:prstGeom>
                    <a:solidFill>
                      <a:srgbClr val="415B76"/>
                    </a:solidFill>
                    <a:ln w="12700" cap="flat" cmpd="sng" algn="ctr">
                      <a:noFill/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2169" name="Oval 2168"/>
                    <p:cNvSpPr/>
                    <p:nvPr/>
                  </p:nvSpPr>
                  <p:spPr>
                    <a:xfrm>
                      <a:off x="5372743" y="2363348"/>
                      <a:ext cx="391669" cy="391669"/>
                    </a:xfrm>
                    <a:prstGeom prst="ellipse">
                      <a:avLst/>
                    </a:prstGeom>
                    <a:solidFill>
                      <a:srgbClr val="415B76"/>
                    </a:solidFill>
                    <a:ln w="12700" cap="flat" cmpd="sng" algn="ctr">
                      <a:noFill/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2170" name="Oval 2169"/>
                    <p:cNvSpPr/>
                    <p:nvPr/>
                  </p:nvSpPr>
                  <p:spPr>
                    <a:xfrm>
                      <a:off x="4785239" y="2700102"/>
                      <a:ext cx="391669" cy="391669"/>
                    </a:xfrm>
                    <a:prstGeom prst="ellipse">
                      <a:avLst/>
                    </a:prstGeom>
                    <a:solidFill>
                      <a:srgbClr val="415B76"/>
                    </a:solidFill>
                    <a:ln w="12700" cap="flat" cmpd="sng" algn="ctr">
                      <a:noFill/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2171" name="Oval 2170"/>
                    <p:cNvSpPr/>
                    <p:nvPr/>
                  </p:nvSpPr>
                  <p:spPr>
                    <a:xfrm>
                      <a:off x="5176908" y="2700102"/>
                      <a:ext cx="391669" cy="391669"/>
                    </a:xfrm>
                    <a:prstGeom prst="ellipse">
                      <a:avLst/>
                    </a:prstGeom>
                    <a:solidFill>
                      <a:srgbClr val="415B76"/>
                    </a:solidFill>
                    <a:ln w="12700" cap="flat" cmpd="sng" algn="ctr">
                      <a:noFill/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2172" name="Oval 2171"/>
                    <p:cNvSpPr/>
                    <p:nvPr/>
                  </p:nvSpPr>
                  <p:spPr>
                    <a:xfrm>
                      <a:off x="4981073" y="3036856"/>
                      <a:ext cx="391669" cy="391669"/>
                    </a:xfrm>
                    <a:prstGeom prst="ellipse">
                      <a:avLst/>
                    </a:prstGeom>
                    <a:solidFill>
                      <a:srgbClr val="415B76"/>
                    </a:solidFill>
                    <a:ln w="12700" cap="flat" cmpd="sng" algn="ctr">
                      <a:noFill/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2173" name="Oval 2172"/>
                    <p:cNvSpPr/>
                    <p:nvPr/>
                  </p:nvSpPr>
                  <p:spPr>
                    <a:xfrm>
                      <a:off x="5764411" y="2363348"/>
                      <a:ext cx="391669" cy="391669"/>
                    </a:xfrm>
                    <a:prstGeom prst="ellipse">
                      <a:avLst/>
                    </a:prstGeom>
                    <a:solidFill>
                      <a:srgbClr val="415B76"/>
                    </a:solidFill>
                    <a:ln w="12700" cap="flat" cmpd="sng" algn="ctr">
                      <a:noFill/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2174" name="Oval 2173"/>
                    <p:cNvSpPr/>
                    <p:nvPr/>
                  </p:nvSpPr>
                  <p:spPr>
                    <a:xfrm>
                      <a:off x="5568576" y="2700102"/>
                      <a:ext cx="391669" cy="391669"/>
                    </a:xfrm>
                    <a:prstGeom prst="ellipse">
                      <a:avLst/>
                    </a:prstGeom>
                    <a:solidFill>
                      <a:srgbClr val="415B76"/>
                    </a:solidFill>
                    <a:ln w="12700" cap="flat" cmpd="sng" algn="ctr">
                      <a:noFill/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2175" name="Oval 2174"/>
                    <p:cNvSpPr/>
                    <p:nvPr/>
                  </p:nvSpPr>
                  <p:spPr>
                    <a:xfrm>
                      <a:off x="5372741" y="3036856"/>
                      <a:ext cx="391669" cy="391669"/>
                    </a:xfrm>
                    <a:prstGeom prst="ellipse">
                      <a:avLst/>
                    </a:prstGeom>
                    <a:solidFill>
                      <a:srgbClr val="415B76"/>
                    </a:solidFill>
                    <a:ln w="12700" cap="flat" cmpd="sng" algn="ctr">
                      <a:noFill/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2176" name="Oval 2175"/>
                    <p:cNvSpPr/>
                    <p:nvPr/>
                  </p:nvSpPr>
                  <p:spPr>
                    <a:xfrm>
                      <a:off x="5176905" y="3373610"/>
                      <a:ext cx="391669" cy="391669"/>
                    </a:xfrm>
                    <a:prstGeom prst="ellipse">
                      <a:avLst/>
                    </a:prstGeom>
                    <a:solidFill>
                      <a:srgbClr val="415B76"/>
                    </a:solidFill>
                    <a:ln w="12700" cap="flat" cmpd="sng" algn="ctr">
                      <a:noFill/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</p:grpSp>
            </p:grpSp>
            <p:sp>
              <p:nvSpPr>
                <p:cNvPr id="2163" name="Freeform 2162"/>
                <p:cNvSpPr/>
                <p:nvPr/>
              </p:nvSpPr>
              <p:spPr>
                <a:xfrm>
                  <a:off x="5998687" y="3330989"/>
                  <a:ext cx="786324" cy="1401932"/>
                </a:xfrm>
                <a:custGeom>
                  <a:avLst/>
                  <a:gdLst>
                    <a:gd name="connsiteX0" fmla="*/ 2983 w 786324"/>
                    <a:gd name="connsiteY0" fmla="*/ 1010262 h 1401932"/>
                    <a:gd name="connsiteX1" fmla="*/ 198818 w 786324"/>
                    <a:gd name="connsiteY1" fmla="*/ 1206097 h 1401932"/>
                    <a:gd name="connsiteX2" fmla="*/ 2983 w 786324"/>
                    <a:gd name="connsiteY2" fmla="*/ 1401932 h 1401932"/>
                    <a:gd name="connsiteX3" fmla="*/ 0 w 786324"/>
                    <a:gd name="connsiteY3" fmla="*/ 1401632 h 1401932"/>
                    <a:gd name="connsiteX4" fmla="*/ 0 w 786324"/>
                    <a:gd name="connsiteY4" fmla="*/ 1010563 h 1401932"/>
                    <a:gd name="connsiteX5" fmla="*/ 198819 w 786324"/>
                    <a:gd name="connsiteY5" fmla="*/ 673508 h 1401932"/>
                    <a:gd name="connsiteX6" fmla="*/ 394654 w 786324"/>
                    <a:gd name="connsiteY6" fmla="*/ 869343 h 1401932"/>
                    <a:gd name="connsiteX7" fmla="*/ 198819 w 786324"/>
                    <a:gd name="connsiteY7" fmla="*/ 1065178 h 1401932"/>
                    <a:gd name="connsiteX8" fmla="*/ 18374 w 786324"/>
                    <a:gd name="connsiteY8" fmla="*/ 945571 h 1401932"/>
                    <a:gd name="connsiteX9" fmla="*/ 2985 w 786324"/>
                    <a:gd name="connsiteY9" fmla="*/ 869348 h 1401932"/>
                    <a:gd name="connsiteX10" fmla="*/ 0 w 786324"/>
                    <a:gd name="connsiteY10" fmla="*/ 884133 h 1401932"/>
                    <a:gd name="connsiteX11" fmla="*/ 0 w 786324"/>
                    <a:gd name="connsiteY11" fmla="*/ 854553 h 1401932"/>
                    <a:gd name="connsiteX12" fmla="*/ 2985 w 786324"/>
                    <a:gd name="connsiteY12" fmla="*/ 869338 h 1401932"/>
                    <a:gd name="connsiteX13" fmla="*/ 18374 w 786324"/>
                    <a:gd name="connsiteY13" fmla="*/ 793115 h 1401932"/>
                    <a:gd name="connsiteX14" fmla="*/ 198819 w 786324"/>
                    <a:gd name="connsiteY14" fmla="*/ 673508 h 1401932"/>
                    <a:gd name="connsiteX15" fmla="*/ 2986 w 786324"/>
                    <a:gd name="connsiteY15" fmla="*/ 336754 h 1401932"/>
                    <a:gd name="connsiteX16" fmla="*/ 183431 w 786324"/>
                    <a:gd name="connsiteY16" fmla="*/ 456361 h 1401932"/>
                    <a:gd name="connsiteX17" fmla="*/ 198820 w 786324"/>
                    <a:gd name="connsiteY17" fmla="*/ 532584 h 1401932"/>
                    <a:gd name="connsiteX18" fmla="*/ 214209 w 786324"/>
                    <a:gd name="connsiteY18" fmla="*/ 456361 h 1401932"/>
                    <a:gd name="connsiteX19" fmla="*/ 394654 w 786324"/>
                    <a:gd name="connsiteY19" fmla="*/ 336754 h 1401932"/>
                    <a:gd name="connsiteX20" fmla="*/ 590489 w 786324"/>
                    <a:gd name="connsiteY20" fmla="*/ 532589 h 1401932"/>
                    <a:gd name="connsiteX21" fmla="*/ 394654 w 786324"/>
                    <a:gd name="connsiteY21" fmla="*/ 728424 h 1401932"/>
                    <a:gd name="connsiteX22" fmla="*/ 214209 w 786324"/>
                    <a:gd name="connsiteY22" fmla="*/ 608817 h 1401932"/>
                    <a:gd name="connsiteX23" fmla="*/ 198820 w 786324"/>
                    <a:gd name="connsiteY23" fmla="*/ 532594 h 1401932"/>
                    <a:gd name="connsiteX24" fmla="*/ 183431 w 786324"/>
                    <a:gd name="connsiteY24" fmla="*/ 608817 h 1401932"/>
                    <a:gd name="connsiteX25" fmla="*/ 2986 w 786324"/>
                    <a:gd name="connsiteY25" fmla="*/ 728424 h 1401932"/>
                    <a:gd name="connsiteX26" fmla="*/ 0 w 786324"/>
                    <a:gd name="connsiteY26" fmla="*/ 727897 h 1401932"/>
                    <a:gd name="connsiteX27" fmla="*/ 0 w 786324"/>
                    <a:gd name="connsiteY27" fmla="*/ 337281 h 1401932"/>
                    <a:gd name="connsiteX28" fmla="*/ 198821 w 786324"/>
                    <a:gd name="connsiteY28" fmla="*/ 0 h 1401932"/>
                    <a:gd name="connsiteX29" fmla="*/ 379266 w 786324"/>
                    <a:gd name="connsiteY29" fmla="*/ 119607 h 1401932"/>
                    <a:gd name="connsiteX30" fmla="*/ 394655 w 786324"/>
                    <a:gd name="connsiteY30" fmla="*/ 195830 h 1401932"/>
                    <a:gd name="connsiteX31" fmla="*/ 410044 w 786324"/>
                    <a:gd name="connsiteY31" fmla="*/ 119607 h 1401932"/>
                    <a:gd name="connsiteX32" fmla="*/ 590489 w 786324"/>
                    <a:gd name="connsiteY32" fmla="*/ 0 h 1401932"/>
                    <a:gd name="connsiteX33" fmla="*/ 786324 w 786324"/>
                    <a:gd name="connsiteY33" fmla="*/ 195835 h 1401932"/>
                    <a:gd name="connsiteX34" fmla="*/ 590489 w 786324"/>
                    <a:gd name="connsiteY34" fmla="*/ 391670 h 1401932"/>
                    <a:gd name="connsiteX35" fmla="*/ 410044 w 786324"/>
                    <a:gd name="connsiteY35" fmla="*/ 272063 h 1401932"/>
                    <a:gd name="connsiteX36" fmla="*/ 394655 w 786324"/>
                    <a:gd name="connsiteY36" fmla="*/ 195840 h 1401932"/>
                    <a:gd name="connsiteX37" fmla="*/ 379266 w 786324"/>
                    <a:gd name="connsiteY37" fmla="*/ 272063 h 1401932"/>
                    <a:gd name="connsiteX38" fmla="*/ 198821 w 786324"/>
                    <a:gd name="connsiteY38" fmla="*/ 391670 h 1401932"/>
                    <a:gd name="connsiteX39" fmla="*/ 6965 w 786324"/>
                    <a:gd name="connsiteY39" fmla="*/ 235303 h 1401932"/>
                    <a:gd name="connsiteX40" fmla="*/ 2987 w 786324"/>
                    <a:gd name="connsiteY40" fmla="*/ 195840 h 1401932"/>
                    <a:gd name="connsiteX41" fmla="*/ 0 w 786324"/>
                    <a:gd name="connsiteY41" fmla="*/ 225464 h 1401932"/>
                    <a:gd name="connsiteX42" fmla="*/ 0 w 786324"/>
                    <a:gd name="connsiteY42" fmla="*/ 166206 h 1401932"/>
                    <a:gd name="connsiteX43" fmla="*/ 2987 w 786324"/>
                    <a:gd name="connsiteY43" fmla="*/ 195830 h 1401932"/>
                    <a:gd name="connsiteX44" fmla="*/ 6965 w 786324"/>
                    <a:gd name="connsiteY44" fmla="*/ 156367 h 1401932"/>
                    <a:gd name="connsiteX45" fmla="*/ 198821 w 786324"/>
                    <a:gd name="connsiteY45" fmla="*/ 0 h 14019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</a:cxnLst>
                  <a:rect l="l" t="t" r="r" b="b"/>
                  <a:pathLst>
                    <a:path w="786324" h="1401932">
                      <a:moveTo>
                        <a:pt x="2983" y="1010262"/>
                      </a:moveTo>
                      <a:cubicBezTo>
                        <a:pt x="111140" y="1010262"/>
                        <a:pt x="198818" y="1097940"/>
                        <a:pt x="198818" y="1206097"/>
                      </a:cubicBezTo>
                      <a:cubicBezTo>
                        <a:pt x="198818" y="1314254"/>
                        <a:pt x="111140" y="1401932"/>
                        <a:pt x="2983" y="1401932"/>
                      </a:cubicBezTo>
                      <a:lnTo>
                        <a:pt x="0" y="1401632"/>
                      </a:lnTo>
                      <a:lnTo>
                        <a:pt x="0" y="1010563"/>
                      </a:lnTo>
                      <a:close/>
                      <a:moveTo>
                        <a:pt x="198819" y="673508"/>
                      </a:moveTo>
                      <a:cubicBezTo>
                        <a:pt x="306976" y="673508"/>
                        <a:pt x="394654" y="761186"/>
                        <a:pt x="394654" y="869343"/>
                      </a:cubicBezTo>
                      <a:cubicBezTo>
                        <a:pt x="394654" y="977500"/>
                        <a:pt x="306976" y="1065178"/>
                        <a:pt x="198819" y="1065178"/>
                      </a:cubicBezTo>
                      <a:cubicBezTo>
                        <a:pt x="117701" y="1065178"/>
                        <a:pt x="48103" y="1015859"/>
                        <a:pt x="18374" y="945571"/>
                      </a:cubicBezTo>
                      <a:lnTo>
                        <a:pt x="2985" y="869348"/>
                      </a:lnTo>
                      <a:lnTo>
                        <a:pt x="0" y="884133"/>
                      </a:lnTo>
                      <a:lnTo>
                        <a:pt x="0" y="854553"/>
                      </a:lnTo>
                      <a:lnTo>
                        <a:pt x="2985" y="869338"/>
                      </a:lnTo>
                      <a:lnTo>
                        <a:pt x="18374" y="793115"/>
                      </a:lnTo>
                      <a:cubicBezTo>
                        <a:pt x="48103" y="722827"/>
                        <a:pt x="117701" y="673508"/>
                        <a:pt x="198819" y="673508"/>
                      </a:cubicBezTo>
                      <a:close/>
                      <a:moveTo>
                        <a:pt x="2986" y="336754"/>
                      </a:moveTo>
                      <a:cubicBezTo>
                        <a:pt x="84104" y="336754"/>
                        <a:pt x="153702" y="386073"/>
                        <a:pt x="183431" y="456361"/>
                      </a:cubicBezTo>
                      <a:lnTo>
                        <a:pt x="198820" y="532584"/>
                      </a:lnTo>
                      <a:lnTo>
                        <a:pt x="214209" y="456361"/>
                      </a:lnTo>
                      <a:cubicBezTo>
                        <a:pt x="243938" y="386073"/>
                        <a:pt x="313536" y="336754"/>
                        <a:pt x="394654" y="336754"/>
                      </a:cubicBezTo>
                      <a:cubicBezTo>
                        <a:pt x="502811" y="336754"/>
                        <a:pt x="590489" y="424432"/>
                        <a:pt x="590489" y="532589"/>
                      </a:cubicBezTo>
                      <a:cubicBezTo>
                        <a:pt x="590489" y="640746"/>
                        <a:pt x="502811" y="728424"/>
                        <a:pt x="394654" y="728424"/>
                      </a:cubicBezTo>
                      <a:cubicBezTo>
                        <a:pt x="313536" y="728424"/>
                        <a:pt x="243938" y="679105"/>
                        <a:pt x="214209" y="608817"/>
                      </a:cubicBezTo>
                      <a:lnTo>
                        <a:pt x="198820" y="532594"/>
                      </a:lnTo>
                      <a:lnTo>
                        <a:pt x="183431" y="608817"/>
                      </a:lnTo>
                      <a:cubicBezTo>
                        <a:pt x="153702" y="679105"/>
                        <a:pt x="84104" y="728424"/>
                        <a:pt x="2986" y="728424"/>
                      </a:cubicBezTo>
                      <a:lnTo>
                        <a:pt x="0" y="727897"/>
                      </a:lnTo>
                      <a:lnTo>
                        <a:pt x="0" y="337281"/>
                      </a:lnTo>
                      <a:close/>
                      <a:moveTo>
                        <a:pt x="198821" y="0"/>
                      </a:moveTo>
                      <a:cubicBezTo>
                        <a:pt x="279939" y="0"/>
                        <a:pt x="349537" y="49319"/>
                        <a:pt x="379266" y="119607"/>
                      </a:cubicBezTo>
                      <a:lnTo>
                        <a:pt x="394655" y="195830"/>
                      </a:lnTo>
                      <a:lnTo>
                        <a:pt x="410044" y="119607"/>
                      </a:lnTo>
                      <a:cubicBezTo>
                        <a:pt x="439773" y="49319"/>
                        <a:pt x="509372" y="0"/>
                        <a:pt x="590489" y="0"/>
                      </a:cubicBezTo>
                      <a:cubicBezTo>
                        <a:pt x="698646" y="0"/>
                        <a:pt x="786324" y="87678"/>
                        <a:pt x="786324" y="195835"/>
                      </a:cubicBezTo>
                      <a:cubicBezTo>
                        <a:pt x="786324" y="303992"/>
                        <a:pt x="698646" y="391670"/>
                        <a:pt x="590489" y="391670"/>
                      </a:cubicBezTo>
                      <a:cubicBezTo>
                        <a:pt x="509372" y="391670"/>
                        <a:pt x="439773" y="342351"/>
                        <a:pt x="410044" y="272063"/>
                      </a:cubicBezTo>
                      <a:lnTo>
                        <a:pt x="394655" y="195840"/>
                      </a:lnTo>
                      <a:lnTo>
                        <a:pt x="379266" y="272063"/>
                      </a:lnTo>
                      <a:cubicBezTo>
                        <a:pt x="349537" y="342351"/>
                        <a:pt x="279939" y="391670"/>
                        <a:pt x="198821" y="391670"/>
                      </a:cubicBezTo>
                      <a:cubicBezTo>
                        <a:pt x="104184" y="391670"/>
                        <a:pt x="25226" y="324541"/>
                        <a:pt x="6965" y="235303"/>
                      </a:cubicBezTo>
                      <a:lnTo>
                        <a:pt x="2987" y="195840"/>
                      </a:lnTo>
                      <a:lnTo>
                        <a:pt x="0" y="225464"/>
                      </a:lnTo>
                      <a:lnTo>
                        <a:pt x="0" y="166206"/>
                      </a:lnTo>
                      <a:lnTo>
                        <a:pt x="2987" y="195830"/>
                      </a:lnTo>
                      <a:lnTo>
                        <a:pt x="6965" y="156367"/>
                      </a:lnTo>
                      <a:cubicBezTo>
                        <a:pt x="25226" y="67128"/>
                        <a:pt x="104184" y="0"/>
                        <a:pt x="198821" y="0"/>
                      </a:cubicBezTo>
                      <a:close/>
                    </a:path>
                  </a:pathLst>
                </a:custGeom>
                <a:solidFill>
                  <a:sysClr val="windowText" lastClr="000000">
                    <a:alpha val="15000"/>
                  </a:sys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2158" name="Rectangle 2157"/>
              <p:cNvSpPr/>
              <p:nvPr/>
            </p:nvSpPr>
            <p:spPr>
              <a:xfrm>
                <a:off x="1879878" y="3181017"/>
                <a:ext cx="162318" cy="598865"/>
              </a:xfrm>
              <a:prstGeom prst="rect">
                <a:avLst/>
              </a:prstGeom>
              <a:solidFill>
                <a:srgbClr val="9B59B6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59" name="Rectangle 2158"/>
              <p:cNvSpPr/>
              <p:nvPr/>
            </p:nvSpPr>
            <p:spPr>
              <a:xfrm>
                <a:off x="2266142" y="3181017"/>
                <a:ext cx="162318" cy="598865"/>
              </a:xfrm>
              <a:prstGeom prst="rect">
                <a:avLst/>
              </a:prstGeom>
              <a:solidFill>
                <a:srgbClr val="9B59B6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60" name="Rectangle 2159"/>
              <p:cNvSpPr/>
              <p:nvPr/>
            </p:nvSpPr>
            <p:spPr>
              <a:xfrm>
                <a:off x="3504642" y="3181017"/>
                <a:ext cx="162318" cy="598865"/>
              </a:xfrm>
              <a:prstGeom prst="rect">
                <a:avLst/>
              </a:prstGeom>
              <a:solidFill>
                <a:srgbClr val="9B59B6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cxnSp>
            <p:nvCxnSpPr>
              <p:cNvPr id="2161" name="Straight Connector 2160"/>
              <p:cNvCxnSpPr/>
              <p:nvPr/>
            </p:nvCxnSpPr>
            <p:spPr>
              <a:xfrm>
                <a:off x="1809549" y="3789256"/>
                <a:ext cx="1982805" cy="0"/>
              </a:xfrm>
              <a:prstGeom prst="line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</p:grpSp>
      </p:grpSp>
      <p:grpSp>
        <p:nvGrpSpPr>
          <p:cNvPr id="2225" name="Group 2224"/>
          <p:cNvGrpSpPr>
            <a:grpSpLocks noChangeAspect="1"/>
          </p:cNvGrpSpPr>
          <p:nvPr/>
        </p:nvGrpSpPr>
        <p:grpSpPr>
          <a:xfrm>
            <a:off x="9035791" y="1630776"/>
            <a:ext cx="2195568" cy="1275313"/>
            <a:chOff x="8910752" y="1390094"/>
            <a:chExt cx="878227" cy="510125"/>
          </a:xfrm>
        </p:grpSpPr>
        <p:sp>
          <p:nvSpPr>
            <p:cNvPr id="2226" name="Rounded Rectangle 2225"/>
            <p:cNvSpPr/>
            <p:nvPr/>
          </p:nvSpPr>
          <p:spPr>
            <a:xfrm>
              <a:off x="8910752" y="1390094"/>
              <a:ext cx="878227" cy="510125"/>
            </a:xfrm>
            <a:prstGeom prst="roundRect">
              <a:avLst/>
            </a:prstGeom>
            <a:noFill/>
            <a:ln w="762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2227" name="Group 2226"/>
            <p:cNvGrpSpPr/>
            <p:nvPr/>
          </p:nvGrpSpPr>
          <p:grpSpPr>
            <a:xfrm>
              <a:off x="8964621" y="1408339"/>
              <a:ext cx="754507" cy="443897"/>
              <a:chOff x="1809291" y="3102658"/>
              <a:chExt cx="1988449" cy="1169860"/>
            </a:xfrm>
          </p:grpSpPr>
          <p:grpSp>
            <p:nvGrpSpPr>
              <p:cNvPr id="2228" name="Group 2227"/>
              <p:cNvGrpSpPr/>
              <p:nvPr/>
            </p:nvGrpSpPr>
            <p:grpSpPr>
              <a:xfrm>
                <a:off x="2631409" y="3861046"/>
                <a:ext cx="365765" cy="374232"/>
                <a:chOff x="1197111" y="1389960"/>
                <a:chExt cx="1676237" cy="1715038"/>
              </a:xfrm>
            </p:grpSpPr>
            <p:grpSp>
              <p:nvGrpSpPr>
                <p:cNvPr id="2296" name="Group 2295"/>
                <p:cNvGrpSpPr/>
                <p:nvPr/>
              </p:nvGrpSpPr>
              <p:grpSpPr>
                <a:xfrm>
                  <a:off x="1197111" y="1671679"/>
                  <a:ext cx="1676237" cy="1433319"/>
                  <a:chOff x="1197111" y="1671679"/>
                  <a:chExt cx="1676237" cy="1433319"/>
                </a:xfrm>
              </p:grpSpPr>
              <p:sp>
                <p:nvSpPr>
                  <p:cNvPr id="2300" name="Freeform 2299"/>
                  <p:cNvSpPr/>
                  <p:nvPr/>
                </p:nvSpPr>
                <p:spPr>
                  <a:xfrm>
                    <a:off x="1197111" y="1671680"/>
                    <a:ext cx="1676237" cy="1433318"/>
                  </a:xfrm>
                  <a:custGeom>
                    <a:avLst/>
                    <a:gdLst>
                      <a:gd name="connsiteX0" fmla="*/ 498074 w 1676237"/>
                      <a:gd name="connsiteY0" fmla="*/ 1125 h 1433318"/>
                      <a:gd name="connsiteX1" fmla="*/ 783533 w 1676237"/>
                      <a:gd name="connsiteY1" fmla="*/ 104183 h 1433318"/>
                      <a:gd name="connsiteX2" fmla="*/ 838119 w 1676237"/>
                      <a:gd name="connsiteY2" fmla="*/ 165022 h 1433318"/>
                      <a:gd name="connsiteX3" fmla="*/ 892704 w 1676237"/>
                      <a:gd name="connsiteY3" fmla="*/ 104183 h 1433318"/>
                      <a:gd name="connsiteX4" fmla="*/ 1672906 w 1676237"/>
                      <a:gd name="connsiteY4" fmla="*/ 639163 h 1433318"/>
                      <a:gd name="connsiteX5" fmla="*/ 911018 w 1676237"/>
                      <a:gd name="connsiteY5" fmla="*/ 1387935 h 1433318"/>
                      <a:gd name="connsiteX6" fmla="*/ 838119 w 1676237"/>
                      <a:gd name="connsiteY6" fmla="*/ 1332444 h 1433318"/>
                      <a:gd name="connsiteX7" fmla="*/ 765219 w 1676237"/>
                      <a:gd name="connsiteY7" fmla="*/ 1387935 h 1433318"/>
                      <a:gd name="connsiteX8" fmla="*/ 3331 w 1676237"/>
                      <a:gd name="connsiteY8" fmla="*/ 639163 h 1433318"/>
                      <a:gd name="connsiteX9" fmla="*/ 498074 w 1676237"/>
                      <a:gd name="connsiteY9" fmla="*/ 1125 h 14333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676237" h="1433318">
                        <a:moveTo>
                          <a:pt x="498074" y="1125"/>
                        </a:moveTo>
                        <a:cubicBezTo>
                          <a:pt x="596437" y="-6421"/>
                          <a:pt x="696169" y="23527"/>
                          <a:pt x="783533" y="104183"/>
                        </a:cubicBezTo>
                        <a:lnTo>
                          <a:pt x="838119" y="165022"/>
                        </a:lnTo>
                        <a:lnTo>
                          <a:pt x="892704" y="104183"/>
                        </a:lnTo>
                        <a:cubicBezTo>
                          <a:pt x="1220320" y="-198276"/>
                          <a:pt x="1721855" y="212347"/>
                          <a:pt x="1672906" y="639163"/>
                        </a:cubicBezTo>
                        <a:cubicBezTo>
                          <a:pt x="1647770" y="954853"/>
                          <a:pt x="1283595" y="1611150"/>
                          <a:pt x="911018" y="1387935"/>
                        </a:cubicBezTo>
                        <a:lnTo>
                          <a:pt x="838119" y="1332444"/>
                        </a:lnTo>
                        <a:lnTo>
                          <a:pt x="765219" y="1387935"/>
                        </a:lnTo>
                        <a:cubicBezTo>
                          <a:pt x="392642" y="1611150"/>
                          <a:pt x="28467" y="954853"/>
                          <a:pt x="3331" y="639163"/>
                        </a:cubicBezTo>
                        <a:cubicBezTo>
                          <a:pt x="-32565" y="326165"/>
                          <a:pt x="227577" y="21875"/>
                          <a:pt x="498074" y="1125"/>
                        </a:cubicBezTo>
                        <a:close/>
                      </a:path>
                    </a:pathLst>
                  </a:custGeom>
                  <a:solidFill>
                    <a:srgbClr val="EC7064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301" name="Freeform 2300"/>
                  <p:cNvSpPr/>
                  <p:nvPr/>
                </p:nvSpPr>
                <p:spPr>
                  <a:xfrm>
                    <a:off x="2035229" y="1671679"/>
                    <a:ext cx="838119" cy="1433319"/>
                  </a:xfrm>
                  <a:custGeom>
                    <a:avLst/>
                    <a:gdLst>
                      <a:gd name="connsiteX0" fmla="*/ 321589 w 838119"/>
                      <a:gd name="connsiteY0" fmla="*/ 154 h 1433319"/>
                      <a:gd name="connsiteX1" fmla="*/ 834788 w 838119"/>
                      <a:gd name="connsiteY1" fmla="*/ 639164 h 1433319"/>
                      <a:gd name="connsiteX2" fmla="*/ 72900 w 838119"/>
                      <a:gd name="connsiteY2" fmla="*/ 1387936 h 1433319"/>
                      <a:gd name="connsiteX3" fmla="*/ 1 w 838119"/>
                      <a:gd name="connsiteY3" fmla="*/ 1332445 h 1433319"/>
                      <a:gd name="connsiteX4" fmla="*/ 0 w 838119"/>
                      <a:gd name="connsiteY4" fmla="*/ 1332446 h 1433319"/>
                      <a:gd name="connsiteX5" fmla="*/ 0 w 838119"/>
                      <a:gd name="connsiteY5" fmla="*/ 165022 h 1433319"/>
                      <a:gd name="connsiteX6" fmla="*/ 1 w 838119"/>
                      <a:gd name="connsiteY6" fmla="*/ 165023 h 1433319"/>
                      <a:gd name="connsiteX7" fmla="*/ 54586 w 838119"/>
                      <a:gd name="connsiteY7" fmla="*/ 104184 h 1433319"/>
                      <a:gd name="connsiteX8" fmla="*/ 321589 w 838119"/>
                      <a:gd name="connsiteY8" fmla="*/ 154 h 14333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838119" h="1433319">
                        <a:moveTo>
                          <a:pt x="321589" y="154"/>
                        </a:moveTo>
                        <a:cubicBezTo>
                          <a:pt x="598565" y="8049"/>
                          <a:pt x="871500" y="319052"/>
                          <a:pt x="834788" y="639164"/>
                        </a:cubicBezTo>
                        <a:cubicBezTo>
                          <a:pt x="809652" y="954854"/>
                          <a:pt x="445477" y="1611151"/>
                          <a:pt x="72900" y="1387936"/>
                        </a:cubicBezTo>
                        <a:lnTo>
                          <a:pt x="1" y="1332445"/>
                        </a:lnTo>
                        <a:lnTo>
                          <a:pt x="0" y="1332446"/>
                        </a:lnTo>
                        <a:lnTo>
                          <a:pt x="0" y="165022"/>
                        </a:lnTo>
                        <a:lnTo>
                          <a:pt x="1" y="165023"/>
                        </a:lnTo>
                        <a:lnTo>
                          <a:pt x="54586" y="104184"/>
                        </a:lnTo>
                        <a:cubicBezTo>
                          <a:pt x="136490" y="28569"/>
                          <a:pt x="229264" y="-2478"/>
                          <a:pt x="321589" y="154"/>
                        </a:cubicBezTo>
                        <a:close/>
                      </a:path>
                    </a:pathLst>
                  </a:custGeom>
                  <a:solidFill>
                    <a:srgbClr val="E84C3D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2297" name="Group 2296"/>
                <p:cNvGrpSpPr/>
                <p:nvPr/>
              </p:nvGrpSpPr>
              <p:grpSpPr>
                <a:xfrm rot="2700000">
                  <a:off x="2122165" y="1174441"/>
                  <a:ext cx="426826" cy="857864"/>
                  <a:chOff x="4898239" y="1582532"/>
                  <a:chExt cx="309771" cy="622599"/>
                </a:xfrm>
              </p:grpSpPr>
              <p:sp>
                <p:nvSpPr>
                  <p:cNvPr id="2298" name="Freeform 2297"/>
                  <p:cNvSpPr/>
                  <p:nvPr/>
                </p:nvSpPr>
                <p:spPr>
                  <a:xfrm rot="16200000">
                    <a:off x="4741825" y="1738946"/>
                    <a:ext cx="622599" cy="309771"/>
                  </a:xfrm>
                  <a:custGeom>
                    <a:avLst/>
                    <a:gdLst>
                      <a:gd name="connsiteX0" fmla="*/ 311022 w 622599"/>
                      <a:gd name="connsiteY0" fmla="*/ 1 h 309771"/>
                      <a:gd name="connsiteX1" fmla="*/ 554886 w 622599"/>
                      <a:gd name="connsiteY1" fmla="*/ 87690 h 309771"/>
                      <a:gd name="connsiteX2" fmla="*/ 620070 w 622599"/>
                      <a:gd name="connsiteY2" fmla="*/ 153608 h 309771"/>
                      <a:gd name="connsiteX3" fmla="*/ 620481 w 622599"/>
                      <a:gd name="connsiteY3" fmla="*/ 153605 h 309771"/>
                      <a:gd name="connsiteX4" fmla="*/ 620274 w 622599"/>
                      <a:gd name="connsiteY4" fmla="*/ 153815 h 309771"/>
                      <a:gd name="connsiteX5" fmla="*/ 622599 w 622599"/>
                      <a:gd name="connsiteY5" fmla="*/ 156166 h 309771"/>
                      <a:gd name="connsiteX6" fmla="*/ 617944 w 622599"/>
                      <a:gd name="connsiteY6" fmla="*/ 156177 h 309771"/>
                      <a:gd name="connsiteX7" fmla="*/ 553568 w 622599"/>
                      <a:gd name="connsiteY7" fmla="*/ 221424 h 309771"/>
                      <a:gd name="connsiteX8" fmla="*/ 2658 w 622599"/>
                      <a:gd name="connsiteY8" fmla="*/ 158149 h 309771"/>
                      <a:gd name="connsiteX9" fmla="*/ 118479 w 622599"/>
                      <a:gd name="connsiteY9" fmla="*/ 157297 h 309771"/>
                      <a:gd name="connsiteX10" fmla="*/ 0 w 622599"/>
                      <a:gd name="connsiteY10" fmla="*/ 157563 h 309771"/>
                      <a:gd name="connsiteX11" fmla="*/ 311022 w 622599"/>
                      <a:gd name="connsiteY11" fmla="*/ 1 h 3097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622599" h="309771">
                        <a:moveTo>
                          <a:pt x="311022" y="1"/>
                        </a:moveTo>
                        <a:cubicBezTo>
                          <a:pt x="396643" y="-192"/>
                          <a:pt x="482317" y="29028"/>
                          <a:pt x="554886" y="87690"/>
                        </a:cubicBezTo>
                        <a:lnTo>
                          <a:pt x="620070" y="153608"/>
                        </a:lnTo>
                        <a:lnTo>
                          <a:pt x="620481" y="153605"/>
                        </a:lnTo>
                        <a:lnTo>
                          <a:pt x="620274" y="153815"/>
                        </a:lnTo>
                        <a:lnTo>
                          <a:pt x="622599" y="156166"/>
                        </a:lnTo>
                        <a:lnTo>
                          <a:pt x="617944" y="156177"/>
                        </a:lnTo>
                        <a:lnTo>
                          <a:pt x="553568" y="221424"/>
                        </a:lnTo>
                        <a:cubicBezTo>
                          <a:pt x="386280" y="357309"/>
                          <a:pt x="148614" y="336615"/>
                          <a:pt x="2658" y="158149"/>
                        </a:cubicBezTo>
                        <a:lnTo>
                          <a:pt x="118479" y="157297"/>
                        </a:lnTo>
                        <a:lnTo>
                          <a:pt x="0" y="157563"/>
                        </a:lnTo>
                        <a:cubicBezTo>
                          <a:pt x="82792" y="52801"/>
                          <a:pt x="196861" y="257"/>
                          <a:pt x="311022" y="1"/>
                        </a:cubicBezTo>
                        <a:close/>
                      </a:path>
                    </a:pathLst>
                  </a:custGeom>
                  <a:solidFill>
                    <a:srgbClr val="58D68F"/>
                  </a:solidFill>
                  <a:ln w="635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299" name="Freeform 2298"/>
                  <p:cNvSpPr/>
                  <p:nvPr/>
                </p:nvSpPr>
                <p:spPr>
                  <a:xfrm>
                    <a:off x="5053124" y="1582532"/>
                    <a:ext cx="154886" cy="622599"/>
                  </a:xfrm>
                  <a:custGeom>
                    <a:avLst/>
                    <a:gdLst>
                      <a:gd name="connsiteX0" fmla="*/ 1281 w 154886"/>
                      <a:gd name="connsiteY0" fmla="*/ 0 h 622599"/>
                      <a:gd name="connsiteX1" fmla="*/ 1292 w 154886"/>
                      <a:gd name="connsiteY1" fmla="*/ 4655 h 622599"/>
                      <a:gd name="connsiteX2" fmla="*/ 66539 w 154886"/>
                      <a:gd name="connsiteY2" fmla="*/ 69031 h 622599"/>
                      <a:gd name="connsiteX3" fmla="*/ 3264 w 154886"/>
                      <a:gd name="connsiteY3" fmla="*/ 619941 h 622599"/>
                      <a:gd name="connsiteX4" fmla="*/ 2412 w 154886"/>
                      <a:gd name="connsiteY4" fmla="*/ 504120 h 622599"/>
                      <a:gd name="connsiteX5" fmla="*/ 2678 w 154886"/>
                      <a:gd name="connsiteY5" fmla="*/ 622599 h 622599"/>
                      <a:gd name="connsiteX6" fmla="*/ 0 w 154886"/>
                      <a:gd name="connsiteY6" fmla="*/ 619972 h 622599"/>
                      <a:gd name="connsiteX7" fmla="*/ 0 w 154886"/>
                      <a:gd name="connsiteY7" fmla="*/ 1267 h 62259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54886" h="622599">
                        <a:moveTo>
                          <a:pt x="1281" y="0"/>
                        </a:moveTo>
                        <a:lnTo>
                          <a:pt x="1292" y="4655"/>
                        </a:lnTo>
                        <a:lnTo>
                          <a:pt x="66539" y="69031"/>
                        </a:lnTo>
                        <a:cubicBezTo>
                          <a:pt x="202424" y="236319"/>
                          <a:pt x="181730" y="473985"/>
                          <a:pt x="3264" y="619941"/>
                        </a:cubicBezTo>
                        <a:lnTo>
                          <a:pt x="2412" y="504120"/>
                        </a:lnTo>
                        <a:lnTo>
                          <a:pt x="2678" y="622599"/>
                        </a:lnTo>
                        <a:lnTo>
                          <a:pt x="0" y="619972"/>
                        </a:lnTo>
                        <a:lnTo>
                          <a:pt x="0" y="1267"/>
                        </a:lnTo>
                        <a:close/>
                      </a:path>
                    </a:pathLst>
                  </a:custGeom>
                  <a:solidFill>
                    <a:srgbClr val="27AE60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2229" name="Group 2228"/>
              <p:cNvGrpSpPr/>
              <p:nvPr/>
            </p:nvGrpSpPr>
            <p:grpSpPr>
              <a:xfrm>
                <a:off x="2174247" y="3832677"/>
                <a:ext cx="355746" cy="430969"/>
                <a:chOff x="3467357" y="1386489"/>
                <a:chExt cx="1630321" cy="1975053"/>
              </a:xfrm>
            </p:grpSpPr>
            <p:sp>
              <p:nvSpPr>
                <p:cNvPr id="2291" name="Oval 2290"/>
                <p:cNvSpPr/>
                <p:nvPr/>
              </p:nvSpPr>
              <p:spPr>
                <a:xfrm>
                  <a:off x="3467357" y="1731220"/>
                  <a:ext cx="1630321" cy="1630321"/>
                </a:xfrm>
                <a:prstGeom prst="ellipse">
                  <a:avLst/>
                </a:prstGeom>
                <a:solidFill>
                  <a:srgbClr val="F8B61A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292" name="Freeform 2291"/>
                <p:cNvSpPr/>
                <p:nvPr/>
              </p:nvSpPr>
              <p:spPr>
                <a:xfrm>
                  <a:off x="4267611" y="1731220"/>
                  <a:ext cx="830067" cy="1630322"/>
                </a:xfrm>
                <a:custGeom>
                  <a:avLst/>
                  <a:gdLst>
                    <a:gd name="connsiteX0" fmla="*/ 14906 w 830067"/>
                    <a:gd name="connsiteY0" fmla="*/ 0 h 1630322"/>
                    <a:gd name="connsiteX1" fmla="*/ 830067 w 830067"/>
                    <a:gd name="connsiteY1" fmla="*/ 815161 h 1630322"/>
                    <a:gd name="connsiteX2" fmla="*/ 14906 w 830067"/>
                    <a:gd name="connsiteY2" fmla="*/ 1630322 h 1630322"/>
                    <a:gd name="connsiteX3" fmla="*/ 0 w 830067"/>
                    <a:gd name="connsiteY3" fmla="*/ 1628819 h 1630322"/>
                    <a:gd name="connsiteX4" fmla="*/ 0 w 830067"/>
                    <a:gd name="connsiteY4" fmla="*/ 1503 h 16303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30067" h="1630322">
                      <a:moveTo>
                        <a:pt x="14906" y="0"/>
                      </a:moveTo>
                      <a:cubicBezTo>
                        <a:pt x="465107" y="0"/>
                        <a:pt x="830067" y="364960"/>
                        <a:pt x="830067" y="815161"/>
                      </a:cubicBezTo>
                      <a:cubicBezTo>
                        <a:pt x="830067" y="1265362"/>
                        <a:pt x="465107" y="1630322"/>
                        <a:pt x="14906" y="1630322"/>
                      </a:cubicBezTo>
                      <a:lnTo>
                        <a:pt x="0" y="1628819"/>
                      </a:lnTo>
                      <a:lnTo>
                        <a:pt x="0" y="1503"/>
                      </a:lnTo>
                      <a:close/>
                    </a:path>
                  </a:pathLst>
                </a:custGeom>
                <a:solidFill>
                  <a:srgbClr val="F19E12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grpSp>
              <p:nvGrpSpPr>
                <p:cNvPr id="2293" name="Group 2292"/>
                <p:cNvGrpSpPr/>
                <p:nvPr/>
              </p:nvGrpSpPr>
              <p:grpSpPr>
                <a:xfrm rot="2700000">
                  <a:off x="4357498" y="1170969"/>
                  <a:ext cx="426826" cy="857866"/>
                  <a:chOff x="4910359" y="1566848"/>
                  <a:chExt cx="309771" cy="622600"/>
                </a:xfrm>
              </p:grpSpPr>
              <p:sp>
                <p:nvSpPr>
                  <p:cNvPr id="2294" name="Freeform 2293"/>
                  <p:cNvSpPr/>
                  <p:nvPr/>
                </p:nvSpPr>
                <p:spPr>
                  <a:xfrm rot="16200000">
                    <a:off x="4753945" y="1723262"/>
                    <a:ext cx="622599" cy="309771"/>
                  </a:xfrm>
                  <a:custGeom>
                    <a:avLst/>
                    <a:gdLst>
                      <a:gd name="connsiteX0" fmla="*/ 311022 w 622599"/>
                      <a:gd name="connsiteY0" fmla="*/ 1 h 309771"/>
                      <a:gd name="connsiteX1" fmla="*/ 554886 w 622599"/>
                      <a:gd name="connsiteY1" fmla="*/ 87690 h 309771"/>
                      <a:gd name="connsiteX2" fmla="*/ 620070 w 622599"/>
                      <a:gd name="connsiteY2" fmla="*/ 153608 h 309771"/>
                      <a:gd name="connsiteX3" fmla="*/ 620481 w 622599"/>
                      <a:gd name="connsiteY3" fmla="*/ 153605 h 309771"/>
                      <a:gd name="connsiteX4" fmla="*/ 620274 w 622599"/>
                      <a:gd name="connsiteY4" fmla="*/ 153815 h 309771"/>
                      <a:gd name="connsiteX5" fmla="*/ 622599 w 622599"/>
                      <a:gd name="connsiteY5" fmla="*/ 156166 h 309771"/>
                      <a:gd name="connsiteX6" fmla="*/ 617944 w 622599"/>
                      <a:gd name="connsiteY6" fmla="*/ 156177 h 309771"/>
                      <a:gd name="connsiteX7" fmla="*/ 553568 w 622599"/>
                      <a:gd name="connsiteY7" fmla="*/ 221424 h 309771"/>
                      <a:gd name="connsiteX8" fmla="*/ 2658 w 622599"/>
                      <a:gd name="connsiteY8" fmla="*/ 158149 h 309771"/>
                      <a:gd name="connsiteX9" fmla="*/ 118479 w 622599"/>
                      <a:gd name="connsiteY9" fmla="*/ 157297 h 309771"/>
                      <a:gd name="connsiteX10" fmla="*/ 0 w 622599"/>
                      <a:gd name="connsiteY10" fmla="*/ 157563 h 309771"/>
                      <a:gd name="connsiteX11" fmla="*/ 311022 w 622599"/>
                      <a:gd name="connsiteY11" fmla="*/ 1 h 3097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622599" h="309771">
                        <a:moveTo>
                          <a:pt x="311022" y="1"/>
                        </a:moveTo>
                        <a:cubicBezTo>
                          <a:pt x="396643" y="-192"/>
                          <a:pt x="482317" y="29028"/>
                          <a:pt x="554886" y="87690"/>
                        </a:cubicBezTo>
                        <a:lnTo>
                          <a:pt x="620070" y="153608"/>
                        </a:lnTo>
                        <a:lnTo>
                          <a:pt x="620481" y="153605"/>
                        </a:lnTo>
                        <a:lnTo>
                          <a:pt x="620274" y="153815"/>
                        </a:lnTo>
                        <a:lnTo>
                          <a:pt x="622599" y="156166"/>
                        </a:lnTo>
                        <a:lnTo>
                          <a:pt x="617944" y="156177"/>
                        </a:lnTo>
                        <a:lnTo>
                          <a:pt x="553568" y="221424"/>
                        </a:lnTo>
                        <a:cubicBezTo>
                          <a:pt x="386280" y="357309"/>
                          <a:pt x="148614" y="336615"/>
                          <a:pt x="2658" y="158149"/>
                        </a:cubicBezTo>
                        <a:lnTo>
                          <a:pt x="118479" y="157297"/>
                        </a:lnTo>
                        <a:lnTo>
                          <a:pt x="0" y="157563"/>
                        </a:lnTo>
                        <a:cubicBezTo>
                          <a:pt x="82792" y="52801"/>
                          <a:pt x="196861" y="257"/>
                          <a:pt x="311022" y="1"/>
                        </a:cubicBezTo>
                        <a:close/>
                      </a:path>
                    </a:pathLst>
                  </a:custGeom>
                  <a:solidFill>
                    <a:srgbClr val="58D68F"/>
                  </a:solidFill>
                  <a:ln w="635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295" name="Freeform 2294"/>
                  <p:cNvSpPr/>
                  <p:nvPr/>
                </p:nvSpPr>
                <p:spPr>
                  <a:xfrm>
                    <a:off x="5065243" y="1566849"/>
                    <a:ext cx="154886" cy="622599"/>
                  </a:xfrm>
                  <a:custGeom>
                    <a:avLst/>
                    <a:gdLst>
                      <a:gd name="connsiteX0" fmla="*/ 1281 w 154886"/>
                      <a:gd name="connsiteY0" fmla="*/ 0 h 622599"/>
                      <a:gd name="connsiteX1" fmla="*/ 1292 w 154886"/>
                      <a:gd name="connsiteY1" fmla="*/ 4655 h 622599"/>
                      <a:gd name="connsiteX2" fmla="*/ 66539 w 154886"/>
                      <a:gd name="connsiteY2" fmla="*/ 69031 h 622599"/>
                      <a:gd name="connsiteX3" fmla="*/ 3264 w 154886"/>
                      <a:gd name="connsiteY3" fmla="*/ 619941 h 622599"/>
                      <a:gd name="connsiteX4" fmla="*/ 2412 w 154886"/>
                      <a:gd name="connsiteY4" fmla="*/ 504120 h 622599"/>
                      <a:gd name="connsiteX5" fmla="*/ 2678 w 154886"/>
                      <a:gd name="connsiteY5" fmla="*/ 622599 h 622599"/>
                      <a:gd name="connsiteX6" fmla="*/ 0 w 154886"/>
                      <a:gd name="connsiteY6" fmla="*/ 619972 h 622599"/>
                      <a:gd name="connsiteX7" fmla="*/ 0 w 154886"/>
                      <a:gd name="connsiteY7" fmla="*/ 1267 h 62259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54886" h="622599">
                        <a:moveTo>
                          <a:pt x="1281" y="0"/>
                        </a:moveTo>
                        <a:lnTo>
                          <a:pt x="1292" y="4655"/>
                        </a:lnTo>
                        <a:lnTo>
                          <a:pt x="66539" y="69031"/>
                        </a:lnTo>
                        <a:cubicBezTo>
                          <a:pt x="202424" y="236319"/>
                          <a:pt x="181730" y="473985"/>
                          <a:pt x="3264" y="619941"/>
                        </a:cubicBezTo>
                        <a:lnTo>
                          <a:pt x="2412" y="504120"/>
                        </a:lnTo>
                        <a:lnTo>
                          <a:pt x="2678" y="622599"/>
                        </a:lnTo>
                        <a:lnTo>
                          <a:pt x="0" y="619972"/>
                        </a:lnTo>
                        <a:lnTo>
                          <a:pt x="0" y="1267"/>
                        </a:lnTo>
                        <a:close/>
                      </a:path>
                    </a:pathLst>
                  </a:custGeom>
                  <a:solidFill>
                    <a:srgbClr val="27AE60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2230" name="Group 2229"/>
              <p:cNvGrpSpPr/>
              <p:nvPr/>
            </p:nvGrpSpPr>
            <p:grpSpPr>
              <a:xfrm>
                <a:off x="3404978" y="3852683"/>
                <a:ext cx="392762" cy="419835"/>
                <a:chOff x="3589257" y="1246862"/>
                <a:chExt cx="1485489" cy="1587885"/>
              </a:xfrm>
            </p:grpSpPr>
            <p:cxnSp>
              <p:nvCxnSpPr>
                <p:cNvPr id="2280" name="Straight Connector 2279"/>
                <p:cNvCxnSpPr/>
                <p:nvPr/>
              </p:nvCxnSpPr>
              <p:spPr>
                <a:xfrm flipV="1">
                  <a:off x="3896226" y="1557868"/>
                  <a:ext cx="335757" cy="789942"/>
                </a:xfrm>
                <a:prstGeom prst="line">
                  <a:avLst/>
                </a:prstGeom>
                <a:noFill/>
                <a:ln w="101600" cap="flat" cmpd="sng" algn="ctr">
                  <a:solidFill>
                    <a:srgbClr val="58D68F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2281" name="Straight Connector 2280"/>
                <p:cNvCxnSpPr/>
                <p:nvPr/>
              </p:nvCxnSpPr>
              <p:spPr>
                <a:xfrm flipH="1" flipV="1">
                  <a:off x="4246378" y="1557868"/>
                  <a:ext cx="335757" cy="789942"/>
                </a:xfrm>
                <a:prstGeom prst="line">
                  <a:avLst/>
                </a:prstGeom>
                <a:noFill/>
                <a:ln w="101600" cap="flat" cmpd="sng" algn="ctr">
                  <a:solidFill>
                    <a:srgbClr val="27AE60"/>
                  </a:solidFill>
                  <a:prstDash val="solid"/>
                  <a:miter lim="800000"/>
                </a:ln>
                <a:effectLst/>
              </p:spPr>
            </p:cxnSp>
            <p:grpSp>
              <p:nvGrpSpPr>
                <p:cNvPr id="2282" name="Group 2281"/>
                <p:cNvGrpSpPr/>
                <p:nvPr/>
              </p:nvGrpSpPr>
              <p:grpSpPr>
                <a:xfrm>
                  <a:off x="3589257" y="2220809"/>
                  <a:ext cx="613937" cy="613938"/>
                  <a:chOff x="4607481" y="4365751"/>
                  <a:chExt cx="739649" cy="739650"/>
                </a:xfrm>
              </p:grpSpPr>
              <p:sp>
                <p:nvSpPr>
                  <p:cNvPr id="2289" name="Oval 2288"/>
                  <p:cNvSpPr/>
                  <p:nvPr/>
                </p:nvSpPr>
                <p:spPr>
                  <a:xfrm>
                    <a:off x="4607481" y="4365751"/>
                    <a:ext cx="739649" cy="739649"/>
                  </a:xfrm>
                  <a:prstGeom prst="ellipse">
                    <a:avLst/>
                  </a:prstGeom>
                  <a:solidFill>
                    <a:srgbClr val="C6495E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290" name="Freeform 2289"/>
                  <p:cNvSpPr/>
                  <p:nvPr/>
                </p:nvSpPr>
                <p:spPr>
                  <a:xfrm>
                    <a:off x="4977304" y="4365751"/>
                    <a:ext cx="369826" cy="739650"/>
                  </a:xfrm>
                  <a:custGeom>
                    <a:avLst/>
                    <a:gdLst>
                      <a:gd name="connsiteX0" fmla="*/ 1 w 369826"/>
                      <a:gd name="connsiteY0" fmla="*/ 0 h 739650"/>
                      <a:gd name="connsiteX1" fmla="*/ 369826 w 369826"/>
                      <a:gd name="connsiteY1" fmla="*/ 369825 h 739650"/>
                      <a:gd name="connsiteX2" fmla="*/ 1 w 369826"/>
                      <a:gd name="connsiteY2" fmla="*/ 739650 h 739650"/>
                      <a:gd name="connsiteX3" fmla="*/ 0 w 369826"/>
                      <a:gd name="connsiteY3" fmla="*/ 739650 h 739650"/>
                      <a:gd name="connsiteX4" fmla="*/ 0 w 369826"/>
                      <a:gd name="connsiteY4" fmla="*/ 0 h 7396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69826" h="739650">
                        <a:moveTo>
                          <a:pt x="1" y="0"/>
                        </a:moveTo>
                        <a:cubicBezTo>
                          <a:pt x="204250" y="0"/>
                          <a:pt x="369826" y="165576"/>
                          <a:pt x="369826" y="369825"/>
                        </a:cubicBezTo>
                        <a:cubicBezTo>
                          <a:pt x="369826" y="574074"/>
                          <a:pt x="204250" y="739650"/>
                          <a:pt x="1" y="739650"/>
                        </a:cubicBezTo>
                        <a:lnTo>
                          <a:pt x="0" y="73965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B52B42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2283" name="Group 2282"/>
                <p:cNvGrpSpPr/>
                <p:nvPr/>
              </p:nvGrpSpPr>
              <p:grpSpPr>
                <a:xfrm>
                  <a:off x="4260773" y="2220809"/>
                  <a:ext cx="613937" cy="613938"/>
                  <a:chOff x="4607481" y="4365751"/>
                  <a:chExt cx="739649" cy="739650"/>
                </a:xfrm>
              </p:grpSpPr>
              <p:sp>
                <p:nvSpPr>
                  <p:cNvPr id="2287" name="Oval 2286"/>
                  <p:cNvSpPr/>
                  <p:nvPr/>
                </p:nvSpPr>
                <p:spPr>
                  <a:xfrm>
                    <a:off x="4607481" y="4365751"/>
                    <a:ext cx="739649" cy="739649"/>
                  </a:xfrm>
                  <a:prstGeom prst="ellipse">
                    <a:avLst/>
                  </a:prstGeom>
                  <a:solidFill>
                    <a:srgbClr val="C6495E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288" name="Freeform 2287"/>
                  <p:cNvSpPr/>
                  <p:nvPr/>
                </p:nvSpPr>
                <p:spPr>
                  <a:xfrm>
                    <a:off x="4977304" y="4365751"/>
                    <a:ext cx="369826" cy="739650"/>
                  </a:xfrm>
                  <a:custGeom>
                    <a:avLst/>
                    <a:gdLst>
                      <a:gd name="connsiteX0" fmla="*/ 1 w 369826"/>
                      <a:gd name="connsiteY0" fmla="*/ 0 h 739650"/>
                      <a:gd name="connsiteX1" fmla="*/ 369826 w 369826"/>
                      <a:gd name="connsiteY1" fmla="*/ 369825 h 739650"/>
                      <a:gd name="connsiteX2" fmla="*/ 1 w 369826"/>
                      <a:gd name="connsiteY2" fmla="*/ 739650 h 739650"/>
                      <a:gd name="connsiteX3" fmla="*/ 0 w 369826"/>
                      <a:gd name="connsiteY3" fmla="*/ 739650 h 739650"/>
                      <a:gd name="connsiteX4" fmla="*/ 0 w 369826"/>
                      <a:gd name="connsiteY4" fmla="*/ 0 h 7396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69826" h="739650">
                        <a:moveTo>
                          <a:pt x="1" y="0"/>
                        </a:moveTo>
                        <a:cubicBezTo>
                          <a:pt x="204250" y="0"/>
                          <a:pt x="369826" y="165576"/>
                          <a:pt x="369826" y="369825"/>
                        </a:cubicBezTo>
                        <a:cubicBezTo>
                          <a:pt x="369826" y="574074"/>
                          <a:pt x="204250" y="739650"/>
                          <a:pt x="1" y="739650"/>
                        </a:cubicBezTo>
                        <a:lnTo>
                          <a:pt x="0" y="73965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B52B42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2284" name="Group 2283"/>
                <p:cNvGrpSpPr/>
                <p:nvPr/>
              </p:nvGrpSpPr>
              <p:grpSpPr>
                <a:xfrm>
                  <a:off x="4189264" y="1246862"/>
                  <a:ext cx="885482" cy="428318"/>
                  <a:chOff x="4063354" y="1112562"/>
                  <a:chExt cx="885482" cy="428318"/>
                </a:xfrm>
              </p:grpSpPr>
              <p:sp>
                <p:nvSpPr>
                  <p:cNvPr id="2285" name="Freeform 2284"/>
                  <p:cNvSpPr/>
                  <p:nvPr/>
                </p:nvSpPr>
                <p:spPr>
                  <a:xfrm rot="20700000">
                    <a:off x="4063354" y="1112562"/>
                    <a:ext cx="857864" cy="426826"/>
                  </a:xfrm>
                  <a:custGeom>
                    <a:avLst/>
                    <a:gdLst>
                      <a:gd name="connsiteX0" fmla="*/ 311022 w 622599"/>
                      <a:gd name="connsiteY0" fmla="*/ 1 h 309771"/>
                      <a:gd name="connsiteX1" fmla="*/ 554886 w 622599"/>
                      <a:gd name="connsiteY1" fmla="*/ 87690 h 309771"/>
                      <a:gd name="connsiteX2" fmla="*/ 620070 w 622599"/>
                      <a:gd name="connsiteY2" fmla="*/ 153608 h 309771"/>
                      <a:gd name="connsiteX3" fmla="*/ 620481 w 622599"/>
                      <a:gd name="connsiteY3" fmla="*/ 153605 h 309771"/>
                      <a:gd name="connsiteX4" fmla="*/ 620274 w 622599"/>
                      <a:gd name="connsiteY4" fmla="*/ 153815 h 309771"/>
                      <a:gd name="connsiteX5" fmla="*/ 622599 w 622599"/>
                      <a:gd name="connsiteY5" fmla="*/ 156166 h 309771"/>
                      <a:gd name="connsiteX6" fmla="*/ 617944 w 622599"/>
                      <a:gd name="connsiteY6" fmla="*/ 156177 h 309771"/>
                      <a:gd name="connsiteX7" fmla="*/ 553568 w 622599"/>
                      <a:gd name="connsiteY7" fmla="*/ 221424 h 309771"/>
                      <a:gd name="connsiteX8" fmla="*/ 2658 w 622599"/>
                      <a:gd name="connsiteY8" fmla="*/ 158149 h 309771"/>
                      <a:gd name="connsiteX9" fmla="*/ 118479 w 622599"/>
                      <a:gd name="connsiteY9" fmla="*/ 157297 h 309771"/>
                      <a:gd name="connsiteX10" fmla="*/ 0 w 622599"/>
                      <a:gd name="connsiteY10" fmla="*/ 157563 h 309771"/>
                      <a:gd name="connsiteX11" fmla="*/ 311022 w 622599"/>
                      <a:gd name="connsiteY11" fmla="*/ 1 h 3097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622599" h="309771">
                        <a:moveTo>
                          <a:pt x="311022" y="1"/>
                        </a:moveTo>
                        <a:cubicBezTo>
                          <a:pt x="396643" y="-192"/>
                          <a:pt x="482317" y="29028"/>
                          <a:pt x="554886" y="87690"/>
                        </a:cubicBezTo>
                        <a:lnTo>
                          <a:pt x="620070" y="153608"/>
                        </a:lnTo>
                        <a:lnTo>
                          <a:pt x="620481" y="153605"/>
                        </a:lnTo>
                        <a:lnTo>
                          <a:pt x="620274" y="153815"/>
                        </a:lnTo>
                        <a:lnTo>
                          <a:pt x="622599" y="156166"/>
                        </a:lnTo>
                        <a:lnTo>
                          <a:pt x="617944" y="156177"/>
                        </a:lnTo>
                        <a:lnTo>
                          <a:pt x="553568" y="221424"/>
                        </a:lnTo>
                        <a:cubicBezTo>
                          <a:pt x="386280" y="357309"/>
                          <a:pt x="148614" y="336615"/>
                          <a:pt x="2658" y="158149"/>
                        </a:cubicBezTo>
                        <a:lnTo>
                          <a:pt x="118479" y="157297"/>
                        </a:lnTo>
                        <a:lnTo>
                          <a:pt x="0" y="157563"/>
                        </a:lnTo>
                        <a:cubicBezTo>
                          <a:pt x="82792" y="52801"/>
                          <a:pt x="196861" y="257"/>
                          <a:pt x="311022" y="1"/>
                        </a:cubicBezTo>
                        <a:close/>
                      </a:path>
                    </a:pathLst>
                  </a:custGeom>
                  <a:solidFill>
                    <a:srgbClr val="58D68F"/>
                  </a:solidFill>
                  <a:ln w="635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286" name="Freeform 2285"/>
                  <p:cNvSpPr/>
                  <p:nvPr/>
                </p:nvSpPr>
                <p:spPr>
                  <a:xfrm rot="4500000">
                    <a:off x="4413197" y="1005241"/>
                    <a:ext cx="213414" cy="857864"/>
                  </a:xfrm>
                  <a:custGeom>
                    <a:avLst/>
                    <a:gdLst>
                      <a:gd name="connsiteX0" fmla="*/ 1281 w 154886"/>
                      <a:gd name="connsiteY0" fmla="*/ 0 h 622599"/>
                      <a:gd name="connsiteX1" fmla="*/ 1292 w 154886"/>
                      <a:gd name="connsiteY1" fmla="*/ 4655 h 622599"/>
                      <a:gd name="connsiteX2" fmla="*/ 66539 w 154886"/>
                      <a:gd name="connsiteY2" fmla="*/ 69031 h 622599"/>
                      <a:gd name="connsiteX3" fmla="*/ 3264 w 154886"/>
                      <a:gd name="connsiteY3" fmla="*/ 619941 h 622599"/>
                      <a:gd name="connsiteX4" fmla="*/ 2412 w 154886"/>
                      <a:gd name="connsiteY4" fmla="*/ 504120 h 622599"/>
                      <a:gd name="connsiteX5" fmla="*/ 2678 w 154886"/>
                      <a:gd name="connsiteY5" fmla="*/ 622599 h 622599"/>
                      <a:gd name="connsiteX6" fmla="*/ 0 w 154886"/>
                      <a:gd name="connsiteY6" fmla="*/ 619972 h 622599"/>
                      <a:gd name="connsiteX7" fmla="*/ 0 w 154886"/>
                      <a:gd name="connsiteY7" fmla="*/ 1267 h 62259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54886" h="622599">
                        <a:moveTo>
                          <a:pt x="1281" y="0"/>
                        </a:moveTo>
                        <a:lnTo>
                          <a:pt x="1292" y="4655"/>
                        </a:lnTo>
                        <a:lnTo>
                          <a:pt x="66539" y="69031"/>
                        </a:lnTo>
                        <a:cubicBezTo>
                          <a:pt x="202424" y="236319"/>
                          <a:pt x="181730" y="473985"/>
                          <a:pt x="3264" y="619941"/>
                        </a:cubicBezTo>
                        <a:lnTo>
                          <a:pt x="2412" y="504120"/>
                        </a:lnTo>
                        <a:lnTo>
                          <a:pt x="2678" y="622599"/>
                        </a:lnTo>
                        <a:lnTo>
                          <a:pt x="0" y="619972"/>
                        </a:lnTo>
                        <a:lnTo>
                          <a:pt x="0" y="1267"/>
                        </a:lnTo>
                        <a:close/>
                      </a:path>
                    </a:pathLst>
                  </a:custGeom>
                  <a:solidFill>
                    <a:srgbClr val="27AE60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2231" name="Group 2230"/>
              <p:cNvGrpSpPr/>
              <p:nvPr/>
            </p:nvGrpSpPr>
            <p:grpSpPr>
              <a:xfrm>
                <a:off x="1809291" y="3852683"/>
                <a:ext cx="293425" cy="406095"/>
                <a:chOff x="1633488" y="334932"/>
                <a:chExt cx="1344715" cy="1861064"/>
              </a:xfrm>
            </p:grpSpPr>
            <p:grpSp>
              <p:nvGrpSpPr>
                <p:cNvPr id="2256" name="Group 2255"/>
                <p:cNvGrpSpPr/>
                <p:nvPr/>
              </p:nvGrpSpPr>
              <p:grpSpPr>
                <a:xfrm>
                  <a:off x="1633488" y="684696"/>
                  <a:ext cx="1344715" cy="1511300"/>
                  <a:chOff x="1633488" y="684696"/>
                  <a:chExt cx="1344715" cy="1511300"/>
                </a:xfrm>
              </p:grpSpPr>
              <p:sp>
                <p:nvSpPr>
                  <p:cNvPr id="2278" name="Freeform 2277"/>
                  <p:cNvSpPr/>
                  <p:nvPr/>
                </p:nvSpPr>
                <p:spPr>
                  <a:xfrm flipH="1">
                    <a:off x="1633488" y="684696"/>
                    <a:ext cx="1344715" cy="1511300"/>
                  </a:xfrm>
                  <a:custGeom>
                    <a:avLst/>
                    <a:gdLst>
                      <a:gd name="connsiteX0" fmla="*/ 695217 w 1344715"/>
                      <a:gd name="connsiteY0" fmla="*/ 0 h 1511300"/>
                      <a:gd name="connsiteX1" fmla="*/ 685058 w 1344715"/>
                      <a:gd name="connsiteY1" fmla="*/ 0 h 1511300"/>
                      <a:gd name="connsiteX2" fmla="*/ 659657 w 1344715"/>
                      <a:gd name="connsiteY2" fmla="*/ 0 h 1511300"/>
                      <a:gd name="connsiteX3" fmla="*/ 649498 w 1344715"/>
                      <a:gd name="connsiteY3" fmla="*/ 0 h 1511300"/>
                      <a:gd name="connsiteX4" fmla="*/ 649498 w 1344715"/>
                      <a:gd name="connsiteY4" fmla="*/ 424 h 1511300"/>
                      <a:gd name="connsiteX5" fmla="*/ 556042 w 1344715"/>
                      <a:gd name="connsiteY5" fmla="*/ 4323 h 1511300"/>
                      <a:gd name="connsiteX6" fmla="*/ 619492 w 1344715"/>
                      <a:gd name="connsiteY6" fmla="*/ 1506592 h 1511300"/>
                      <a:gd name="connsiteX7" fmla="*/ 649498 w 1344715"/>
                      <a:gd name="connsiteY7" fmla="*/ 1509264 h 1511300"/>
                      <a:gd name="connsiteX8" fmla="*/ 649498 w 1344715"/>
                      <a:gd name="connsiteY8" fmla="*/ 1511300 h 1511300"/>
                      <a:gd name="connsiteX9" fmla="*/ 672357 w 1344715"/>
                      <a:gd name="connsiteY9" fmla="*/ 1511300 h 1511300"/>
                      <a:gd name="connsiteX10" fmla="*/ 672358 w 1344715"/>
                      <a:gd name="connsiteY10" fmla="*/ 1511300 h 1511300"/>
                      <a:gd name="connsiteX11" fmla="*/ 695217 w 1344715"/>
                      <a:gd name="connsiteY11" fmla="*/ 1511300 h 1511300"/>
                      <a:gd name="connsiteX12" fmla="*/ 695217 w 1344715"/>
                      <a:gd name="connsiteY12" fmla="*/ 1507477 h 1511300"/>
                      <a:gd name="connsiteX13" fmla="*/ 778028 w 1344715"/>
                      <a:gd name="connsiteY13" fmla="*/ 1493630 h 1511300"/>
                      <a:gd name="connsiteX14" fmla="*/ 788673 w 1344715"/>
                      <a:gd name="connsiteY14" fmla="*/ 4323 h 1511300"/>
                      <a:gd name="connsiteX15" fmla="*/ 695217 w 1344715"/>
                      <a:gd name="connsiteY15" fmla="*/ 424 h 15113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1344715" h="1511300">
                        <a:moveTo>
                          <a:pt x="695217" y="0"/>
                        </a:moveTo>
                        <a:lnTo>
                          <a:pt x="685058" y="0"/>
                        </a:lnTo>
                        <a:lnTo>
                          <a:pt x="659657" y="0"/>
                        </a:lnTo>
                        <a:lnTo>
                          <a:pt x="649498" y="0"/>
                        </a:lnTo>
                        <a:lnTo>
                          <a:pt x="649498" y="424"/>
                        </a:lnTo>
                        <a:lnTo>
                          <a:pt x="556042" y="4323"/>
                        </a:lnTo>
                        <a:cubicBezTo>
                          <a:pt x="-429374" y="89872"/>
                          <a:pt x="90582" y="1417322"/>
                          <a:pt x="619492" y="1506592"/>
                        </a:cubicBezTo>
                        <a:lnTo>
                          <a:pt x="649498" y="1509264"/>
                        </a:lnTo>
                        <a:lnTo>
                          <a:pt x="649498" y="1511300"/>
                        </a:lnTo>
                        <a:lnTo>
                          <a:pt x="672357" y="1511300"/>
                        </a:lnTo>
                        <a:lnTo>
                          <a:pt x="672358" y="1511300"/>
                        </a:lnTo>
                        <a:lnTo>
                          <a:pt x="695217" y="1511300"/>
                        </a:lnTo>
                        <a:lnTo>
                          <a:pt x="695217" y="1507477"/>
                        </a:lnTo>
                        <a:lnTo>
                          <a:pt x="778028" y="1493630"/>
                        </a:lnTo>
                        <a:cubicBezTo>
                          <a:pt x="1287124" y="1330205"/>
                          <a:pt x="1741242" y="87020"/>
                          <a:pt x="788673" y="4323"/>
                        </a:cubicBezTo>
                        <a:lnTo>
                          <a:pt x="695217" y="424"/>
                        </a:lnTo>
                        <a:close/>
                      </a:path>
                    </a:pathLst>
                  </a:custGeom>
                  <a:solidFill>
                    <a:srgbClr val="E35443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279" name="Freeform 2278"/>
                  <p:cNvSpPr/>
                  <p:nvPr/>
                </p:nvSpPr>
                <p:spPr>
                  <a:xfrm flipH="1">
                    <a:off x="2305845" y="684696"/>
                    <a:ext cx="672358" cy="1511300"/>
                  </a:xfrm>
                  <a:custGeom>
                    <a:avLst/>
                    <a:gdLst>
                      <a:gd name="connsiteX0" fmla="*/ 672358 w 672358"/>
                      <a:gd name="connsiteY0" fmla="*/ 0 h 1511300"/>
                      <a:gd name="connsiteX1" fmla="*/ 659657 w 672358"/>
                      <a:gd name="connsiteY1" fmla="*/ 0 h 1511300"/>
                      <a:gd name="connsiteX2" fmla="*/ 649498 w 672358"/>
                      <a:gd name="connsiteY2" fmla="*/ 0 h 1511300"/>
                      <a:gd name="connsiteX3" fmla="*/ 649498 w 672358"/>
                      <a:gd name="connsiteY3" fmla="*/ 424 h 1511300"/>
                      <a:gd name="connsiteX4" fmla="*/ 556042 w 672358"/>
                      <a:gd name="connsiteY4" fmla="*/ 4323 h 1511300"/>
                      <a:gd name="connsiteX5" fmla="*/ 619492 w 672358"/>
                      <a:gd name="connsiteY5" fmla="*/ 1506592 h 1511300"/>
                      <a:gd name="connsiteX6" fmla="*/ 649498 w 672358"/>
                      <a:gd name="connsiteY6" fmla="*/ 1509264 h 1511300"/>
                      <a:gd name="connsiteX7" fmla="*/ 649498 w 672358"/>
                      <a:gd name="connsiteY7" fmla="*/ 1511300 h 1511300"/>
                      <a:gd name="connsiteX8" fmla="*/ 672357 w 672358"/>
                      <a:gd name="connsiteY8" fmla="*/ 1511300 h 1511300"/>
                      <a:gd name="connsiteX9" fmla="*/ 672358 w 672358"/>
                      <a:gd name="connsiteY9" fmla="*/ 1511300 h 15113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672358" h="1511300">
                        <a:moveTo>
                          <a:pt x="672358" y="0"/>
                        </a:moveTo>
                        <a:lnTo>
                          <a:pt x="659657" y="0"/>
                        </a:lnTo>
                        <a:lnTo>
                          <a:pt x="649498" y="0"/>
                        </a:lnTo>
                        <a:lnTo>
                          <a:pt x="649498" y="424"/>
                        </a:lnTo>
                        <a:lnTo>
                          <a:pt x="556042" y="4323"/>
                        </a:lnTo>
                        <a:cubicBezTo>
                          <a:pt x="-429374" y="89872"/>
                          <a:pt x="90582" y="1417322"/>
                          <a:pt x="619492" y="1506592"/>
                        </a:cubicBezTo>
                        <a:lnTo>
                          <a:pt x="649498" y="1509264"/>
                        </a:lnTo>
                        <a:lnTo>
                          <a:pt x="649498" y="1511300"/>
                        </a:lnTo>
                        <a:lnTo>
                          <a:pt x="672357" y="1511300"/>
                        </a:lnTo>
                        <a:lnTo>
                          <a:pt x="672358" y="1511300"/>
                        </a:lnTo>
                        <a:close/>
                      </a:path>
                    </a:pathLst>
                  </a:custGeom>
                  <a:solidFill>
                    <a:srgbClr val="D63120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2257" name="Group 2256"/>
                <p:cNvGrpSpPr/>
                <p:nvPr/>
              </p:nvGrpSpPr>
              <p:grpSpPr>
                <a:xfrm>
                  <a:off x="1985367" y="334932"/>
                  <a:ext cx="643040" cy="505060"/>
                  <a:chOff x="2362639" y="273524"/>
                  <a:chExt cx="643040" cy="505060"/>
                </a:xfrm>
              </p:grpSpPr>
              <p:sp>
                <p:nvSpPr>
                  <p:cNvPr id="2276" name="Freeform 2275"/>
                  <p:cNvSpPr/>
                  <p:nvPr/>
                </p:nvSpPr>
                <p:spPr>
                  <a:xfrm rot="10800000" flipH="1">
                    <a:off x="2362639" y="273524"/>
                    <a:ext cx="643040" cy="499054"/>
                  </a:xfrm>
                  <a:custGeom>
                    <a:avLst/>
                    <a:gdLst>
                      <a:gd name="connsiteX0" fmla="*/ 643040 w 643040"/>
                      <a:gd name="connsiteY0" fmla="*/ 499054 h 499054"/>
                      <a:gd name="connsiteX1" fmla="*/ 562786 w 643040"/>
                      <a:gd name="connsiteY1" fmla="*/ 129158 h 499054"/>
                      <a:gd name="connsiteX2" fmla="*/ 509870 w 643040"/>
                      <a:gd name="connsiteY2" fmla="*/ 68037 h 499054"/>
                      <a:gd name="connsiteX3" fmla="*/ 320349 w 643040"/>
                      <a:gd name="connsiteY3" fmla="*/ 0 h 499054"/>
                      <a:gd name="connsiteX4" fmla="*/ 130829 w 643040"/>
                      <a:gd name="connsiteY4" fmla="*/ 68037 h 499054"/>
                      <a:gd name="connsiteX5" fmla="*/ 80828 w 643040"/>
                      <a:gd name="connsiteY5" fmla="*/ 125790 h 499054"/>
                      <a:gd name="connsiteX6" fmla="*/ 0 w 643040"/>
                      <a:gd name="connsiteY6" fmla="*/ 498332 h 499054"/>
                      <a:gd name="connsiteX7" fmla="*/ 204341 w 643040"/>
                      <a:gd name="connsiteY7" fmla="*/ 335747 h 499054"/>
                      <a:gd name="connsiteX8" fmla="*/ 321520 w 643040"/>
                      <a:gd name="connsiteY8" fmla="*/ 483020 h 499054"/>
                      <a:gd name="connsiteX9" fmla="*/ 321520 w 643040"/>
                      <a:gd name="connsiteY9" fmla="*/ 483742 h 499054"/>
                      <a:gd name="connsiteX10" fmla="*/ 438699 w 643040"/>
                      <a:gd name="connsiteY10" fmla="*/ 336469 h 4990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643040" h="499054">
                        <a:moveTo>
                          <a:pt x="643040" y="499054"/>
                        </a:moveTo>
                        <a:lnTo>
                          <a:pt x="562786" y="129158"/>
                        </a:lnTo>
                        <a:lnTo>
                          <a:pt x="509870" y="68037"/>
                        </a:lnTo>
                        <a:cubicBezTo>
                          <a:pt x="458367" y="25533"/>
                          <a:pt x="392340" y="0"/>
                          <a:pt x="320349" y="0"/>
                        </a:cubicBezTo>
                        <a:cubicBezTo>
                          <a:pt x="248359" y="0"/>
                          <a:pt x="182331" y="25533"/>
                          <a:pt x="130829" y="68037"/>
                        </a:cubicBezTo>
                        <a:lnTo>
                          <a:pt x="80828" y="125790"/>
                        </a:lnTo>
                        <a:lnTo>
                          <a:pt x="0" y="498332"/>
                        </a:lnTo>
                        <a:lnTo>
                          <a:pt x="204341" y="335747"/>
                        </a:lnTo>
                        <a:lnTo>
                          <a:pt x="321520" y="483020"/>
                        </a:lnTo>
                        <a:lnTo>
                          <a:pt x="321520" y="483742"/>
                        </a:lnTo>
                        <a:lnTo>
                          <a:pt x="438699" y="336469"/>
                        </a:lnTo>
                        <a:close/>
                      </a:path>
                    </a:pathLst>
                  </a:custGeom>
                  <a:solidFill>
                    <a:srgbClr val="58D68F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277" name="Freeform 2276"/>
                  <p:cNvSpPr/>
                  <p:nvPr/>
                </p:nvSpPr>
                <p:spPr>
                  <a:xfrm rot="10800000" flipH="1">
                    <a:off x="2684159" y="279737"/>
                    <a:ext cx="321520" cy="498847"/>
                  </a:xfrm>
                  <a:custGeom>
                    <a:avLst/>
                    <a:gdLst>
                      <a:gd name="connsiteX0" fmla="*/ 321520 w 321520"/>
                      <a:gd name="connsiteY0" fmla="*/ 498847 h 498847"/>
                      <a:gd name="connsiteX1" fmla="*/ 241266 w 321520"/>
                      <a:gd name="connsiteY1" fmla="*/ 128951 h 498847"/>
                      <a:gd name="connsiteX2" fmla="*/ 188350 w 321520"/>
                      <a:gd name="connsiteY2" fmla="*/ 67830 h 498847"/>
                      <a:gd name="connsiteX3" fmla="*/ 101273 w 321520"/>
                      <a:gd name="connsiteY3" fmla="*/ 17873 h 498847"/>
                      <a:gd name="connsiteX4" fmla="*/ 0 w 321520"/>
                      <a:gd name="connsiteY4" fmla="*/ 0 h 498847"/>
                      <a:gd name="connsiteX5" fmla="*/ 0 w 321520"/>
                      <a:gd name="connsiteY5" fmla="*/ 482813 h 498847"/>
                      <a:gd name="connsiteX6" fmla="*/ 0 w 321520"/>
                      <a:gd name="connsiteY6" fmla="*/ 483535 h 498847"/>
                      <a:gd name="connsiteX7" fmla="*/ 117179 w 321520"/>
                      <a:gd name="connsiteY7" fmla="*/ 336262 h 4988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321520" h="498847">
                        <a:moveTo>
                          <a:pt x="321520" y="498847"/>
                        </a:moveTo>
                        <a:lnTo>
                          <a:pt x="241266" y="128951"/>
                        </a:lnTo>
                        <a:lnTo>
                          <a:pt x="188350" y="67830"/>
                        </a:lnTo>
                        <a:cubicBezTo>
                          <a:pt x="162599" y="46578"/>
                          <a:pt x="133216" y="29569"/>
                          <a:pt x="101273" y="17873"/>
                        </a:cubicBezTo>
                        <a:lnTo>
                          <a:pt x="0" y="0"/>
                        </a:lnTo>
                        <a:lnTo>
                          <a:pt x="0" y="482813"/>
                        </a:lnTo>
                        <a:lnTo>
                          <a:pt x="0" y="483535"/>
                        </a:lnTo>
                        <a:lnTo>
                          <a:pt x="117179" y="336262"/>
                        </a:lnTo>
                        <a:close/>
                      </a:path>
                    </a:pathLst>
                  </a:custGeom>
                  <a:solidFill>
                    <a:srgbClr val="27AE60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2258" name="Oval 2257"/>
                <p:cNvSpPr/>
                <p:nvPr/>
              </p:nvSpPr>
              <p:spPr>
                <a:xfrm>
                  <a:off x="1844114" y="919903"/>
                  <a:ext cx="72000" cy="72000"/>
                </a:xfrm>
                <a:prstGeom prst="ellipse">
                  <a:avLst/>
                </a:prstGeom>
                <a:solidFill>
                  <a:srgbClr val="F8B61A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259" name="Oval 2258"/>
                <p:cNvSpPr/>
                <p:nvPr/>
              </p:nvSpPr>
              <p:spPr>
                <a:xfrm>
                  <a:off x="2120370" y="919903"/>
                  <a:ext cx="72000" cy="72000"/>
                </a:xfrm>
                <a:prstGeom prst="ellipse">
                  <a:avLst/>
                </a:prstGeom>
                <a:solidFill>
                  <a:srgbClr val="F8B61A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260" name="Oval 2259"/>
                <p:cNvSpPr/>
                <p:nvPr/>
              </p:nvSpPr>
              <p:spPr>
                <a:xfrm>
                  <a:off x="2415056" y="919903"/>
                  <a:ext cx="72000" cy="72000"/>
                </a:xfrm>
                <a:prstGeom prst="ellipse">
                  <a:avLst/>
                </a:prstGeom>
                <a:solidFill>
                  <a:srgbClr val="F19E12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261" name="Oval 2260"/>
                <p:cNvSpPr/>
                <p:nvPr/>
              </p:nvSpPr>
              <p:spPr>
                <a:xfrm>
                  <a:off x="2700852" y="919903"/>
                  <a:ext cx="72000" cy="72000"/>
                </a:xfrm>
                <a:prstGeom prst="ellipse">
                  <a:avLst/>
                </a:prstGeom>
                <a:solidFill>
                  <a:srgbClr val="F19E12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262" name="Oval 2261"/>
                <p:cNvSpPr/>
                <p:nvPr/>
              </p:nvSpPr>
              <p:spPr>
                <a:xfrm>
                  <a:off x="1707805" y="1168657"/>
                  <a:ext cx="72000" cy="72000"/>
                </a:xfrm>
                <a:prstGeom prst="ellipse">
                  <a:avLst/>
                </a:prstGeom>
                <a:solidFill>
                  <a:srgbClr val="F8B61A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263" name="Oval 2262"/>
                <p:cNvSpPr/>
                <p:nvPr/>
              </p:nvSpPr>
              <p:spPr>
                <a:xfrm>
                  <a:off x="1982315" y="1168657"/>
                  <a:ext cx="72000" cy="72000"/>
                </a:xfrm>
                <a:prstGeom prst="ellipse">
                  <a:avLst/>
                </a:prstGeom>
                <a:solidFill>
                  <a:srgbClr val="F8B61A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264" name="Oval 2263"/>
                <p:cNvSpPr/>
                <p:nvPr/>
              </p:nvSpPr>
              <p:spPr>
                <a:xfrm>
                  <a:off x="2270655" y="1168657"/>
                  <a:ext cx="72000" cy="72000"/>
                </a:xfrm>
                <a:prstGeom prst="ellipse">
                  <a:avLst/>
                </a:prstGeom>
                <a:solidFill>
                  <a:srgbClr val="F8B61A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265" name="Oval 2264"/>
                <p:cNvSpPr/>
                <p:nvPr/>
              </p:nvSpPr>
              <p:spPr>
                <a:xfrm>
                  <a:off x="2561179" y="1158779"/>
                  <a:ext cx="72000" cy="72000"/>
                </a:xfrm>
                <a:prstGeom prst="ellipse">
                  <a:avLst/>
                </a:prstGeom>
                <a:solidFill>
                  <a:srgbClr val="F19E12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266" name="Oval 2265"/>
                <p:cNvSpPr/>
                <p:nvPr/>
              </p:nvSpPr>
              <p:spPr>
                <a:xfrm>
                  <a:off x="2833510" y="1158779"/>
                  <a:ext cx="72000" cy="72000"/>
                </a:xfrm>
                <a:prstGeom prst="ellipse">
                  <a:avLst/>
                </a:prstGeom>
                <a:solidFill>
                  <a:srgbClr val="F19E12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267" name="Oval 2266"/>
                <p:cNvSpPr/>
                <p:nvPr/>
              </p:nvSpPr>
              <p:spPr>
                <a:xfrm>
                  <a:off x="1844114" y="1437922"/>
                  <a:ext cx="72000" cy="72000"/>
                </a:xfrm>
                <a:prstGeom prst="ellipse">
                  <a:avLst/>
                </a:prstGeom>
                <a:solidFill>
                  <a:srgbClr val="F8B61A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268" name="Oval 2267"/>
                <p:cNvSpPr/>
                <p:nvPr/>
              </p:nvSpPr>
              <p:spPr>
                <a:xfrm>
                  <a:off x="2120370" y="1437922"/>
                  <a:ext cx="72000" cy="72000"/>
                </a:xfrm>
                <a:prstGeom prst="ellipse">
                  <a:avLst/>
                </a:prstGeom>
                <a:solidFill>
                  <a:srgbClr val="F8B61A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269" name="Oval 2268"/>
                <p:cNvSpPr/>
                <p:nvPr/>
              </p:nvSpPr>
              <p:spPr>
                <a:xfrm>
                  <a:off x="2417471" y="1437922"/>
                  <a:ext cx="72000" cy="72000"/>
                </a:xfrm>
                <a:prstGeom prst="ellipse">
                  <a:avLst/>
                </a:prstGeom>
                <a:solidFill>
                  <a:srgbClr val="F19E12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270" name="Oval 2269"/>
                <p:cNvSpPr/>
                <p:nvPr/>
              </p:nvSpPr>
              <p:spPr>
                <a:xfrm>
                  <a:off x="2703365" y="1437922"/>
                  <a:ext cx="72000" cy="72000"/>
                </a:xfrm>
                <a:prstGeom prst="ellipse">
                  <a:avLst/>
                </a:prstGeom>
                <a:solidFill>
                  <a:srgbClr val="F19E12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271" name="Oval 2270"/>
                <p:cNvSpPr/>
                <p:nvPr/>
              </p:nvSpPr>
              <p:spPr>
                <a:xfrm>
                  <a:off x="1983481" y="1707816"/>
                  <a:ext cx="72000" cy="72000"/>
                </a:xfrm>
                <a:prstGeom prst="ellipse">
                  <a:avLst/>
                </a:prstGeom>
                <a:solidFill>
                  <a:srgbClr val="F8B61A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272" name="Oval 2271"/>
                <p:cNvSpPr/>
                <p:nvPr/>
              </p:nvSpPr>
              <p:spPr>
                <a:xfrm>
                  <a:off x="2270655" y="1707816"/>
                  <a:ext cx="72000" cy="72000"/>
                </a:xfrm>
                <a:prstGeom prst="ellipse">
                  <a:avLst/>
                </a:prstGeom>
                <a:solidFill>
                  <a:srgbClr val="F8B61A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273" name="Oval 2272"/>
                <p:cNvSpPr/>
                <p:nvPr/>
              </p:nvSpPr>
              <p:spPr>
                <a:xfrm>
                  <a:off x="2561179" y="1693893"/>
                  <a:ext cx="72000" cy="72000"/>
                </a:xfrm>
                <a:prstGeom prst="ellipse">
                  <a:avLst/>
                </a:prstGeom>
                <a:solidFill>
                  <a:srgbClr val="F19E12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274" name="Oval 2273"/>
                <p:cNvSpPr/>
                <p:nvPr/>
              </p:nvSpPr>
              <p:spPr>
                <a:xfrm>
                  <a:off x="2120370" y="2004471"/>
                  <a:ext cx="72000" cy="72000"/>
                </a:xfrm>
                <a:prstGeom prst="ellipse">
                  <a:avLst/>
                </a:prstGeom>
                <a:solidFill>
                  <a:srgbClr val="F8B61A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275" name="Oval 2274"/>
                <p:cNvSpPr/>
                <p:nvPr/>
              </p:nvSpPr>
              <p:spPr>
                <a:xfrm>
                  <a:off x="2417471" y="1997687"/>
                  <a:ext cx="72000" cy="72000"/>
                </a:xfrm>
                <a:prstGeom prst="ellipse">
                  <a:avLst/>
                </a:prstGeom>
                <a:solidFill>
                  <a:srgbClr val="F19E12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232" name="Group 2231"/>
              <p:cNvGrpSpPr/>
              <p:nvPr/>
            </p:nvGrpSpPr>
            <p:grpSpPr>
              <a:xfrm>
                <a:off x="3057105" y="3768221"/>
                <a:ext cx="343148" cy="477007"/>
                <a:chOff x="5216848" y="2546882"/>
                <a:chExt cx="1572587" cy="2186039"/>
              </a:xfrm>
            </p:grpSpPr>
            <p:grpSp>
              <p:nvGrpSpPr>
                <p:cNvPr id="2239" name="Group 2238"/>
                <p:cNvGrpSpPr/>
                <p:nvPr/>
              </p:nvGrpSpPr>
              <p:grpSpPr>
                <a:xfrm>
                  <a:off x="5216848" y="2546882"/>
                  <a:ext cx="1572587" cy="2186039"/>
                  <a:chOff x="4589405" y="1579240"/>
                  <a:chExt cx="1572587" cy="2186039"/>
                </a:xfrm>
              </p:grpSpPr>
              <p:grpSp>
                <p:nvGrpSpPr>
                  <p:cNvPr id="2241" name="Group 2240"/>
                  <p:cNvGrpSpPr/>
                  <p:nvPr/>
                </p:nvGrpSpPr>
                <p:grpSpPr>
                  <a:xfrm rot="2641257">
                    <a:off x="5178361" y="1579240"/>
                    <a:ext cx="983631" cy="742452"/>
                    <a:chOff x="3510643" y="3553204"/>
                    <a:chExt cx="2496364" cy="1884275"/>
                  </a:xfrm>
                </p:grpSpPr>
                <p:sp>
                  <p:nvSpPr>
                    <p:cNvPr id="2254" name="Freeform 2253"/>
                    <p:cNvSpPr/>
                    <p:nvPr/>
                  </p:nvSpPr>
                  <p:spPr>
                    <a:xfrm>
                      <a:off x="3510643" y="3553204"/>
                      <a:ext cx="1248182" cy="1884275"/>
                    </a:xfrm>
                    <a:custGeom>
                      <a:avLst/>
                      <a:gdLst>
                        <a:gd name="connsiteX0" fmla="*/ 330200 w 330200"/>
                        <a:gd name="connsiteY0" fmla="*/ 463550 h 498475"/>
                        <a:gd name="connsiteX1" fmla="*/ 330200 w 330200"/>
                        <a:gd name="connsiteY1" fmla="*/ 0 h 498475"/>
                        <a:gd name="connsiteX2" fmla="*/ 155575 w 330200"/>
                        <a:gd name="connsiteY2" fmla="*/ 180975 h 498475"/>
                        <a:gd name="connsiteX3" fmla="*/ 231775 w 330200"/>
                        <a:gd name="connsiteY3" fmla="*/ 311150 h 498475"/>
                        <a:gd name="connsiteX4" fmla="*/ 0 w 330200"/>
                        <a:gd name="connsiteY4" fmla="*/ 311150 h 498475"/>
                        <a:gd name="connsiteX5" fmla="*/ 209550 w 330200"/>
                        <a:gd name="connsiteY5" fmla="*/ 498475 h 498475"/>
                        <a:gd name="connsiteX6" fmla="*/ 330200 w 330200"/>
                        <a:gd name="connsiteY6" fmla="*/ 463550 h 49847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330200" h="498475">
                          <a:moveTo>
                            <a:pt x="330200" y="463550"/>
                          </a:moveTo>
                          <a:lnTo>
                            <a:pt x="330200" y="0"/>
                          </a:lnTo>
                          <a:lnTo>
                            <a:pt x="155575" y="180975"/>
                          </a:lnTo>
                          <a:lnTo>
                            <a:pt x="231775" y="311150"/>
                          </a:lnTo>
                          <a:lnTo>
                            <a:pt x="0" y="311150"/>
                          </a:lnTo>
                          <a:lnTo>
                            <a:pt x="209550" y="498475"/>
                          </a:lnTo>
                          <a:lnTo>
                            <a:pt x="330200" y="463550"/>
                          </a:lnTo>
                          <a:close/>
                        </a:path>
                      </a:pathLst>
                    </a:custGeom>
                    <a:solidFill>
                      <a:srgbClr val="58D68F"/>
                    </a:solidFill>
                    <a:ln w="12700" cap="flat" cmpd="sng" algn="ctr">
                      <a:noFill/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2255" name="Freeform 2254"/>
                    <p:cNvSpPr/>
                    <p:nvPr/>
                  </p:nvSpPr>
                  <p:spPr>
                    <a:xfrm flipH="1">
                      <a:off x="4758825" y="3553204"/>
                      <a:ext cx="1248182" cy="1884275"/>
                    </a:xfrm>
                    <a:custGeom>
                      <a:avLst/>
                      <a:gdLst>
                        <a:gd name="connsiteX0" fmla="*/ 330200 w 330200"/>
                        <a:gd name="connsiteY0" fmla="*/ 463550 h 498475"/>
                        <a:gd name="connsiteX1" fmla="*/ 330200 w 330200"/>
                        <a:gd name="connsiteY1" fmla="*/ 0 h 498475"/>
                        <a:gd name="connsiteX2" fmla="*/ 155575 w 330200"/>
                        <a:gd name="connsiteY2" fmla="*/ 180975 h 498475"/>
                        <a:gd name="connsiteX3" fmla="*/ 231775 w 330200"/>
                        <a:gd name="connsiteY3" fmla="*/ 311150 h 498475"/>
                        <a:gd name="connsiteX4" fmla="*/ 0 w 330200"/>
                        <a:gd name="connsiteY4" fmla="*/ 311150 h 498475"/>
                        <a:gd name="connsiteX5" fmla="*/ 209550 w 330200"/>
                        <a:gd name="connsiteY5" fmla="*/ 498475 h 498475"/>
                        <a:gd name="connsiteX6" fmla="*/ 330200 w 330200"/>
                        <a:gd name="connsiteY6" fmla="*/ 463550 h 49847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330200" h="498475">
                          <a:moveTo>
                            <a:pt x="330200" y="463550"/>
                          </a:moveTo>
                          <a:lnTo>
                            <a:pt x="330200" y="0"/>
                          </a:lnTo>
                          <a:lnTo>
                            <a:pt x="155575" y="180975"/>
                          </a:lnTo>
                          <a:lnTo>
                            <a:pt x="231775" y="311150"/>
                          </a:lnTo>
                          <a:lnTo>
                            <a:pt x="0" y="311150"/>
                          </a:lnTo>
                          <a:lnTo>
                            <a:pt x="209550" y="498475"/>
                          </a:lnTo>
                          <a:lnTo>
                            <a:pt x="330200" y="463550"/>
                          </a:lnTo>
                          <a:close/>
                        </a:path>
                      </a:pathLst>
                    </a:custGeom>
                    <a:solidFill>
                      <a:srgbClr val="27AE60"/>
                    </a:solidFill>
                    <a:ln w="12700" cap="flat" cmpd="sng" algn="ctr">
                      <a:noFill/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</p:grpSp>
              <p:sp>
                <p:nvSpPr>
                  <p:cNvPr id="2242" name="Arc 2241"/>
                  <p:cNvSpPr/>
                  <p:nvPr/>
                </p:nvSpPr>
                <p:spPr>
                  <a:xfrm flipH="1">
                    <a:off x="5370938" y="2162494"/>
                    <a:ext cx="356589" cy="733443"/>
                  </a:xfrm>
                  <a:prstGeom prst="arc">
                    <a:avLst>
                      <a:gd name="adj1" fmla="val 16200000"/>
                      <a:gd name="adj2" fmla="val 374751"/>
                    </a:avLst>
                  </a:prstGeom>
                  <a:noFill/>
                  <a:ln w="76200" cap="flat" cmpd="sng" algn="ctr">
                    <a:solidFill>
                      <a:srgbClr val="27AE60"/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grpSp>
                <p:nvGrpSpPr>
                  <p:cNvPr id="2243" name="Group 2242"/>
                  <p:cNvGrpSpPr/>
                  <p:nvPr/>
                </p:nvGrpSpPr>
                <p:grpSpPr>
                  <a:xfrm>
                    <a:off x="4589405" y="2363348"/>
                    <a:ext cx="1566675" cy="1401931"/>
                    <a:chOff x="4589405" y="2363348"/>
                    <a:chExt cx="1566675" cy="1401931"/>
                  </a:xfrm>
                </p:grpSpPr>
                <p:sp>
                  <p:nvSpPr>
                    <p:cNvPr id="2244" name="Oval 2243"/>
                    <p:cNvSpPr/>
                    <p:nvPr/>
                  </p:nvSpPr>
                  <p:spPr>
                    <a:xfrm>
                      <a:off x="4589405" y="2363348"/>
                      <a:ext cx="391669" cy="391669"/>
                    </a:xfrm>
                    <a:prstGeom prst="ellipse">
                      <a:avLst/>
                    </a:prstGeom>
                    <a:solidFill>
                      <a:srgbClr val="415B76"/>
                    </a:solidFill>
                    <a:ln w="12700" cap="flat" cmpd="sng" algn="ctr">
                      <a:noFill/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2245" name="Oval 2244"/>
                    <p:cNvSpPr/>
                    <p:nvPr/>
                  </p:nvSpPr>
                  <p:spPr>
                    <a:xfrm>
                      <a:off x="4981074" y="2363348"/>
                      <a:ext cx="391669" cy="391669"/>
                    </a:xfrm>
                    <a:prstGeom prst="ellipse">
                      <a:avLst/>
                    </a:prstGeom>
                    <a:solidFill>
                      <a:srgbClr val="415B76"/>
                    </a:solidFill>
                    <a:ln w="12700" cap="flat" cmpd="sng" algn="ctr">
                      <a:noFill/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2246" name="Oval 2245"/>
                    <p:cNvSpPr/>
                    <p:nvPr/>
                  </p:nvSpPr>
                  <p:spPr>
                    <a:xfrm>
                      <a:off x="5372743" y="2363348"/>
                      <a:ext cx="391669" cy="391669"/>
                    </a:xfrm>
                    <a:prstGeom prst="ellipse">
                      <a:avLst/>
                    </a:prstGeom>
                    <a:solidFill>
                      <a:srgbClr val="415B76"/>
                    </a:solidFill>
                    <a:ln w="12700" cap="flat" cmpd="sng" algn="ctr">
                      <a:noFill/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2247" name="Oval 2246"/>
                    <p:cNvSpPr/>
                    <p:nvPr/>
                  </p:nvSpPr>
                  <p:spPr>
                    <a:xfrm>
                      <a:off x="4785239" y="2700102"/>
                      <a:ext cx="391669" cy="391669"/>
                    </a:xfrm>
                    <a:prstGeom prst="ellipse">
                      <a:avLst/>
                    </a:prstGeom>
                    <a:solidFill>
                      <a:srgbClr val="415B76"/>
                    </a:solidFill>
                    <a:ln w="12700" cap="flat" cmpd="sng" algn="ctr">
                      <a:noFill/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2248" name="Oval 2247"/>
                    <p:cNvSpPr/>
                    <p:nvPr/>
                  </p:nvSpPr>
                  <p:spPr>
                    <a:xfrm>
                      <a:off x="5176908" y="2700102"/>
                      <a:ext cx="391669" cy="391669"/>
                    </a:xfrm>
                    <a:prstGeom prst="ellipse">
                      <a:avLst/>
                    </a:prstGeom>
                    <a:solidFill>
                      <a:srgbClr val="415B76"/>
                    </a:solidFill>
                    <a:ln w="12700" cap="flat" cmpd="sng" algn="ctr">
                      <a:noFill/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2249" name="Oval 2248"/>
                    <p:cNvSpPr/>
                    <p:nvPr/>
                  </p:nvSpPr>
                  <p:spPr>
                    <a:xfrm>
                      <a:off x="4981073" y="3036856"/>
                      <a:ext cx="391669" cy="391669"/>
                    </a:xfrm>
                    <a:prstGeom prst="ellipse">
                      <a:avLst/>
                    </a:prstGeom>
                    <a:solidFill>
                      <a:srgbClr val="415B76"/>
                    </a:solidFill>
                    <a:ln w="12700" cap="flat" cmpd="sng" algn="ctr">
                      <a:noFill/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2250" name="Oval 2249"/>
                    <p:cNvSpPr/>
                    <p:nvPr/>
                  </p:nvSpPr>
                  <p:spPr>
                    <a:xfrm>
                      <a:off x="5764411" y="2363348"/>
                      <a:ext cx="391669" cy="391669"/>
                    </a:xfrm>
                    <a:prstGeom prst="ellipse">
                      <a:avLst/>
                    </a:prstGeom>
                    <a:solidFill>
                      <a:srgbClr val="415B76"/>
                    </a:solidFill>
                    <a:ln w="12700" cap="flat" cmpd="sng" algn="ctr">
                      <a:noFill/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2251" name="Oval 2250"/>
                    <p:cNvSpPr/>
                    <p:nvPr/>
                  </p:nvSpPr>
                  <p:spPr>
                    <a:xfrm>
                      <a:off x="5568576" y="2700102"/>
                      <a:ext cx="391669" cy="391669"/>
                    </a:xfrm>
                    <a:prstGeom prst="ellipse">
                      <a:avLst/>
                    </a:prstGeom>
                    <a:solidFill>
                      <a:srgbClr val="415B76"/>
                    </a:solidFill>
                    <a:ln w="12700" cap="flat" cmpd="sng" algn="ctr">
                      <a:noFill/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2252" name="Oval 2251"/>
                    <p:cNvSpPr/>
                    <p:nvPr/>
                  </p:nvSpPr>
                  <p:spPr>
                    <a:xfrm>
                      <a:off x="5372741" y="3036856"/>
                      <a:ext cx="391669" cy="391669"/>
                    </a:xfrm>
                    <a:prstGeom prst="ellipse">
                      <a:avLst/>
                    </a:prstGeom>
                    <a:solidFill>
                      <a:srgbClr val="415B76"/>
                    </a:solidFill>
                    <a:ln w="12700" cap="flat" cmpd="sng" algn="ctr">
                      <a:noFill/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2253" name="Oval 2252"/>
                    <p:cNvSpPr/>
                    <p:nvPr/>
                  </p:nvSpPr>
                  <p:spPr>
                    <a:xfrm>
                      <a:off x="5176905" y="3373610"/>
                      <a:ext cx="391669" cy="391669"/>
                    </a:xfrm>
                    <a:prstGeom prst="ellipse">
                      <a:avLst/>
                    </a:prstGeom>
                    <a:solidFill>
                      <a:srgbClr val="415B76"/>
                    </a:solidFill>
                    <a:ln w="12700" cap="flat" cmpd="sng" algn="ctr">
                      <a:noFill/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</p:grpSp>
            </p:grpSp>
            <p:sp>
              <p:nvSpPr>
                <p:cNvPr id="2240" name="Freeform 2239"/>
                <p:cNvSpPr/>
                <p:nvPr/>
              </p:nvSpPr>
              <p:spPr>
                <a:xfrm>
                  <a:off x="5998687" y="3330989"/>
                  <a:ext cx="786324" cy="1401932"/>
                </a:xfrm>
                <a:custGeom>
                  <a:avLst/>
                  <a:gdLst>
                    <a:gd name="connsiteX0" fmla="*/ 2983 w 786324"/>
                    <a:gd name="connsiteY0" fmla="*/ 1010262 h 1401932"/>
                    <a:gd name="connsiteX1" fmla="*/ 198818 w 786324"/>
                    <a:gd name="connsiteY1" fmla="*/ 1206097 h 1401932"/>
                    <a:gd name="connsiteX2" fmla="*/ 2983 w 786324"/>
                    <a:gd name="connsiteY2" fmla="*/ 1401932 h 1401932"/>
                    <a:gd name="connsiteX3" fmla="*/ 0 w 786324"/>
                    <a:gd name="connsiteY3" fmla="*/ 1401632 h 1401932"/>
                    <a:gd name="connsiteX4" fmla="*/ 0 w 786324"/>
                    <a:gd name="connsiteY4" fmla="*/ 1010563 h 1401932"/>
                    <a:gd name="connsiteX5" fmla="*/ 198819 w 786324"/>
                    <a:gd name="connsiteY5" fmla="*/ 673508 h 1401932"/>
                    <a:gd name="connsiteX6" fmla="*/ 394654 w 786324"/>
                    <a:gd name="connsiteY6" fmla="*/ 869343 h 1401932"/>
                    <a:gd name="connsiteX7" fmla="*/ 198819 w 786324"/>
                    <a:gd name="connsiteY7" fmla="*/ 1065178 h 1401932"/>
                    <a:gd name="connsiteX8" fmla="*/ 18374 w 786324"/>
                    <a:gd name="connsiteY8" fmla="*/ 945571 h 1401932"/>
                    <a:gd name="connsiteX9" fmla="*/ 2985 w 786324"/>
                    <a:gd name="connsiteY9" fmla="*/ 869348 h 1401932"/>
                    <a:gd name="connsiteX10" fmla="*/ 0 w 786324"/>
                    <a:gd name="connsiteY10" fmla="*/ 884133 h 1401932"/>
                    <a:gd name="connsiteX11" fmla="*/ 0 w 786324"/>
                    <a:gd name="connsiteY11" fmla="*/ 854553 h 1401932"/>
                    <a:gd name="connsiteX12" fmla="*/ 2985 w 786324"/>
                    <a:gd name="connsiteY12" fmla="*/ 869338 h 1401932"/>
                    <a:gd name="connsiteX13" fmla="*/ 18374 w 786324"/>
                    <a:gd name="connsiteY13" fmla="*/ 793115 h 1401932"/>
                    <a:gd name="connsiteX14" fmla="*/ 198819 w 786324"/>
                    <a:gd name="connsiteY14" fmla="*/ 673508 h 1401932"/>
                    <a:gd name="connsiteX15" fmla="*/ 2986 w 786324"/>
                    <a:gd name="connsiteY15" fmla="*/ 336754 h 1401932"/>
                    <a:gd name="connsiteX16" fmla="*/ 183431 w 786324"/>
                    <a:gd name="connsiteY16" fmla="*/ 456361 h 1401932"/>
                    <a:gd name="connsiteX17" fmla="*/ 198820 w 786324"/>
                    <a:gd name="connsiteY17" fmla="*/ 532584 h 1401932"/>
                    <a:gd name="connsiteX18" fmla="*/ 214209 w 786324"/>
                    <a:gd name="connsiteY18" fmla="*/ 456361 h 1401932"/>
                    <a:gd name="connsiteX19" fmla="*/ 394654 w 786324"/>
                    <a:gd name="connsiteY19" fmla="*/ 336754 h 1401932"/>
                    <a:gd name="connsiteX20" fmla="*/ 590489 w 786324"/>
                    <a:gd name="connsiteY20" fmla="*/ 532589 h 1401932"/>
                    <a:gd name="connsiteX21" fmla="*/ 394654 w 786324"/>
                    <a:gd name="connsiteY21" fmla="*/ 728424 h 1401932"/>
                    <a:gd name="connsiteX22" fmla="*/ 214209 w 786324"/>
                    <a:gd name="connsiteY22" fmla="*/ 608817 h 1401932"/>
                    <a:gd name="connsiteX23" fmla="*/ 198820 w 786324"/>
                    <a:gd name="connsiteY23" fmla="*/ 532594 h 1401932"/>
                    <a:gd name="connsiteX24" fmla="*/ 183431 w 786324"/>
                    <a:gd name="connsiteY24" fmla="*/ 608817 h 1401932"/>
                    <a:gd name="connsiteX25" fmla="*/ 2986 w 786324"/>
                    <a:gd name="connsiteY25" fmla="*/ 728424 h 1401932"/>
                    <a:gd name="connsiteX26" fmla="*/ 0 w 786324"/>
                    <a:gd name="connsiteY26" fmla="*/ 727897 h 1401932"/>
                    <a:gd name="connsiteX27" fmla="*/ 0 w 786324"/>
                    <a:gd name="connsiteY27" fmla="*/ 337281 h 1401932"/>
                    <a:gd name="connsiteX28" fmla="*/ 198821 w 786324"/>
                    <a:gd name="connsiteY28" fmla="*/ 0 h 1401932"/>
                    <a:gd name="connsiteX29" fmla="*/ 379266 w 786324"/>
                    <a:gd name="connsiteY29" fmla="*/ 119607 h 1401932"/>
                    <a:gd name="connsiteX30" fmla="*/ 394655 w 786324"/>
                    <a:gd name="connsiteY30" fmla="*/ 195830 h 1401932"/>
                    <a:gd name="connsiteX31" fmla="*/ 410044 w 786324"/>
                    <a:gd name="connsiteY31" fmla="*/ 119607 h 1401932"/>
                    <a:gd name="connsiteX32" fmla="*/ 590489 w 786324"/>
                    <a:gd name="connsiteY32" fmla="*/ 0 h 1401932"/>
                    <a:gd name="connsiteX33" fmla="*/ 786324 w 786324"/>
                    <a:gd name="connsiteY33" fmla="*/ 195835 h 1401932"/>
                    <a:gd name="connsiteX34" fmla="*/ 590489 w 786324"/>
                    <a:gd name="connsiteY34" fmla="*/ 391670 h 1401932"/>
                    <a:gd name="connsiteX35" fmla="*/ 410044 w 786324"/>
                    <a:gd name="connsiteY35" fmla="*/ 272063 h 1401932"/>
                    <a:gd name="connsiteX36" fmla="*/ 394655 w 786324"/>
                    <a:gd name="connsiteY36" fmla="*/ 195840 h 1401932"/>
                    <a:gd name="connsiteX37" fmla="*/ 379266 w 786324"/>
                    <a:gd name="connsiteY37" fmla="*/ 272063 h 1401932"/>
                    <a:gd name="connsiteX38" fmla="*/ 198821 w 786324"/>
                    <a:gd name="connsiteY38" fmla="*/ 391670 h 1401932"/>
                    <a:gd name="connsiteX39" fmla="*/ 6965 w 786324"/>
                    <a:gd name="connsiteY39" fmla="*/ 235303 h 1401932"/>
                    <a:gd name="connsiteX40" fmla="*/ 2987 w 786324"/>
                    <a:gd name="connsiteY40" fmla="*/ 195840 h 1401932"/>
                    <a:gd name="connsiteX41" fmla="*/ 0 w 786324"/>
                    <a:gd name="connsiteY41" fmla="*/ 225464 h 1401932"/>
                    <a:gd name="connsiteX42" fmla="*/ 0 w 786324"/>
                    <a:gd name="connsiteY42" fmla="*/ 166206 h 1401932"/>
                    <a:gd name="connsiteX43" fmla="*/ 2987 w 786324"/>
                    <a:gd name="connsiteY43" fmla="*/ 195830 h 1401932"/>
                    <a:gd name="connsiteX44" fmla="*/ 6965 w 786324"/>
                    <a:gd name="connsiteY44" fmla="*/ 156367 h 1401932"/>
                    <a:gd name="connsiteX45" fmla="*/ 198821 w 786324"/>
                    <a:gd name="connsiteY45" fmla="*/ 0 h 14019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</a:cxnLst>
                  <a:rect l="l" t="t" r="r" b="b"/>
                  <a:pathLst>
                    <a:path w="786324" h="1401932">
                      <a:moveTo>
                        <a:pt x="2983" y="1010262"/>
                      </a:moveTo>
                      <a:cubicBezTo>
                        <a:pt x="111140" y="1010262"/>
                        <a:pt x="198818" y="1097940"/>
                        <a:pt x="198818" y="1206097"/>
                      </a:cubicBezTo>
                      <a:cubicBezTo>
                        <a:pt x="198818" y="1314254"/>
                        <a:pt x="111140" y="1401932"/>
                        <a:pt x="2983" y="1401932"/>
                      </a:cubicBezTo>
                      <a:lnTo>
                        <a:pt x="0" y="1401632"/>
                      </a:lnTo>
                      <a:lnTo>
                        <a:pt x="0" y="1010563"/>
                      </a:lnTo>
                      <a:close/>
                      <a:moveTo>
                        <a:pt x="198819" y="673508"/>
                      </a:moveTo>
                      <a:cubicBezTo>
                        <a:pt x="306976" y="673508"/>
                        <a:pt x="394654" y="761186"/>
                        <a:pt x="394654" y="869343"/>
                      </a:cubicBezTo>
                      <a:cubicBezTo>
                        <a:pt x="394654" y="977500"/>
                        <a:pt x="306976" y="1065178"/>
                        <a:pt x="198819" y="1065178"/>
                      </a:cubicBezTo>
                      <a:cubicBezTo>
                        <a:pt x="117701" y="1065178"/>
                        <a:pt x="48103" y="1015859"/>
                        <a:pt x="18374" y="945571"/>
                      </a:cubicBezTo>
                      <a:lnTo>
                        <a:pt x="2985" y="869348"/>
                      </a:lnTo>
                      <a:lnTo>
                        <a:pt x="0" y="884133"/>
                      </a:lnTo>
                      <a:lnTo>
                        <a:pt x="0" y="854553"/>
                      </a:lnTo>
                      <a:lnTo>
                        <a:pt x="2985" y="869338"/>
                      </a:lnTo>
                      <a:lnTo>
                        <a:pt x="18374" y="793115"/>
                      </a:lnTo>
                      <a:cubicBezTo>
                        <a:pt x="48103" y="722827"/>
                        <a:pt x="117701" y="673508"/>
                        <a:pt x="198819" y="673508"/>
                      </a:cubicBezTo>
                      <a:close/>
                      <a:moveTo>
                        <a:pt x="2986" y="336754"/>
                      </a:moveTo>
                      <a:cubicBezTo>
                        <a:pt x="84104" y="336754"/>
                        <a:pt x="153702" y="386073"/>
                        <a:pt x="183431" y="456361"/>
                      </a:cubicBezTo>
                      <a:lnTo>
                        <a:pt x="198820" y="532584"/>
                      </a:lnTo>
                      <a:lnTo>
                        <a:pt x="214209" y="456361"/>
                      </a:lnTo>
                      <a:cubicBezTo>
                        <a:pt x="243938" y="386073"/>
                        <a:pt x="313536" y="336754"/>
                        <a:pt x="394654" y="336754"/>
                      </a:cubicBezTo>
                      <a:cubicBezTo>
                        <a:pt x="502811" y="336754"/>
                        <a:pt x="590489" y="424432"/>
                        <a:pt x="590489" y="532589"/>
                      </a:cubicBezTo>
                      <a:cubicBezTo>
                        <a:pt x="590489" y="640746"/>
                        <a:pt x="502811" y="728424"/>
                        <a:pt x="394654" y="728424"/>
                      </a:cubicBezTo>
                      <a:cubicBezTo>
                        <a:pt x="313536" y="728424"/>
                        <a:pt x="243938" y="679105"/>
                        <a:pt x="214209" y="608817"/>
                      </a:cubicBezTo>
                      <a:lnTo>
                        <a:pt x="198820" y="532594"/>
                      </a:lnTo>
                      <a:lnTo>
                        <a:pt x="183431" y="608817"/>
                      </a:lnTo>
                      <a:cubicBezTo>
                        <a:pt x="153702" y="679105"/>
                        <a:pt x="84104" y="728424"/>
                        <a:pt x="2986" y="728424"/>
                      </a:cubicBezTo>
                      <a:lnTo>
                        <a:pt x="0" y="727897"/>
                      </a:lnTo>
                      <a:lnTo>
                        <a:pt x="0" y="337281"/>
                      </a:lnTo>
                      <a:close/>
                      <a:moveTo>
                        <a:pt x="198821" y="0"/>
                      </a:moveTo>
                      <a:cubicBezTo>
                        <a:pt x="279939" y="0"/>
                        <a:pt x="349537" y="49319"/>
                        <a:pt x="379266" y="119607"/>
                      </a:cubicBezTo>
                      <a:lnTo>
                        <a:pt x="394655" y="195830"/>
                      </a:lnTo>
                      <a:lnTo>
                        <a:pt x="410044" y="119607"/>
                      </a:lnTo>
                      <a:cubicBezTo>
                        <a:pt x="439773" y="49319"/>
                        <a:pt x="509372" y="0"/>
                        <a:pt x="590489" y="0"/>
                      </a:cubicBezTo>
                      <a:cubicBezTo>
                        <a:pt x="698646" y="0"/>
                        <a:pt x="786324" y="87678"/>
                        <a:pt x="786324" y="195835"/>
                      </a:cubicBezTo>
                      <a:cubicBezTo>
                        <a:pt x="786324" y="303992"/>
                        <a:pt x="698646" y="391670"/>
                        <a:pt x="590489" y="391670"/>
                      </a:cubicBezTo>
                      <a:cubicBezTo>
                        <a:pt x="509372" y="391670"/>
                        <a:pt x="439773" y="342351"/>
                        <a:pt x="410044" y="272063"/>
                      </a:cubicBezTo>
                      <a:lnTo>
                        <a:pt x="394655" y="195840"/>
                      </a:lnTo>
                      <a:lnTo>
                        <a:pt x="379266" y="272063"/>
                      </a:lnTo>
                      <a:cubicBezTo>
                        <a:pt x="349537" y="342351"/>
                        <a:pt x="279939" y="391670"/>
                        <a:pt x="198821" y="391670"/>
                      </a:cubicBezTo>
                      <a:cubicBezTo>
                        <a:pt x="104184" y="391670"/>
                        <a:pt x="25226" y="324541"/>
                        <a:pt x="6965" y="235303"/>
                      </a:cubicBezTo>
                      <a:lnTo>
                        <a:pt x="2987" y="195840"/>
                      </a:lnTo>
                      <a:lnTo>
                        <a:pt x="0" y="225464"/>
                      </a:lnTo>
                      <a:lnTo>
                        <a:pt x="0" y="166206"/>
                      </a:lnTo>
                      <a:lnTo>
                        <a:pt x="2987" y="195830"/>
                      </a:lnTo>
                      <a:lnTo>
                        <a:pt x="6965" y="156367"/>
                      </a:lnTo>
                      <a:cubicBezTo>
                        <a:pt x="25226" y="67128"/>
                        <a:pt x="104184" y="0"/>
                        <a:pt x="198821" y="0"/>
                      </a:cubicBezTo>
                      <a:close/>
                    </a:path>
                  </a:pathLst>
                </a:custGeom>
                <a:solidFill>
                  <a:sysClr val="windowText" lastClr="000000">
                    <a:alpha val="15000"/>
                  </a:sys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2233" name="Rectangle 2232"/>
              <p:cNvSpPr/>
              <p:nvPr/>
            </p:nvSpPr>
            <p:spPr>
              <a:xfrm>
                <a:off x="1879878" y="3181017"/>
                <a:ext cx="162318" cy="598865"/>
              </a:xfrm>
              <a:prstGeom prst="rect">
                <a:avLst/>
              </a:prstGeom>
              <a:solidFill>
                <a:srgbClr val="ED7D3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234" name="Rectangle 2233"/>
              <p:cNvSpPr/>
              <p:nvPr/>
            </p:nvSpPr>
            <p:spPr>
              <a:xfrm>
                <a:off x="2266142" y="3550715"/>
                <a:ext cx="162318" cy="227701"/>
              </a:xfrm>
              <a:prstGeom prst="rect">
                <a:avLst/>
              </a:prstGeom>
              <a:solidFill>
                <a:srgbClr val="ED7D3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235" name="Rectangle 2234"/>
              <p:cNvSpPr/>
              <p:nvPr/>
            </p:nvSpPr>
            <p:spPr>
              <a:xfrm>
                <a:off x="3504643" y="3402527"/>
                <a:ext cx="162318" cy="379502"/>
              </a:xfrm>
              <a:prstGeom prst="rect">
                <a:avLst/>
              </a:prstGeom>
              <a:solidFill>
                <a:srgbClr val="ED7D3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cxnSp>
            <p:nvCxnSpPr>
              <p:cNvPr id="2236" name="Straight Connector 2235"/>
              <p:cNvCxnSpPr/>
              <p:nvPr/>
            </p:nvCxnSpPr>
            <p:spPr>
              <a:xfrm>
                <a:off x="1809549" y="3789256"/>
                <a:ext cx="1982805" cy="0"/>
              </a:xfrm>
              <a:prstGeom prst="line">
                <a:avLst/>
              </a:prstGeom>
              <a:noFill/>
              <a:ln w="762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sp>
            <p:nvSpPr>
              <p:cNvPr id="2237" name="Rectangle 2236"/>
              <p:cNvSpPr/>
              <p:nvPr/>
            </p:nvSpPr>
            <p:spPr>
              <a:xfrm>
                <a:off x="2707832" y="3102658"/>
                <a:ext cx="162318" cy="645152"/>
              </a:xfrm>
              <a:prstGeom prst="rect">
                <a:avLst/>
              </a:prstGeom>
              <a:solidFill>
                <a:srgbClr val="ED7D3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238" name="Rectangle 2237"/>
              <p:cNvSpPr/>
              <p:nvPr/>
            </p:nvSpPr>
            <p:spPr>
              <a:xfrm>
                <a:off x="3108277" y="3251966"/>
                <a:ext cx="162318" cy="493352"/>
              </a:xfrm>
              <a:prstGeom prst="rect">
                <a:avLst/>
              </a:prstGeom>
              <a:solidFill>
                <a:srgbClr val="ED7D3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2302" name="TextBox 2301"/>
          <p:cNvSpPr txBox="1"/>
          <p:nvPr/>
        </p:nvSpPr>
        <p:spPr>
          <a:xfrm>
            <a:off x="7995490" y="2366725"/>
            <a:ext cx="12596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 dirty="0">
                <a:solidFill>
                  <a:prstClr val="black"/>
                </a:solidFill>
                <a:latin typeface="+mj-lt"/>
              </a:rPr>
              <a:t>i.e. …</a:t>
            </a:r>
            <a:endParaRPr lang="en-US" sz="2800" dirty="0">
              <a:solidFill>
                <a:prstClr val="black"/>
              </a:solidFill>
              <a:latin typeface="+mj-lt"/>
            </a:endParaRPr>
          </a:p>
        </p:txBody>
      </p:sp>
      <p:grpSp>
        <p:nvGrpSpPr>
          <p:cNvPr id="2306" name="Group 2305"/>
          <p:cNvGrpSpPr/>
          <p:nvPr/>
        </p:nvGrpSpPr>
        <p:grpSpPr>
          <a:xfrm>
            <a:off x="477766" y="1397059"/>
            <a:ext cx="1347061" cy="909199"/>
            <a:chOff x="477766" y="955271"/>
            <a:chExt cx="1347061" cy="909199"/>
          </a:xfrm>
        </p:grpSpPr>
        <p:sp>
          <p:nvSpPr>
            <p:cNvPr id="2303" name="Oval 2302"/>
            <p:cNvSpPr/>
            <p:nvPr/>
          </p:nvSpPr>
          <p:spPr>
            <a:xfrm>
              <a:off x="477766" y="1173989"/>
              <a:ext cx="311085" cy="311085"/>
            </a:xfrm>
            <a:prstGeom prst="ellipse">
              <a:avLst/>
            </a:prstGeom>
            <a:solidFill>
              <a:sysClr val="windowText" lastClr="000000"/>
            </a:solidFill>
            <a:ln w="190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04" name="TextBox 2303"/>
                <p:cNvSpPr txBox="1"/>
                <p:nvPr/>
              </p:nvSpPr>
              <p:spPr>
                <a:xfrm>
                  <a:off x="542980" y="1008203"/>
                  <a:ext cx="1011723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IN" sz="3200" b="0" i="1" smtClean="0">
                            <a:latin typeface="Cambria Math" panose="02040503050406030204" pitchFamily="18" charset="0"/>
                          </a:rPr>
                          <m:t>=</m:t>
                        </m:r>
                      </m:oMath>
                    </m:oMathPara>
                  </a14:m>
                  <a:endParaRPr lang="en-IN" sz="3200" dirty="0"/>
                </a:p>
              </p:txBody>
            </p:sp>
          </mc:Choice>
          <mc:Fallback xmlns="">
            <p:sp>
              <p:nvSpPr>
                <p:cNvPr id="2304" name="TextBox 230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2980" y="1008203"/>
                  <a:ext cx="1011723" cy="584775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2305" name="Picture 230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19522" y="955271"/>
              <a:ext cx="505305" cy="909199"/>
            </a:xfrm>
            <a:prstGeom prst="rect">
              <a:avLst/>
            </a:prstGeom>
          </p:spPr>
        </p:pic>
      </p:grpSp>
      <p:sp>
        <p:nvSpPr>
          <p:cNvPr id="2320" name="Rectangular Callout 2319"/>
          <p:cNvSpPr/>
          <p:nvPr/>
        </p:nvSpPr>
        <p:spPr>
          <a:xfrm>
            <a:off x="1011117" y="88445"/>
            <a:ext cx="9512761" cy="1213891"/>
          </a:xfrm>
          <a:prstGeom prst="wedgeRectCallout">
            <a:avLst>
              <a:gd name="adj1" fmla="val 57695"/>
              <a:gd name="adj2" fmla="val 46279"/>
            </a:avLst>
          </a:prstGeom>
          <a:solidFill>
            <a:schemeClr val="tx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+mj-lt"/>
              </a:rPr>
              <a:t>Instead of just storing a few active labels at leaves, can store how popular those labels are as well (e.g. count how many times each active label occurred in train points that reached that leaf) – can allow us to rank labels</a:t>
            </a:r>
          </a:p>
        </p:txBody>
      </p:sp>
    </p:spTree>
    <p:extLst>
      <p:ext uri="{BB962C8B-B14F-4D97-AF65-F5344CB8AC3E}">
        <p14:creationId xmlns:p14="http://schemas.microsoft.com/office/powerpoint/2010/main" val="4282409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48148E-6 L 0 0.26667 " pathEditMode="relative" rAng="0" ptsTypes="AA">
                                      <p:cBhvr>
                                        <p:cTn id="19" dur="1000" fill="hold"/>
                                        <p:tgtEl>
                                          <p:spTgt spid="11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.26667 L -0.03607 0.26667 " pathEditMode="relative" rAng="0" ptsTypes="AA">
                                      <p:cBhvr>
                                        <p:cTn id="22" dur="500" fill="hold"/>
                                        <p:tgtEl>
                                          <p:spTgt spid="11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1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42" presetClass="path" presetSubtype="0" accel="50000" decel="5000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607 0.26667 L -0.07904 0.40648 " pathEditMode="relative" rAng="0" ptsTypes="AA">
                                      <p:cBhvr>
                                        <p:cTn id="25" dur="1000" fill="hold"/>
                                        <p:tgtEl>
                                          <p:spTgt spid="11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48" y="69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42" presetClass="path" presetSubtype="0" accel="50000" decel="5000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904 0.40648 L -0.07904 0.48079 " pathEditMode="relative" rAng="0" ptsTypes="AA">
                                      <p:cBhvr>
                                        <p:cTn id="28" dur="500" fill="hold"/>
                                        <p:tgtEl>
                                          <p:spTgt spid="11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7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42" presetClass="path" presetSubtype="0" accel="50000" decel="50000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904 0.48079 L -0.11823 0.58426 " pathEditMode="relative" rAng="0" ptsTypes="AA">
                                      <p:cBhvr>
                                        <p:cTn id="31" dur="1000" fill="hold"/>
                                        <p:tgtEl>
                                          <p:spTgt spid="11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66" y="5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42" presetClass="path" presetSubtype="0" accel="50000" decel="50000" fill="hold" grpId="6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1823 0.58426 L -0.11823 0.62315 " pathEditMode="relative" rAng="0" ptsTypes="AA">
                                      <p:cBhvr>
                                        <p:cTn id="34" dur="500" fill="hold"/>
                                        <p:tgtEl>
                                          <p:spTgt spid="11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grpId="7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1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9" dur="1000" fill="hold"/>
                                        <p:tgtEl>
                                          <p:spTgt spid="2150"/>
                                        </p:tgtEl>
                                      </p:cBhvr>
                                      <p:by x="250000" y="250000"/>
                                    </p:animScale>
                                  </p:childTnLst>
                                </p:cTn>
                              </p:par>
                              <p:par>
                                <p:cTn id="5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48148E-6 L 0.27227 0.02963 " pathEditMode="relative" rAng="0" ptsTypes="AA">
                                      <p:cBhvr>
                                        <p:cTn id="51" dur="1000" fill="hold"/>
                                        <p:tgtEl>
                                          <p:spTgt spid="21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607" y="14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2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21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4" grpId="0" animBg="1"/>
      <p:bldP spid="1154" grpId="1" animBg="1"/>
      <p:bldP spid="1154" grpId="2" animBg="1"/>
      <p:bldP spid="1154" grpId="3" animBg="1"/>
      <p:bldP spid="1154" grpId="4" animBg="1"/>
      <p:bldP spid="1154" grpId="5" animBg="1"/>
      <p:bldP spid="1154" grpId="6" animBg="1"/>
      <p:bldP spid="1154" grpId="7" animBg="1"/>
      <p:bldP spid="1155" grpId="0" animBg="1"/>
      <p:bldP spid="2302" grpId="0"/>
      <p:bldP spid="2320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Recommendation using Linear Models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410632" y="1111623"/>
                <a:ext cx="5764742" cy="5874804"/>
              </a:xfrm>
            </p:spPr>
            <p:txBody>
              <a:bodyPr>
                <a:normAutofit/>
              </a:bodyPr>
              <a:lstStyle/>
              <a:p>
                <a:r>
                  <a:rPr lang="en-IN" dirty="0"/>
                  <a:t>Treat each label as independent binary classification problem</a:t>
                </a:r>
              </a:p>
              <a:p>
                <a:pPr lvl="2"/>
                <a:r>
                  <a:rPr lang="en-IN" dirty="0"/>
                  <a:t>This approach is known as </a:t>
                </a:r>
                <a:r>
                  <a:rPr lang="en-IN" b="1" dirty="0"/>
                  <a:t>binary relevance</a:t>
                </a:r>
                <a:r>
                  <a:rPr lang="en-IN" dirty="0"/>
                  <a:t> – gives good accuracies but not scalable if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IN" dirty="0"/>
                  <a:t> is large </a:t>
                </a:r>
                <a:r>
                  <a:rPr lang="en-IN" i="0" dirty="0">
                    <a:sym typeface="Wingdings" panose="05000000000000000000" pitchFamily="2" charset="2"/>
                  </a:rPr>
                  <a:t></a:t>
                </a:r>
                <a:endParaRPr lang="en-IN" i="0" dirty="0"/>
              </a:p>
              <a:p>
                <a:pPr lvl="2"/>
                <a:r>
                  <a:rPr lang="en-IN" dirty="0"/>
                  <a:t>Total of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IN" dirty="0"/>
                  <a:t> binary problems – learn a separate linear model for each</a:t>
                </a:r>
              </a:p>
              <a:p>
                <a:pPr lvl="3"/>
                <a:r>
                  <a:rPr lang="en-IN" dirty="0"/>
                  <a:t>E.g.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IN" b="1" i="0">
                            <a:latin typeface="Cambria Math" panose="02040503050406030204" pitchFamily="18" charset="0"/>
                          </a:rPr>
                          <m:t>𝐲</m:t>
                        </m:r>
                      </m:e>
                      <m:sub>
                        <m:r>
                          <a:rPr lang="en-IN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>
                        <m:r>
                          <a:rPr lang="en-IN" i="1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bSup>
                    <m:r>
                      <a:rPr lang="en-IN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IN" i="0">
                        <a:latin typeface="Cambria Math" panose="02040503050406030204" pitchFamily="18" charset="0"/>
                      </a:rPr>
                      <m:t>sign</m:t>
                    </m:r>
                    <m:d>
                      <m:d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⟨"/>
                            <m:endChr m:val="⟩"/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IN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IN" b="1" i="0">
                                    <a:latin typeface="Cambria Math" panose="02040503050406030204" pitchFamily="18" charset="0"/>
                                  </a:rPr>
                                  <m:t>𝐰</m:t>
                                </m:r>
                              </m:e>
                              <m:sup>
                                <m:r>
                                  <a:rPr lang="en-IN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p>
                            </m:sSup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p>
                              <m:sSupPr>
                                <m:ctrlPr>
                                  <a:rPr lang="en-IN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IN" b="1" i="0">
                                    <a:latin typeface="Cambria Math" panose="02040503050406030204" pitchFamily="18" charset="0"/>
                                  </a:rPr>
                                  <m:t>𝐱</m:t>
                                </m:r>
                              </m:e>
                              <m:sup>
                                <m:r>
                                  <a:rPr lang="en-IN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p>
                            </m:sSup>
                          </m:e>
                        </m:d>
                      </m:e>
                    </m:d>
                  </m:oMath>
                </a14:m>
                <a:endParaRPr lang="en-IN" dirty="0"/>
              </a:p>
              <a:p>
                <a:pPr lvl="2"/>
                <a:r>
                  <a:rPr lang="en-IN" dirty="0"/>
                  <a:t>May use any binary </a:t>
                </a:r>
                <a:r>
                  <a:rPr lang="en-IN" dirty="0" err="1"/>
                  <a:t>classfn</a:t>
                </a:r>
                <a:r>
                  <a:rPr lang="en-IN" dirty="0"/>
                  <a:t> method to learn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b="1" i="0">
                            <a:latin typeface="Cambria Math" panose="02040503050406030204" pitchFamily="18" charset="0"/>
                          </a:rPr>
                          <m:t>𝐰</m:t>
                        </m:r>
                      </m:e>
                      <m:sup>
                        <m:r>
                          <a:rPr lang="en-IN">
                            <a:latin typeface="Cambria Math" panose="02040503050406030204" pitchFamily="18" charset="0"/>
                          </a:rPr>
                          <m:t>𝑗</m:t>
                        </m:r>
                      </m:sup>
                    </m:sSup>
                    <m:r>
                      <a:rPr lang="en-IN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=1…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IN" dirty="0"/>
                  <a:t> e.g. SVMs</a:t>
                </a:r>
              </a:p>
              <a:p>
                <a:pPr lvl="2"/>
                <a:r>
                  <a:rPr lang="en-IN" dirty="0"/>
                  <a:t>May also use probabilistic methods</a:t>
                </a:r>
              </a:p>
              <a:p>
                <a:pPr lvl="3"/>
                <a:r>
                  <a:rPr lang="en-IN" dirty="0"/>
                  <a:t>E.g. assume user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IN" dirty="0"/>
                  <a:t> likes item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IN" dirty="0"/>
                  <a:t> with probability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IN" b="1" i="0" smtClean="0">
                            <a:latin typeface="Cambria Math" panose="02040503050406030204" pitchFamily="18" charset="0"/>
                          </a:rPr>
                          <m:t>𝛈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bSup>
                    <m:r>
                      <a:rPr lang="en-IN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IN" b="0" i="0" smtClean="0">
                        <a:latin typeface="Cambria Math" panose="02040503050406030204" pitchFamily="18" charset="0"/>
                      </a:rPr>
                      <m:t>sigmoid</m:t>
                    </m:r>
                    <m:d>
                      <m:d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⟨"/>
                            <m:endChr m:val="⟩"/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IN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IN" b="1">
                                    <a:latin typeface="Cambria Math" panose="02040503050406030204" pitchFamily="18" charset="0"/>
                                  </a:rPr>
                                  <m:t>𝐰</m:t>
                                </m:r>
                              </m:e>
                              <m:sup>
                                <m:r>
                                  <a:rPr lang="en-IN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p>
                            </m:sSup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p>
                              <m:sSupPr>
                                <m:ctrlPr>
                                  <a:rPr lang="en-IN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IN" b="1">
                                    <a:latin typeface="Cambria Math" panose="02040503050406030204" pitchFamily="18" charset="0"/>
                                  </a:rPr>
                                  <m:t>𝐱</m:t>
                                </m:r>
                              </m:e>
                              <m:sup>
                                <m:r>
                                  <a:rPr lang="en-IN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p>
                            </m:sSup>
                          </m:e>
                        </m:d>
                      </m:e>
                    </m:d>
                  </m:oMath>
                </a14:m>
                <a:endParaRPr lang="en-IN" dirty="0"/>
              </a:p>
              <a:p>
                <a:pPr lvl="2"/>
                <a:r>
                  <a:rPr lang="en-IN" dirty="0"/>
                  <a:t>Use logistic regression to learn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b="1" i="0">
                            <a:latin typeface="Cambria Math" panose="02040503050406030204" pitchFamily="18" charset="0"/>
                          </a:rPr>
                          <m:t>𝐰</m:t>
                        </m:r>
                      </m:e>
                      <m:sup>
                        <m:r>
                          <a:rPr lang="en-IN">
                            <a:latin typeface="Cambria Math" panose="02040503050406030204" pitchFamily="18" charset="0"/>
                          </a:rPr>
                          <m:t>𝑗</m:t>
                        </m:r>
                      </m:sup>
                    </m:sSup>
                  </m:oMath>
                </a14:m>
                <a:endParaRPr lang="en-IN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410632" y="1111623"/>
                <a:ext cx="5764742" cy="5874804"/>
              </a:xfrm>
              <a:blipFill>
                <a:blip r:embed="rId4"/>
                <a:stretch>
                  <a:fillRect l="-1164" t="-2490" r="-3175" b="-1763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B8E69-23A9-4619-9CFE-E27BFD8A78F9}" type="slidenum">
              <a:rPr lang="en-US" smtClean="0"/>
              <a:t>31</a:t>
            </a:fld>
            <a:endParaRPr lang="en-US"/>
          </a:p>
        </p:txBody>
      </p:sp>
      <p:sp>
        <p:nvSpPr>
          <p:cNvPr id="98" name="Oval 97"/>
          <p:cNvSpPr/>
          <p:nvPr/>
        </p:nvSpPr>
        <p:spPr>
          <a:xfrm>
            <a:off x="0" y="1644291"/>
            <a:ext cx="4174849" cy="3069417"/>
          </a:xfrm>
          <a:prstGeom prst="ellipse">
            <a:avLst/>
          </a:prstGeom>
          <a:solidFill>
            <a:schemeClr val="accent2">
              <a:lumMod val="50000"/>
              <a:alpha val="88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99" name="Group 98"/>
          <p:cNvGrpSpPr/>
          <p:nvPr/>
        </p:nvGrpSpPr>
        <p:grpSpPr>
          <a:xfrm>
            <a:off x="2232326" y="3369390"/>
            <a:ext cx="709985" cy="860112"/>
            <a:chOff x="3467357" y="1386489"/>
            <a:chExt cx="1630321" cy="1975053"/>
          </a:xfrm>
        </p:grpSpPr>
        <p:sp>
          <p:nvSpPr>
            <p:cNvPr id="100" name="Oval 99"/>
            <p:cNvSpPr/>
            <p:nvPr/>
          </p:nvSpPr>
          <p:spPr>
            <a:xfrm>
              <a:off x="3467357" y="1731220"/>
              <a:ext cx="1630321" cy="1630321"/>
            </a:xfrm>
            <a:prstGeom prst="ellipse">
              <a:avLst/>
            </a:prstGeom>
            <a:solidFill>
              <a:srgbClr val="F8B61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1" name="Freeform 100"/>
            <p:cNvSpPr/>
            <p:nvPr/>
          </p:nvSpPr>
          <p:spPr>
            <a:xfrm>
              <a:off x="4267611" y="1731220"/>
              <a:ext cx="830067" cy="1630322"/>
            </a:xfrm>
            <a:custGeom>
              <a:avLst/>
              <a:gdLst>
                <a:gd name="connsiteX0" fmla="*/ 14906 w 830067"/>
                <a:gd name="connsiteY0" fmla="*/ 0 h 1630322"/>
                <a:gd name="connsiteX1" fmla="*/ 830067 w 830067"/>
                <a:gd name="connsiteY1" fmla="*/ 815161 h 1630322"/>
                <a:gd name="connsiteX2" fmla="*/ 14906 w 830067"/>
                <a:gd name="connsiteY2" fmla="*/ 1630322 h 1630322"/>
                <a:gd name="connsiteX3" fmla="*/ 0 w 830067"/>
                <a:gd name="connsiteY3" fmla="*/ 1628819 h 1630322"/>
                <a:gd name="connsiteX4" fmla="*/ 0 w 830067"/>
                <a:gd name="connsiteY4" fmla="*/ 1503 h 1630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0067" h="1630322">
                  <a:moveTo>
                    <a:pt x="14906" y="0"/>
                  </a:moveTo>
                  <a:cubicBezTo>
                    <a:pt x="465107" y="0"/>
                    <a:pt x="830067" y="364960"/>
                    <a:pt x="830067" y="815161"/>
                  </a:cubicBezTo>
                  <a:cubicBezTo>
                    <a:pt x="830067" y="1265362"/>
                    <a:pt x="465107" y="1630322"/>
                    <a:pt x="14906" y="1630322"/>
                  </a:cubicBezTo>
                  <a:lnTo>
                    <a:pt x="0" y="1628819"/>
                  </a:lnTo>
                  <a:lnTo>
                    <a:pt x="0" y="1503"/>
                  </a:lnTo>
                  <a:close/>
                </a:path>
              </a:pathLst>
            </a:custGeom>
            <a:solidFill>
              <a:srgbClr val="F19E12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02" name="Group 101"/>
            <p:cNvGrpSpPr/>
            <p:nvPr/>
          </p:nvGrpSpPr>
          <p:grpSpPr>
            <a:xfrm rot="2700000">
              <a:off x="4357498" y="1170969"/>
              <a:ext cx="426826" cy="857866"/>
              <a:chOff x="4910359" y="1566848"/>
              <a:chExt cx="309771" cy="622600"/>
            </a:xfrm>
          </p:grpSpPr>
          <p:sp>
            <p:nvSpPr>
              <p:cNvPr id="103" name="Freeform 102"/>
              <p:cNvSpPr/>
              <p:nvPr/>
            </p:nvSpPr>
            <p:spPr>
              <a:xfrm rot="16200000">
                <a:off x="4753945" y="1723262"/>
                <a:ext cx="622599" cy="309771"/>
              </a:xfrm>
              <a:custGeom>
                <a:avLst/>
                <a:gdLst>
                  <a:gd name="connsiteX0" fmla="*/ 311022 w 622599"/>
                  <a:gd name="connsiteY0" fmla="*/ 1 h 309771"/>
                  <a:gd name="connsiteX1" fmla="*/ 554886 w 622599"/>
                  <a:gd name="connsiteY1" fmla="*/ 87690 h 309771"/>
                  <a:gd name="connsiteX2" fmla="*/ 620070 w 622599"/>
                  <a:gd name="connsiteY2" fmla="*/ 153608 h 309771"/>
                  <a:gd name="connsiteX3" fmla="*/ 620481 w 622599"/>
                  <a:gd name="connsiteY3" fmla="*/ 153605 h 309771"/>
                  <a:gd name="connsiteX4" fmla="*/ 620274 w 622599"/>
                  <a:gd name="connsiteY4" fmla="*/ 153815 h 309771"/>
                  <a:gd name="connsiteX5" fmla="*/ 622599 w 622599"/>
                  <a:gd name="connsiteY5" fmla="*/ 156166 h 309771"/>
                  <a:gd name="connsiteX6" fmla="*/ 617944 w 622599"/>
                  <a:gd name="connsiteY6" fmla="*/ 156177 h 309771"/>
                  <a:gd name="connsiteX7" fmla="*/ 553568 w 622599"/>
                  <a:gd name="connsiteY7" fmla="*/ 221424 h 309771"/>
                  <a:gd name="connsiteX8" fmla="*/ 2658 w 622599"/>
                  <a:gd name="connsiteY8" fmla="*/ 158149 h 309771"/>
                  <a:gd name="connsiteX9" fmla="*/ 118479 w 622599"/>
                  <a:gd name="connsiteY9" fmla="*/ 157297 h 309771"/>
                  <a:gd name="connsiteX10" fmla="*/ 0 w 622599"/>
                  <a:gd name="connsiteY10" fmla="*/ 157563 h 309771"/>
                  <a:gd name="connsiteX11" fmla="*/ 311022 w 622599"/>
                  <a:gd name="connsiteY11" fmla="*/ 1 h 3097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22599" h="309771">
                    <a:moveTo>
                      <a:pt x="311022" y="1"/>
                    </a:moveTo>
                    <a:cubicBezTo>
                      <a:pt x="396643" y="-192"/>
                      <a:pt x="482317" y="29028"/>
                      <a:pt x="554886" y="87690"/>
                    </a:cubicBezTo>
                    <a:lnTo>
                      <a:pt x="620070" y="153608"/>
                    </a:lnTo>
                    <a:lnTo>
                      <a:pt x="620481" y="153605"/>
                    </a:lnTo>
                    <a:lnTo>
                      <a:pt x="620274" y="153815"/>
                    </a:lnTo>
                    <a:lnTo>
                      <a:pt x="622599" y="156166"/>
                    </a:lnTo>
                    <a:lnTo>
                      <a:pt x="617944" y="156177"/>
                    </a:lnTo>
                    <a:lnTo>
                      <a:pt x="553568" y="221424"/>
                    </a:lnTo>
                    <a:cubicBezTo>
                      <a:pt x="386280" y="357309"/>
                      <a:pt x="148614" y="336615"/>
                      <a:pt x="2658" y="158149"/>
                    </a:cubicBezTo>
                    <a:lnTo>
                      <a:pt x="118479" y="157297"/>
                    </a:lnTo>
                    <a:lnTo>
                      <a:pt x="0" y="157563"/>
                    </a:lnTo>
                    <a:cubicBezTo>
                      <a:pt x="82792" y="52801"/>
                      <a:pt x="196861" y="257"/>
                      <a:pt x="311022" y="1"/>
                    </a:cubicBezTo>
                    <a:close/>
                  </a:path>
                </a:pathLst>
              </a:custGeom>
              <a:solidFill>
                <a:srgbClr val="58D68F"/>
              </a:solidFill>
              <a:ln w="635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4" name="Freeform 103"/>
              <p:cNvSpPr/>
              <p:nvPr/>
            </p:nvSpPr>
            <p:spPr>
              <a:xfrm>
                <a:off x="5065243" y="1566849"/>
                <a:ext cx="154886" cy="622599"/>
              </a:xfrm>
              <a:custGeom>
                <a:avLst/>
                <a:gdLst>
                  <a:gd name="connsiteX0" fmla="*/ 1281 w 154886"/>
                  <a:gd name="connsiteY0" fmla="*/ 0 h 622599"/>
                  <a:gd name="connsiteX1" fmla="*/ 1292 w 154886"/>
                  <a:gd name="connsiteY1" fmla="*/ 4655 h 622599"/>
                  <a:gd name="connsiteX2" fmla="*/ 66539 w 154886"/>
                  <a:gd name="connsiteY2" fmla="*/ 69031 h 622599"/>
                  <a:gd name="connsiteX3" fmla="*/ 3264 w 154886"/>
                  <a:gd name="connsiteY3" fmla="*/ 619941 h 622599"/>
                  <a:gd name="connsiteX4" fmla="*/ 2412 w 154886"/>
                  <a:gd name="connsiteY4" fmla="*/ 504120 h 622599"/>
                  <a:gd name="connsiteX5" fmla="*/ 2678 w 154886"/>
                  <a:gd name="connsiteY5" fmla="*/ 622599 h 622599"/>
                  <a:gd name="connsiteX6" fmla="*/ 0 w 154886"/>
                  <a:gd name="connsiteY6" fmla="*/ 619972 h 622599"/>
                  <a:gd name="connsiteX7" fmla="*/ 0 w 154886"/>
                  <a:gd name="connsiteY7" fmla="*/ 1267 h 6225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4886" h="622599">
                    <a:moveTo>
                      <a:pt x="1281" y="0"/>
                    </a:moveTo>
                    <a:lnTo>
                      <a:pt x="1292" y="4655"/>
                    </a:lnTo>
                    <a:lnTo>
                      <a:pt x="66539" y="69031"/>
                    </a:lnTo>
                    <a:cubicBezTo>
                      <a:pt x="202424" y="236319"/>
                      <a:pt x="181730" y="473985"/>
                      <a:pt x="3264" y="619941"/>
                    </a:cubicBezTo>
                    <a:lnTo>
                      <a:pt x="2412" y="504120"/>
                    </a:lnTo>
                    <a:lnTo>
                      <a:pt x="2678" y="622599"/>
                    </a:lnTo>
                    <a:lnTo>
                      <a:pt x="0" y="619972"/>
                    </a:lnTo>
                    <a:lnTo>
                      <a:pt x="0" y="1267"/>
                    </a:lnTo>
                    <a:close/>
                  </a:path>
                </a:pathLst>
              </a:custGeom>
              <a:solidFill>
                <a:srgbClr val="27AE6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05" name="Group 104"/>
          <p:cNvGrpSpPr/>
          <p:nvPr/>
        </p:nvGrpSpPr>
        <p:grpSpPr>
          <a:xfrm>
            <a:off x="1609157" y="2103005"/>
            <a:ext cx="783860" cy="837892"/>
            <a:chOff x="3589257" y="1246862"/>
            <a:chExt cx="1485489" cy="1587885"/>
          </a:xfrm>
        </p:grpSpPr>
        <p:cxnSp>
          <p:nvCxnSpPr>
            <p:cNvPr id="106" name="Straight Connector 105"/>
            <p:cNvCxnSpPr/>
            <p:nvPr/>
          </p:nvCxnSpPr>
          <p:spPr>
            <a:xfrm flipV="1">
              <a:off x="3896226" y="1557868"/>
              <a:ext cx="335757" cy="789942"/>
            </a:xfrm>
            <a:prstGeom prst="line">
              <a:avLst/>
            </a:prstGeom>
            <a:noFill/>
            <a:ln w="101600" cap="flat" cmpd="sng" algn="ctr">
              <a:solidFill>
                <a:srgbClr val="58D68F"/>
              </a:solidFill>
              <a:prstDash val="solid"/>
              <a:miter lim="800000"/>
            </a:ln>
            <a:effectLst/>
          </p:spPr>
        </p:cxnSp>
        <p:cxnSp>
          <p:nvCxnSpPr>
            <p:cNvPr id="107" name="Straight Connector 106"/>
            <p:cNvCxnSpPr/>
            <p:nvPr/>
          </p:nvCxnSpPr>
          <p:spPr>
            <a:xfrm flipH="1" flipV="1">
              <a:off x="4246378" y="1557868"/>
              <a:ext cx="335757" cy="789942"/>
            </a:xfrm>
            <a:prstGeom prst="line">
              <a:avLst/>
            </a:prstGeom>
            <a:noFill/>
            <a:ln w="101600" cap="flat" cmpd="sng" algn="ctr">
              <a:solidFill>
                <a:srgbClr val="27AE60"/>
              </a:solidFill>
              <a:prstDash val="solid"/>
              <a:miter lim="800000"/>
            </a:ln>
            <a:effectLst/>
          </p:spPr>
        </p:cxnSp>
        <p:grpSp>
          <p:nvGrpSpPr>
            <p:cNvPr id="108" name="Group 107"/>
            <p:cNvGrpSpPr/>
            <p:nvPr/>
          </p:nvGrpSpPr>
          <p:grpSpPr>
            <a:xfrm>
              <a:off x="3589257" y="2220809"/>
              <a:ext cx="613937" cy="613938"/>
              <a:chOff x="4607481" y="4365751"/>
              <a:chExt cx="739649" cy="739650"/>
            </a:xfrm>
          </p:grpSpPr>
          <p:sp>
            <p:nvSpPr>
              <p:cNvPr id="115" name="Oval 114"/>
              <p:cNvSpPr/>
              <p:nvPr/>
            </p:nvSpPr>
            <p:spPr>
              <a:xfrm>
                <a:off x="4607481" y="4365751"/>
                <a:ext cx="739649" cy="739649"/>
              </a:xfrm>
              <a:prstGeom prst="ellipse">
                <a:avLst/>
              </a:prstGeom>
              <a:solidFill>
                <a:srgbClr val="C6495E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6" name="Freeform 115"/>
              <p:cNvSpPr/>
              <p:nvPr/>
            </p:nvSpPr>
            <p:spPr>
              <a:xfrm>
                <a:off x="4977304" y="4365751"/>
                <a:ext cx="369826" cy="739650"/>
              </a:xfrm>
              <a:custGeom>
                <a:avLst/>
                <a:gdLst>
                  <a:gd name="connsiteX0" fmla="*/ 1 w 369826"/>
                  <a:gd name="connsiteY0" fmla="*/ 0 h 739650"/>
                  <a:gd name="connsiteX1" fmla="*/ 369826 w 369826"/>
                  <a:gd name="connsiteY1" fmla="*/ 369825 h 739650"/>
                  <a:gd name="connsiteX2" fmla="*/ 1 w 369826"/>
                  <a:gd name="connsiteY2" fmla="*/ 739650 h 739650"/>
                  <a:gd name="connsiteX3" fmla="*/ 0 w 369826"/>
                  <a:gd name="connsiteY3" fmla="*/ 739650 h 739650"/>
                  <a:gd name="connsiteX4" fmla="*/ 0 w 369826"/>
                  <a:gd name="connsiteY4" fmla="*/ 0 h 739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69826" h="739650">
                    <a:moveTo>
                      <a:pt x="1" y="0"/>
                    </a:moveTo>
                    <a:cubicBezTo>
                      <a:pt x="204250" y="0"/>
                      <a:pt x="369826" y="165576"/>
                      <a:pt x="369826" y="369825"/>
                    </a:cubicBezTo>
                    <a:cubicBezTo>
                      <a:pt x="369826" y="574074"/>
                      <a:pt x="204250" y="739650"/>
                      <a:pt x="1" y="739650"/>
                    </a:cubicBezTo>
                    <a:lnTo>
                      <a:pt x="0" y="73965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52B42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09" name="Group 108"/>
            <p:cNvGrpSpPr/>
            <p:nvPr/>
          </p:nvGrpSpPr>
          <p:grpSpPr>
            <a:xfrm>
              <a:off x="4260773" y="2220809"/>
              <a:ext cx="613937" cy="613938"/>
              <a:chOff x="4607481" y="4365751"/>
              <a:chExt cx="739649" cy="739650"/>
            </a:xfrm>
          </p:grpSpPr>
          <p:sp>
            <p:nvSpPr>
              <p:cNvPr id="113" name="Oval 112"/>
              <p:cNvSpPr/>
              <p:nvPr/>
            </p:nvSpPr>
            <p:spPr>
              <a:xfrm>
                <a:off x="4607481" y="4365751"/>
                <a:ext cx="739649" cy="739649"/>
              </a:xfrm>
              <a:prstGeom prst="ellipse">
                <a:avLst/>
              </a:prstGeom>
              <a:solidFill>
                <a:srgbClr val="C6495E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4" name="Freeform 113"/>
              <p:cNvSpPr/>
              <p:nvPr/>
            </p:nvSpPr>
            <p:spPr>
              <a:xfrm>
                <a:off x="4977304" y="4365751"/>
                <a:ext cx="369826" cy="739650"/>
              </a:xfrm>
              <a:custGeom>
                <a:avLst/>
                <a:gdLst>
                  <a:gd name="connsiteX0" fmla="*/ 1 w 369826"/>
                  <a:gd name="connsiteY0" fmla="*/ 0 h 739650"/>
                  <a:gd name="connsiteX1" fmla="*/ 369826 w 369826"/>
                  <a:gd name="connsiteY1" fmla="*/ 369825 h 739650"/>
                  <a:gd name="connsiteX2" fmla="*/ 1 w 369826"/>
                  <a:gd name="connsiteY2" fmla="*/ 739650 h 739650"/>
                  <a:gd name="connsiteX3" fmla="*/ 0 w 369826"/>
                  <a:gd name="connsiteY3" fmla="*/ 739650 h 739650"/>
                  <a:gd name="connsiteX4" fmla="*/ 0 w 369826"/>
                  <a:gd name="connsiteY4" fmla="*/ 0 h 739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69826" h="739650">
                    <a:moveTo>
                      <a:pt x="1" y="0"/>
                    </a:moveTo>
                    <a:cubicBezTo>
                      <a:pt x="204250" y="0"/>
                      <a:pt x="369826" y="165576"/>
                      <a:pt x="369826" y="369825"/>
                    </a:cubicBezTo>
                    <a:cubicBezTo>
                      <a:pt x="369826" y="574074"/>
                      <a:pt x="204250" y="739650"/>
                      <a:pt x="1" y="739650"/>
                    </a:cubicBezTo>
                    <a:lnTo>
                      <a:pt x="0" y="73965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52B42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10" name="Group 109"/>
            <p:cNvGrpSpPr/>
            <p:nvPr/>
          </p:nvGrpSpPr>
          <p:grpSpPr>
            <a:xfrm>
              <a:off x="4189264" y="1246862"/>
              <a:ext cx="885482" cy="428318"/>
              <a:chOff x="4063354" y="1112562"/>
              <a:chExt cx="885482" cy="428318"/>
            </a:xfrm>
          </p:grpSpPr>
          <p:sp>
            <p:nvSpPr>
              <p:cNvPr id="111" name="Freeform 110"/>
              <p:cNvSpPr/>
              <p:nvPr/>
            </p:nvSpPr>
            <p:spPr>
              <a:xfrm rot="20700000">
                <a:off x="4063354" y="1112562"/>
                <a:ext cx="857864" cy="426826"/>
              </a:xfrm>
              <a:custGeom>
                <a:avLst/>
                <a:gdLst>
                  <a:gd name="connsiteX0" fmla="*/ 311022 w 622599"/>
                  <a:gd name="connsiteY0" fmla="*/ 1 h 309771"/>
                  <a:gd name="connsiteX1" fmla="*/ 554886 w 622599"/>
                  <a:gd name="connsiteY1" fmla="*/ 87690 h 309771"/>
                  <a:gd name="connsiteX2" fmla="*/ 620070 w 622599"/>
                  <a:gd name="connsiteY2" fmla="*/ 153608 h 309771"/>
                  <a:gd name="connsiteX3" fmla="*/ 620481 w 622599"/>
                  <a:gd name="connsiteY3" fmla="*/ 153605 h 309771"/>
                  <a:gd name="connsiteX4" fmla="*/ 620274 w 622599"/>
                  <a:gd name="connsiteY4" fmla="*/ 153815 h 309771"/>
                  <a:gd name="connsiteX5" fmla="*/ 622599 w 622599"/>
                  <a:gd name="connsiteY5" fmla="*/ 156166 h 309771"/>
                  <a:gd name="connsiteX6" fmla="*/ 617944 w 622599"/>
                  <a:gd name="connsiteY6" fmla="*/ 156177 h 309771"/>
                  <a:gd name="connsiteX7" fmla="*/ 553568 w 622599"/>
                  <a:gd name="connsiteY7" fmla="*/ 221424 h 309771"/>
                  <a:gd name="connsiteX8" fmla="*/ 2658 w 622599"/>
                  <a:gd name="connsiteY8" fmla="*/ 158149 h 309771"/>
                  <a:gd name="connsiteX9" fmla="*/ 118479 w 622599"/>
                  <a:gd name="connsiteY9" fmla="*/ 157297 h 309771"/>
                  <a:gd name="connsiteX10" fmla="*/ 0 w 622599"/>
                  <a:gd name="connsiteY10" fmla="*/ 157563 h 309771"/>
                  <a:gd name="connsiteX11" fmla="*/ 311022 w 622599"/>
                  <a:gd name="connsiteY11" fmla="*/ 1 h 3097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22599" h="309771">
                    <a:moveTo>
                      <a:pt x="311022" y="1"/>
                    </a:moveTo>
                    <a:cubicBezTo>
                      <a:pt x="396643" y="-192"/>
                      <a:pt x="482317" y="29028"/>
                      <a:pt x="554886" y="87690"/>
                    </a:cubicBezTo>
                    <a:lnTo>
                      <a:pt x="620070" y="153608"/>
                    </a:lnTo>
                    <a:lnTo>
                      <a:pt x="620481" y="153605"/>
                    </a:lnTo>
                    <a:lnTo>
                      <a:pt x="620274" y="153815"/>
                    </a:lnTo>
                    <a:lnTo>
                      <a:pt x="622599" y="156166"/>
                    </a:lnTo>
                    <a:lnTo>
                      <a:pt x="617944" y="156177"/>
                    </a:lnTo>
                    <a:lnTo>
                      <a:pt x="553568" y="221424"/>
                    </a:lnTo>
                    <a:cubicBezTo>
                      <a:pt x="386280" y="357309"/>
                      <a:pt x="148614" y="336615"/>
                      <a:pt x="2658" y="158149"/>
                    </a:cubicBezTo>
                    <a:lnTo>
                      <a:pt x="118479" y="157297"/>
                    </a:lnTo>
                    <a:lnTo>
                      <a:pt x="0" y="157563"/>
                    </a:lnTo>
                    <a:cubicBezTo>
                      <a:pt x="82792" y="52801"/>
                      <a:pt x="196861" y="257"/>
                      <a:pt x="311022" y="1"/>
                    </a:cubicBezTo>
                    <a:close/>
                  </a:path>
                </a:pathLst>
              </a:custGeom>
              <a:solidFill>
                <a:srgbClr val="58D68F"/>
              </a:solidFill>
              <a:ln w="635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2" name="Freeform 111"/>
              <p:cNvSpPr/>
              <p:nvPr/>
            </p:nvSpPr>
            <p:spPr>
              <a:xfrm rot="4500000">
                <a:off x="4413197" y="1005241"/>
                <a:ext cx="213414" cy="857864"/>
              </a:xfrm>
              <a:custGeom>
                <a:avLst/>
                <a:gdLst>
                  <a:gd name="connsiteX0" fmla="*/ 1281 w 154886"/>
                  <a:gd name="connsiteY0" fmla="*/ 0 h 622599"/>
                  <a:gd name="connsiteX1" fmla="*/ 1292 w 154886"/>
                  <a:gd name="connsiteY1" fmla="*/ 4655 h 622599"/>
                  <a:gd name="connsiteX2" fmla="*/ 66539 w 154886"/>
                  <a:gd name="connsiteY2" fmla="*/ 69031 h 622599"/>
                  <a:gd name="connsiteX3" fmla="*/ 3264 w 154886"/>
                  <a:gd name="connsiteY3" fmla="*/ 619941 h 622599"/>
                  <a:gd name="connsiteX4" fmla="*/ 2412 w 154886"/>
                  <a:gd name="connsiteY4" fmla="*/ 504120 h 622599"/>
                  <a:gd name="connsiteX5" fmla="*/ 2678 w 154886"/>
                  <a:gd name="connsiteY5" fmla="*/ 622599 h 622599"/>
                  <a:gd name="connsiteX6" fmla="*/ 0 w 154886"/>
                  <a:gd name="connsiteY6" fmla="*/ 619972 h 622599"/>
                  <a:gd name="connsiteX7" fmla="*/ 0 w 154886"/>
                  <a:gd name="connsiteY7" fmla="*/ 1267 h 6225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4886" h="622599">
                    <a:moveTo>
                      <a:pt x="1281" y="0"/>
                    </a:moveTo>
                    <a:lnTo>
                      <a:pt x="1292" y="4655"/>
                    </a:lnTo>
                    <a:lnTo>
                      <a:pt x="66539" y="69031"/>
                    </a:lnTo>
                    <a:cubicBezTo>
                      <a:pt x="202424" y="236319"/>
                      <a:pt x="181730" y="473985"/>
                      <a:pt x="3264" y="619941"/>
                    </a:cubicBezTo>
                    <a:lnTo>
                      <a:pt x="2412" y="504120"/>
                    </a:lnTo>
                    <a:lnTo>
                      <a:pt x="2678" y="622599"/>
                    </a:lnTo>
                    <a:lnTo>
                      <a:pt x="0" y="619972"/>
                    </a:lnTo>
                    <a:lnTo>
                      <a:pt x="0" y="1267"/>
                    </a:lnTo>
                    <a:close/>
                  </a:path>
                </a:pathLst>
              </a:custGeom>
              <a:solidFill>
                <a:srgbClr val="27AE6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17" name="Group 116"/>
          <p:cNvGrpSpPr/>
          <p:nvPr/>
        </p:nvGrpSpPr>
        <p:grpSpPr>
          <a:xfrm>
            <a:off x="2884519" y="2103089"/>
            <a:ext cx="585608" cy="810472"/>
            <a:chOff x="1633488" y="334932"/>
            <a:chExt cx="1344715" cy="1861064"/>
          </a:xfrm>
        </p:grpSpPr>
        <p:grpSp>
          <p:nvGrpSpPr>
            <p:cNvPr id="118" name="Group 117"/>
            <p:cNvGrpSpPr/>
            <p:nvPr/>
          </p:nvGrpSpPr>
          <p:grpSpPr>
            <a:xfrm>
              <a:off x="1633488" y="684696"/>
              <a:ext cx="1344715" cy="1511300"/>
              <a:chOff x="1633488" y="684696"/>
              <a:chExt cx="1344715" cy="1511300"/>
            </a:xfrm>
          </p:grpSpPr>
          <p:sp>
            <p:nvSpPr>
              <p:cNvPr id="140" name="Freeform 139"/>
              <p:cNvSpPr/>
              <p:nvPr/>
            </p:nvSpPr>
            <p:spPr>
              <a:xfrm flipH="1">
                <a:off x="1633488" y="684696"/>
                <a:ext cx="1344715" cy="1511300"/>
              </a:xfrm>
              <a:custGeom>
                <a:avLst/>
                <a:gdLst>
                  <a:gd name="connsiteX0" fmla="*/ 695217 w 1344715"/>
                  <a:gd name="connsiteY0" fmla="*/ 0 h 1511300"/>
                  <a:gd name="connsiteX1" fmla="*/ 685058 w 1344715"/>
                  <a:gd name="connsiteY1" fmla="*/ 0 h 1511300"/>
                  <a:gd name="connsiteX2" fmla="*/ 659657 w 1344715"/>
                  <a:gd name="connsiteY2" fmla="*/ 0 h 1511300"/>
                  <a:gd name="connsiteX3" fmla="*/ 649498 w 1344715"/>
                  <a:gd name="connsiteY3" fmla="*/ 0 h 1511300"/>
                  <a:gd name="connsiteX4" fmla="*/ 649498 w 1344715"/>
                  <a:gd name="connsiteY4" fmla="*/ 424 h 1511300"/>
                  <a:gd name="connsiteX5" fmla="*/ 556042 w 1344715"/>
                  <a:gd name="connsiteY5" fmla="*/ 4323 h 1511300"/>
                  <a:gd name="connsiteX6" fmla="*/ 619492 w 1344715"/>
                  <a:gd name="connsiteY6" fmla="*/ 1506592 h 1511300"/>
                  <a:gd name="connsiteX7" fmla="*/ 649498 w 1344715"/>
                  <a:gd name="connsiteY7" fmla="*/ 1509264 h 1511300"/>
                  <a:gd name="connsiteX8" fmla="*/ 649498 w 1344715"/>
                  <a:gd name="connsiteY8" fmla="*/ 1511300 h 1511300"/>
                  <a:gd name="connsiteX9" fmla="*/ 672357 w 1344715"/>
                  <a:gd name="connsiteY9" fmla="*/ 1511300 h 1511300"/>
                  <a:gd name="connsiteX10" fmla="*/ 672358 w 1344715"/>
                  <a:gd name="connsiteY10" fmla="*/ 1511300 h 1511300"/>
                  <a:gd name="connsiteX11" fmla="*/ 695217 w 1344715"/>
                  <a:gd name="connsiteY11" fmla="*/ 1511300 h 1511300"/>
                  <a:gd name="connsiteX12" fmla="*/ 695217 w 1344715"/>
                  <a:gd name="connsiteY12" fmla="*/ 1507477 h 1511300"/>
                  <a:gd name="connsiteX13" fmla="*/ 778028 w 1344715"/>
                  <a:gd name="connsiteY13" fmla="*/ 1493630 h 1511300"/>
                  <a:gd name="connsiteX14" fmla="*/ 788673 w 1344715"/>
                  <a:gd name="connsiteY14" fmla="*/ 4323 h 1511300"/>
                  <a:gd name="connsiteX15" fmla="*/ 695217 w 1344715"/>
                  <a:gd name="connsiteY15" fmla="*/ 424 h 1511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344715" h="1511300">
                    <a:moveTo>
                      <a:pt x="695217" y="0"/>
                    </a:moveTo>
                    <a:lnTo>
                      <a:pt x="685058" y="0"/>
                    </a:lnTo>
                    <a:lnTo>
                      <a:pt x="659657" y="0"/>
                    </a:lnTo>
                    <a:lnTo>
                      <a:pt x="649498" y="0"/>
                    </a:lnTo>
                    <a:lnTo>
                      <a:pt x="649498" y="424"/>
                    </a:lnTo>
                    <a:lnTo>
                      <a:pt x="556042" y="4323"/>
                    </a:lnTo>
                    <a:cubicBezTo>
                      <a:pt x="-429374" y="89872"/>
                      <a:pt x="90582" y="1417322"/>
                      <a:pt x="619492" y="1506592"/>
                    </a:cubicBezTo>
                    <a:lnTo>
                      <a:pt x="649498" y="1509264"/>
                    </a:lnTo>
                    <a:lnTo>
                      <a:pt x="649498" y="1511300"/>
                    </a:lnTo>
                    <a:lnTo>
                      <a:pt x="672357" y="1511300"/>
                    </a:lnTo>
                    <a:lnTo>
                      <a:pt x="672358" y="1511300"/>
                    </a:lnTo>
                    <a:lnTo>
                      <a:pt x="695217" y="1511300"/>
                    </a:lnTo>
                    <a:lnTo>
                      <a:pt x="695217" y="1507477"/>
                    </a:lnTo>
                    <a:lnTo>
                      <a:pt x="778028" y="1493630"/>
                    </a:lnTo>
                    <a:cubicBezTo>
                      <a:pt x="1287124" y="1330205"/>
                      <a:pt x="1741242" y="87020"/>
                      <a:pt x="788673" y="4323"/>
                    </a:cubicBezTo>
                    <a:lnTo>
                      <a:pt x="695217" y="424"/>
                    </a:lnTo>
                    <a:close/>
                  </a:path>
                </a:pathLst>
              </a:custGeom>
              <a:solidFill>
                <a:srgbClr val="E35443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1" name="Freeform 140"/>
              <p:cNvSpPr/>
              <p:nvPr/>
            </p:nvSpPr>
            <p:spPr>
              <a:xfrm flipH="1">
                <a:off x="2305845" y="684696"/>
                <a:ext cx="672358" cy="1511300"/>
              </a:xfrm>
              <a:custGeom>
                <a:avLst/>
                <a:gdLst>
                  <a:gd name="connsiteX0" fmla="*/ 672358 w 672358"/>
                  <a:gd name="connsiteY0" fmla="*/ 0 h 1511300"/>
                  <a:gd name="connsiteX1" fmla="*/ 659657 w 672358"/>
                  <a:gd name="connsiteY1" fmla="*/ 0 h 1511300"/>
                  <a:gd name="connsiteX2" fmla="*/ 649498 w 672358"/>
                  <a:gd name="connsiteY2" fmla="*/ 0 h 1511300"/>
                  <a:gd name="connsiteX3" fmla="*/ 649498 w 672358"/>
                  <a:gd name="connsiteY3" fmla="*/ 424 h 1511300"/>
                  <a:gd name="connsiteX4" fmla="*/ 556042 w 672358"/>
                  <a:gd name="connsiteY4" fmla="*/ 4323 h 1511300"/>
                  <a:gd name="connsiteX5" fmla="*/ 619492 w 672358"/>
                  <a:gd name="connsiteY5" fmla="*/ 1506592 h 1511300"/>
                  <a:gd name="connsiteX6" fmla="*/ 649498 w 672358"/>
                  <a:gd name="connsiteY6" fmla="*/ 1509264 h 1511300"/>
                  <a:gd name="connsiteX7" fmla="*/ 649498 w 672358"/>
                  <a:gd name="connsiteY7" fmla="*/ 1511300 h 1511300"/>
                  <a:gd name="connsiteX8" fmla="*/ 672357 w 672358"/>
                  <a:gd name="connsiteY8" fmla="*/ 1511300 h 1511300"/>
                  <a:gd name="connsiteX9" fmla="*/ 672358 w 672358"/>
                  <a:gd name="connsiteY9" fmla="*/ 1511300 h 1511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72358" h="1511300">
                    <a:moveTo>
                      <a:pt x="672358" y="0"/>
                    </a:moveTo>
                    <a:lnTo>
                      <a:pt x="659657" y="0"/>
                    </a:lnTo>
                    <a:lnTo>
                      <a:pt x="649498" y="0"/>
                    </a:lnTo>
                    <a:lnTo>
                      <a:pt x="649498" y="424"/>
                    </a:lnTo>
                    <a:lnTo>
                      <a:pt x="556042" y="4323"/>
                    </a:lnTo>
                    <a:cubicBezTo>
                      <a:pt x="-429374" y="89872"/>
                      <a:pt x="90582" y="1417322"/>
                      <a:pt x="619492" y="1506592"/>
                    </a:cubicBezTo>
                    <a:lnTo>
                      <a:pt x="649498" y="1509264"/>
                    </a:lnTo>
                    <a:lnTo>
                      <a:pt x="649498" y="1511300"/>
                    </a:lnTo>
                    <a:lnTo>
                      <a:pt x="672357" y="1511300"/>
                    </a:lnTo>
                    <a:lnTo>
                      <a:pt x="672358" y="1511300"/>
                    </a:lnTo>
                    <a:close/>
                  </a:path>
                </a:pathLst>
              </a:custGeom>
              <a:solidFill>
                <a:srgbClr val="D6312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19" name="Group 118"/>
            <p:cNvGrpSpPr/>
            <p:nvPr/>
          </p:nvGrpSpPr>
          <p:grpSpPr>
            <a:xfrm>
              <a:off x="1985367" y="334932"/>
              <a:ext cx="643040" cy="505060"/>
              <a:chOff x="2362639" y="273524"/>
              <a:chExt cx="643040" cy="505060"/>
            </a:xfrm>
          </p:grpSpPr>
          <p:sp>
            <p:nvSpPr>
              <p:cNvPr id="138" name="Freeform 137"/>
              <p:cNvSpPr/>
              <p:nvPr/>
            </p:nvSpPr>
            <p:spPr>
              <a:xfrm rot="10800000" flipH="1">
                <a:off x="2362639" y="273524"/>
                <a:ext cx="643040" cy="499054"/>
              </a:xfrm>
              <a:custGeom>
                <a:avLst/>
                <a:gdLst>
                  <a:gd name="connsiteX0" fmla="*/ 643040 w 643040"/>
                  <a:gd name="connsiteY0" fmla="*/ 499054 h 499054"/>
                  <a:gd name="connsiteX1" fmla="*/ 562786 w 643040"/>
                  <a:gd name="connsiteY1" fmla="*/ 129158 h 499054"/>
                  <a:gd name="connsiteX2" fmla="*/ 509870 w 643040"/>
                  <a:gd name="connsiteY2" fmla="*/ 68037 h 499054"/>
                  <a:gd name="connsiteX3" fmla="*/ 320349 w 643040"/>
                  <a:gd name="connsiteY3" fmla="*/ 0 h 499054"/>
                  <a:gd name="connsiteX4" fmla="*/ 130829 w 643040"/>
                  <a:gd name="connsiteY4" fmla="*/ 68037 h 499054"/>
                  <a:gd name="connsiteX5" fmla="*/ 80828 w 643040"/>
                  <a:gd name="connsiteY5" fmla="*/ 125790 h 499054"/>
                  <a:gd name="connsiteX6" fmla="*/ 0 w 643040"/>
                  <a:gd name="connsiteY6" fmla="*/ 498332 h 499054"/>
                  <a:gd name="connsiteX7" fmla="*/ 204341 w 643040"/>
                  <a:gd name="connsiteY7" fmla="*/ 335747 h 499054"/>
                  <a:gd name="connsiteX8" fmla="*/ 321520 w 643040"/>
                  <a:gd name="connsiteY8" fmla="*/ 483020 h 499054"/>
                  <a:gd name="connsiteX9" fmla="*/ 321520 w 643040"/>
                  <a:gd name="connsiteY9" fmla="*/ 483742 h 499054"/>
                  <a:gd name="connsiteX10" fmla="*/ 438699 w 643040"/>
                  <a:gd name="connsiteY10" fmla="*/ 336469 h 4990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43040" h="499054">
                    <a:moveTo>
                      <a:pt x="643040" y="499054"/>
                    </a:moveTo>
                    <a:lnTo>
                      <a:pt x="562786" y="129158"/>
                    </a:lnTo>
                    <a:lnTo>
                      <a:pt x="509870" y="68037"/>
                    </a:lnTo>
                    <a:cubicBezTo>
                      <a:pt x="458367" y="25533"/>
                      <a:pt x="392340" y="0"/>
                      <a:pt x="320349" y="0"/>
                    </a:cubicBezTo>
                    <a:cubicBezTo>
                      <a:pt x="248359" y="0"/>
                      <a:pt x="182331" y="25533"/>
                      <a:pt x="130829" y="68037"/>
                    </a:cubicBezTo>
                    <a:lnTo>
                      <a:pt x="80828" y="125790"/>
                    </a:lnTo>
                    <a:lnTo>
                      <a:pt x="0" y="498332"/>
                    </a:lnTo>
                    <a:lnTo>
                      <a:pt x="204341" y="335747"/>
                    </a:lnTo>
                    <a:lnTo>
                      <a:pt x="321520" y="483020"/>
                    </a:lnTo>
                    <a:lnTo>
                      <a:pt x="321520" y="483742"/>
                    </a:lnTo>
                    <a:lnTo>
                      <a:pt x="438699" y="336469"/>
                    </a:lnTo>
                    <a:close/>
                  </a:path>
                </a:pathLst>
              </a:custGeom>
              <a:solidFill>
                <a:srgbClr val="58D68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9" name="Freeform 138"/>
              <p:cNvSpPr/>
              <p:nvPr/>
            </p:nvSpPr>
            <p:spPr>
              <a:xfrm rot="10800000" flipH="1">
                <a:off x="2684159" y="279737"/>
                <a:ext cx="321520" cy="498847"/>
              </a:xfrm>
              <a:custGeom>
                <a:avLst/>
                <a:gdLst>
                  <a:gd name="connsiteX0" fmla="*/ 321520 w 321520"/>
                  <a:gd name="connsiteY0" fmla="*/ 498847 h 498847"/>
                  <a:gd name="connsiteX1" fmla="*/ 241266 w 321520"/>
                  <a:gd name="connsiteY1" fmla="*/ 128951 h 498847"/>
                  <a:gd name="connsiteX2" fmla="*/ 188350 w 321520"/>
                  <a:gd name="connsiteY2" fmla="*/ 67830 h 498847"/>
                  <a:gd name="connsiteX3" fmla="*/ 101273 w 321520"/>
                  <a:gd name="connsiteY3" fmla="*/ 17873 h 498847"/>
                  <a:gd name="connsiteX4" fmla="*/ 0 w 321520"/>
                  <a:gd name="connsiteY4" fmla="*/ 0 h 498847"/>
                  <a:gd name="connsiteX5" fmla="*/ 0 w 321520"/>
                  <a:gd name="connsiteY5" fmla="*/ 482813 h 498847"/>
                  <a:gd name="connsiteX6" fmla="*/ 0 w 321520"/>
                  <a:gd name="connsiteY6" fmla="*/ 483535 h 498847"/>
                  <a:gd name="connsiteX7" fmla="*/ 117179 w 321520"/>
                  <a:gd name="connsiteY7" fmla="*/ 336262 h 4988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21520" h="498847">
                    <a:moveTo>
                      <a:pt x="321520" y="498847"/>
                    </a:moveTo>
                    <a:lnTo>
                      <a:pt x="241266" y="128951"/>
                    </a:lnTo>
                    <a:lnTo>
                      <a:pt x="188350" y="67830"/>
                    </a:lnTo>
                    <a:cubicBezTo>
                      <a:pt x="162599" y="46578"/>
                      <a:pt x="133216" y="29569"/>
                      <a:pt x="101273" y="17873"/>
                    </a:cubicBezTo>
                    <a:lnTo>
                      <a:pt x="0" y="0"/>
                    </a:lnTo>
                    <a:lnTo>
                      <a:pt x="0" y="482813"/>
                    </a:lnTo>
                    <a:lnTo>
                      <a:pt x="0" y="483535"/>
                    </a:lnTo>
                    <a:lnTo>
                      <a:pt x="117179" y="336262"/>
                    </a:lnTo>
                    <a:close/>
                  </a:path>
                </a:pathLst>
              </a:custGeom>
              <a:solidFill>
                <a:srgbClr val="27AE6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20" name="Oval 119"/>
            <p:cNvSpPr/>
            <p:nvPr/>
          </p:nvSpPr>
          <p:spPr>
            <a:xfrm>
              <a:off x="1844114" y="919903"/>
              <a:ext cx="72000" cy="72000"/>
            </a:xfrm>
            <a:prstGeom prst="ellipse">
              <a:avLst/>
            </a:prstGeom>
            <a:solidFill>
              <a:srgbClr val="F8B61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1" name="Oval 120"/>
            <p:cNvSpPr/>
            <p:nvPr/>
          </p:nvSpPr>
          <p:spPr>
            <a:xfrm>
              <a:off x="2120370" y="919903"/>
              <a:ext cx="72000" cy="72000"/>
            </a:xfrm>
            <a:prstGeom prst="ellipse">
              <a:avLst/>
            </a:prstGeom>
            <a:solidFill>
              <a:srgbClr val="F8B61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2" name="Oval 121"/>
            <p:cNvSpPr/>
            <p:nvPr/>
          </p:nvSpPr>
          <p:spPr>
            <a:xfrm>
              <a:off x="2415056" y="919903"/>
              <a:ext cx="72000" cy="72000"/>
            </a:xfrm>
            <a:prstGeom prst="ellipse">
              <a:avLst/>
            </a:prstGeom>
            <a:solidFill>
              <a:srgbClr val="F19E12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3" name="Oval 122"/>
            <p:cNvSpPr/>
            <p:nvPr/>
          </p:nvSpPr>
          <p:spPr>
            <a:xfrm>
              <a:off x="2700852" y="919903"/>
              <a:ext cx="72000" cy="72000"/>
            </a:xfrm>
            <a:prstGeom prst="ellipse">
              <a:avLst/>
            </a:prstGeom>
            <a:solidFill>
              <a:srgbClr val="F19E12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4" name="Oval 123"/>
            <p:cNvSpPr/>
            <p:nvPr/>
          </p:nvSpPr>
          <p:spPr>
            <a:xfrm>
              <a:off x="1707805" y="1168657"/>
              <a:ext cx="72000" cy="72000"/>
            </a:xfrm>
            <a:prstGeom prst="ellipse">
              <a:avLst/>
            </a:prstGeom>
            <a:solidFill>
              <a:srgbClr val="F8B61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5" name="Oval 124"/>
            <p:cNvSpPr/>
            <p:nvPr/>
          </p:nvSpPr>
          <p:spPr>
            <a:xfrm>
              <a:off x="1982315" y="1168657"/>
              <a:ext cx="72000" cy="72000"/>
            </a:xfrm>
            <a:prstGeom prst="ellipse">
              <a:avLst/>
            </a:prstGeom>
            <a:solidFill>
              <a:srgbClr val="F8B61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6" name="Oval 125"/>
            <p:cNvSpPr/>
            <p:nvPr/>
          </p:nvSpPr>
          <p:spPr>
            <a:xfrm>
              <a:off x="2270655" y="1168657"/>
              <a:ext cx="72000" cy="72000"/>
            </a:xfrm>
            <a:prstGeom prst="ellipse">
              <a:avLst/>
            </a:prstGeom>
            <a:solidFill>
              <a:srgbClr val="F8B61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7" name="Oval 126"/>
            <p:cNvSpPr/>
            <p:nvPr/>
          </p:nvSpPr>
          <p:spPr>
            <a:xfrm>
              <a:off x="2561179" y="1158779"/>
              <a:ext cx="72000" cy="72000"/>
            </a:xfrm>
            <a:prstGeom prst="ellipse">
              <a:avLst/>
            </a:prstGeom>
            <a:solidFill>
              <a:srgbClr val="F19E12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8" name="Oval 127"/>
            <p:cNvSpPr/>
            <p:nvPr/>
          </p:nvSpPr>
          <p:spPr>
            <a:xfrm>
              <a:off x="2833510" y="1158779"/>
              <a:ext cx="72000" cy="72000"/>
            </a:xfrm>
            <a:prstGeom prst="ellipse">
              <a:avLst/>
            </a:prstGeom>
            <a:solidFill>
              <a:srgbClr val="F19E12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9" name="Oval 128"/>
            <p:cNvSpPr/>
            <p:nvPr/>
          </p:nvSpPr>
          <p:spPr>
            <a:xfrm>
              <a:off x="1844114" y="1437922"/>
              <a:ext cx="72000" cy="72000"/>
            </a:xfrm>
            <a:prstGeom prst="ellipse">
              <a:avLst/>
            </a:prstGeom>
            <a:solidFill>
              <a:srgbClr val="F8B61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0" name="Oval 129"/>
            <p:cNvSpPr/>
            <p:nvPr/>
          </p:nvSpPr>
          <p:spPr>
            <a:xfrm>
              <a:off x="2120370" y="1437922"/>
              <a:ext cx="72000" cy="72000"/>
            </a:xfrm>
            <a:prstGeom prst="ellipse">
              <a:avLst/>
            </a:prstGeom>
            <a:solidFill>
              <a:srgbClr val="F8B61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1" name="Oval 130"/>
            <p:cNvSpPr/>
            <p:nvPr/>
          </p:nvSpPr>
          <p:spPr>
            <a:xfrm>
              <a:off x="2417471" y="1437922"/>
              <a:ext cx="72000" cy="72000"/>
            </a:xfrm>
            <a:prstGeom prst="ellipse">
              <a:avLst/>
            </a:prstGeom>
            <a:solidFill>
              <a:srgbClr val="F19E12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2" name="Oval 131"/>
            <p:cNvSpPr/>
            <p:nvPr/>
          </p:nvSpPr>
          <p:spPr>
            <a:xfrm>
              <a:off x="2703365" y="1437922"/>
              <a:ext cx="72000" cy="72000"/>
            </a:xfrm>
            <a:prstGeom prst="ellipse">
              <a:avLst/>
            </a:prstGeom>
            <a:solidFill>
              <a:srgbClr val="F19E12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3" name="Oval 132"/>
            <p:cNvSpPr/>
            <p:nvPr/>
          </p:nvSpPr>
          <p:spPr>
            <a:xfrm>
              <a:off x="1983481" y="1707816"/>
              <a:ext cx="72000" cy="72000"/>
            </a:xfrm>
            <a:prstGeom prst="ellipse">
              <a:avLst/>
            </a:prstGeom>
            <a:solidFill>
              <a:srgbClr val="F8B61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4" name="Oval 133"/>
            <p:cNvSpPr/>
            <p:nvPr/>
          </p:nvSpPr>
          <p:spPr>
            <a:xfrm>
              <a:off x="2270655" y="1707816"/>
              <a:ext cx="72000" cy="72000"/>
            </a:xfrm>
            <a:prstGeom prst="ellipse">
              <a:avLst/>
            </a:prstGeom>
            <a:solidFill>
              <a:srgbClr val="F8B61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5" name="Oval 134"/>
            <p:cNvSpPr/>
            <p:nvPr/>
          </p:nvSpPr>
          <p:spPr>
            <a:xfrm>
              <a:off x="2561179" y="1693893"/>
              <a:ext cx="72000" cy="72000"/>
            </a:xfrm>
            <a:prstGeom prst="ellipse">
              <a:avLst/>
            </a:prstGeom>
            <a:solidFill>
              <a:srgbClr val="F19E12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6" name="Oval 135"/>
            <p:cNvSpPr/>
            <p:nvPr/>
          </p:nvSpPr>
          <p:spPr>
            <a:xfrm>
              <a:off x="2120370" y="2004471"/>
              <a:ext cx="72000" cy="72000"/>
            </a:xfrm>
            <a:prstGeom prst="ellipse">
              <a:avLst/>
            </a:prstGeom>
            <a:solidFill>
              <a:srgbClr val="F8B61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7" name="Oval 136"/>
            <p:cNvSpPr/>
            <p:nvPr/>
          </p:nvSpPr>
          <p:spPr>
            <a:xfrm>
              <a:off x="2417471" y="1997687"/>
              <a:ext cx="72000" cy="72000"/>
            </a:xfrm>
            <a:prstGeom prst="ellipse">
              <a:avLst/>
            </a:prstGeom>
            <a:solidFill>
              <a:srgbClr val="F19E12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42" name="Group 141"/>
          <p:cNvGrpSpPr/>
          <p:nvPr/>
        </p:nvGrpSpPr>
        <p:grpSpPr>
          <a:xfrm>
            <a:off x="-51028" y="1767067"/>
            <a:ext cx="1407089" cy="2013750"/>
            <a:chOff x="4705853" y="-699278"/>
            <a:chExt cx="3568475" cy="5107009"/>
          </a:xfrm>
        </p:grpSpPr>
        <p:sp>
          <p:nvSpPr>
            <p:cNvPr id="143" name="Pie 142"/>
            <p:cNvSpPr/>
            <p:nvPr/>
          </p:nvSpPr>
          <p:spPr>
            <a:xfrm flipH="1">
              <a:off x="6811520" y="1854226"/>
              <a:ext cx="467124" cy="448679"/>
            </a:xfrm>
            <a:prstGeom prst="pie">
              <a:avLst>
                <a:gd name="adj1" fmla="val 6159202"/>
                <a:gd name="adj2" fmla="val 15205937"/>
              </a:avLst>
            </a:prstGeom>
            <a:solidFill>
              <a:srgbClr val="E5BC7E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4" name="Pie 143"/>
            <p:cNvSpPr/>
            <p:nvPr/>
          </p:nvSpPr>
          <p:spPr>
            <a:xfrm rot="10800000" flipH="1">
              <a:off x="4705853" y="-699278"/>
              <a:ext cx="3568475" cy="5107009"/>
            </a:xfrm>
            <a:prstGeom prst="pie">
              <a:avLst>
                <a:gd name="adj1" fmla="val 15522115"/>
                <a:gd name="adj2" fmla="val 16855910"/>
              </a:avLst>
            </a:prstGeom>
            <a:solidFill>
              <a:srgbClr val="E5BC7E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5" name="Pie 144"/>
            <p:cNvSpPr/>
            <p:nvPr/>
          </p:nvSpPr>
          <p:spPr>
            <a:xfrm>
              <a:off x="5701538" y="1854226"/>
              <a:ext cx="467124" cy="448679"/>
            </a:xfrm>
            <a:prstGeom prst="pie">
              <a:avLst>
                <a:gd name="adj1" fmla="val 6159202"/>
                <a:gd name="adj2" fmla="val 15205937"/>
              </a:avLst>
            </a:prstGeom>
            <a:solidFill>
              <a:srgbClr val="E5BC7E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6" name="Oval 49"/>
            <p:cNvSpPr/>
            <p:nvPr/>
          </p:nvSpPr>
          <p:spPr>
            <a:xfrm>
              <a:off x="5808587" y="1242503"/>
              <a:ext cx="1363008" cy="783729"/>
            </a:xfrm>
            <a:custGeom>
              <a:avLst/>
              <a:gdLst>
                <a:gd name="connsiteX0" fmla="*/ 0 w 1363008"/>
                <a:gd name="connsiteY0" fmla="*/ 696648 h 1393296"/>
                <a:gd name="connsiteX1" fmla="*/ 681504 w 1363008"/>
                <a:gd name="connsiteY1" fmla="*/ 0 h 1393296"/>
                <a:gd name="connsiteX2" fmla="*/ 1363008 w 1363008"/>
                <a:gd name="connsiteY2" fmla="*/ 696648 h 1393296"/>
                <a:gd name="connsiteX3" fmla="*/ 681504 w 1363008"/>
                <a:gd name="connsiteY3" fmla="*/ 1393296 h 1393296"/>
                <a:gd name="connsiteX4" fmla="*/ 0 w 1363008"/>
                <a:gd name="connsiteY4" fmla="*/ 696648 h 1393296"/>
                <a:gd name="connsiteX0" fmla="*/ 0 w 1363008"/>
                <a:gd name="connsiteY0" fmla="*/ 696648 h 783729"/>
                <a:gd name="connsiteX1" fmla="*/ 681504 w 1363008"/>
                <a:gd name="connsiteY1" fmla="*/ 0 h 783729"/>
                <a:gd name="connsiteX2" fmla="*/ 1363008 w 1363008"/>
                <a:gd name="connsiteY2" fmla="*/ 696648 h 783729"/>
                <a:gd name="connsiteX3" fmla="*/ 0 w 1363008"/>
                <a:gd name="connsiteY3" fmla="*/ 696648 h 783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63008" h="783729">
                  <a:moveTo>
                    <a:pt x="0" y="696648"/>
                  </a:moveTo>
                  <a:cubicBezTo>
                    <a:pt x="0" y="311900"/>
                    <a:pt x="305120" y="0"/>
                    <a:pt x="681504" y="0"/>
                  </a:cubicBezTo>
                  <a:cubicBezTo>
                    <a:pt x="1057888" y="0"/>
                    <a:pt x="1363008" y="311900"/>
                    <a:pt x="1363008" y="696648"/>
                  </a:cubicBezTo>
                  <a:cubicBezTo>
                    <a:pt x="1249424" y="812756"/>
                    <a:pt x="113584" y="812756"/>
                    <a:pt x="0" y="696648"/>
                  </a:cubicBezTo>
                  <a:close/>
                </a:path>
              </a:pathLst>
            </a:custGeom>
            <a:solidFill>
              <a:srgbClr val="EFCF9E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7" name="Oval 50"/>
            <p:cNvSpPr/>
            <p:nvPr/>
          </p:nvSpPr>
          <p:spPr>
            <a:xfrm flipV="1">
              <a:off x="5808587" y="1786931"/>
              <a:ext cx="1363008" cy="1174950"/>
            </a:xfrm>
            <a:custGeom>
              <a:avLst/>
              <a:gdLst>
                <a:gd name="connsiteX0" fmla="*/ 0 w 1393296"/>
                <a:gd name="connsiteY0" fmla="*/ 696648 h 1393296"/>
                <a:gd name="connsiteX1" fmla="*/ 696648 w 1393296"/>
                <a:gd name="connsiteY1" fmla="*/ 0 h 1393296"/>
                <a:gd name="connsiteX2" fmla="*/ 1393296 w 1393296"/>
                <a:gd name="connsiteY2" fmla="*/ 696648 h 1393296"/>
                <a:gd name="connsiteX3" fmla="*/ 696648 w 1393296"/>
                <a:gd name="connsiteY3" fmla="*/ 1393296 h 1393296"/>
                <a:gd name="connsiteX4" fmla="*/ 0 w 1393296"/>
                <a:gd name="connsiteY4" fmla="*/ 696648 h 1393296"/>
                <a:gd name="connsiteX0" fmla="*/ 0 w 1393296"/>
                <a:gd name="connsiteY0" fmla="*/ 696648 h 783729"/>
                <a:gd name="connsiteX1" fmla="*/ 696648 w 1393296"/>
                <a:gd name="connsiteY1" fmla="*/ 0 h 783729"/>
                <a:gd name="connsiteX2" fmla="*/ 1393296 w 1393296"/>
                <a:gd name="connsiteY2" fmla="*/ 696648 h 783729"/>
                <a:gd name="connsiteX3" fmla="*/ 0 w 1393296"/>
                <a:gd name="connsiteY3" fmla="*/ 696648 h 783729"/>
                <a:gd name="connsiteX0" fmla="*/ 19365 w 1412661"/>
                <a:gd name="connsiteY0" fmla="*/ 1118570 h 1233514"/>
                <a:gd name="connsiteX1" fmla="*/ 716013 w 1412661"/>
                <a:gd name="connsiteY1" fmla="*/ 0 h 1233514"/>
                <a:gd name="connsiteX2" fmla="*/ 1412661 w 1412661"/>
                <a:gd name="connsiteY2" fmla="*/ 1118570 h 1233514"/>
                <a:gd name="connsiteX3" fmla="*/ 19365 w 1412661"/>
                <a:gd name="connsiteY3" fmla="*/ 1118570 h 1233514"/>
                <a:gd name="connsiteX0" fmla="*/ 23325 w 1416621"/>
                <a:gd name="connsiteY0" fmla="*/ 1120104 h 1235048"/>
                <a:gd name="connsiteX1" fmla="*/ 719973 w 1416621"/>
                <a:gd name="connsiteY1" fmla="*/ 1534 h 1235048"/>
                <a:gd name="connsiteX2" fmla="*/ 1416621 w 1416621"/>
                <a:gd name="connsiteY2" fmla="*/ 1120104 h 1235048"/>
                <a:gd name="connsiteX3" fmla="*/ 23325 w 1416621"/>
                <a:gd name="connsiteY3" fmla="*/ 1120104 h 1235048"/>
                <a:gd name="connsiteX0" fmla="*/ 23325 w 1416621"/>
                <a:gd name="connsiteY0" fmla="*/ 1120104 h 1235048"/>
                <a:gd name="connsiteX1" fmla="*/ 719973 w 1416621"/>
                <a:gd name="connsiteY1" fmla="*/ 1534 h 1235048"/>
                <a:gd name="connsiteX2" fmla="*/ 1416621 w 1416621"/>
                <a:gd name="connsiteY2" fmla="*/ 1120104 h 1235048"/>
                <a:gd name="connsiteX3" fmla="*/ 23325 w 1416621"/>
                <a:gd name="connsiteY3" fmla="*/ 1120104 h 1235048"/>
                <a:gd name="connsiteX0" fmla="*/ 471 w 1393767"/>
                <a:gd name="connsiteY0" fmla="*/ 1120592 h 1235536"/>
                <a:gd name="connsiteX1" fmla="*/ 697119 w 1393767"/>
                <a:gd name="connsiteY1" fmla="*/ 2022 h 1235536"/>
                <a:gd name="connsiteX2" fmla="*/ 1393767 w 1393767"/>
                <a:gd name="connsiteY2" fmla="*/ 1120592 h 1235536"/>
                <a:gd name="connsiteX3" fmla="*/ 471 w 1393767"/>
                <a:gd name="connsiteY3" fmla="*/ 1120592 h 1235536"/>
                <a:gd name="connsiteX0" fmla="*/ 0 w 1393296"/>
                <a:gd name="connsiteY0" fmla="*/ 1120576 h 1235520"/>
                <a:gd name="connsiteX1" fmla="*/ 696648 w 1393296"/>
                <a:gd name="connsiteY1" fmla="*/ 2006 h 1235520"/>
                <a:gd name="connsiteX2" fmla="*/ 1393296 w 1393296"/>
                <a:gd name="connsiteY2" fmla="*/ 1120576 h 1235520"/>
                <a:gd name="connsiteX3" fmla="*/ 0 w 1393296"/>
                <a:gd name="connsiteY3" fmla="*/ 1120576 h 1235520"/>
                <a:gd name="connsiteX0" fmla="*/ 0 w 1393296"/>
                <a:gd name="connsiteY0" fmla="*/ 1120527 h 1235471"/>
                <a:gd name="connsiteX1" fmla="*/ 696648 w 1393296"/>
                <a:gd name="connsiteY1" fmla="*/ 1957 h 1235471"/>
                <a:gd name="connsiteX2" fmla="*/ 1393296 w 1393296"/>
                <a:gd name="connsiteY2" fmla="*/ 1120527 h 1235471"/>
                <a:gd name="connsiteX3" fmla="*/ 0 w 1393296"/>
                <a:gd name="connsiteY3" fmla="*/ 1120527 h 1235471"/>
                <a:gd name="connsiteX0" fmla="*/ 0 w 1393296"/>
                <a:gd name="connsiteY0" fmla="*/ 1118614 h 1233558"/>
                <a:gd name="connsiteX1" fmla="*/ 696648 w 1393296"/>
                <a:gd name="connsiteY1" fmla="*/ 44 h 1233558"/>
                <a:gd name="connsiteX2" fmla="*/ 1393296 w 1393296"/>
                <a:gd name="connsiteY2" fmla="*/ 1118614 h 1233558"/>
                <a:gd name="connsiteX3" fmla="*/ 0 w 1393296"/>
                <a:gd name="connsiteY3" fmla="*/ 1118614 h 1233558"/>
                <a:gd name="connsiteX0" fmla="*/ 0 w 1393296"/>
                <a:gd name="connsiteY0" fmla="*/ 1118614 h 1233558"/>
                <a:gd name="connsiteX1" fmla="*/ 696648 w 1393296"/>
                <a:gd name="connsiteY1" fmla="*/ 44 h 1233558"/>
                <a:gd name="connsiteX2" fmla="*/ 1393296 w 1393296"/>
                <a:gd name="connsiteY2" fmla="*/ 1118614 h 1233558"/>
                <a:gd name="connsiteX3" fmla="*/ 0 w 1393296"/>
                <a:gd name="connsiteY3" fmla="*/ 1118614 h 1233558"/>
                <a:gd name="connsiteX0" fmla="*/ 0 w 1393296"/>
                <a:gd name="connsiteY0" fmla="*/ 1118571 h 1233515"/>
                <a:gd name="connsiteX1" fmla="*/ 696648 w 1393296"/>
                <a:gd name="connsiteY1" fmla="*/ 1 h 1233515"/>
                <a:gd name="connsiteX2" fmla="*/ 1393296 w 1393296"/>
                <a:gd name="connsiteY2" fmla="*/ 1118571 h 1233515"/>
                <a:gd name="connsiteX3" fmla="*/ 0 w 1393296"/>
                <a:gd name="connsiteY3" fmla="*/ 1118571 h 1233515"/>
                <a:gd name="connsiteX0" fmla="*/ 0 w 1393296"/>
                <a:gd name="connsiteY0" fmla="*/ 1053660 h 1168604"/>
                <a:gd name="connsiteX1" fmla="*/ 690157 w 1393296"/>
                <a:gd name="connsiteY1" fmla="*/ 1 h 1168604"/>
                <a:gd name="connsiteX2" fmla="*/ 1393296 w 1393296"/>
                <a:gd name="connsiteY2" fmla="*/ 1053660 h 1168604"/>
                <a:gd name="connsiteX3" fmla="*/ 0 w 1393296"/>
                <a:gd name="connsiteY3" fmla="*/ 1053660 h 1168604"/>
                <a:gd name="connsiteX0" fmla="*/ 0 w 1393296"/>
                <a:gd name="connsiteY0" fmla="*/ 774542 h 889486"/>
                <a:gd name="connsiteX1" fmla="*/ 690157 w 1393296"/>
                <a:gd name="connsiteY1" fmla="*/ 1 h 889486"/>
                <a:gd name="connsiteX2" fmla="*/ 1393296 w 1393296"/>
                <a:gd name="connsiteY2" fmla="*/ 774542 h 889486"/>
                <a:gd name="connsiteX3" fmla="*/ 0 w 1393296"/>
                <a:gd name="connsiteY3" fmla="*/ 774542 h 889486"/>
                <a:gd name="connsiteX0" fmla="*/ 0 w 1393296"/>
                <a:gd name="connsiteY0" fmla="*/ 1092605 h 1207549"/>
                <a:gd name="connsiteX1" fmla="*/ 703139 w 1393296"/>
                <a:gd name="connsiteY1" fmla="*/ 0 h 1207549"/>
                <a:gd name="connsiteX2" fmla="*/ 1393296 w 1393296"/>
                <a:gd name="connsiteY2" fmla="*/ 1092605 h 1207549"/>
                <a:gd name="connsiteX3" fmla="*/ 0 w 1393296"/>
                <a:gd name="connsiteY3" fmla="*/ 1092605 h 1207549"/>
                <a:gd name="connsiteX0" fmla="*/ 0 w 1393296"/>
                <a:gd name="connsiteY0" fmla="*/ 1092605 h 1207549"/>
                <a:gd name="connsiteX1" fmla="*/ 690157 w 1393296"/>
                <a:gd name="connsiteY1" fmla="*/ 0 h 1207549"/>
                <a:gd name="connsiteX2" fmla="*/ 1393296 w 1393296"/>
                <a:gd name="connsiteY2" fmla="*/ 1092605 h 1207549"/>
                <a:gd name="connsiteX3" fmla="*/ 0 w 1393296"/>
                <a:gd name="connsiteY3" fmla="*/ 1092605 h 1207549"/>
                <a:gd name="connsiteX0" fmla="*/ 0 w 1393296"/>
                <a:gd name="connsiteY0" fmla="*/ 1092777 h 1207721"/>
                <a:gd name="connsiteX1" fmla="*/ 690157 w 1393296"/>
                <a:gd name="connsiteY1" fmla="*/ 172 h 1207721"/>
                <a:gd name="connsiteX2" fmla="*/ 1393296 w 1393296"/>
                <a:gd name="connsiteY2" fmla="*/ 1092777 h 1207721"/>
                <a:gd name="connsiteX3" fmla="*/ 0 w 1393296"/>
                <a:gd name="connsiteY3" fmla="*/ 1092777 h 1207721"/>
                <a:gd name="connsiteX0" fmla="*/ 0 w 1393296"/>
                <a:gd name="connsiteY0" fmla="*/ 1086289 h 1201233"/>
                <a:gd name="connsiteX1" fmla="*/ 670684 w 1393296"/>
                <a:gd name="connsiteY1" fmla="*/ 175 h 1201233"/>
                <a:gd name="connsiteX2" fmla="*/ 1393296 w 1393296"/>
                <a:gd name="connsiteY2" fmla="*/ 1086289 h 1201233"/>
                <a:gd name="connsiteX3" fmla="*/ 0 w 1393296"/>
                <a:gd name="connsiteY3" fmla="*/ 1086289 h 1201233"/>
                <a:gd name="connsiteX0" fmla="*/ 0 w 1393296"/>
                <a:gd name="connsiteY0" fmla="*/ 1086289 h 1201233"/>
                <a:gd name="connsiteX1" fmla="*/ 683666 w 1393296"/>
                <a:gd name="connsiteY1" fmla="*/ 175 h 1201233"/>
                <a:gd name="connsiteX2" fmla="*/ 1393296 w 1393296"/>
                <a:gd name="connsiteY2" fmla="*/ 1086289 h 1201233"/>
                <a:gd name="connsiteX3" fmla="*/ 0 w 1393296"/>
                <a:gd name="connsiteY3" fmla="*/ 1086289 h 1201233"/>
                <a:gd name="connsiteX0" fmla="*/ 0 w 1393296"/>
                <a:gd name="connsiteY0" fmla="*/ 1086289 h 1201233"/>
                <a:gd name="connsiteX1" fmla="*/ 683666 w 1393296"/>
                <a:gd name="connsiteY1" fmla="*/ 175 h 1201233"/>
                <a:gd name="connsiteX2" fmla="*/ 1393296 w 1393296"/>
                <a:gd name="connsiteY2" fmla="*/ 1086289 h 1201233"/>
                <a:gd name="connsiteX3" fmla="*/ 0 w 1393296"/>
                <a:gd name="connsiteY3" fmla="*/ 1086289 h 1201233"/>
                <a:gd name="connsiteX0" fmla="*/ 0 w 1393296"/>
                <a:gd name="connsiteY0" fmla="*/ 1086294 h 1201238"/>
                <a:gd name="connsiteX1" fmla="*/ 683666 w 1393296"/>
                <a:gd name="connsiteY1" fmla="*/ 180 h 1201238"/>
                <a:gd name="connsiteX2" fmla="*/ 1393296 w 1393296"/>
                <a:gd name="connsiteY2" fmla="*/ 1086294 h 1201238"/>
                <a:gd name="connsiteX3" fmla="*/ 0 w 1393296"/>
                <a:gd name="connsiteY3" fmla="*/ 1086294 h 1201238"/>
                <a:gd name="connsiteX0" fmla="*/ 0 w 1393296"/>
                <a:gd name="connsiteY0" fmla="*/ 1086512 h 1201456"/>
                <a:gd name="connsiteX1" fmla="*/ 683666 w 1393296"/>
                <a:gd name="connsiteY1" fmla="*/ 398 h 1201456"/>
                <a:gd name="connsiteX2" fmla="*/ 1393296 w 1393296"/>
                <a:gd name="connsiteY2" fmla="*/ 1086512 h 1201456"/>
                <a:gd name="connsiteX3" fmla="*/ 0 w 1393296"/>
                <a:gd name="connsiteY3" fmla="*/ 1086512 h 1201456"/>
                <a:gd name="connsiteX0" fmla="*/ 0 w 1393296"/>
                <a:gd name="connsiteY0" fmla="*/ 1086512 h 1201456"/>
                <a:gd name="connsiteX1" fmla="*/ 683666 w 1393296"/>
                <a:gd name="connsiteY1" fmla="*/ 398 h 1201456"/>
                <a:gd name="connsiteX2" fmla="*/ 1393296 w 1393296"/>
                <a:gd name="connsiteY2" fmla="*/ 1086512 h 1201456"/>
                <a:gd name="connsiteX3" fmla="*/ 0 w 1393296"/>
                <a:gd name="connsiteY3" fmla="*/ 1086512 h 1201456"/>
                <a:gd name="connsiteX0" fmla="*/ 0 w 1393296"/>
                <a:gd name="connsiteY0" fmla="*/ 1086512 h 1201456"/>
                <a:gd name="connsiteX1" fmla="*/ 683666 w 1393296"/>
                <a:gd name="connsiteY1" fmla="*/ 398 h 1201456"/>
                <a:gd name="connsiteX2" fmla="*/ 1393296 w 1393296"/>
                <a:gd name="connsiteY2" fmla="*/ 1086512 h 1201456"/>
                <a:gd name="connsiteX3" fmla="*/ 0 w 1393296"/>
                <a:gd name="connsiteY3" fmla="*/ 1086512 h 1201456"/>
                <a:gd name="connsiteX0" fmla="*/ 0 w 1393296"/>
                <a:gd name="connsiteY0" fmla="*/ 1086115 h 1201059"/>
                <a:gd name="connsiteX1" fmla="*/ 683666 w 1393296"/>
                <a:gd name="connsiteY1" fmla="*/ 1 h 1201059"/>
                <a:gd name="connsiteX2" fmla="*/ 1393296 w 1393296"/>
                <a:gd name="connsiteY2" fmla="*/ 1086115 h 1201059"/>
                <a:gd name="connsiteX3" fmla="*/ 0 w 1393296"/>
                <a:gd name="connsiteY3" fmla="*/ 1086115 h 1201059"/>
                <a:gd name="connsiteX0" fmla="*/ 0 w 1393296"/>
                <a:gd name="connsiteY0" fmla="*/ 1086115 h 1201059"/>
                <a:gd name="connsiteX1" fmla="*/ 696648 w 1393296"/>
                <a:gd name="connsiteY1" fmla="*/ 1 h 1201059"/>
                <a:gd name="connsiteX2" fmla="*/ 1393296 w 1393296"/>
                <a:gd name="connsiteY2" fmla="*/ 1086115 h 1201059"/>
                <a:gd name="connsiteX3" fmla="*/ 0 w 1393296"/>
                <a:gd name="connsiteY3" fmla="*/ 1086115 h 1201059"/>
                <a:gd name="connsiteX0" fmla="*/ 0 w 1393296"/>
                <a:gd name="connsiteY0" fmla="*/ 1086115 h 1201059"/>
                <a:gd name="connsiteX1" fmla="*/ 696648 w 1393296"/>
                <a:gd name="connsiteY1" fmla="*/ 1 h 1201059"/>
                <a:gd name="connsiteX2" fmla="*/ 1393296 w 1393296"/>
                <a:gd name="connsiteY2" fmla="*/ 1086115 h 1201059"/>
                <a:gd name="connsiteX3" fmla="*/ 0 w 1393296"/>
                <a:gd name="connsiteY3" fmla="*/ 1086115 h 1201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93296" h="1201059">
                  <a:moveTo>
                    <a:pt x="0" y="1086115"/>
                  </a:moveTo>
                  <a:cubicBezTo>
                    <a:pt x="7223" y="678991"/>
                    <a:pt x="181463" y="0"/>
                    <a:pt x="696648" y="1"/>
                  </a:cubicBezTo>
                  <a:cubicBezTo>
                    <a:pt x="1211833" y="2"/>
                    <a:pt x="1393296" y="701367"/>
                    <a:pt x="1393296" y="1086115"/>
                  </a:cubicBezTo>
                  <a:cubicBezTo>
                    <a:pt x="1277188" y="1202223"/>
                    <a:pt x="116108" y="1272543"/>
                    <a:pt x="0" y="1086115"/>
                  </a:cubicBezTo>
                  <a:close/>
                </a:path>
              </a:pathLst>
            </a:custGeom>
            <a:solidFill>
              <a:srgbClr val="EFCF9E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8" name="Chord 147"/>
            <p:cNvSpPr/>
            <p:nvPr/>
          </p:nvSpPr>
          <p:spPr>
            <a:xfrm rot="16200000">
              <a:off x="6298257" y="2273216"/>
              <a:ext cx="383667" cy="383667"/>
            </a:xfrm>
            <a:prstGeom prst="chord">
              <a:avLst>
                <a:gd name="adj1" fmla="val 5317236"/>
                <a:gd name="adj2" fmla="val 16200000"/>
              </a:avLst>
            </a:prstGeom>
            <a:solidFill>
              <a:srgbClr val="EFCF9E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9" name="Freeform 148"/>
            <p:cNvSpPr/>
            <p:nvPr/>
          </p:nvSpPr>
          <p:spPr>
            <a:xfrm>
              <a:off x="5807827" y="1156415"/>
              <a:ext cx="1363008" cy="1035663"/>
            </a:xfrm>
            <a:custGeom>
              <a:avLst/>
              <a:gdLst>
                <a:gd name="connsiteX0" fmla="*/ 681504 w 1363008"/>
                <a:gd name="connsiteY0" fmla="*/ 0 h 781663"/>
                <a:gd name="connsiteX1" fmla="*/ 1349162 w 1363008"/>
                <a:gd name="connsiteY1" fmla="*/ 556249 h 781663"/>
                <a:gd name="connsiteX2" fmla="*/ 1358825 w 1363008"/>
                <a:gd name="connsiteY2" fmla="*/ 654229 h 781663"/>
                <a:gd name="connsiteX3" fmla="*/ 1363008 w 1363008"/>
                <a:gd name="connsiteY3" fmla="*/ 656873 h 781663"/>
                <a:gd name="connsiteX4" fmla="*/ 1361587 w 1363008"/>
                <a:gd name="connsiteY4" fmla="*/ 682238 h 781663"/>
                <a:gd name="connsiteX5" fmla="*/ 1363008 w 1363008"/>
                <a:gd name="connsiteY5" fmla="*/ 696648 h 781663"/>
                <a:gd name="connsiteX6" fmla="*/ 1360699 w 1363008"/>
                <a:gd name="connsiteY6" fmla="*/ 698086 h 781663"/>
                <a:gd name="connsiteX7" fmla="*/ 1356017 w 1363008"/>
                <a:gd name="connsiteY7" fmla="*/ 781663 h 781663"/>
                <a:gd name="connsiteX8" fmla="*/ 8300 w 1363008"/>
                <a:gd name="connsiteY8" fmla="*/ 781663 h 781663"/>
                <a:gd name="connsiteX9" fmla="*/ 2760 w 1363008"/>
                <a:gd name="connsiteY9" fmla="*/ 698366 h 781663"/>
                <a:gd name="connsiteX10" fmla="*/ 0 w 1363008"/>
                <a:gd name="connsiteY10" fmla="*/ 696648 h 781663"/>
                <a:gd name="connsiteX11" fmla="*/ 1580 w 1363008"/>
                <a:gd name="connsiteY11" fmla="*/ 680629 h 781663"/>
                <a:gd name="connsiteX12" fmla="*/ 0 w 1363008"/>
                <a:gd name="connsiteY12" fmla="*/ 656873 h 781663"/>
                <a:gd name="connsiteX13" fmla="*/ 4331 w 1363008"/>
                <a:gd name="connsiteY13" fmla="*/ 652738 h 781663"/>
                <a:gd name="connsiteX14" fmla="*/ 13846 w 1363008"/>
                <a:gd name="connsiteY14" fmla="*/ 556249 h 781663"/>
                <a:gd name="connsiteX15" fmla="*/ 681504 w 1363008"/>
                <a:gd name="connsiteY15" fmla="*/ 0 h 781663"/>
                <a:gd name="connsiteX0" fmla="*/ 681504 w 1363008"/>
                <a:gd name="connsiteY0" fmla="*/ 0 h 781663"/>
                <a:gd name="connsiteX1" fmla="*/ 1349162 w 1363008"/>
                <a:gd name="connsiteY1" fmla="*/ 556249 h 781663"/>
                <a:gd name="connsiteX2" fmla="*/ 1358825 w 1363008"/>
                <a:gd name="connsiteY2" fmla="*/ 654229 h 781663"/>
                <a:gd name="connsiteX3" fmla="*/ 1363008 w 1363008"/>
                <a:gd name="connsiteY3" fmla="*/ 656873 h 781663"/>
                <a:gd name="connsiteX4" fmla="*/ 1361587 w 1363008"/>
                <a:gd name="connsiteY4" fmla="*/ 682238 h 781663"/>
                <a:gd name="connsiteX5" fmla="*/ 1363008 w 1363008"/>
                <a:gd name="connsiteY5" fmla="*/ 696648 h 781663"/>
                <a:gd name="connsiteX6" fmla="*/ 1360699 w 1363008"/>
                <a:gd name="connsiteY6" fmla="*/ 698086 h 781663"/>
                <a:gd name="connsiteX7" fmla="*/ 1356017 w 1363008"/>
                <a:gd name="connsiteY7" fmla="*/ 781663 h 781663"/>
                <a:gd name="connsiteX8" fmla="*/ 8300 w 1363008"/>
                <a:gd name="connsiteY8" fmla="*/ 781663 h 781663"/>
                <a:gd name="connsiteX9" fmla="*/ 2760 w 1363008"/>
                <a:gd name="connsiteY9" fmla="*/ 698366 h 781663"/>
                <a:gd name="connsiteX10" fmla="*/ 0 w 1363008"/>
                <a:gd name="connsiteY10" fmla="*/ 696648 h 781663"/>
                <a:gd name="connsiteX11" fmla="*/ 1580 w 1363008"/>
                <a:gd name="connsiteY11" fmla="*/ 680629 h 781663"/>
                <a:gd name="connsiteX12" fmla="*/ 0 w 1363008"/>
                <a:gd name="connsiteY12" fmla="*/ 656873 h 781663"/>
                <a:gd name="connsiteX13" fmla="*/ 4331 w 1363008"/>
                <a:gd name="connsiteY13" fmla="*/ 652738 h 781663"/>
                <a:gd name="connsiteX14" fmla="*/ 13846 w 1363008"/>
                <a:gd name="connsiteY14" fmla="*/ 556249 h 781663"/>
                <a:gd name="connsiteX15" fmla="*/ 681504 w 1363008"/>
                <a:gd name="connsiteY15" fmla="*/ 0 h 781663"/>
                <a:gd name="connsiteX0" fmla="*/ 681504 w 1363008"/>
                <a:gd name="connsiteY0" fmla="*/ 0 h 872594"/>
                <a:gd name="connsiteX1" fmla="*/ 1349162 w 1363008"/>
                <a:gd name="connsiteY1" fmla="*/ 556249 h 872594"/>
                <a:gd name="connsiteX2" fmla="*/ 1358825 w 1363008"/>
                <a:gd name="connsiteY2" fmla="*/ 654229 h 872594"/>
                <a:gd name="connsiteX3" fmla="*/ 1363008 w 1363008"/>
                <a:gd name="connsiteY3" fmla="*/ 656873 h 872594"/>
                <a:gd name="connsiteX4" fmla="*/ 1361587 w 1363008"/>
                <a:gd name="connsiteY4" fmla="*/ 682238 h 872594"/>
                <a:gd name="connsiteX5" fmla="*/ 1363008 w 1363008"/>
                <a:gd name="connsiteY5" fmla="*/ 696648 h 872594"/>
                <a:gd name="connsiteX6" fmla="*/ 1360699 w 1363008"/>
                <a:gd name="connsiteY6" fmla="*/ 698086 h 872594"/>
                <a:gd name="connsiteX7" fmla="*/ 1356017 w 1363008"/>
                <a:gd name="connsiteY7" fmla="*/ 781663 h 872594"/>
                <a:gd name="connsiteX8" fmla="*/ 8300 w 1363008"/>
                <a:gd name="connsiteY8" fmla="*/ 781663 h 872594"/>
                <a:gd name="connsiteX9" fmla="*/ 2760 w 1363008"/>
                <a:gd name="connsiteY9" fmla="*/ 698366 h 872594"/>
                <a:gd name="connsiteX10" fmla="*/ 0 w 1363008"/>
                <a:gd name="connsiteY10" fmla="*/ 696648 h 872594"/>
                <a:gd name="connsiteX11" fmla="*/ 1580 w 1363008"/>
                <a:gd name="connsiteY11" fmla="*/ 680629 h 872594"/>
                <a:gd name="connsiteX12" fmla="*/ 0 w 1363008"/>
                <a:gd name="connsiteY12" fmla="*/ 656873 h 872594"/>
                <a:gd name="connsiteX13" fmla="*/ 4331 w 1363008"/>
                <a:gd name="connsiteY13" fmla="*/ 652738 h 872594"/>
                <a:gd name="connsiteX14" fmla="*/ 13846 w 1363008"/>
                <a:gd name="connsiteY14" fmla="*/ 556249 h 872594"/>
                <a:gd name="connsiteX15" fmla="*/ 681504 w 1363008"/>
                <a:gd name="connsiteY15" fmla="*/ 0 h 872594"/>
                <a:gd name="connsiteX0" fmla="*/ 681504 w 1363008"/>
                <a:gd name="connsiteY0" fmla="*/ 0 h 869817"/>
                <a:gd name="connsiteX1" fmla="*/ 1349162 w 1363008"/>
                <a:gd name="connsiteY1" fmla="*/ 556249 h 869817"/>
                <a:gd name="connsiteX2" fmla="*/ 1358825 w 1363008"/>
                <a:gd name="connsiteY2" fmla="*/ 654229 h 869817"/>
                <a:gd name="connsiteX3" fmla="*/ 1363008 w 1363008"/>
                <a:gd name="connsiteY3" fmla="*/ 656873 h 869817"/>
                <a:gd name="connsiteX4" fmla="*/ 1361587 w 1363008"/>
                <a:gd name="connsiteY4" fmla="*/ 682238 h 869817"/>
                <a:gd name="connsiteX5" fmla="*/ 1363008 w 1363008"/>
                <a:gd name="connsiteY5" fmla="*/ 696648 h 869817"/>
                <a:gd name="connsiteX6" fmla="*/ 1360699 w 1363008"/>
                <a:gd name="connsiteY6" fmla="*/ 698086 h 869817"/>
                <a:gd name="connsiteX7" fmla="*/ 1356017 w 1363008"/>
                <a:gd name="connsiteY7" fmla="*/ 781663 h 869817"/>
                <a:gd name="connsiteX8" fmla="*/ 8300 w 1363008"/>
                <a:gd name="connsiteY8" fmla="*/ 781663 h 869817"/>
                <a:gd name="connsiteX9" fmla="*/ 2760 w 1363008"/>
                <a:gd name="connsiteY9" fmla="*/ 698366 h 869817"/>
                <a:gd name="connsiteX10" fmla="*/ 0 w 1363008"/>
                <a:gd name="connsiteY10" fmla="*/ 696648 h 869817"/>
                <a:gd name="connsiteX11" fmla="*/ 1580 w 1363008"/>
                <a:gd name="connsiteY11" fmla="*/ 680629 h 869817"/>
                <a:gd name="connsiteX12" fmla="*/ 0 w 1363008"/>
                <a:gd name="connsiteY12" fmla="*/ 656873 h 869817"/>
                <a:gd name="connsiteX13" fmla="*/ 4331 w 1363008"/>
                <a:gd name="connsiteY13" fmla="*/ 652738 h 869817"/>
                <a:gd name="connsiteX14" fmla="*/ 13846 w 1363008"/>
                <a:gd name="connsiteY14" fmla="*/ 556249 h 869817"/>
                <a:gd name="connsiteX15" fmla="*/ 681504 w 1363008"/>
                <a:gd name="connsiteY15" fmla="*/ 0 h 869817"/>
                <a:gd name="connsiteX0" fmla="*/ 681504 w 1363008"/>
                <a:gd name="connsiteY0" fmla="*/ 0 h 869817"/>
                <a:gd name="connsiteX1" fmla="*/ 1349162 w 1363008"/>
                <a:gd name="connsiteY1" fmla="*/ 556249 h 869817"/>
                <a:gd name="connsiteX2" fmla="*/ 1358825 w 1363008"/>
                <a:gd name="connsiteY2" fmla="*/ 654229 h 869817"/>
                <a:gd name="connsiteX3" fmla="*/ 1363008 w 1363008"/>
                <a:gd name="connsiteY3" fmla="*/ 656873 h 869817"/>
                <a:gd name="connsiteX4" fmla="*/ 1361587 w 1363008"/>
                <a:gd name="connsiteY4" fmla="*/ 682238 h 869817"/>
                <a:gd name="connsiteX5" fmla="*/ 1363008 w 1363008"/>
                <a:gd name="connsiteY5" fmla="*/ 696648 h 869817"/>
                <a:gd name="connsiteX6" fmla="*/ 1360699 w 1363008"/>
                <a:gd name="connsiteY6" fmla="*/ 698086 h 869817"/>
                <a:gd name="connsiteX7" fmla="*/ 1356017 w 1363008"/>
                <a:gd name="connsiteY7" fmla="*/ 781663 h 869817"/>
                <a:gd name="connsiteX8" fmla="*/ 8300 w 1363008"/>
                <a:gd name="connsiteY8" fmla="*/ 781663 h 869817"/>
                <a:gd name="connsiteX9" fmla="*/ 2760 w 1363008"/>
                <a:gd name="connsiteY9" fmla="*/ 698366 h 869817"/>
                <a:gd name="connsiteX10" fmla="*/ 0 w 1363008"/>
                <a:gd name="connsiteY10" fmla="*/ 696648 h 869817"/>
                <a:gd name="connsiteX11" fmla="*/ 1580 w 1363008"/>
                <a:gd name="connsiteY11" fmla="*/ 680629 h 869817"/>
                <a:gd name="connsiteX12" fmla="*/ 0 w 1363008"/>
                <a:gd name="connsiteY12" fmla="*/ 656873 h 869817"/>
                <a:gd name="connsiteX13" fmla="*/ 4331 w 1363008"/>
                <a:gd name="connsiteY13" fmla="*/ 652738 h 869817"/>
                <a:gd name="connsiteX14" fmla="*/ 13846 w 1363008"/>
                <a:gd name="connsiteY14" fmla="*/ 556249 h 869817"/>
                <a:gd name="connsiteX15" fmla="*/ 681504 w 1363008"/>
                <a:gd name="connsiteY15" fmla="*/ 0 h 869817"/>
                <a:gd name="connsiteX0" fmla="*/ 681504 w 1363008"/>
                <a:gd name="connsiteY0" fmla="*/ 0 h 876729"/>
                <a:gd name="connsiteX1" fmla="*/ 1349162 w 1363008"/>
                <a:gd name="connsiteY1" fmla="*/ 556249 h 876729"/>
                <a:gd name="connsiteX2" fmla="*/ 1358825 w 1363008"/>
                <a:gd name="connsiteY2" fmla="*/ 654229 h 876729"/>
                <a:gd name="connsiteX3" fmla="*/ 1363008 w 1363008"/>
                <a:gd name="connsiteY3" fmla="*/ 656873 h 876729"/>
                <a:gd name="connsiteX4" fmla="*/ 1361587 w 1363008"/>
                <a:gd name="connsiteY4" fmla="*/ 682238 h 876729"/>
                <a:gd name="connsiteX5" fmla="*/ 1363008 w 1363008"/>
                <a:gd name="connsiteY5" fmla="*/ 696648 h 876729"/>
                <a:gd name="connsiteX6" fmla="*/ 1360699 w 1363008"/>
                <a:gd name="connsiteY6" fmla="*/ 698086 h 876729"/>
                <a:gd name="connsiteX7" fmla="*/ 1356017 w 1363008"/>
                <a:gd name="connsiteY7" fmla="*/ 781663 h 876729"/>
                <a:gd name="connsiteX8" fmla="*/ 21000 w 1363008"/>
                <a:gd name="connsiteY8" fmla="*/ 851513 h 876729"/>
                <a:gd name="connsiteX9" fmla="*/ 2760 w 1363008"/>
                <a:gd name="connsiteY9" fmla="*/ 698366 h 876729"/>
                <a:gd name="connsiteX10" fmla="*/ 0 w 1363008"/>
                <a:gd name="connsiteY10" fmla="*/ 696648 h 876729"/>
                <a:gd name="connsiteX11" fmla="*/ 1580 w 1363008"/>
                <a:gd name="connsiteY11" fmla="*/ 680629 h 876729"/>
                <a:gd name="connsiteX12" fmla="*/ 0 w 1363008"/>
                <a:gd name="connsiteY12" fmla="*/ 656873 h 876729"/>
                <a:gd name="connsiteX13" fmla="*/ 4331 w 1363008"/>
                <a:gd name="connsiteY13" fmla="*/ 652738 h 876729"/>
                <a:gd name="connsiteX14" fmla="*/ 13846 w 1363008"/>
                <a:gd name="connsiteY14" fmla="*/ 556249 h 876729"/>
                <a:gd name="connsiteX15" fmla="*/ 681504 w 1363008"/>
                <a:gd name="connsiteY15" fmla="*/ 0 h 876729"/>
                <a:gd name="connsiteX0" fmla="*/ 681504 w 1363008"/>
                <a:gd name="connsiteY0" fmla="*/ 0 h 908663"/>
                <a:gd name="connsiteX1" fmla="*/ 1349162 w 1363008"/>
                <a:gd name="connsiteY1" fmla="*/ 556249 h 908663"/>
                <a:gd name="connsiteX2" fmla="*/ 1358825 w 1363008"/>
                <a:gd name="connsiteY2" fmla="*/ 654229 h 908663"/>
                <a:gd name="connsiteX3" fmla="*/ 1363008 w 1363008"/>
                <a:gd name="connsiteY3" fmla="*/ 656873 h 908663"/>
                <a:gd name="connsiteX4" fmla="*/ 1361587 w 1363008"/>
                <a:gd name="connsiteY4" fmla="*/ 682238 h 908663"/>
                <a:gd name="connsiteX5" fmla="*/ 1363008 w 1363008"/>
                <a:gd name="connsiteY5" fmla="*/ 696648 h 908663"/>
                <a:gd name="connsiteX6" fmla="*/ 1360699 w 1363008"/>
                <a:gd name="connsiteY6" fmla="*/ 698086 h 908663"/>
                <a:gd name="connsiteX7" fmla="*/ 1356017 w 1363008"/>
                <a:gd name="connsiteY7" fmla="*/ 781663 h 908663"/>
                <a:gd name="connsiteX8" fmla="*/ 16238 w 1363008"/>
                <a:gd name="connsiteY8" fmla="*/ 908663 h 908663"/>
                <a:gd name="connsiteX9" fmla="*/ 2760 w 1363008"/>
                <a:gd name="connsiteY9" fmla="*/ 698366 h 908663"/>
                <a:gd name="connsiteX10" fmla="*/ 0 w 1363008"/>
                <a:gd name="connsiteY10" fmla="*/ 696648 h 908663"/>
                <a:gd name="connsiteX11" fmla="*/ 1580 w 1363008"/>
                <a:gd name="connsiteY11" fmla="*/ 680629 h 908663"/>
                <a:gd name="connsiteX12" fmla="*/ 0 w 1363008"/>
                <a:gd name="connsiteY12" fmla="*/ 656873 h 908663"/>
                <a:gd name="connsiteX13" fmla="*/ 4331 w 1363008"/>
                <a:gd name="connsiteY13" fmla="*/ 652738 h 908663"/>
                <a:gd name="connsiteX14" fmla="*/ 13846 w 1363008"/>
                <a:gd name="connsiteY14" fmla="*/ 556249 h 908663"/>
                <a:gd name="connsiteX15" fmla="*/ 681504 w 1363008"/>
                <a:gd name="connsiteY15" fmla="*/ 0 h 908663"/>
                <a:gd name="connsiteX0" fmla="*/ 681504 w 1363008"/>
                <a:gd name="connsiteY0" fmla="*/ 0 h 908663"/>
                <a:gd name="connsiteX1" fmla="*/ 1349162 w 1363008"/>
                <a:gd name="connsiteY1" fmla="*/ 556249 h 908663"/>
                <a:gd name="connsiteX2" fmla="*/ 1358825 w 1363008"/>
                <a:gd name="connsiteY2" fmla="*/ 654229 h 908663"/>
                <a:gd name="connsiteX3" fmla="*/ 1363008 w 1363008"/>
                <a:gd name="connsiteY3" fmla="*/ 656873 h 908663"/>
                <a:gd name="connsiteX4" fmla="*/ 1361587 w 1363008"/>
                <a:gd name="connsiteY4" fmla="*/ 682238 h 908663"/>
                <a:gd name="connsiteX5" fmla="*/ 1363008 w 1363008"/>
                <a:gd name="connsiteY5" fmla="*/ 696648 h 908663"/>
                <a:gd name="connsiteX6" fmla="*/ 1360699 w 1363008"/>
                <a:gd name="connsiteY6" fmla="*/ 698086 h 908663"/>
                <a:gd name="connsiteX7" fmla="*/ 1356017 w 1363008"/>
                <a:gd name="connsiteY7" fmla="*/ 781663 h 908663"/>
                <a:gd name="connsiteX8" fmla="*/ 16238 w 1363008"/>
                <a:gd name="connsiteY8" fmla="*/ 908663 h 908663"/>
                <a:gd name="connsiteX9" fmla="*/ 2760 w 1363008"/>
                <a:gd name="connsiteY9" fmla="*/ 698366 h 908663"/>
                <a:gd name="connsiteX10" fmla="*/ 0 w 1363008"/>
                <a:gd name="connsiteY10" fmla="*/ 696648 h 908663"/>
                <a:gd name="connsiteX11" fmla="*/ 1580 w 1363008"/>
                <a:gd name="connsiteY11" fmla="*/ 680629 h 908663"/>
                <a:gd name="connsiteX12" fmla="*/ 0 w 1363008"/>
                <a:gd name="connsiteY12" fmla="*/ 656873 h 908663"/>
                <a:gd name="connsiteX13" fmla="*/ 4331 w 1363008"/>
                <a:gd name="connsiteY13" fmla="*/ 652738 h 908663"/>
                <a:gd name="connsiteX14" fmla="*/ 13846 w 1363008"/>
                <a:gd name="connsiteY14" fmla="*/ 556249 h 908663"/>
                <a:gd name="connsiteX15" fmla="*/ 681504 w 1363008"/>
                <a:gd name="connsiteY15" fmla="*/ 0 h 908663"/>
                <a:gd name="connsiteX0" fmla="*/ 681504 w 1363008"/>
                <a:gd name="connsiteY0" fmla="*/ 0 h 908663"/>
                <a:gd name="connsiteX1" fmla="*/ 1349162 w 1363008"/>
                <a:gd name="connsiteY1" fmla="*/ 556249 h 908663"/>
                <a:gd name="connsiteX2" fmla="*/ 1358825 w 1363008"/>
                <a:gd name="connsiteY2" fmla="*/ 654229 h 908663"/>
                <a:gd name="connsiteX3" fmla="*/ 1363008 w 1363008"/>
                <a:gd name="connsiteY3" fmla="*/ 656873 h 908663"/>
                <a:gd name="connsiteX4" fmla="*/ 1361587 w 1363008"/>
                <a:gd name="connsiteY4" fmla="*/ 682238 h 908663"/>
                <a:gd name="connsiteX5" fmla="*/ 1363008 w 1363008"/>
                <a:gd name="connsiteY5" fmla="*/ 696648 h 908663"/>
                <a:gd name="connsiteX6" fmla="*/ 1360699 w 1363008"/>
                <a:gd name="connsiteY6" fmla="*/ 698086 h 908663"/>
                <a:gd name="connsiteX7" fmla="*/ 1356017 w 1363008"/>
                <a:gd name="connsiteY7" fmla="*/ 781663 h 908663"/>
                <a:gd name="connsiteX8" fmla="*/ 16238 w 1363008"/>
                <a:gd name="connsiteY8" fmla="*/ 908663 h 908663"/>
                <a:gd name="connsiteX9" fmla="*/ 2760 w 1363008"/>
                <a:gd name="connsiteY9" fmla="*/ 698366 h 908663"/>
                <a:gd name="connsiteX10" fmla="*/ 0 w 1363008"/>
                <a:gd name="connsiteY10" fmla="*/ 696648 h 908663"/>
                <a:gd name="connsiteX11" fmla="*/ 1580 w 1363008"/>
                <a:gd name="connsiteY11" fmla="*/ 680629 h 908663"/>
                <a:gd name="connsiteX12" fmla="*/ 0 w 1363008"/>
                <a:gd name="connsiteY12" fmla="*/ 656873 h 908663"/>
                <a:gd name="connsiteX13" fmla="*/ 4331 w 1363008"/>
                <a:gd name="connsiteY13" fmla="*/ 652738 h 908663"/>
                <a:gd name="connsiteX14" fmla="*/ 13846 w 1363008"/>
                <a:gd name="connsiteY14" fmla="*/ 556249 h 908663"/>
                <a:gd name="connsiteX15" fmla="*/ 681504 w 1363008"/>
                <a:gd name="connsiteY15" fmla="*/ 0 h 908663"/>
                <a:gd name="connsiteX0" fmla="*/ 681504 w 1365542"/>
                <a:gd name="connsiteY0" fmla="*/ 0 h 908663"/>
                <a:gd name="connsiteX1" fmla="*/ 1349162 w 1365542"/>
                <a:gd name="connsiteY1" fmla="*/ 556249 h 908663"/>
                <a:gd name="connsiteX2" fmla="*/ 1358825 w 1365542"/>
                <a:gd name="connsiteY2" fmla="*/ 654229 h 908663"/>
                <a:gd name="connsiteX3" fmla="*/ 1363008 w 1365542"/>
                <a:gd name="connsiteY3" fmla="*/ 656873 h 908663"/>
                <a:gd name="connsiteX4" fmla="*/ 1361587 w 1365542"/>
                <a:gd name="connsiteY4" fmla="*/ 682238 h 908663"/>
                <a:gd name="connsiteX5" fmla="*/ 1363008 w 1365542"/>
                <a:gd name="connsiteY5" fmla="*/ 696648 h 908663"/>
                <a:gd name="connsiteX6" fmla="*/ 1360699 w 1365542"/>
                <a:gd name="connsiteY6" fmla="*/ 698086 h 908663"/>
                <a:gd name="connsiteX7" fmla="*/ 1365542 w 1365542"/>
                <a:gd name="connsiteY7" fmla="*/ 784838 h 908663"/>
                <a:gd name="connsiteX8" fmla="*/ 16238 w 1365542"/>
                <a:gd name="connsiteY8" fmla="*/ 908663 h 908663"/>
                <a:gd name="connsiteX9" fmla="*/ 2760 w 1365542"/>
                <a:gd name="connsiteY9" fmla="*/ 698366 h 908663"/>
                <a:gd name="connsiteX10" fmla="*/ 0 w 1365542"/>
                <a:gd name="connsiteY10" fmla="*/ 696648 h 908663"/>
                <a:gd name="connsiteX11" fmla="*/ 1580 w 1365542"/>
                <a:gd name="connsiteY11" fmla="*/ 680629 h 908663"/>
                <a:gd name="connsiteX12" fmla="*/ 0 w 1365542"/>
                <a:gd name="connsiteY12" fmla="*/ 656873 h 908663"/>
                <a:gd name="connsiteX13" fmla="*/ 4331 w 1365542"/>
                <a:gd name="connsiteY13" fmla="*/ 652738 h 908663"/>
                <a:gd name="connsiteX14" fmla="*/ 13846 w 1365542"/>
                <a:gd name="connsiteY14" fmla="*/ 556249 h 908663"/>
                <a:gd name="connsiteX15" fmla="*/ 681504 w 1365542"/>
                <a:gd name="connsiteY15" fmla="*/ 0 h 908663"/>
                <a:gd name="connsiteX0" fmla="*/ 681504 w 1363008"/>
                <a:gd name="connsiteY0" fmla="*/ 0 h 908663"/>
                <a:gd name="connsiteX1" fmla="*/ 1349162 w 1363008"/>
                <a:gd name="connsiteY1" fmla="*/ 556249 h 908663"/>
                <a:gd name="connsiteX2" fmla="*/ 1358825 w 1363008"/>
                <a:gd name="connsiteY2" fmla="*/ 654229 h 908663"/>
                <a:gd name="connsiteX3" fmla="*/ 1363008 w 1363008"/>
                <a:gd name="connsiteY3" fmla="*/ 656873 h 908663"/>
                <a:gd name="connsiteX4" fmla="*/ 1361587 w 1363008"/>
                <a:gd name="connsiteY4" fmla="*/ 682238 h 908663"/>
                <a:gd name="connsiteX5" fmla="*/ 1363008 w 1363008"/>
                <a:gd name="connsiteY5" fmla="*/ 696648 h 908663"/>
                <a:gd name="connsiteX6" fmla="*/ 1360699 w 1363008"/>
                <a:gd name="connsiteY6" fmla="*/ 698086 h 908663"/>
                <a:gd name="connsiteX7" fmla="*/ 1360779 w 1363008"/>
                <a:gd name="connsiteY7" fmla="*/ 776901 h 908663"/>
                <a:gd name="connsiteX8" fmla="*/ 16238 w 1363008"/>
                <a:gd name="connsiteY8" fmla="*/ 908663 h 908663"/>
                <a:gd name="connsiteX9" fmla="*/ 2760 w 1363008"/>
                <a:gd name="connsiteY9" fmla="*/ 698366 h 908663"/>
                <a:gd name="connsiteX10" fmla="*/ 0 w 1363008"/>
                <a:gd name="connsiteY10" fmla="*/ 696648 h 908663"/>
                <a:gd name="connsiteX11" fmla="*/ 1580 w 1363008"/>
                <a:gd name="connsiteY11" fmla="*/ 680629 h 908663"/>
                <a:gd name="connsiteX12" fmla="*/ 0 w 1363008"/>
                <a:gd name="connsiteY12" fmla="*/ 656873 h 908663"/>
                <a:gd name="connsiteX13" fmla="*/ 4331 w 1363008"/>
                <a:gd name="connsiteY13" fmla="*/ 652738 h 908663"/>
                <a:gd name="connsiteX14" fmla="*/ 13846 w 1363008"/>
                <a:gd name="connsiteY14" fmla="*/ 556249 h 908663"/>
                <a:gd name="connsiteX15" fmla="*/ 681504 w 1363008"/>
                <a:gd name="connsiteY15" fmla="*/ 0 h 908663"/>
                <a:gd name="connsiteX0" fmla="*/ 681504 w 1365542"/>
                <a:gd name="connsiteY0" fmla="*/ 0 h 908663"/>
                <a:gd name="connsiteX1" fmla="*/ 1349162 w 1365542"/>
                <a:gd name="connsiteY1" fmla="*/ 556249 h 908663"/>
                <a:gd name="connsiteX2" fmla="*/ 1358825 w 1365542"/>
                <a:gd name="connsiteY2" fmla="*/ 654229 h 908663"/>
                <a:gd name="connsiteX3" fmla="*/ 1363008 w 1365542"/>
                <a:gd name="connsiteY3" fmla="*/ 656873 h 908663"/>
                <a:gd name="connsiteX4" fmla="*/ 1361587 w 1365542"/>
                <a:gd name="connsiteY4" fmla="*/ 682238 h 908663"/>
                <a:gd name="connsiteX5" fmla="*/ 1363008 w 1365542"/>
                <a:gd name="connsiteY5" fmla="*/ 696648 h 908663"/>
                <a:gd name="connsiteX6" fmla="*/ 1360699 w 1365542"/>
                <a:gd name="connsiteY6" fmla="*/ 698086 h 908663"/>
                <a:gd name="connsiteX7" fmla="*/ 1365542 w 1365542"/>
                <a:gd name="connsiteY7" fmla="*/ 776901 h 908663"/>
                <a:gd name="connsiteX8" fmla="*/ 16238 w 1365542"/>
                <a:gd name="connsiteY8" fmla="*/ 908663 h 908663"/>
                <a:gd name="connsiteX9" fmla="*/ 2760 w 1365542"/>
                <a:gd name="connsiteY9" fmla="*/ 698366 h 908663"/>
                <a:gd name="connsiteX10" fmla="*/ 0 w 1365542"/>
                <a:gd name="connsiteY10" fmla="*/ 696648 h 908663"/>
                <a:gd name="connsiteX11" fmla="*/ 1580 w 1365542"/>
                <a:gd name="connsiteY11" fmla="*/ 680629 h 908663"/>
                <a:gd name="connsiteX12" fmla="*/ 0 w 1365542"/>
                <a:gd name="connsiteY12" fmla="*/ 656873 h 908663"/>
                <a:gd name="connsiteX13" fmla="*/ 4331 w 1365542"/>
                <a:gd name="connsiteY13" fmla="*/ 652738 h 908663"/>
                <a:gd name="connsiteX14" fmla="*/ 13846 w 1365542"/>
                <a:gd name="connsiteY14" fmla="*/ 556249 h 908663"/>
                <a:gd name="connsiteX15" fmla="*/ 681504 w 1365542"/>
                <a:gd name="connsiteY15" fmla="*/ 0 h 908663"/>
                <a:gd name="connsiteX0" fmla="*/ 681504 w 1366278"/>
                <a:gd name="connsiteY0" fmla="*/ 0 h 908663"/>
                <a:gd name="connsiteX1" fmla="*/ 1349162 w 1366278"/>
                <a:gd name="connsiteY1" fmla="*/ 556249 h 908663"/>
                <a:gd name="connsiteX2" fmla="*/ 1358825 w 1366278"/>
                <a:gd name="connsiteY2" fmla="*/ 654229 h 908663"/>
                <a:gd name="connsiteX3" fmla="*/ 1363008 w 1366278"/>
                <a:gd name="connsiteY3" fmla="*/ 656873 h 908663"/>
                <a:gd name="connsiteX4" fmla="*/ 1361587 w 1366278"/>
                <a:gd name="connsiteY4" fmla="*/ 682238 h 908663"/>
                <a:gd name="connsiteX5" fmla="*/ 1363008 w 1366278"/>
                <a:gd name="connsiteY5" fmla="*/ 696648 h 908663"/>
                <a:gd name="connsiteX6" fmla="*/ 1360699 w 1366278"/>
                <a:gd name="connsiteY6" fmla="*/ 698086 h 908663"/>
                <a:gd name="connsiteX7" fmla="*/ 1365542 w 1366278"/>
                <a:gd name="connsiteY7" fmla="*/ 776901 h 908663"/>
                <a:gd name="connsiteX8" fmla="*/ 16238 w 1366278"/>
                <a:gd name="connsiteY8" fmla="*/ 908663 h 908663"/>
                <a:gd name="connsiteX9" fmla="*/ 2760 w 1366278"/>
                <a:gd name="connsiteY9" fmla="*/ 698366 h 908663"/>
                <a:gd name="connsiteX10" fmla="*/ 0 w 1366278"/>
                <a:gd name="connsiteY10" fmla="*/ 696648 h 908663"/>
                <a:gd name="connsiteX11" fmla="*/ 1580 w 1366278"/>
                <a:gd name="connsiteY11" fmla="*/ 680629 h 908663"/>
                <a:gd name="connsiteX12" fmla="*/ 0 w 1366278"/>
                <a:gd name="connsiteY12" fmla="*/ 656873 h 908663"/>
                <a:gd name="connsiteX13" fmla="*/ 4331 w 1366278"/>
                <a:gd name="connsiteY13" fmla="*/ 652738 h 908663"/>
                <a:gd name="connsiteX14" fmla="*/ 13846 w 1366278"/>
                <a:gd name="connsiteY14" fmla="*/ 556249 h 908663"/>
                <a:gd name="connsiteX15" fmla="*/ 681504 w 1366278"/>
                <a:gd name="connsiteY15" fmla="*/ 0 h 908663"/>
                <a:gd name="connsiteX0" fmla="*/ 681504 w 1366278"/>
                <a:gd name="connsiteY0" fmla="*/ 0 h 908663"/>
                <a:gd name="connsiteX1" fmla="*/ 1349162 w 1366278"/>
                <a:gd name="connsiteY1" fmla="*/ 556249 h 908663"/>
                <a:gd name="connsiteX2" fmla="*/ 1358825 w 1366278"/>
                <a:gd name="connsiteY2" fmla="*/ 654229 h 908663"/>
                <a:gd name="connsiteX3" fmla="*/ 1363008 w 1366278"/>
                <a:gd name="connsiteY3" fmla="*/ 656873 h 908663"/>
                <a:gd name="connsiteX4" fmla="*/ 1361587 w 1366278"/>
                <a:gd name="connsiteY4" fmla="*/ 682238 h 908663"/>
                <a:gd name="connsiteX5" fmla="*/ 1363008 w 1366278"/>
                <a:gd name="connsiteY5" fmla="*/ 696648 h 908663"/>
                <a:gd name="connsiteX6" fmla="*/ 1360699 w 1366278"/>
                <a:gd name="connsiteY6" fmla="*/ 698086 h 908663"/>
                <a:gd name="connsiteX7" fmla="*/ 1365542 w 1366278"/>
                <a:gd name="connsiteY7" fmla="*/ 776901 h 908663"/>
                <a:gd name="connsiteX8" fmla="*/ 16238 w 1366278"/>
                <a:gd name="connsiteY8" fmla="*/ 908663 h 908663"/>
                <a:gd name="connsiteX9" fmla="*/ 2760 w 1366278"/>
                <a:gd name="connsiteY9" fmla="*/ 698366 h 908663"/>
                <a:gd name="connsiteX10" fmla="*/ 0 w 1366278"/>
                <a:gd name="connsiteY10" fmla="*/ 696648 h 908663"/>
                <a:gd name="connsiteX11" fmla="*/ 1580 w 1366278"/>
                <a:gd name="connsiteY11" fmla="*/ 680629 h 908663"/>
                <a:gd name="connsiteX12" fmla="*/ 0 w 1366278"/>
                <a:gd name="connsiteY12" fmla="*/ 656873 h 908663"/>
                <a:gd name="connsiteX13" fmla="*/ 4331 w 1366278"/>
                <a:gd name="connsiteY13" fmla="*/ 652738 h 908663"/>
                <a:gd name="connsiteX14" fmla="*/ 13846 w 1366278"/>
                <a:gd name="connsiteY14" fmla="*/ 556249 h 908663"/>
                <a:gd name="connsiteX15" fmla="*/ 681504 w 1366278"/>
                <a:gd name="connsiteY15" fmla="*/ 0 h 908663"/>
                <a:gd name="connsiteX0" fmla="*/ 681504 w 1366278"/>
                <a:gd name="connsiteY0" fmla="*/ 0 h 908663"/>
                <a:gd name="connsiteX1" fmla="*/ 1349162 w 1366278"/>
                <a:gd name="connsiteY1" fmla="*/ 556249 h 908663"/>
                <a:gd name="connsiteX2" fmla="*/ 1358825 w 1366278"/>
                <a:gd name="connsiteY2" fmla="*/ 654229 h 908663"/>
                <a:gd name="connsiteX3" fmla="*/ 1363008 w 1366278"/>
                <a:gd name="connsiteY3" fmla="*/ 656873 h 908663"/>
                <a:gd name="connsiteX4" fmla="*/ 1361587 w 1366278"/>
                <a:gd name="connsiteY4" fmla="*/ 682238 h 908663"/>
                <a:gd name="connsiteX5" fmla="*/ 1363008 w 1366278"/>
                <a:gd name="connsiteY5" fmla="*/ 696648 h 908663"/>
                <a:gd name="connsiteX6" fmla="*/ 1360699 w 1366278"/>
                <a:gd name="connsiteY6" fmla="*/ 698086 h 908663"/>
                <a:gd name="connsiteX7" fmla="*/ 1365542 w 1366278"/>
                <a:gd name="connsiteY7" fmla="*/ 776901 h 908663"/>
                <a:gd name="connsiteX8" fmla="*/ 16238 w 1366278"/>
                <a:gd name="connsiteY8" fmla="*/ 908663 h 908663"/>
                <a:gd name="connsiteX9" fmla="*/ 2760 w 1366278"/>
                <a:gd name="connsiteY9" fmla="*/ 698366 h 908663"/>
                <a:gd name="connsiteX10" fmla="*/ 0 w 1366278"/>
                <a:gd name="connsiteY10" fmla="*/ 696648 h 908663"/>
                <a:gd name="connsiteX11" fmla="*/ 1580 w 1366278"/>
                <a:gd name="connsiteY11" fmla="*/ 680629 h 908663"/>
                <a:gd name="connsiteX12" fmla="*/ 0 w 1366278"/>
                <a:gd name="connsiteY12" fmla="*/ 656873 h 908663"/>
                <a:gd name="connsiteX13" fmla="*/ 4331 w 1366278"/>
                <a:gd name="connsiteY13" fmla="*/ 652738 h 908663"/>
                <a:gd name="connsiteX14" fmla="*/ 13846 w 1366278"/>
                <a:gd name="connsiteY14" fmla="*/ 556249 h 908663"/>
                <a:gd name="connsiteX15" fmla="*/ 681504 w 1366278"/>
                <a:gd name="connsiteY15" fmla="*/ 0 h 908663"/>
                <a:gd name="connsiteX0" fmla="*/ 681504 w 1366278"/>
                <a:gd name="connsiteY0" fmla="*/ 0 h 908663"/>
                <a:gd name="connsiteX1" fmla="*/ 1349162 w 1366278"/>
                <a:gd name="connsiteY1" fmla="*/ 556249 h 908663"/>
                <a:gd name="connsiteX2" fmla="*/ 1358825 w 1366278"/>
                <a:gd name="connsiteY2" fmla="*/ 654229 h 908663"/>
                <a:gd name="connsiteX3" fmla="*/ 1363008 w 1366278"/>
                <a:gd name="connsiteY3" fmla="*/ 656873 h 908663"/>
                <a:gd name="connsiteX4" fmla="*/ 1361587 w 1366278"/>
                <a:gd name="connsiteY4" fmla="*/ 682238 h 908663"/>
                <a:gd name="connsiteX5" fmla="*/ 1363008 w 1366278"/>
                <a:gd name="connsiteY5" fmla="*/ 696648 h 908663"/>
                <a:gd name="connsiteX6" fmla="*/ 1360699 w 1366278"/>
                <a:gd name="connsiteY6" fmla="*/ 698086 h 908663"/>
                <a:gd name="connsiteX7" fmla="*/ 1365542 w 1366278"/>
                <a:gd name="connsiteY7" fmla="*/ 776901 h 908663"/>
                <a:gd name="connsiteX8" fmla="*/ 16238 w 1366278"/>
                <a:gd name="connsiteY8" fmla="*/ 908663 h 908663"/>
                <a:gd name="connsiteX9" fmla="*/ 2760 w 1366278"/>
                <a:gd name="connsiteY9" fmla="*/ 698366 h 908663"/>
                <a:gd name="connsiteX10" fmla="*/ 0 w 1366278"/>
                <a:gd name="connsiteY10" fmla="*/ 696648 h 908663"/>
                <a:gd name="connsiteX11" fmla="*/ 1580 w 1366278"/>
                <a:gd name="connsiteY11" fmla="*/ 680629 h 908663"/>
                <a:gd name="connsiteX12" fmla="*/ 0 w 1366278"/>
                <a:gd name="connsiteY12" fmla="*/ 656873 h 908663"/>
                <a:gd name="connsiteX13" fmla="*/ 4331 w 1366278"/>
                <a:gd name="connsiteY13" fmla="*/ 652738 h 908663"/>
                <a:gd name="connsiteX14" fmla="*/ 13846 w 1366278"/>
                <a:gd name="connsiteY14" fmla="*/ 556249 h 908663"/>
                <a:gd name="connsiteX15" fmla="*/ 681504 w 1366278"/>
                <a:gd name="connsiteY15" fmla="*/ 0 h 908663"/>
                <a:gd name="connsiteX0" fmla="*/ 681504 w 1366278"/>
                <a:gd name="connsiteY0" fmla="*/ 0 h 908663"/>
                <a:gd name="connsiteX1" fmla="*/ 1349162 w 1366278"/>
                <a:gd name="connsiteY1" fmla="*/ 556249 h 908663"/>
                <a:gd name="connsiteX2" fmla="*/ 1358825 w 1366278"/>
                <a:gd name="connsiteY2" fmla="*/ 654229 h 908663"/>
                <a:gd name="connsiteX3" fmla="*/ 1363008 w 1366278"/>
                <a:gd name="connsiteY3" fmla="*/ 656873 h 908663"/>
                <a:gd name="connsiteX4" fmla="*/ 1361587 w 1366278"/>
                <a:gd name="connsiteY4" fmla="*/ 682238 h 908663"/>
                <a:gd name="connsiteX5" fmla="*/ 1363008 w 1366278"/>
                <a:gd name="connsiteY5" fmla="*/ 696648 h 908663"/>
                <a:gd name="connsiteX6" fmla="*/ 1360699 w 1366278"/>
                <a:gd name="connsiteY6" fmla="*/ 698086 h 908663"/>
                <a:gd name="connsiteX7" fmla="*/ 1365542 w 1366278"/>
                <a:gd name="connsiteY7" fmla="*/ 776901 h 908663"/>
                <a:gd name="connsiteX8" fmla="*/ 16238 w 1366278"/>
                <a:gd name="connsiteY8" fmla="*/ 908663 h 908663"/>
                <a:gd name="connsiteX9" fmla="*/ 2760 w 1366278"/>
                <a:gd name="connsiteY9" fmla="*/ 698366 h 908663"/>
                <a:gd name="connsiteX10" fmla="*/ 0 w 1366278"/>
                <a:gd name="connsiteY10" fmla="*/ 696648 h 908663"/>
                <a:gd name="connsiteX11" fmla="*/ 1580 w 1366278"/>
                <a:gd name="connsiteY11" fmla="*/ 680629 h 908663"/>
                <a:gd name="connsiteX12" fmla="*/ 0 w 1366278"/>
                <a:gd name="connsiteY12" fmla="*/ 656873 h 908663"/>
                <a:gd name="connsiteX13" fmla="*/ 4331 w 1366278"/>
                <a:gd name="connsiteY13" fmla="*/ 652738 h 908663"/>
                <a:gd name="connsiteX14" fmla="*/ 13846 w 1366278"/>
                <a:gd name="connsiteY14" fmla="*/ 556249 h 908663"/>
                <a:gd name="connsiteX15" fmla="*/ 681504 w 1366278"/>
                <a:gd name="connsiteY15" fmla="*/ 0 h 908663"/>
                <a:gd name="connsiteX0" fmla="*/ 681504 w 1366278"/>
                <a:gd name="connsiteY0" fmla="*/ 0 h 908709"/>
                <a:gd name="connsiteX1" fmla="*/ 1349162 w 1366278"/>
                <a:gd name="connsiteY1" fmla="*/ 556249 h 908709"/>
                <a:gd name="connsiteX2" fmla="*/ 1358825 w 1366278"/>
                <a:gd name="connsiteY2" fmla="*/ 654229 h 908709"/>
                <a:gd name="connsiteX3" fmla="*/ 1363008 w 1366278"/>
                <a:gd name="connsiteY3" fmla="*/ 656873 h 908709"/>
                <a:gd name="connsiteX4" fmla="*/ 1361587 w 1366278"/>
                <a:gd name="connsiteY4" fmla="*/ 682238 h 908709"/>
                <a:gd name="connsiteX5" fmla="*/ 1363008 w 1366278"/>
                <a:gd name="connsiteY5" fmla="*/ 696648 h 908709"/>
                <a:gd name="connsiteX6" fmla="*/ 1360699 w 1366278"/>
                <a:gd name="connsiteY6" fmla="*/ 698086 h 908709"/>
                <a:gd name="connsiteX7" fmla="*/ 1365542 w 1366278"/>
                <a:gd name="connsiteY7" fmla="*/ 776901 h 908709"/>
                <a:gd name="connsiteX8" fmla="*/ 597206 w 1366278"/>
                <a:gd name="connsiteY8" fmla="*/ 401452 h 908709"/>
                <a:gd name="connsiteX9" fmla="*/ 16238 w 1366278"/>
                <a:gd name="connsiteY9" fmla="*/ 908663 h 908709"/>
                <a:gd name="connsiteX10" fmla="*/ 2760 w 1366278"/>
                <a:gd name="connsiteY10" fmla="*/ 698366 h 908709"/>
                <a:gd name="connsiteX11" fmla="*/ 0 w 1366278"/>
                <a:gd name="connsiteY11" fmla="*/ 696648 h 908709"/>
                <a:gd name="connsiteX12" fmla="*/ 1580 w 1366278"/>
                <a:gd name="connsiteY12" fmla="*/ 680629 h 908709"/>
                <a:gd name="connsiteX13" fmla="*/ 0 w 1366278"/>
                <a:gd name="connsiteY13" fmla="*/ 656873 h 908709"/>
                <a:gd name="connsiteX14" fmla="*/ 4331 w 1366278"/>
                <a:gd name="connsiteY14" fmla="*/ 652738 h 908709"/>
                <a:gd name="connsiteX15" fmla="*/ 13846 w 1366278"/>
                <a:gd name="connsiteY15" fmla="*/ 556249 h 908709"/>
                <a:gd name="connsiteX16" fmla="*/ 681504 w 1366278"/>
                <a:gd name="connsiteY16" fmla="*/ 0 h 908709"/>
                <a:gd name="connsiteX0" fmla="*/ 681504 w 1366278"/>
                <a:gd name="connsiteY0" fmla="*/ 0 h 908663"/>
                <a:gd name="connsiteX1" fmla="*/ 1349162 w 1366278"/>
                <a:gd name="connsiteY1" fmla="*/ 556249 h 908663"/>
                <a:gd name="connsiteX2" fmla="*/ 1358825 w 1366278"/>
                <a:gd name="connsiteY2" fmla="*/ 654229 h 908663"/>
                <a:gd name="connsiteX3" fmla="*/ 1363008 w 1366278"/>
                <a:gd name="connsiteY3" fmla="*/ 656873 h 908663"/>
                <a:gd name="connsiteX4" fmla="*/ 1361587 w 1366278"/>
                <a:gd name="connsiteY4" fmla="*/ 682238 h 908663"/>
                <a:gd name="connsiteX5" fmla="*/ 1363008 w 1366278"/>
                <a:gd name="connsiteY5" fmla="*/ 696648 h 908663"/>
                <a:gd name="connsiteX6" fmla="*/ 1360699 w 1366278"/>
                <a:gd name="connsiteY6" fmla="*/ 698086 h 908663"/>
                <a:gd name="connsiteX7" fmla="*/ 1365542 w 1366278"/>
                <a:gd name="connsiteY7" fmla="*/ 776901 h 908663"/>
                <a:gd name="connsiteX8" fmla="*/ 597206 w 1366278"/>
                <a:gd name="connsiteY8" fmla="*/ 401452 h 908663"/>
                <a:gd name="connsiteX9" fmla="*/ 16238 w 1366278"/>
                <a:gd name="connsiteY9" fmla="*/ 908663 h 908663"/>
                <a:gd name="connsiteX10" fmla="*/ 2760 w 1366278"/>
                <a:gd name="connsiteY10" fmla="*/ 698366 h 908663"/>
                <a:gd name="connsiteX11" fmla="*/ 0 w 1366278"/>
                <a:gd name="connsiteY11" fmla="*/ 696648 h 908663"/>
                <a:gd name="connsiteX12" fmla="*/ 1580 w 1366278"/>
                <a:gd name="connsiteY12" fmla="*/ 680629 h 908663"/>
                <a:gd name="connsiteX13" fmla="*/ 0 w 1366278"/>
                <a:gd name="connsiteY13" fmla="*/ 656873 h 908663"/>
                <a:gd name="connsiteX14" fmla="*/ 4331 w 1366278"/>
                <a:gd name="connsiteY14" fmla="*/ 652738 h 908663"/>
                <a:gd name="connsiteX15" fmla="*/ 13846 w 1366278"/>
                <a:gd name="connsiteY15" fmla="*/ 556249 h 908663"/>
                <a:gd name="connsiteX16" fmla="*/ 681504 w 1366278"/>
                <a:gd name="connsiteY16" fmla="*/ 0 h 908663"/>
                <a:gd name="connsiteX0" fmla="*/ 681504 w 1366278"/>
                <a:gd name="connsiteY0" fmla="*/ 0 h 1035663"/>
                <a:gd name="connsiteX1" fmla="*/ 1349162 w 1366278"/>
                <a:gd name="connsiteY1" fmla="*/ 556249 h 1035663"/>
                <a:gd name="connsiteX2" fmla="*/ 1358825 w 1366278"/>
                <a:gd name="connsiteY2" fmla="*/ 654229 h 1035663"/>
                <a:gd name="connsiteX3" fmla="*/ 1363008 w 1366278"/>
                <a:gd name="connsiteY3" fmla="*/ 656873 h 1035663"/>
                <a:gd name="connsiteX4" fmla="*/ 1361587 w 1366278"/>
                <a:gd name="connsiteY4" fmla="*/ 682238 h 1035663"/>
                <a:gd name="connsiteX5" fmla="*/ 1363008 w 1366278"/>
                <a:gd name="connsiteY5" fmla="*/ 696648 h 1035663"/>
                <a:gd name="connsiteX6" fmla="*/ 1360699 w 1366278"/>
                <a:gd name="connsiteY6" fmla="*/ 698086 h 1035663"/>
                <a:gd name="connsiteX7" fmla="*/ 1365542 w 1366278"/>
                <a:gd name="connsiteY7" fmla="*/ 776901 h 1035663"/>
                <a:gd name="connsiteX8" fmla="*/ 597206 w 1366278"/>
                <a:gd name="connsiteY8" fmla="*/ 401452 h 1035663"/>
                <a:gd name="connsiteX9" fmla="*/ 50105 w 1366278"/>
                <a:gd name="connsiteY9" fmla="*/ 1035663 h 1035663"/>
                <a:gd name="connsiteX10" fmla="*/ 2760 w 1366278"/>
                <a:gd name="connsiteY10" fmla="*/ 698366 h 1035663"/>
                <a:gd name="connsiteX11" fmla="*/ 0 w 1366278"/>
                <a:gd name="connsiteY11" fmla="*/ 696648 h 1035663"/>
                <a:gd name="connsiteX12" fmla="*/ 1580 w 1366278"/>
                <a:gd name="connsiteY12" fmla="*/ 680629 h 1035663"/>
                <a:gd name="connsiteX13" fmla="*/ 0 w 1366278"/>
                <a:gd name="connsiteY13" fmla="*/ 656873 h 1035663"/>
                <a:gd name="connsiteX14" fmla="*/ 4331 w 1366278"/>
                <a:gd name="connsiteY14" fmla="*/ 652738 h 1035663"/>
                <a:gd name="connsiteX15" fmla="*/ 13846 w 1366278"/>
                <a:gd name="connsiteY15" fmla="*/ 556249 h 1035663"/>
                <a:gd name="connsiteX16" fmla="*/ 681504 w 1366278"/>
                <a:gd name="connsiteY16" fmla="*/ 0 h 1035663"/>
                <a:gd name="connsiteX0" fmla="*/ 681504 w 1366278"/>
                <a:gd name="connsiteY0" fmla="*/ 0 h 1035663"/>
                <a:gd name="connsiteX1" fmla="*/ 1349162 w 1366278"/>
                <a:gd name="connsiteY1" fmla="*/ 556249 h 1035663"/>
                <a:gd name="connsiteX2" fmla="*/ 1358825 w 1366278"/>
                <a:gd name="connsiteY2" fmla="*/ 654229 h 1035663"/>
                <a:gd name="connsiteX3" fmla="*/ 1363008 w 1366278"/>
                <a:gd name="connsiteY3" fmla="*/ 656873 h 1035663"/>
                <a:gd name="connsiteX4" fmla="*/ 1361587 w 1366278"/>
                <a:gd name="connsiteY4" fmla="*/ 682238 h 1035663"/>
                <a:gd name="connsiteX5" fmla="*/ 1363008 w 1366278"/>
                <a:gd name="connsiteY5" fmla="*/ 696648 h 1035663"/>
                <a:gd name="connsiteX6" fmla="*/ 1360699 w 1366278"/>
                <a:gd name="connsiteY6" fmla="*/ 698086 h 1035663"/>
                <a:gd name="connsiteX7" fmla="*/ 1365542 w 1366278"/>
                <a:gd name="connsiteY7" fmla="*/ 776901 h 1035663"/>
                <a:gd name="connsiteX8" fmla="*/ 597206 w 1366278"/>
                <a:gd name="connsiteY8" fmla="*/ 401452 h 1035663"/>
                <a:gd name="connsiteX9" fmla="*/ 50105 w 1366278"/>
                <a:gd name="connsiteY9" fmla="*/ 1035663 h 1035663"/>
                <a:gd name="connsiteX10" fmla="*/ 2760 w 1366278"/>
                <a:gd name="connsiteY10" fmla="*/ 698366 h 1035663"/>
                <a:gd name="connsiteX11" fmla="*/ 0 w 1366278"/>
                <a:gd name="connsiteY11" fmla="*/ 696648 h 1035663"/>
                <a:gd name="connsiteX12" fmla="*/ 1580 w 1366278"/>
                <a:gd name="connsiteY12" fmla="*/ 680629 h 1035663"/>
                <a:gd name="connsiteX13" fmla="*/ 0 w 1366278"/>
                <a:gd name="connsiteY13" fmla="*/ 656873 h 1035663"/>
                <a:gd name="connsiteX14" fmla="*/ 4331 w 1366278"/>
                <a:gd name="connsiteY14" fmla="*/ 652738 h 1035663"/>
                <a:gd name="connsiteX15" fmla="*/ 13846 w 1366278"/>
                <a:gd name="connsiteY15" fmla="*/ 556249 h 1035663"/>
                <a:gd name="connsiteX16" fmla="*/ 681504 w 1366278"/>
                <a:gd name="connsiteY16" fmla="*/ 0 h 1035663"/>
                <a:gd name="connsiteX0" fmla="*/ 681504 w 1366278"/>
                <a:gd name="connsiteY0" fmla="*/ 0 h 1035663"/>
                <a:gd name="connsiteX1" fmla="*/ 1349162 w 1366278"/>
                <a:gd name="connsiteY1" fmla="*/ 556249 h 1035663"/>
                <a:gd name="connsiteX2" fmla="*/ 1358825 w 1366278"/>
                <a:gd name="connsiteY2" fmla="*/ 654229 h 1035663"/>
                <a:gd name="connsiteX3" fmla="*/ 1363008 w 1366278"/>
                <a:gd name="connsiteY3" fmla="*/ 656873 h 1035663"/>
                <a:gd name="connsiteX4" fmla="*/ 1361587 w 1366278"/>
                <a:gd name="connsiteY4" fmla="*/ 682238 h 1035663"/>
                <a:gd name="connsiteX5" fmla="*/ 1363008 w 1366278"/>
                <a:gd name="connsiteY5" fmla="*/ 696648 h 1035663"/>
                <a:gd name="connsiteX6" fmla="*/ 1360699 w 1366278"/>
                <a:gd name="connsiteY6" fmla="*/ 698086 h 1035663"/>
                <a:gd name="connsiteX7" fmla="*/ 1365542 w 1366278"/>
                <a:gd name="connsiteY7" fmla="*/ 776901 h 1035663"/>
                <a:gd name="connsiteX8" fmla="*/ 597206 w 1366278"/>
                <a:gd name="connsiteY8" fmla="*/ 401452 h 1035663"/>
                <a:gd name="connsiteX9" fmla="*/ 50105 w 1366278"/>
                <a:gd name="connsiteY9" fmla="*/ 1035663 h 1035663"/>
                <a:gd name="connsiteX10" fmla="*/ 2760 w 1366278"/>
                <a:gd name="connsiteY10" fmla="*/ 698366 h 1035663"/>
                <a:gd name="connsiteX11" fmla="*/ 0 w 1366278"/>
                <a:gd name="connsiteY11" fmla="*/ 696648 h 1035663"/>
                <a:gd name="connsiteX12" fmla="*/ 1580 w 1366278"/>
                <a:gd name="connsiteY12" fmla="*/ 680629 h 1035663"/>
                <a:gd name="connsiteX13" fmla="*/ 0 w 1366278"/>
                <a:gd name="connsiteY13" fmla="*/ 656873 h 1035663"/>
                <a:gd name="connsiteX14" fmla="*/ 4331 w 1366278"/>
                <a:gd name="connsiteY14" fmla="*/ 652738 h 1035663"/>
                <a:gd name="connsiteX15" fmla="*/ 13846 w 1366278"/>
                <a:gd name="connsiteY15" fmla="*/ 556249 h 1035663"/>
                <a:gd name="connsiteX16" fmla="*/ 681504 w 1366278"/>
                <a:gd name="connsiteY16" fmla="*/ 0 h 1035663"/>
                <a:gd name="connsiteX0" fmla="*/ 681504 w 1366278"/>
                <a:gd name="connsiteY0" fmla="*/ 0 h 1035663"/>
                <a:gd name="connsiteX1" fmla="*/ 1349162 w 1366278"/>
                <a:gd name="connsiteY1" fmla="*/ 556249 h 1035663"/>
                <a:gd name="connsiteX2" fmla="*/ 1358825 w 1366278"/>
                <a:gd name="connsiteY2" fmla="*/ 654229 h 1035663"/>
                <a:gd name="connsiteX3" fmla="*/ 1363008 w 1366278"/>
                <a:gd name="connsiteY3" fmla="*/ 656873 h 1035663"/>
                <a:gd name="connsiteX4" fmla="*/ 1361587 w 1366278"/>
                <a:gd name="connsiteY4" fmla="*/ 682238 h 1035663"/>
                <a:gd name="connsiteX5" fmla="*/ 1363008 w 1366278"/>
                <a:gd name="connsiteY5" fmla="*/ 696648 h 1035663"/>
                <a:gd name="connsiteX6" fmla="*/ 1360699 w 1366278"/>
                <a:gd name="connsiteY6" fmla="*/ 698086 h 1035663"/>
                <a:gd name="connsiteX7" fmla="*/ 1365542 w 1366278"/>
                <a:gd name="connsiteY7" fmla="*/ 776901 h 1035663"/>
                <a:gd name="connsiteX8" fmla="*/ 597206 w 1366278"/>
                <a:gd name="connsiteY8" fmla="*/ 401452 h 1035663"/>
                <a:gd name="connsiteX9" fmla="*/ 50105 w 1366278"/>
                <a:gd name="connsiteY9" fmla="*/ 1035663 h 1035663"/>
                <a:gd name="connsiteX10" fmla="*/ 2760 w 1366278"/>
                <a:gd name="connsiteY10" fmla="*/ 698366 h 1035663"/>
                <a:gd name="connsiteX11" fmla="*/ 0 w 1366278"/>
                <a:gd name="connsiteY11" fmla="*/ 696648 h 1035663"/>
                <a:gd name="connsiteX12" fmla="*/ 1580 w 1366278"/>
                <a:gd name="connsiteY12" fmla="*/ 680629 h 1035663"/>
                <a:gd name="connsiteX13" fmla="*/ 0 w 1366278"/>
                <a:gd name="connsiteY13" fmla="*/ 656873 h 1035663"/>
                <a:gd name="connsiteX14" fmla="*/ 4331 w 1366278"/>
                <a:gd name="connsiteY14" fmla="*/ 652738 h 1035663"/>
                <a:gd name="connsiteX15" fmla="*/ 13846 w 1366278"/>
                <a:gd name="connsiteY15" fmla="*/ 556249 h 1035663"/>
                <a:gd name="connsiteX16" fmla="*/ 681504 w 1366278"/>
                <a:gd name="connsiteY16" fmla="*/ 0 h 1035663"/>
                <a:gd name="connsiteX0" fmla="*/ 681504 w 1366278"/>
                <a:gd name="connsiteY0" fmla="*/ 0 h 1035663"/>
                <a:gd name="connsiteX1" fmla="*/ 1349162 w 1366278"/>
                <a:gd name="connsiteY1" fmla="*/ 556249 h 1035663"/>
                <a:gd name="connsiteX2" fmla="*/ 1358825 w 1366278"/>
                <a:gd name="connsiteY2" fmla="*/ 654229 h 1035663"/>
                <a:gd name="connsiteX3" fmla="*/ 1363008 w 1366278"/>
                <a:gd name="connsiteY3" fmla="*/ 656873 h 1035663"/>
                <a:gd name="connsiteX4" fmla="*/ 1361587 w 1366278"/>
                <a:gd name="connsiteY4" fmla="*/ 682238 h 1035663"/>
                <a:gd name="connsiteX5" fmla="*/ 1363008 w 1366278"/>
                <a:gd name="connsiteY5" fmla="*/ 696648 h 1035663"/>
                <a:gd name="connsiteX6" fmla="*/ 1360699 w 1366278"/>
                <a:gd name="connsiteY6" fmla="*/ 698086 h 1035663"/>
                <a:gd name="connsiteX7" fmla="*/ 1365542 w 1366278"/>
                <a:gd name="connsiteY7" fmla="*/ 776901 h 1035663"/>
                <a:gd name="connsiteX8" fmla="*/ 952806 w 1366278"/>
                <a:gd name="connsiteY8" fmla="*/ 579252 h 1035663"/>
                <a:gd name="connsiteX9" fmla="*/ 50105 w 1366278"/>
                <a:gd name="connsiteY9" fmla="*/ 1035663 h 1035663"/>
                <a:gd name="connsiteX10" fmla="*/ 2760 w 1366278"/>
                <a:gd name="connsiteY10" fmla="*/ 698366 h 1035663"/>
                <a:gd name="connsiteX11" fmla="*/ 0 w 1366278"/>
                <a:gd name="connsiteY11" fmla="*/ 696648 h 1035663"/>
                <a:gd name="connsiteX12" fmla="*/ 1580 w 1366278"/>
                <a:gd name="connsiteY12" fmla="*/ 680629 h 1035663"/>
                <a:gd name="connsiteX13" fmla="*/ 0 w 1366278"/>
                <a:gd name="connsiteY13" fmla="*/ 656873 h 1035663"/>
                <a:gd name="connsiteX14" fmla="*/ 4331 w 1366278"/>
                <a:gd name="connsiteY14" fmla="*/ 652738 h 1035663"/>
                <a:gd name="connsiteX15" fmla="*/ 13846 w 1366278"/>
                <a:gd name="connsiteY15" fmla="*/ 556249 h 1035663"/>
                <a:gd name="connsiteX16" fmla="*/ 681504 w 1366278"/>
                <a:gd name="connsiteY16" fmla="*/ 0 h 1035663"/>
                <a:gd name="connsiteX0" fmla="*/ 681504 w 1366278"/>
                <a:gd name="connsiteY0" fmla="*/ 0 h 1035663"/>
                <a:gd name="connsiteX1" fmla="*/ 1349162 w 1366278"/>
                <a:gd name="connsiteY1" fmla="*/ 556249 h 1035663"/>
                <a:gd name="connsiteX2" fmla="*/ 1358825 w 1366278"/>
                <a:gd name="connsiteY2" fmla="*/ 654229 h 1035663"/>
                <a:gd name="connsiteX3" fmla="*/ 1363008 w 1366278"/>
                <a:gd name="connsiteY3" fmla="*/ 656873 h 1035663"/>
                <a:gd name="connsiteX4" fmla="*/ 1361587 w 1366278"/>
                <a:gd name="connsiteY4" fmla="*/ 682238 h 1035663"/>
                <a:gd name="connsiteX5" fmla="*/ 1363008 w 1366278"/>
                <a:gd name="connsiteY5" fmla="*/ 696648 h 1035663"/>
                <a:gd name="connsiteX6" fmla="*/ 1360699 w 1366278"/>
                <a:gd name="connsiteY6" fmla="*/ 698086 h 1035663"/>
                <a:gd name="connsiteX7" fmla="*/ 1365542 w 1366278"/>
                <a:gd name="connsiteY7" fmla="*/ 776901 h 1035663"/>
                <a:gd name="connsiteX8" fmla="*/ 952806 w 1366278"/>
                <a:gd name="connsiteY8" fmla="*/ 579252 h 1035663"/>
                <a:gd name="connsiteX9" fmla="*/ 50105 w 1366278"/>
                <a:gd name="connsiteY9" fmla="*/ 1035663 h 1035663"/>
                <a:gd name="connsiteX10" fmla="*/ 2760 w 1366278"/>
                <a:gd name="connsiteY10" fmla="*/ 698366 h 1035663"/>
                <a:gd name="connsiteX11" fmla="*/ 0 w 1366278"/>
                <a:gd name="connsiteY11" fmla="*/ 696648 h 1035663"/>
                <a:gd name="connsiteX12" fmla="*/ 1580 w 1366278"/>
                <a:gd name="connsiteY12" fmla="*/ 680629 h 1035663"/>
                <a:gd name="connsiteX13" fmla="*/ 0 w 1366278"/>
                <a:gd name="connsiteY13" fmla="*/ 656873 h 1035663"/>
                <a:gd name="connsiteX14" fmla="*/ 4331 w 1366278"/>
                <a:gd name="connsiteY14" fmla="*/ 652738 h 1035663"/>
                <a:gd name="connsiteX15" fmla="*/ 13846 w 1366278"/>
                <a:gd name="connsiteY15" fmla="*/ 556249 h 1035663"/>
                <a:gd name="connsiteX16" fmla="*/ 681504 w 1366278"/>
                <a:gd name="connsiteY16" fmla="*/ 0 h 1035663"/>
                <a:gd name="connsiteX0" fmla="*/ 681504 w 1366278"/>
                <a:gd name="connsiteY0" fmla="*/ 0 h 1035663"/>
                <a:gd name="connsiteX1" fmla="*/ 1349162 w 1366278"/>
                <a:gd name="connsiteY1" fmla="*/ 556249 h 1035663"/>
                <a:gd name="connsiteX2" fmla="*/ 1358825 w 1366278"/>
                <a:gd name="connsiteY2" fmla="*/ 654229 h 1035663"/>
                <a:gd name="connsiteX3" fmla="*/ 1363008 w 1366278"/>
                <a:gd name="connsiteY3" fmla="*/ 656873 h 1035663"/>
                <a:gd name="connsiteX4" fmla="*/ 1361587 w 1366278"/>
                <a:gd name="connsiteY4" fmla="*/ 682238 h 1035663"/>
                <a:gd name="connsiteX5" fmla="*/ 1363008 w 1366278"/>
                <a:gd name="connsiteY5" fmla="*/ 696648 h 1035663"/>
                <a:gd name="connsiteX6" fmla="*/ 1360699 w 1366278"/>
                <a:gd name="connsiteY6" fmla="*/ 698086 h 1035663"/>
                <a:gd name="connsiteX7" fmla="*/ 1365542 w 1366278"/>
                <a:gd name="connsiteY7" fmla="*/ 776901 h 1035663"/>
                <a:gd name="connsiteX8" fmla="*/ 1024773 w 1366278"/>
                <a:gd name="connsiteY8" fmla="*/ 287152 h 1035663"/>
                <a:gd name="connsiteX9" fmla="*/ 50105 w 1366278"/>
                <a:gd name="connsiteY9" fmla="*/ 1035663 h 1035663"/>
                <a:gd name="connsiteX10" fmla="*/ 2760 w 1366278"/>
                <a:gd name="connsiteY10" fmla="*/ 698366 h 1035663"/>
                <a:gd name="connsiteX11" fmla="*/ 0 w 1366278"/>
                <a:gd name="connsiteY11" fmla="*/ 696648 h 1035663"/>
                <a:gd name="connsiteX12" fmla="*/ 1580 w 1366278"/>
                <a:gd name="connsiteY12" fmla="*/ 680629 h 1035663"/>
                <a:gd name="connsiteX13" fmla="*/ 0 w 1366278"/>
                <a:gd name="connsiteY13" fmla="*/ 656873 h 1035663"/>
                <a:gd name="connsiteX14" fmla="*/ 4331 w 1366278"/>
                <a:gd name="connsiteY14" fmla="*/ 652738 h 1035663"/>
                <a:gd name="connsiteX15" fmla="*/ 13846 w 1366278"/>
                <a:gd name="connsiteY15" fmla="*/ 556249 h 1035663"/>
                <a:gd name="connsiteX16" fmla="*/ 681504 w 1366278"/>
                <a:gd name="connsiteY16" fmla="*/ 0 h 1035663"/>
                <a:gd name="connsiteX0" fmla="*/ 681504 w 1366278"/>
                <a:gd name="connsiteY0" fmla="*/ 0 h 1035663"/>
                <a:gd name="connsiteX1" fmla="*/ 1349162 w 1366278"/>
                <a:gd name="connsiteY1" fmla="*/ 556249 h 1035663"/>
                <a:gd name="connsiteX2" fmla="*/ 1358825 w 1366278"/>
                <a:gd name="connsiteY2" fmla="*/ 654229 h 1035663"/>
                <a:gd name="connsiteX3" fmla="*/ 1363008 w 1366278"/>
                <a:gd name="connsiteY3" fmla="*/ 656873 h 1035663"/>
                <a:gd name="connsiteX4" fmla="*/ 1361587 w 1366278"/>
                <a:gd name="connsiteY4" fmla="*/ 682238 h 1035663"/>
                <a:gd name="connsiteX5" fmla="*/ 1363008 w 1366278"/>
                <a:gd name="connsiteY5" fmla="*/ 696648 h 1035663"/>
                <a:gd name="connsiteX6" fmla="*/ 1360699 w 1366278"/>
                <a:gd name="connsiteY6" fmla="*/ 698086 h 1035663"/>
                <a:gd name="connsiteX7" fmla="*/ 1365542 w 1366278"/>
                <a:gd name="connsiteY7" fmla="*/ 776901 h 1035663"/>
                <a:gd name="connsiteX8" fmla="*/ 1024773 w 1366278"/>
                <a:gd name="connsiteY8" fmla="*/ 287152 h 1035663"/>
                <a:gd name="connsiteX9" fmla="*/ 50105 w 1366278"/>
                <a:gd name="connsiteY9" fmla="*/ 1035663 h 1035663"/>
                <a:gd name="connsiteX10" fmla="*/ 2760 w 1366278"/>
                <a:gd name="connsiteY10" fmla="*/ 698366 h 1035663"/>
                <a:gd name="connsiteX11" fmla="*/ 0 w 1366278"/>
                <a:gd name="connsiteY11" fmla="*/ 696648 h 1035663"/>
                <a:gd name="connsiteX12" fmla="*/ 1580 w 1366278"/>
                <a:gd name="connsiteY12" fmla="*/ 680629 h 1035663"/>
                <a:gd name="connsiteX13" fmla="*/ 0 w 1366278"/>
                <a:gd name="connsiteY13" fmla="*/ 656873 h 1035663"/>
                <a:gd name="connsiteX14" fmla="*/ 4331 w 1366278"/>
                <a:gd name="connsiteY14" fmla="*/ 652738 h 1035663"/>
                <a:gd name="connsiteX15" fmla="*/ 13846 w 1366278"/>
                <a:gd name="connsiteY15" fmla="*/ 556249 h 1035663"/>
                <a:gd name="connsiteX16" fmla="*/ 681504 w 1366278"/>
                <a:gd name="connsiteY16" fmla="*/ 0 h 1035663"/>
                <a:gd name="connsiteX0" fmla="*/ 681504 w 1366278"/>
                <a:gd name="connsiteY0" fmla="*/ 0 h 1035663"/>
                <a:gd name="connsiteX1" fmla="*/ 1349162 w 1366278"/>
                <a:gd name="connsiteY1" fmla="*/ 556249 h 1035663"/>
                <a:gd name="connsiteX2" fmla="*/ 1358825 w 1366278"/>
                <a:gd name="connsiteY2" fmla="*/ 654229 h 1035663"/>
                <a:gd name="connsiteX3" fmla="*/ 1363008 w 1366278"/>
                <a:gd name="connsiteY3" fmla="*/ 656873 h 1035663"/>
                <a:gd name="connsiteX4" fmla="*/ 1361587 w 1366278"/>
                <a:gd name="connsiteY4" fmla="*/ 682238 h 1035663"/>
                <a:gd name="connsiteX5" fmla="*/ 1363008 w 1366278"/>
                <a:gd name="connsiteY5" fmla="*/ 696648 h 1035663"/>
                <a:gd name="connsiteX6" fmla="*/ 1360699 w 1366278"/>
                <a:gd name="connsiteY6" fmla="*/ 698086 h 1035663"/>
                <a:gd name="connsiteX7" fmla="*/ 1365542 w 1366278"/>
                <a:gd name="connsiteY7" fmla="*/ 776901 h 1035663"/>
                <a:gd name="connsiteX8" fmla="*/ 1024773 w 1366278"/>
                <a:gd name="connsiteY8" fmla="*/ 287152 h 1035663"/>
                <a:gd name="connsiteX9" fmla="*/ 50105 w 1366278"/>
                <a:gd name="connsiteY9" fmla="*/ 1035663 h 1035663"/>
                <a:gd name="connsiteX10" fmla="*/ 2760 w 1366278"/>
                <a:gd name="connsiteY10" fmla="*/ 698366 h 1035663"/>
                <a:gd name="connsiteX11" fmla="*/ 0 w 1366278"/>
                <a:gd name="connsiteY11" fmla="*/ 696648 h 1035663"/>
                <a:gd name="connsiteX12" fmla="*/ 1580 w 1366278"/>
                <a:gd name="connsiteY12" fmla="*/ 680629 h 1035663"/>
                <a:gd name="connsiteX13" fmla="*/ 0 w 1366278"/>
                <a:gd name="connsiteY13" fmla="*/ 656873 h 1035663"/>
                <a:gd name="connsiteX14" fmla="*/ 4331 w 1366278"/>
                <a:gd name="connsiteY14" fmla="*/ 652738 h 1035663"/>
                <a:gd name="connsiteX15" fmla="*/ 13846 w 1366278"/>
                <a:gd name="connsiteY15" fmla="*/ 556249 h 1035663"/>
                <a:gd name="connsiteX16" fmla="*/ 681504 w 1366278"/>
                <a:gd name="connsiteY16" fmla="*/ 0 h 1035663"/>
                <a:gd name="connsiteX0" fmla="*/ 681504 w 1366278"/>
                <a:gd name="connsiteY0" fmla="*/ 0 h 1035663"/>
                <a:gd name="connsiteX1" fmla="*/ 1349162 w 1366278"/>
                <a:gd name="connsiteY1" fmla="*/ 556249 h 1035663"/>
                <a:gd name="connsiteX2" fmla="*/ 1358825 w 1366278"/>
                <a:gd name="connsiteY2" fmla="*/ 654229 h 1035663"/>
                <a:gd name="connsiteX3" fmla="*/ 1363008 w 1366278"/>
                <a:gd name="connsiteY3" fmla="*/ 656873 h 1035663"/>
                <a:gd name="connsiteX4" fmla="*/ 1361587 w 1366278"/>
                <a:gd name="connsiteY4" fmla="*/ 682238 h 1035663"/>
                <a:gd name="connsiteX5" fmla="*/ 1363008 w 1366278"/>
                <a:gd name="connsiteY5" fmla="*/ 696648 h 1035663"/>
                <a:gd name="connsiteX6" fmla="*/ 1360699 w 1366278"/>
                <a:gd name="connsiteY6" fmla="*/ 698086 h 1035663"/>
                <a:gd name="connsiteX7" fmla="*/ 1365542 w 1366278"/>
                <a:gd name="connsiteY7" fmla="*/ 776901 h 1035663"/>
                <a:gd name="connsiteX8" fmla="*/ 1113673 w 1366278"/>
                <a:gd name="connsiteY8" fmla="*/ 354885 h 1035663"/>
                <a:gd name="connsiteX9" fmla="*/ 50105 w 1366278"/>
                <a:gd name="connsiteY9" fmla="*/ 1035663 h 1035663"/>
                <a:gd name="connsiteX10" fmla="*/ 2760 w 1366278"/>
                <a:gd name="connsiteY10" fmla="*/ 698366 h 1035663"/>
                <a:gd name="connsiteX11" fmla="*/ 0 w 1366278"/>
                <a:gd name="connsiteY11" fmla="*/ 696648 h 1035663"/>
                <a:gd name="connsiteX12" fmla="*/ 1580 w 1366278"/>
                <a:gd name="connsiteY12" fmla="*/ 680629 h 1035663"/>
                <a:gd name="connsiteX13" fmla="*/ 0 w 1366278"/>
                <a:gd name="connsiteY13" fmla="*/ 656873 h 1035663"/>
                <a:gd name="connsiteX14" fmla="*/ 4331 w 1366278"/>
                <a:gd name="connsiteY14" fmla="*/ 652738 h 1035663"/>
                <a:gd name="connsiteX15" fmla="*/ 13846 w 1366278"/>
                <a:gd name="connsiteY15" fmla="*/ 556249 h 1035663"/>
                <a:gd name="connsiteX16" fmla="*/ 681504 w 1366278"/>
                <a:gd name="connsiteY16" fmla="*/ 0 h 1035663"/>
                <a:gd name="connsiteX0" fmla="*/ 681504 w 1366278"/>
                <a:gd name="connsiteY0" fmla="*/ 0 h 1035663"/>
                <a:gd name="connsiteX1" fmla="*/ 1349162 w 1366278"/>
                <a:gd name="connsiteY1" fmla="*/ 556249 h 1035663"/>
                <a:gd name="connsiteX2" fmla="*/ 1358825 w 1366278"/>
                <a:gd name="connsiteY2" fmla="*/ 654229 h 1035663"/>
                <a:gd name="connsiteX3" fmla="*/ 1363008 w 1366278"/>
                <a:gd name="connsiteY3" fmla="*/ 656873 h 1035663"/>
                <a:gd name="connsiteX4" fmla="*/ 1361587 w 1366278"/>
                <a:gd name="connsiteY4" fmla="*/ 682238 h 1035663"/>
                <a:gd name="connsiteX5" fmla="*/ 1363008 w 1366278"/>
                <a:gd name="connsiteY5" fmla="*/ 696648 h 1035663"/>
                <a:gd name="connsiteX6" fmla="*/ 1360699 w 1366278"/>
                <a:gd name="connsiteY6" fmla="*/ 698086 h 1035663"/>
                <a:gd name="connsiteX7" fmla="*/ 1365542 w 1366278"/>
                <a:gd name="connsiteY7" fmla="*/ 776901 h 1035663"/>
                <a:gd name="connsiteX8" fmla="*/ 1164473 w 1366278"/>
                <a:gd name="connsiteY8" fmla="*/ 409919 h 1035663"/>
                <a:gd name="connsiteX9" fmla="*/ 50105 w 1366278"/>
                <a:gd name="connsiteY9" fmla="*/ 1035663 h 1035663"/>
                <a:gd name="connsiteX10" fmla="*/ 2760 w 1366278"/>
                <a:gd name="connsiteY10" fmla="*/ 698366 h 1035663"/>
                <a:gd name="connsiteX11" fmla="*/ 0 w 1366278"/>
                <a:gd name="connsiteY11" fmla="*/ 696648 h 1035663"/>
                <a:gd name="connsiteX12" fmla="*/ 1580 w 1366278"/>
                <a:gd name="connsiteY12" fmla="*/ 680629 h 1035663"/>
                <a:gd name="connsiteX13" fmla="*/ 0 w 1366278"/>
                <a:gd name="connsiteY13" fmla="*/ 656873 h 1035663"/>
                <a:gd name="connsiteX14" fmla="*/ 4331 w 1366278"/>
                <a:gd name="connsiteY14" fmla="*/ 652738 h 1035663"/>
                <a:gd name="connsiteX15" fmla="*/ 13846 w 1366278"/>
                <a:gd name="connsiteY15" fmla="*/ 556249 h 1035663"/>
                <a:gd name="connsiteX16" fmla="*/ 681504 w 1366278"/>
                <a:gd name="connsiteY16" fmla="*/ 0 h 1035663"/>
                <a:gd name="connsiteX0" fmla="*/ 681504 w 1366278"/>
                <a:gd name="connsiteY0" fmla="*/ 0 h 1035663"/>
                <a:gd name="connsiteX1" fmla="*/ 1349162 w 1366278"/>
                <a:gd name="connsiteY1" fmla="*/ 556249 h 1035663"/>
                <a:gd name="connsiteX2" fmla="*/ 1358825 w 1366278"/>
                <a:gd name="connsiteY2" fmla="*/ 654229 h 1035663"/>
                <a:gd name="connsiteX3" fmla="*/ 1363008 w 1366278"/>
                <a:gd name="connsiteY3" fmla="*/ 656873 h 1035663"/>
                <a:gd name="connsiteX4" fmla="*/ 1361587 w 1366278"/>
                <a:gd name="connsiteY4" fmla="*/ 682238 h 1035663"/>
                <a:gd name="connsiteX5" fmla="*/ 1363008 w 1366278"/>
                <a:gd name="connsiteY5" fmla="*/ 696648 h 1035663"/>
                <a:gd name="connsiteX6" fmla="*/ 1360699 w 1366278"/>
                <a:gd name="connsiteY6" fmla="*/ 698086 h 1035663"/>
                <a:gd name="connsiteX7" fmla="*/ 1365542 w 1366278"/>
                <a:gd name="connsiteY7" fmla="*/ 776901 h 1035663"/>
                <a:gd name="connsiteX8" fmla="*/ 1156007 w 1366278"/>
                <a:gd name="connsiteY8" fmla="*/ 363352 h 1035663"/>
                <a:gd name="connsiteX9" fmla="*/ 50105 w 1366278"/>
                <a:gd name="connsiteY9" fmla="*/ 1035663 h 1035663"/>
                <a:gd name="connsiteX10" fmla="*/ 2760 w 1366278"/>
                <a:gd name="connsiteY10" fmla="*/ 698366 h 1035663"/>
                <a:gd name="connsiteX11" fmla="*/ 0 w 1366278"/>
                <a:gd name="connsiteY11" fmla="*/ 696648 h 1035663"/>
                <a:gd name="connsiteX12" fmla="*/ 1580 w 1366278"/>
                <a:gd name="connsiteY12" fmla="*/ 680629 h 1035663"/>
                <a:gd name="connsiteX13" fmla="*/ 0 w 1366278"/>
                <a:gd name="connsiteY13" fmla="*/ 656873 h 1035663"/>
                <a:gd name="connsiteX14" fmla="*/ 4331 w 1366278"/>
                <a:gd name="connsiteY14" fmla="*/ 652738 h 1035663"/>
                <a:gd name="connsiteX15" fmla="*/ 13846 w 1366278"/>
                <a:gd name="connsiteY15" fmla="*/ 556249 h 1035663"/>
                <a:gd name="connsiteX16" fmla="*/ 681504 w 1366278"/>
                <a:gd name="connsiteY16" fmla="*/ 0 h 1035663"/>
                <a:gd name="connsiteX0" fmla="*/ 681504 w 1366278"/>
                <a:gd name="connsiteY0" fmla="*/ 0 h 1035663"/>
                <a:gd name="connsiteX1" fmla="*/ 1349162 w 1366278"/>
                <a:gd name="connsiteY1" fmla="*/ 556249 h 1035663"/>
                <a:gd name="connsiteX2" fmla="*/ 1358825 w 1366278"/>
                <a:gd name="connsiteY2" fmla="*/ 654229 h 1035663"/>
                <a:gd name="connsiteX3" fmla="*/ 1363008 w 1366278"/>
                <a:gd name="connsiteY3" fmla="*/ 656873 h 1035663"/>
                <a:gd name="connsiteX4" fmla="*/ 1361587 w 1366278"/>
                <a:gd name="connsiteY4" fmla="*/ 682238 h 1035663"/>
                <a:gd name="connsiteX5" fmla="*/ 1363008 w 1366278"/>
                <a:gd name="connsiteY5" fmla="*/ 696648 h 1035663"/>
                <a:gd name="connsiteX6" fmla="*/ 1360699 w 1366278"/>
                <a:gd name="connsiteY6" fmla="*/ 698086 h 1035663"/>
                <a:gd name="connsiteX7" fmla="*/ 1365542 w 1366278"/>
                <a:gd name="connsiteY7" fmla="*/ 776901 h 1035663"/>
                <a:gd name="connsiteX8" fmla="*/ 1156007 w 1366278"/>
                <a:gd name="connsiteY8" fmla="*/ 363352 h 1035663"/>
                <a:gd name="connsiteX9" fmla="*/ 50105 w 1366278"/>
                <a:gd name="connsiteY9" fmla="*/ 1035663 h 1035663"/>
                <a:gd name="connsiteX10" fmla="*/ 2760 w 1366278"/>
                <a:gd name="connsiteY10" fmla="*/ 698366 h 1035663"/>
                <a:gd name="connsiteX11" fmla="*/ 0 w 1366278"/>
                <a:gd name="connsiteY11" fmla="*/ 696648 h 1035663"/>
                <a:gd name="connsiteX12" fmla="*/ 1580 w 1366278"/>
                <a:gd name="connsiteY12" fmla="*/ 680629 h 1035663"/>
                <a:gd name="connsiteX13" fmla="*/ 0 w 1366278"/>
                <a:gd name="connsiteY13" fmla="*/ 656873 h 1035663"/>
                <a:gd name="connsiteX14" fmla="*/ 4331 w 1366278"/>
                <a:gd name="connsiteY14" fmla="*/ 652738 h 1035663"/>
                <a:gd name="connsiteX15" fmla="*/ 13846 w 1366278"/>
                <a:gd name="connsiteY15" fmla="*/ 556249 h 1035663"/>
                <a:gd name="connsiteX16" fmla="*/ 681504 w 1366278"/>
                <a:gd name="connsiteY16" fmla="*/ 0 h 1035663"/>
                <a:gd name="connsiteX0" fmla="*/ 681504 w 1363008"/>
                <a:gd name="connsiteY0" fmla="*/ 0 h 1035663"/>
                <a:gd name="connsiteX1" fmla="*/ 1349162 w 1363008"/>
                <a:gd name="connsiteY1" fmla="*/ 556249 h 1035663"/>
                <a:gd name="connsiteX2" fmla="*/ 1358825 w 1363008"/>
                <a:gd name="connsiteY2" fmla="*/ 654229 h 1035663"/>
                <a:gd name="connsiteX3" fmla="*/ 1363008 w 1363008"/>
                <a:gd name="connsiteY3" fmla="*/ 656873 h 1035663"/>
                <a:gd name="connsiteX4" fmla="*/ 1361587 w 1363008"/>
                <a:gd name="connsiteY4" fmla="*/ 682238 h 1035663"/>
                <a:gd name="connsiteX5" fmla="*/ 1363008 w 1363008"/>
                <a:gd name="connsiteY5" fmla="*/ 696648 h 1035663"/>
                <a:gd name="connsiteX6" fmla="*/ 1360699 w 1363008"/>
                <a:gd name="connsiteY6" fmla="*/ 698086 h 1035663"/>
                <a:gd name="connsiteX7" fmla="*/ 1352842 w 1363008"/>
                <a:gd name="connsiteY7" fmla="*/ 916601 h 1035663"/>
                <a:gd name="connsiteX8" fmla="*/ 1156007 w 1363008"/>
                <a:gd name="connsiteY8" fmla="*/ 363352 h 1035663"/>
                <a:gd name="connsiteX9" fmla="*/ 50105 w 1363008"/>
                <a:gd name="connsiteY9" fmla="*/ 1035663 h 1035663"/>
                <a:gd name="connsiteX10" fmla="*/ 2760 w 1363008"/>
                <a:gd name="connsiteY10" fmla="*/ 698366 h 1035663"/>
                <a:gd name="connsiteX11" fmla="*/ 0 w 1363008"/>
                <a:gd name="connsiteY11" fmla="*/ 696648 h 1035663"/>
                <a:gd name="connsiteX12" fmla="*/ 1580 w 1363008"/>
                <a:gd name="connsiteY12" fmla="*/ 680629 h 1035663"/>
                <a:gd name="connsiteX13" fmla="*/ 0 w 1363008"/>
                <a:gd name="connsiteY13" fmla="*/ 656873 h 1035663"/>
                <a:gd name="connsiteX14" fmla="*/ 4331 w 1363008"/>
                <a:gd name="connsiteY14" fmla="*/ 652738 h 1035663"/>
                <a:gd name="connsiteX15" fmla="*/ 13846 w 1363008"/>
                <a:gd name="connsiteY15" fmla="*/ 556249 h 1035663"/>
                <a:gd name="connsiteX16" fmla="*/ 681504 w 1363008"/>
                <a:gd name="connsiteY16" fmla="*/ 0 h 1035663"/>
                <a:gd name="connsiteX0" fmla="*/ 681504 w 1363008"/>
                <a:gd name="connsiteY0" fmla="*/ 0 h 1035663"/>
                <a:gd name="connsiteX1" fmla="*/ 1349162 w 1363008"/>
                <a:gd name="connsiteY1" fmla="*/ 556249 h 1035663"/>
                <a:gd name="connsiteX2" fmla="*/ 1358825 w 1363008"/>
                <a:gd name="connsiteY2" fmla="*/ 654229 h 1035663"/>
                <a:gd name="connsiteX3" fmla="*/ 1363008 w 1363008"/>
                <a:gd name="connsiteY3" fmla="*/ 656873 h 1035663"/>
                <a:gd name="connsiteX4" fmla="*/ 1361587 w 1363008"/>
                <a:gd name="connsiteY4" fmla="*/ 682238 h 1035663"/>
                <a:gd name="connsiteX5" fmla="*/ 1363008 w 1363008"/>
                <a:gd name="connsiteY5" fmla="*/ 696648 h 1035663"/>
                <a:gd name="connsiteX6" fmla="*/ 1360699 w 1363008"/>
                <a:gd name="connsiteY6" fmla="*/ 698086 h 1035663"/>
                <a:gd name="connsiteX7" fmla="*/ 1352842 w 1363008"/>
                <a:gd name="connsiteY7" fmla="*/ 916601 h 1035663"/>
                <a:gd name="connsiteX8" fmla="*/ 1156007 w 1363008"/>
                <a:gd name="connsiteY8" fmla="*/ 363352 h 1035663"/>
                <a:gd name="connsiteX9" fmla="*/ 50105 w 1363008"/>
                <a:gd name="connsiteY9" fmla="*/ 1035663 h 1035663"/>
                <a:gd name="connsiteX10" fmla="*/ 2760 w 1363008"/>
                <a:gd name="connsiteY10" fmla="*/ 698366 h 1035663"/>
                <a:gd name="connsiteX11" fmla="*/ 0 w 1363008"/>
                <a:gd name="connsiteY11" fmla="*/ 696648 h 1035663"/>
                <a:gd name="connsiteX12" fmla="*/ 1580 w 1363008"/>
                <a:gd name="connsiteY12" fmla="*/ 680629 h 1035663"/>
                <a:gd name="connsiteX13" fmla="*/ 0 w 1363008"/>
                <a:gd name="connsiteY13" fmla="*/ 656873 h 1035663"/>
                <a:gd name="connsiteX14" fmla="*/ 4331 w 1363008"/>
                <a:gd name="connsiteY14" fmla="*/ 652738 h 1035663"/>
                <a:gd name="connsiteX15" fmla="*/ 13846 w 1363008"/>
                <a:gd name="connsiteY15" fmla="*/ 556249 h 1035663"/>
                <a:gd name="connsiteX16" fmla="*/ 681504 w 1363008"/>
                <a:gd name="connsiteY16" fmla="*/ 0 h 1035663"/>
                <a:gd name="connsiteX0" fmla="*/ 681504 w 1363008"/>
                <a:gd name="connsiteY0" fmla="*/ 0 h 1035663"/>
                <a:gd name="connsiteX1" fmla="*/ 1349162 w 1363008"/>
                <a:gd name="connsiteY1" fmla="*/ 556249 h 1035663"/>
                <a:gd name="connsiteX2" fmla="*/ 1358825 w 1363008"/>
                <a:gd name="connsiteY2" fmla="*/ 654229 h 1035663"/>
                <a:gd name="connsiteX3" fmla="*/ 1363008 w 1363008"/>
                <a:gd name="connsiteY3" fmla="*/ 656873 h 1035663"/>
                <a:gd name="connsiteX4" fmla="*/ 1361587 w 1363008"/>
                <a:gd name="connsiteY4" fmla="*/ 682238 h 1035663"/>
                <a:gd name="connsiteX5" fmla="*/ 1363008 w 1363008"/>
                <a:gd name="connsiteY5" fmla="*/ 696648 h 1035663"/>
                <a:gd name="connsiteX6" fmla="*/ 1360699 w 1363008"/>
                <a:gd name="connsiteY6" fmla="*/ 698086 h 1035663"/>
                <a:gd name="connsiteX7" fmla="*/ 1361309 w 1363008"/>
                <a:gd name="connsiteY7" fmla="*/ 997034 h 1035663"/>
                <a:gd name="connsiteX8" fmla="*/ 1156007 w 1363008"/>
                <a:gd name="connsiteY8" fmla="*/ 363352 h 1035663"/>
                <a:gd name="connsiteX9" fmla="*/ 50105 w 1363008"/>
                <a:gd name="connsiteY9" fmla="*/ 1035663 h 1035663"/>
                <a:gd name="connsiteX10" fmla="*/ 2760 w 1363008"/>
                <a:gd name="connsiteY10" fmla="*/ 698366 h 1035663"/>
                <a:gd name="connsiteX11" fmla="*/ 0 w 1363008"/>
                <a:gd name="connsiteY11" fmla="*/ 696648 h 1035663"/>
                <a:gd name="connsiteX12" fmla="*/ 1580 w 1363008"/>
                <a:gd name="connsiteY12" fmla="*/ 680629 h 1035663"/>
                <a:gd name="connsiteX13" fmla="*/ 0 w 1363008"/>
                <a:gd name="connsiteY13" fmla="*/ 656873 h 1035663"/>
                <a:gd name="connsiteX14" fmla="*/ 4331 w 1363008"/>
                <a:gd name="connsiteY14" fmla="*/ 652738 h 1035663"/>
                <a:gd name="connsiteX15" fmla="*/ 13846 w 1363008"/>
                <a:gd name="connsiteY15" fmla="*/ 556249 h 1035663"/>
                <a:gd name="connsiteX16" fmla="*/ 681504 w 1363008"/>
                <a:gd name="connsiteY16" fmla="*/ 0 h 1035663"/>
                <a:gd name="connsiteX0" fmla="*/ 681504 w 1363008"/>
                <a:gd name="connsiteY0" fmla="*/ 0 h 1035663"/>
                <a:gd name="connsiteX1" fmla="*/ 1349162 w 1363008"/>
                <a:gd name="connsiteY1" fmla="*/ 556249 h 1035663"/>
                <a:gd name="connsiteX2" fmla="*/ 1358825 w 1363008"/>
                <a:gd name="connsiteY2" fmla="*/ 654229 h 1035663"/>
                <a:gd name="connsiteX3" fmla="*/ 1363008 w 1363008"/>
                <a:gd name="connsiteY3" fmla="*/ 656873 h 1035663"/>
                <a:gd name="connsiteX4" fmla="*/ 1361587 w 1363008"/>
                <a:gd name="connsiteY4" fmla="*/ 682238 h 1035663"/>
                <a:gd name="connsiteX5" fmla="*/ 1363008 w 1363008"/>
                <a:gd name="connsiteY5" fmla="*/ 696648 h 1035663"/>
                <a:gd name="connsiteX6" fmla="*/ 1360699 w 1363008"/>
                <a:gd name="connsiteY6" fmla="*/ 698086 h 1035663"/>
                <a:gd name="connsiteX7" fmla="*/ 1344376 w 1363008"/>
                <a:gd name="connsiteY7" fmla="*/ 997034 h 1035663"/>
                <a:gd name="connsiteX8" fmla="*/ 1156007 w 1363008"/>
                <a:gd name="connsiteY8" fmla="*/ 363352 h 1035663"/>
                <a:gd name="connsiteX9" fmla="*/ 50105 w 1363008"/>
                <a:gd name="connsiteY9" fmla="*/ 1035663 h 1035663"/>
                <a:gd name="connsiteX10" fmla="*/ 2760 w 1363008"/>
                <a:gd name="connsiteY10" fmla="*/ 698366 h 1035663"/>
                <a:gd name="connsiteX11" fmla="*/ 0 w 1363008"/>
                <a:gd name="connsiteY11" fmla="*/ 696648 h 1035663"/>
                <a:gd name="connsiteX12" fmla="*/ 1580 w 1363008"/>
                <a:gd name="connsiteY12" fmla="*/ 680629 h 1035663"/>
                <a:gd name="connsiteX13" fmla="*/ 0 w 1363008"/>
                <a:gd name="connsiteY13" fmla="*/ 656873 h 1035663"/>
                <a:gd name="connsiteX14" fmla="*/ 4331 w 1363008"/>
                <a:gd name="connsiteY14" fmla="*/ 652738 h 1035663"/>
                <a:gd name="connsiteX15" fmla="*/ 13846 w 1363008"/>
                <a:gd name="connsiteY15" fmla="*/ 556249 h 1035663"/>
                <a:gd name="connsiteX16" fmla="*/ 681504 w 1363008"/>
                <a:gd name="connsiteY16" fmla="*/ 0 h 1035663"/>
                <a:gd name="connsiteX0" fmla="*/ 681504 w 1363008"/>
                <a:gd name="connsiteY0" fmla="*/ 0 h 1035663"/>
                <a:gd name="connsiteX1" fmla="*/ 1349162 w 1363008"/>
                <a:gd name="connsiteY1" fmla="*/ 556249 h 1035663"/>
                <a:gd name="connsiteX2" fmla="*/ 1358825 w 1363008"/>
                <a:gd name="connsiteY2" fmla="*/ 654229 h 1035663"/>
                <a:gd name="connsiteX3" fmla="*/ 1363008 w 1363008"/>
                <a:gd name="connsiteY3" fmla="*/ 656873 h 1035663"/>
                <a:gd name="connsiteX4" fmla="*/ 1361587 w 1363008"/>
                <a:gd name="connsiteY4" fmla="*/ 682238 h 1035663"/>
                <a:gd name="connsiteX5" fmla="*/ 1363008 w 1363008"/>
                <a:gd name="connsiteY5" fmla="*/ 696648 h 1035663"/>
                <a:gd name="connsiteX6" fmla="*/ 1360699 w 1363008"/>
                <a:gd name="connsiteY6" fmla="*/ 698086 h 1035663"/>
                <a:gd name="connsiteX7" fmla="*/ 1344376 w 1363008"/>
                <a:gd name="connsiteY7" fmla="*/ 997034 h 1035663"/>
                <a:gd name="connsiteX8" fmla="*/ 1122141 w 1363008"/>
                <a:gd name="connsiteY8" fmla="*/ 384519 h 1035663"/>
                <a:gd name="connsiteX9" fmla="*/ 50105 w 1363008"/>
                <a:gd name="connsiteY9" fmla="*/ 1035663 h 1035663"/>
                <a:gd name="connsiteX10" fmla="*/ 2760 w 1363008"/>
                <a:gd name="connsiteY10" fmla="*/ 698366 h 1035663"/>
                <a:gd name="connsiteX11" fmla="*/ 0 w 1363008"/>
                <a:gd name="connsiteY11" fmla="*/ 696648 h 1035663"/>
                <a:gd name="connsiteX12" fmla="*/ 1580 w 1363008"/>
                <a:gd name="connsiteY12" fmla="*/ 680629 h 1035663"/>
                <a:gd name="connsiteX13" fmla="*/ 0 w 1363008"/>
                <a:gd name="connsiteY13" fmla="*/ 656873 h 1035663"/>
                <a:gd name="connsiteX14" fmla="*/ 4331 w 1363008"/>
                <a:gd name="connsiteY14" fmla="*/ 652738 h 1035663"/>
                <a:gd name="connsiteX15" fmla="*/ 13846 w 1363008"/>
                <a:gd name="connsiteY15" fmla="*/ 556249 h 1035663"/>
                <a:gd name="connsiteX16" fmla="*/ 681504 w 1363008"/>
                <a:gd name="connsiteY16" fmla="*/ 0 h 1035663"/>
                <a:gd name="connsiteX0" fmla="*/ 681504 w 1363008"/>
                <a:gd name="connsiteY0" fmla="*/ 0 h 1035663"/>
                <a:gd name="connsiteX1" fmla="*/ 1349162 w 1363008"/>
                <a:gd name="connsiteY1" fmla="*/ 556249 h 1035663"/>
                <a:gd name="connsiteX2" fmla="*/ 1358825 w 1363008"/>
                <a:gd name="connsiteY2" fmla="*/ 654229 h 1035663"/>
                <a:gd name="connsiteX3" fmla="*/ 1363008 w 1363008"/>
                <a:gd name="connsiteY3" fmla="*/ 656873 h 1035663"/>
                <a:gd name="connsiteX4" fmla="*/ 1361587 w 1363008"/>
                <a:gd name="connsiteY4" fmla="*/ 682238 h 1035663"/>
                <a:gd name="connsiteX5" fmla="*/ 1363008 w 1363008"/>
                <a:gd name="connsiteY5" fmla="*/ 696648 h 1035663"/>
                <a:gd name="connsiteX6" fmla="*/ 1360699 w 1363008"/>
                <a:gd name="connsiteY6" fmla="*/ 698086 h 1035663"/>
                <a:gd name="connsiteX7" fmla="*/ 1344376 w 1363008"/>
                <a:gd name="connsiteY7" fmla="*/ 997034 h 1035663"/>
                <a:gd name="connsiteX8" fmla="*/ 1147541 w 1363008"/>
                <a:gd name="connsiteY8" fmla="*/ 392985 h 1035663"/>
                <a:gd name="connsiteX9" fmla="*/ 50105 w 1363008"/>
                <a:gd name="connsiteY9" fmla="*/ 1035663 h 1035663"/>
                <a:gd name="connsiteX10" fmla="*/ 2760 w 1363008"/>
                <a:gd name="connsiteY10" fmla="*/ 698366 h 1035663"/>
                <a:gd name="connsiteX11" fmla="*/ 0 w 1363008"/>
                <a:gd name="connsiteY11" fmla="*/ 696648 h 1035663"/>
                <a:gd name="connsiteX12" fmla="*/ 1580 w 1363008"/>
                <a:gd name="connsiteY12" fmla="*/ 680629 h 1035663"/>
                <a:gd name="connsiteX13" fmla="*/ 0 w 1363008"/>
                <a:gd name="connsiteY13" fmla="*/ 656873 h 1035663"/>
                <a:gd name="connsiteX14" fmla="*/ 4331 w 1363008"/>
                <a:gd name="connsiteY14" fmla="*/ 652738 h 1035663"/>
                <a:gd name="connsiteX15" fmla="*/ 13846 w 1363008"/>
                <a:gd name="connsiteY15" fmla="*/ 556249 h 1035663"/>
                <a:gd name="connsiteX16" fmla="*/ 681504 w 1363008"/>
                <a:gd name="connsiteY16" fmla="*/ 0 h 1035663"/>
                <a:gd name="connsiteX0" fmla="*/ 681504 w 1363008"/>
                <a:gd name="connsiteY0" fmla="*/ 0 h 1035663"/>
                <a:gd name="connsiteX1" fmla="*/ 1349162 w 1363008"/>
                <a:gd name="connsiteY1" fmla="*/ 556249 h 1035663"/>
                <a:gd name="connsiteX2" fmla="*/ 1358825 w 1363008"/>
                <a:gd name="connsiteY2" fmla="*/ 654229 h 1035663"/>
                <a:gd name="connsiteX3" fmla="*/ 1363008 w 1363008"/>
                <a:gd name="connsiteY3" fmla="*/ 656873 h 1035663"/>
                <a:gd name="connsiteX4" fmla="*/ 1361587 w 1363008"/>
                <a:gd name="connsiteY4" fmla="*/ 682238 h 1035663"/>
                <a:gd name="connsiteX5" fmla="*/ 1363008 w 1363008"/>
                <a:gd name="connsiteY5" fmla="*/ 696648 h 1035663"/>
                <a:gd name="connsiteX6" fmla="*/ 1360699 w 1363008"/>
                <a:gd name="connsiteY6" fmla="*/ 698086 h 1035663"/>
                <a:gd name="connsiteX7" fmla="*/ 1344376 w 1363008"/>
                <a:gd name="connsiteY7" fmla="*/ 997034 h 1035663"/>
                <a:gd name="connsiteX8" fmla="*/ 1147541 w 1363008"/>
                <a:gd name="connsiteY8" fmla="*/ 392985 h 1035663"/>
                <a:gd name="connsiteX9" fmla="*/ 50105 w 1363008"/>
                <a:gd name="connsiteY9" fmla="*/ 1035663 h 1035663"/>
                <a:gd name="connsiteX10" fmla="*/ 2760 w 1363008"/>
                <a:gd name="connsiteY10" fmla="*/ 698366 h 1035663"/>
                <a:gd name="connsiteX11" fmla="*/ 0 w 1363008"/>
                <a:gd name="connsiteY11" fmla="*/ 696648 h 1035663"/>
                <a:gd name="connsiteX12" fmla="*/ 1580 w 1363008"/>
                <a:gd name="connsiteY12" fmla="*/ 680629 h 1035663"/>
                <a:gd name="connsiteX13" fmla="*/ 0 w 1363008"/>
                <a:gd name="connsiteY13" fmla="*/ 656873 h 1035663"/>
                <a:gd name="connsiteX14" fmla="*/ 4331 w 1363008"/>
                <a:gd name="connsiteY14" fmla="*/ 652738 h 1035663"/>
                <a:gd name="connsiteX15" fmla="*/ 13846 w 1363008"/>
                <a:gd name="connsiteY15" fmla="*/ 556249 h 1035663"/>
                <a:gd name="connsiteX16" fmla="*/ 681504 w 1363008"/>
                <a:gd name="connsiteY16" fmla="*/ 0 h 1035663"/>
                <a:gd name="connsiteX0" fmla="*/ 681504 w 1363008"/>
                <a:gd name="connsiteY0" fmla="*/ 0 h 1035663"/>
                <a:gd name="connsiteX1" fmla="*/ 1349162 w 1363008"/>
                <a:gd name="connsiteY1" fmla="*/ 556249 h 1035663"/>
                <a:gd name="connsiteX2" fmla="*/ 1358825 w 1363008"/>
                <a:gd name="connsiteY2" fmla="*/ 654229 h 1035663"/>
                <a:gd name="connsiteX3" fmla="*/ 1363008 w 1363008"/>
                <a:gd name="connsiteY3" fmla="*/ 656873 h 1035663"/>
                <a:gd name="connsiteX4" fmla="*/ 1361587 w 1363008"/>
                <a:gd name="connsiteY4" fmla="*/ 682238 h 1035663"/>
                <a:gd name="connsiteX5" fmla="*/ 1363008 w 1363008"/>
                <a:gd name="connsiteY5" fmla="*/ 696648 h 1035663"/>
                <a:gd name="connsiteX6" fmla="*/ 1360699 w 1363008"/>
                <a:gd name="connsiteY6" fmla="*/ 698086 h 1035663"/>
                <a:gd name="connsiteX7" fmla="*/ 1344376 w 1363008"/>
                <a:gd name="connsiteY7" fmla="*/ 997034 h 1035663"/>
                <a:gd name="connsiteX8" fmla="*/ 1147541 w 1363008"/>
                <a:gd name="connsiteY8" fmla="*/ 392985 h 1035663"/>
                <a:gd name="connsiteX9" fmla="*/ 50105 w 1363008"/>
                <a:gd name="connsiteY9" fmla="*/ 1035663 h 1035663"/>
                <a:gd name="connsiteX10" fmla="*/ 2760 w 1363008"/>
                <a:gd name="connsiteY10" fmla="*/ 698366 h 1035663"/>
                <a:gd name="connsiteX11" fmla="*/ 0 w 1363008"/>
                <a:gd name="connsiteY11" fmla="*/ 696648 h 1035663"/>
                <a:gd name="connsiteX12" fmla="*/ 1580 w 1363008"/>
                <a:gd name="connsiteY12" fmla="*/ 680629 h 1035663"/>
                <a:gd name="connsiteX13" fmla="*/ 0 w 1363008"/>
                <a:gd name="connsiteY13" fmla="*/ 656873 h 1035663"/>
                <a:gd name="connsiteX14" fmla="*/ 4331 w 1363008"/>
                <a:gd name="connsiteY14" fmla="*/ 652738 h 1035663"/>
                <a:gd name="connsiteX15" fmla="*/ 13846 w 1363008"/>
                <a:gd name="connsiteY15" fmla="*/ 556249 h 1035663"/>
                <a:gd name="connsiteX16" fmla="*/ 681504 w 1363008"/>
                <a:gd name="connsiteY16" fmla="*/ 0 h 1035663"/>
                <a:gd name="connsiteX0" fmla="*/ 681504 w 1363008"/>
                <a:gd name="connsiteY0" fmla="*/ 0 h 1035663"/>
                <a:gd name="connsiteX1" fmla="*/ 1349162 w 1363008"/>
                <a:gd name="connsiteY1" fmla="*/ 556249 h 1035663"/>
                <a:gd name="connsiteX2" fmla="*/ 1358825 w 1363008"/>
                <a:gd name="connsiteY2" fmla="*/ 654229 h 1035663"/>
                <a:gd name="connsiteX3" fmla="*/ 1363008 w 1363008"/>
                <a:gd name="connsiteY3" fmla="*/ 656873 h 1035663"/>
                <a:gd name="connsiteX4" fmla="*/ 1361587 w 1363008"/>
                <a:gd name="connsiteY4" fmla="*/ 682238 h 1035663"/>
                <a:gd name="connsiteX5" fmla="*/ 1363008 w 1363008"/>
                <a:gd name="connsiteY5" fmla="*/ 696648 h 1035663"/>
                <a:gd name="connsiteX6" fmla="*/ 1360699 w 1363008"/>
                <a:gd name="connsiteY6" fmla="*/ 698086 h 1035663"/>
                <a:gd name="connsiteX7" fmla="*/ 1314743 w 1363008"/>
                <a:gd name="connsiteY7" fmla="*/ 1001267 h 1035663"/>
                <a:gd name="connsiteX8" fmla="*/ 1147541 w 1363008"/>
                <a:gd name="connsiteY8" fmla="*/ 392985 h 1035663"/>
                <a:gd name="connsiteX9" fmla="*/ 50105 w 1363008"/>
                <a:gd name="connsiteY9" fmla="*/ 1035663 h 1035663"/>
                <a:gd name="connsiteX10" fmla="*/ 2760 w 1363008"/>
                <a:gd name="connsiteY10" fmla="*/ 698366 h 1035663"/>
                <a:gd name="connsiteX11" fmla="*/ 0 w 1363008"/>
                <a:gd name="connsiteY11" fmla="*/ 696648 h 1035663"/>
                <a:gd name="connsiteX12" fmla="*/ 1580 w 1363008"/>
                <a:gd name="connsiteY12" fmla="*/ 680629 h 1035663"/>
                <a:gd name="connsiteX13" fmla="*/ 0 w 1363008"/>
                <a:gd name="connsiteY13" fmla="*/ 656873 h 1035663"/>
                <a:gd name="connsiteX14" fmla="*/ 4331 w 1363008"/>
                <a:gd name="connsiteY14" fmla="*/ 652738 h 1035663"/>
                <a:gd name="connsiteX15" fmla="*/ 13846 w 1363008"/>
                <a:gd name="connsiteY15" fmla="*/ 556249 h 1035663"/>
                <a:gd name="connsiteX16" fmla="*/ 681504 w 1363008"/>
                <a:gd name="connsiteY16" fmla="*/ 0 h 1035663"/>
                <a:gd name="connsiteX0" fmla="*/ 681504 w 1363008"/>
                <a:gd name="connsiteY0" fmla="*/ 0 h 1035663"/>
                <a:gd name="connsiteX1" fmla="*/ 1349162 w 1363008"/>
                <a:gd name="connsiteY1" fmla="*/ 556249 h 1035663"/>
                <a:gd name="connsiteX2" fmla="*/ 1358825 w 1363008"/>
                <a:gd name="connsiteY2" fmla="*/ 654229 h 1035663"/>
                <a:gd name="connsiteX3" fmla="*/ 1363008 w 1363008"/>
                <a:gd name="connsiteY3" fmla="*/ 656873 h 1035663"/>
                <a:gd name="connsiteX4" fmla="*/ 1361587 w 1363008"/>
                <a:gd name="connsiteY4" fmla="*/ 682238 h 1035663"/>
                <a:gd name="connsiteX5" fmla="*/ 1363008 w 1363008"/>
                <a:gd name="connsiteY5" fmla="*/ 696648 h 1035663"/>
                <a:gd name="connsiteX6" fmla="*/ 1360699 w 1363008"/>
                <a:gd name="connsiteY6" fmla="*/ 698086 h 1035663"/>
                <a:gd name="connsiteX7" fmla="*/ 1314743 w 1363008"/>
                <a:gd name="connsiteY7" fmla="*/ 1001267 h 1035663"/>
                <a:gd name="connsiteX8" fmla="*/ 1147541 w 1363008"/>
                <a:gd name="connsiteY8" fmla="*/ 392985 h 1035663"/>
                <a:gd name="connsiteX9" fmla="*/ 50105 w 1363008"/>
                <a:gd name="connsiteY9" fmla="*/ 1035663 h 1035663"/>
                <a:gd name="connsiteX10" fmla="*/ 2760 w 1363008"/>
                <a:gd name="connsiteY10" fmla="*/ 698366 h 1035663"/>
                <a:gd name="connsiteX11" fmla="*/ 0 w 1363008"/>
                <a:gd name="connsiteY11" fmla="*/ 696648 h 1035663"/>
                <a:gd name="connsiteX12" fmla="*/ 1580 w 1363008"/>
                <a:gd name="connsiteY12" fmla="*/ 680629 h 1035663"/>
                <a:gd name="connsiteX13" fmla="*/ 0 w 1363008"/>
                <a:gd name="connsiteY13" fmla="*/ 656873 h 1035663"/>
                <a:gd name="connsiteX14" fmla="*/ 4331 w 1363008"/>
                <a:gd name="connsiteY14" fmla="*/ 652738 h 1035663"/>
                <a:gd name="connsiteX15" fmla="*/ 13846 w 1363008"/>
                <a:gd name="connsiteY15" fmla="*/ 556249 h 1035663"/>
                <a:gd name="connsiteX16" fmla="*/ 681504 w 1363008"/>
                <a:gd name="connsiteY16" fmla="*/ 0 h 1035663"/>
                <a:gd name="connsiteX0" fmla="*/ 681504 w 1363008"/>
                <a:gd name="connsiteY0" fmla="*/ 0 h 1035663"/>
                <a:gd name="connsiteX1" fmla="*/ 1349162 w 1363008"/>
                <a:gd name="connsiteY1" fmla="*/ 556249 h 1035663"/>
                <a:gd name="connsiteX2" fmla="*/ 1358825 w 1363008"/>
                <a:gd name="connsiteY2" fmla="*/ 654229 h 1035663"/>
                <a:gd name="connsiteX3" fmla="*/ 1363008 w 1363008"/>
                <a:gd name="connsiteY3" fmla="*/ 656873 h 1035663"/>
                <a:gd name="connsiteX4" fmla="*/ 1361587 w 1363008"/>
                <a:gd name="connsiteY4" fmla="*/ 682238 h 1035663"/>
                <a:gd name="connsiteX5" fmla="*/ 1363008 w 1363008"/>
                <a:gd name="connsiteY5" fmla="*/ 696648 h 1035663"/>
                <a:gd name="connsiteX6" fmla="*/ 1360699 w 1363008"/>
                <a:gd name="connsiteY6" fmla="*/ 698086 h 1035663"/>
                <a:gd name="connsiteX7" fmla="*/ 1323209 w 1363008"/>
                <a:gd name="connsiteY7" fmla="*/ 984334 h 1035663"/>
                <a:gd name="connsiteX8" fmla="*/ 1147541 w 1363008"/>
                <a:gd name="connsiteY8" fmla="*/ 392985 h 1035663"/>
                <a:gd name="connsiteX9" fmla="*/ 50105 w 1363008"/>
                <a:gd name="connsiteY9" fmla="*/ 1035663 h 1035663"/>
                <a:gd name="connsiteX10" fmla="*/ 2760 w 1363008"/>
                <a:gd name="connsiteY10" fmla="*/ 698366 h 1035663"/>
                <a:gd name="connsiteX11" fmla="*/ 0 w 1363008"/>
                <a:gd name="connsiteY11" fmla="*/ 696648 h 1035663"/>
                <a:gd name="connsiteX12" fmla="*/ 1580 w 1363008"/>
                <a:gd name="connsiteY12" fmla="*/ 680629 h 1035663"/>
                <a:gd name="connsiteX13" fmla="*/ 0 w 1363008"/>
                <a:gd name="connsiteY13" fmla="*/ 656873 h 1035663"/>
                <a:gd name="connsiteX14" fmla="*/ 4331 w 1363008"/>
                <a:gd name="connsiteY14" fmla="*/ 652738 h 1035663"/>
                <a:gd name="connsiteX15" fmla="*/ 13846 w 1363008"/>
                <a:gd name="connsiteY15" fmla="*/ 556249 h 1035663"/>
                <a:gd name="connsiteX16" fmla="*/ 681504 w 1363008"/>
                <a:gd name="connsiteY16" fmla="*/ 0 h 1035663"/>
                <a:gd name="connsiteX0" fmla="*/ 681504 w 1363008"/>
                <a:gd name="connsiteY0" fmla="*/ 0 h 1035663"/>
                <a:gd name="connsiteX1" fmla="*/ 1349162 w 1363008"/>
                <a:gd name="connsiteY1" fmla="*/ 556249 h 1035663"/>
                <a:gd name="connsiteX2" fmla="*/ 1358825 w 1363008"/>
                <a:gd name="connsiteY2" fmla="*/ 654229 h 1035663"/>
                <a:gd name="connsiteX3" fmla="*/ 1363008 w 1363008"/>
                <a:gd name="connsiteY3" fmla="*/ 656873 h 1035663"/>
                <a:gd name="connsiteX4" fmla="*/ 1361587 w 1363008"/>
                <a:gd name="connsiteY4" fmla="*/ 682238 h 1035663"/>
                <a:gd name="connsiteX5" fmla="*/ 1363008 w 1363008"/>
                <a:gd name="connsiteY5" fmla="*/ 696648 h 1035663"/>
                <a:gd name="connsiteX6" fmla="*/ 1360699 w 1363008"/>
                <a:gd name="connsiteY6" fmla="*/ 698086 h 1035663"/>
                <a:gd name="connsiteX7" fmla="*/ 1323209 w 1363008"/>
                <a:gd name="connsiteY7" fmla="*/ 984334 h 1035663"/>
                <a:gd name="connsiteX8" fmla="*/ 1147541 w 1363008"/>
                <a:gd name="connsiteY8" fmla="*/ 392985 h 1035663"/>
                <a:gd name="connsiteX9" fmla="*/ 50105 w 1363008"/>
                <a:gd name="connsiteY9" fmla="*/ 1035663 h 1035663"/>
                <a:gd name="connsiteX10" fmla="*/ 2760 w 1363008"/>
                <a:gd name="connsiteY10" fmla="*/ 698366 h 1035663"/>
                <a:gd name="connsiteX11" fmla="*/ 0 w 1363008"/>
                <a:gd name="connsiteY11" fmla="*/ 696648 h 1035663"/>
                <a:gd name="connsiteX12" fmla="*/ 1580 w 1363008"/>
                <a:gd name="connsiteY12" fmla="*/ 680629 h 1035663"/>
                <a:gd name="connsiteX13" fmla="*/ 0 w 1363008"/>
                <a:gd name="connsiteY13" fmla="*/ 656873 h 1035663"/>
                <a:gd name="connsiteX14" fmla="*/ 4331 w 1363008"/>
                <a:gd name="connsiteY14" fmla="*/ 652738 h 1035663"/>
                <a:gd name="connsiteX15" fmla="*/ 13846 w 1363008"/>
                <a:gd name="connsiteY15" fmla="*/ 556249 h 1035663"/>
                <a:gd name="connsiteX16" fmla="*/ 681504 w 1363008"/>
                <a:gd name="connsiteY16" fmla="*/ 0 h 10356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63008" h="1035663">
                  <a:moveTo>
                    <a:pt x="681504" y="0"/>
                  </a:moveTo>
                  <a:cubicBezTo>
                    <a:pt x="1163240" y="0"/>
                    <a:pt x="1285615" y="238799"/>
                    <a:pt x="1349162" y="556249"/>
                  </a:cubicBezTo>
                  <a:lnTo>
                    <a:pt x="1358825" y="654229"/>
                  </a:lnTo>
                  <a:lnTo>
                    <a:pt x="1363008" y="656873"/>
                  </a:lnTo>
                  <a:cubicBezTo>
                    <a:pt x="1362534" y="665328"/>
                    <a:pt x="1362061" y="673783"/>
                    <a:pt x="1361587" y="682238"/>
                  </a:cubicBezTo>
                  <a:lnTo>
                    <a:pt x="1363008" y="696648"/>
                  </a:lnTo>
                  <a:lnTo>
                    <a:pt x="1360699" y="698086"/>
                  </a:lnTo>
                  <a:cubicBezTo>
                    <a:pt x="1360726" y="724358"/>
                    <a:pt x="1364457" y="831062"/>
                    <a:pt x="1323209" y="984334"/>
                  </a:cubicBezTo>
                  <a:cubicBezTo>
                    <a:pt x="1263695" y="845995"/>
                    <a:pt x="1287759" y="603858"/>
                    <a:pt x="1147541" y="392985"/>
                  </a:cubicBezTo>
                  <a:cubicBezTo>
                    <a:pt x="914190" y="961045"/>
                    <a:pt x="161879" y="215711"/>
                    <a:pt x="50105" y="1035663"/>
                  </a:cubicBezTo>
                  <a:cubicBezTo>
                    <a:pt x="6983" y="867139"/>
                    <a:pt x="7253" y="768465"/>
                    <a:pt x="2760" y="698366"/>
                  </a:cubicBezTo>
                  <a:lnTo>
                    <a:pt x="0" y="696648"/>
                  </a:lnTo>
                  <a:lnTo>
                    <a:pt x="1580" y="680629"/>
                  </a:lnTo>
                  <a:lnTo>
                    <a:pt x="0" y="656873"/>
                  </a:lnTo>
                  <a:lnTo>
                    <a:pt x="4331" y="652738"/>
                  </a:lnTo>
                  <a:lnTo>
                    <a:pt x="13846" y="556249"/>
                  </a:lnTo>
                  <a:cubicBezTo>
                    <a:pt x="77394" y="238799"/>
                    <a:pt x="199768" y="0"/>
                    <a:pt x="681504" y="0"/>
                  </a:cubicBezTo>
                  <a:close/>
                </a:path>
              </a:pathLst>
            </a:custGeom>
            <a:solidFill>
              <a:sysClr val="windowText" lastClr="000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0" name="Freeform 149"/>
            <p:cNvSpPr/>
            <p:nvPr/>
          </p:nvSpPr>
          <p:spPr>
            <a:xfrm>
              <a:off x="6057455" y="2005675"/>
              <a:ext cx="329463" cy="179551"/>
            </a:xfrm>
            <a:custGeom>
              <a:avLst/>
              <a:gdLst>
                <a:gd name="connsiteX0" fmla="*/ 164731 w 329463"/>
                <a:gd name="connsiteY0" fmla="*/ 0 h 179551"/>
                <a:gd name="connsiteX1" fmla="*/ 287933 w 329463"/>
                <a:gd name="connsiteY1" fmla="*/ 12060 h 179551"/>
                <a:gd name="connsiteX2" fmla="*/ 319973 w 329463"/>
                <a:gd name="connsiteY2" fmla="*/ 22533 h 179551"/>
                <a:gd name="connsiteX3" fmla="*/ 329463 w 329463"/>
                <a:gd name="connsiteY3" fmla="*/ 45445 h 179551"/>
                <a:gd name="connsiteX4" fmla="*/ 329463 w 329463"/>
                <a:gd name="connsiteY4" fmla="*/ 119711 h 179551"/>
                <a:gd name="connsiteX5" fmla="*/ 269623 w 329463"/>
                <a:gd name="connsiteY5" fmla="*/ 179551 h 179551"/>
                <a:gd name="connsiteX6" fmla="*/ 59840 w 329463"/>
                <a:gd name="connsiteY6" fmla="*/ 179551 h 179551"/>
                <a:gd name="connsiteX7" fmla="*/ 0 w 329463"/>
                <a:gd name="connsiteY7" fmla="*/ 119711 h 179551"/>
                <a:gd name="connsiteX8" fmla="*/ 0 w 329463"/>
                <a:gd name="connsiteY8" fmla="*/ 45445 h 179551"/>
                <a:gd name="connsiteX9" fmla="*/ 9491 w 329463"/>
                <a:gd name="connsiteY9" fmla="*/ 22533 h 179551"/>
                <a:gd name="connsiteX10" fmla="*/ 41530 w 329463"/>
                <a:gd name="connsiteY10" fmla="*/ 12060 h 179551"/>
                <a:gd name="connsiteX11" fmla="*/ 164731 w 329463"/>
                <a:gd name="connsiteY11" fmla="*/ 0 h 1795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29463" h="179551">
                  <a:moveTo>
                    <a:pt x="164731" y="0"/>
                  </a:moveTo>
                  <a:cubicBezTo>
                    <a:pt x="208433" y="0"/>
                    <a:pt x="250066" y="4294"/>
                    <a:pt x="287933" y="12060"/>
                  </a:cubicBezTo>
                  <a:lnTo>
                    <a:pt x="319973" y="22533"/>
                  </a:lnTo>
                  <a:lnTo>
                    <a:pt x="329463" y="45445"/>
                  </a:lnTo>
                  <a:lnTo>
                    <a:pt x="329463" y="119711"/>
                  </a:lnTo>
                  <a:cubicBezTo>
                    <a:pt x="329463" y="152760"/>
                    <a:pt x="302672" y="179551"/>
                    <a:pt x="269623" y="179551"/>
                  </a:cubicBezTo>
                  <a:lnTo>
                    <a:pt x="59840" y="179551"/>
                  </a:lnTo>
                  <a:cubicBezTo>
                    <a:pt x="26791" y="179551"/>
                    <a:pt x="0" y="152760"/>
                    <a:pt x="0" y="119711"/>
                  </a:cubicBezTo>
                  <a:lnTo>
                    <a:pt x="0" y="45445"/>
                  </a:lnTo>
                  <a:lnTo>
                    <a:pt x="9491" y="22533"/>
                  </a:lnTo>
                  <a:lnTo>
                    <a:pt x="41530" y="12060"/>
                  </a:lnTo>
                  <a:cubicBezTo>
                    <a:pt x="79397" y="4294"/>
                    <a:pt x="121030" y="0"/>
                    <a:pt x="164731" y="0"/>
                  </a:cubicBezTo>
                  <a:close/>
                </a:path>
              </a:pathLst>
            </a:custGeom>
            <a:noFill/>
            <a:ln w="285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1" name="Freeform 150"/>
            <p:cNvSpPr/>
            <p:nvPr/>
          </p:nvSpPr>
          <p:spPr>
            <a:xfrm>
              <a:off x="6609201" y="2005675"/>
              <a:ext cx="329463" cy="179551"/>
            </a:xfrm>
            <a:custGeom>
              <a:avLst/>
              <a:gdLst>
                <a:gd name="connsiteX0" fmla="*/ 164731 w 329463"/>
                <a:gd name="connsiteY0" fmla="*/ 0 h 179551"/>
                <a:gd name="connsiteX1" fmla="*/ 287933 w 329463"/>
                <a:gd name="connsiteY1" fmla="*/ 12060 h 179551"/>
                <a:gd name="connsiteX2" fmla="*/ 319973 w 329463"/>
                <a:gd name="connsiteY2" fmla="*/ 22533 h 179551"/>
                <a:gd name="connsiteX3" fmla="*/ 329463 w 329463"/>
                <a:gd name="connsiteY3" fmla="*/ 45445 h 179551"/>
                <a:gd name="connsiteX4" fmla="*/ 329463 w 329463"/>
                <a:gd name="connsiteY4" fmla="*/ 119711 h 179551"/>
                <a:gd name="connsiteX5" fmla="*/ 269623 w 329463"/>
                <a:gd name="connsiteY5" fmla="*/ 179551 h 179551"/>
                <a:gd name="connsiteX6" fmla="*/ 59840 w 329463"/>
                <a:gd name="connsiteY6" fmla="*/ 179551 h 179551"/>
                <a:gd name="connsiteX7" fmla="*/ 0 w 329463"/>
                <a:gd name="connsiteY7" fmla="*/ 119711 h 179551"/>
                <a:gd name="connsiteX8" fmla="*/ 0 w 329463"/>
                <a:gd name="connsiteY8" fmla="*/ 45445 h 179551"/>
                <a:gd name="connsiteX9" fmla="*/ 9491 w 329463"/>
                <a:gd name="connsiteY9" fmla="*/ 22533 h 179551"/>
                <a:gd name="connsiteX10" fmla="*/ 41530 w 329463"/>
                <a:gd name="connsiteY10" fmla="*/ 12060 h 179551"/>
                <a:gd name="connsiteX11" fmla="*/ 164731 w 329463"/>
                <a:gd name="connsiteY11" fmla="*/ 0 h 1795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29463" h="179551">
                  <a:moveTo>
                    <a:pt x="164731" y="0"/>
                  </a:moveTo>
                  <a:cubicBezTo>
                    <a:pt x="208433" y="0"/>
                    <a:pt x="250066" y="4294"/>
                    <a:pt x="287933" y="12060"/>
                  </a:cubicBezTo>
                  <a:lnTo>
                    <a:pt x="319973" y="22533"/>
                  </a:lnTo>
                  <a:lnTo>
                    <a:pt x="329463" y="45445"/>
                  </a:lnTo>
                  <a:lnTo>
                    <a:pt x="329463" y="119711"/>
                  </a:lnTo>
                  <a:cubicBezTo>
                    <a:pt x="329463" y="152760"/>
                    <a:pt x="302672" y="179551"/>
                    <a:pt x="269623" y="179551"/>
                  </a:cubicBezTo>
                  <a:lnTo>
                    <a:pt x="59840" y="179551"/>
                  </a:lnTo>
                  <a:cubicBezTo>
                    <a:pt x="26791" y="179551"/>
                    <a:pt x="0" y="152760"/>
                    <a:pt x="0" y="119711"/>
                  </a:cubicBezTo>
                  <a:lnTo>
                    <a:pt x="0" y="45445"/>
                  </a:lnTo>
                  <a:lnTo>
                    <a:pt x="9491" y="22533"/>
                  </a:lnTo>
                  <a:lnTo>
                    <a:pt x="41530" y="12060"/>
                  </a:lnTo>
                  <a:cubicBezTo>
                    <a:pt x="79397" y="4294"/>
                    <a:pt x="121030" y="0"/>
                    <a:pt x="164731" y="0"/>
                  </a:cubicBezTo>
                  <a:close/>
                </a:path>
              </a:pathLst>
            </a:custGeom>
            <a:noFill/>
            <a:ln w="285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2" name="Arc 151"/>
            <p:cNvSpPr/>
            <p:nvPr/>
          </p:nvSpPr>
          <p:spPr>
            <a:xfrm>
              <a:off x="6311746" y="2056932"/>
              <a:ext cx="382515" cy="286595"/>
            </a:xfrm>
            <a:prstGeom prst="arc">
              <a:avLst>
                <a:gd name="adj1" fmla="val 13428075"/>
                <a:gd name="adj2" fmla="val 18757687"/>
              </a:avLst>
            </a:prstGeom>
            <a:noFill/>
            <a:ln w="285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53" name="Group 152"/>
            <p:cNvGrpSpPr/>
            <p:nvPr/>
          </p:nvGrpSpPr>
          <p:grpSpPr>
            <a:xfrm>
              <a:off x="5503268" y="2986852"/>
              <a:ext cx="1928932" cy="1418761"/>
              <a:chOff x="3420912" y="2988971"/>
              <a:chExt cx="1928932" cy="1418761"/>
            </a:xfrm>
          </p:grpSpPr>
          <p:sp>
            <p:nvSpPr>
              <p:cNvPr id="155" name="Freeform 154"/>
              <p:cNvSpPr/>
              <p:nvPr/>
            </p:nvSpPr>
            <p:spPr>
              <a:xfrm rot="16200000">
                <a:off x="3675997" y="2733886"/>
                <a:ext cx="1418761" cy="1928932"/>
              </a:xfrm>
              <a:custGeom>
                <a:avLst/>
                <a:gdLst>
                  <a:gd name="connsiteX0" fmla="*/ 1418761 w 1418761"/>
                  <a:gd name="connsiteY0" fmla="*/ 759986 h 1928932"/>
                  <a:gd name="connsiteX1" fmla="*/ 1414643 w 1418761"/>
                  <a:gd name="connsiteY1" fmla="*/ 782806 h 1928932"/>
                  <a:gd name="connsiteX2" fmla="*/ 1402202 w 1418761"/>
                  <a:gd name="connsiteY2" fmla="*/ 995095 h 1928932"/>
                  <a:gd name="connsiteX3" fmla="*/ 1414601 w 1418761"/>
                  <a:gd name="connsiteY3" fmla="*/ 1206666 h 1928932"/>
                  <a:gd name="connsiteX4" fmla="*/ 1339071 w 1418761"/>
                  <a:gd name="connsiteY4" fmla="*/ 1221254 h 1928932"/>
                  <a:gd name="connsiteX5" fmla="*/ 1333436 w 1418761"/>
                  <a:gd name="connsiteY5" fmla="*/ 1277392 h 1928932"/>
                  <a:gd name="connsiteX6" fmla="*/ 1087717 w 1418761"/>
                  <a:gd name="connsiteY6" fmla="*/ 1885121 h 1928932"/>
                  <a:gd name="connsiteX7" fmla="*/ 0 w 1418761"/>
                  <a:gd name="connsiteY7" fmla="*/ 1916866 h 1928932"/>
                  <a:gd name="connsiteX8" fmla="*/ 800 w 1418761"/>
                  <a:gd name="connsiteY8" fmla="*/ 1432730 h 1928932"/>
                  <a:gd name="connsiteX9" fmla="*/ 1493 w 1418761"/>
                  <a:gd name="connsiteY9" fmla="*/ 1013321 h 1928932"/>
                  <a:gd name="connsiteX10" fmla="*/ 24 w 1418761"/>
                  <a:gd name="connsiteY10" fmla="*/ 978836 h 1928932"/>
                  <a:gd name="connsiteX11" fmla="*/ 1552 w 1418761"/>
                  <a:gd name="connsiteY11" fmla="*/ 951167 h 1928932"/>
                  <a:gd name="connsiteX12" fmla="*/ 800 w 1418761"/>
                  <a:gd name="connsiteY12" fmla="*/ 496202 h 1928932"/>
                  <a:gd name="connsiteX13" fmla="*/ 0 w 1418761"/>
                  <a:gd name="connsiteY13" fmla="*/ 12066 h 1928932"/>
                  <a:gd name="connsiteX14" fmla="*/ 1087717 w 1418761"/>
                  <a:gd name="connsiteY14" fmla="*/ 43811 h 1928932"/>
                  <a:gd name="connsiteX15" fmla="*/ 1333436 w 1418761"/>
                  <a:gd name="connsiteY15" fmla="*/ 651540 h 1928932"/>
                  <a:gd name="connsiteX16" fmla="*/ 1342799 w 1418761"/>
                  <a:gd name="connsiteY16" fmla="*/ 744810 h 19289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418761" h="1928932">
                    <a:moveTo>
                      <a:pt x="1418761" y="759986"/>
                    </a:moveTo>
                    <a:lnTo>
                      <a:pt x="1414643" y="782806"/>
                    </a:lnTo>
                    <a:cubicBezTo>
                      <a:pt x="1406485" y="851377"/>
                      <a:pt x="1402202" y="922375"/>
                      <a:pt x="1402202" y="995095"/>
                    </a:cubicBezTo>
                    <a:lnTo>
                      <a:pt x="1414601" y="1206666"/>
                    </a:lnTo>
                    <a:lnTo>
                      <a:pt x="1339071" y="1221254"/>
                    </a:lnTo>
                    <a:lnTo>
                      <a:pt x="1333436" y="1277392"/>
                    </a:lnTo>
                    <a:cubicBezTo>
                      <a:pt x="1287634" y="1716932"/>
                      <a:pt x="1246628" y="1849974"/>
                      <a:pt x="1087717" y="1885121"/>
                    </a:cubicBezTo>
                    <a:cubicBezTo>
                      <a:pt x="850028" y="1910518"/>
                      <a:pt x="307538" y="1948616"/>
                      <a:pt x="0" y="1916866"/>
                    </a:cubicBezTo>
                    <a:cubicBezTo>
                      <a:pt x="267" y="1759722"/>
                      <a:pt x="534" y="1596226"/>
                      <a:pt x="800" y="1432730"/>
                    </a:cubicBezTo>
                    <a:lnTo>
                      <a:pt x="1493" y="1013321"/>
                    </a:lnTo>
                    <a:lnTo>
                      <a:pt x="24" y="978836"/>
                    </a:lnTo>
                    <a:lnTo>
                      <a:pt x="1552" y="951167"/>
                    </a:lnTo>
                    <a:lnTo>
                      <a:pt x="800" y="496202"/>
                    </a:lnTo>
                    <a:cubicBezTo>
                      <a:pt x="534" y="332706"/>
                      <a:pt x="267" y="169211"/>
                      <a:pt x="0" y="12066"/>
                    </a:cubicBezTo>
                    <a:cubicBezTo>
                      <a:pt x="307538" y="-19684"/>
                      <a:pt x="850028" y="18414"/>
                      <a:pt x="1087717" y="43811"/>
                    </a:cubicBezTo>
                    <a:cubicBezTo>
                      <a:pt x="1246628" y="78958"/>
                      <a:pt x="1287634" y="212000"/>
                      <a:pt x="1333436" y="651540"/>
                    </a:cubicBezTo>
                    <a:lnTo>
                      <a:pt x="1342799" y="744810"/>
                    </a:lnTo>
                    <a:close/>
                  </a:path>
                </a:pathLst>
              </a:custGeom>
              <a:solidFill>
                <a:sysClr val="window" lastClr="FFFFFF">
                  <a:lumMod val="95000"/>
                </a:sys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6" name="Freeform 155"/>
              <p:cNvSpPr/>
              <p:nvPr/>
            </p:nvSpPr>
            <p:spPr>
              <a:xfrm rot="16200000">
                <a:off x="3759948" y="3088519"/>
                <a:ext cx="1314358" cy="1324067"/>
              </a:xfrm>
              <a:custGeom>
                <a:avLst/>
                <a:gdLst>
                  <a:gd name="connsiteX0" fmla="*/ 1314358 w 1314358"/>
                  <a:gd name="connsiteY0" fmla="*/ 180701 h 1324067"/>
                  <a:gd name="connsiteX1" fmla="*/ 1250997 w 1314358"/>
                  <a:gd name="connsiteY1" fmla="*/ 229442 h 1324067"/>
                  <a:gd name="connsiteX2" fmla="*/ 278120 w 1314358"/>
                  <a:gd name="connsiteY2" fmla="*/ 662033 h 1324067"/>
                  <a:gd name="connsiteX3" fmla="*/ 278121 w 1314358"/>
                  <a:gd name="connsiteY3" fmla="*/ 662033 h 1324067"/>
                  <a:gd name="connsiteX4" fmla="*/ 1250998 w 1314358"/>
                  <a:gd name="connsiteY4" fmla="*/ 1094624 h 1324067"/>
                  <a:gd name="connsiteX5" fmla="*/ 1312520 w 1314358"/>
                  <a:gd name="connsiteY5" fmla="*/ 1141950 h 1324067"/>
                  <a:gd name="connsiteX6" fmla="*/ 1297512 w 1314358"/>
                  <a:gd name="connsiteY6" fmla="*/ 1242693 h 1324067"/>
                  <a:gd name="connsiteX7" fmla="*/ 1281314 w 1314358"/>
                  <a:gd name="connsiteY7" fmla="*/ 1324067 h 1324067"/>
                  <a:gd name="connsiteX8" fmla="*/ 1154393 w 1314358"/>
                  <a:gd name="connsiteY8" fmla="*/ 1305620 h 1324067"/>
                  <a:gd name="connsiteX9" fmla="*/ 314965 w 1314358"/>
                  <a:gd name="connsiteY9" fmla="*/ 1260450 h 1324067"/>
                  <a:gd name="connsiteX10" fmla="*/ 12387 w 1314358"/>
                  <a:gd name="connsiteY10" fmla="*/ 1265824 h 1324067"/>
                  <a:gd name="connsiteX11" fmla="*/ 10 w 1314358"/>
                  <a:gd name="connsiteY11" fmla="*/ 1266500 h 1324067"/>
                  <a:gd name="connsiteX12" fmla="*/ 245 w 1314358"/>
                  <a:gd name="connsiteY12" fmla="*/ 1122584 h 1324067"/>
                  <a:gd name="connsiteX13" fmla="*/ 1019 w 1314358"/>
                  <a:gd name="connsiteY13" fmla="*/ 654320 h 1324067"/>
                  <a:gd name="connsiteX14" fmla="*/ 245 w 1314358"/>
                  <a:gd name="connsiteY14" fmla="*/ 186056 h 1324067"/>
                  <a:gd name="connsiteX15" fmla="*/ 0 w 1314358"/>
                  <a:gd name="connsiteY15" fmla="*/ 36169 h 1324067"/>
                  <a:gd name="connsiteX16" fmla="*/ 121594 w 1314358"/>
                  <a:gd name="connsiteY16" fmla="*/ 42818 h 1324067"/>
                  <a:gd name="connsiteX17" fmla="*/ 424171 w 1314358"/>
                  <a:gd name="connsiteY17" fmla="*/ 48191 h 1324067"/>
                  <a:gd name="connsiteX18" fmla="*/ 1263599 w 1314358"/>
                  <a:gd name="connsiteY18" fmla="*/ 3022 h 1324067"/>
                  <a:gd name="connsiteX19" fmla="*/ 1284385 w 1314358"/>
                  <a:gd name="connsiteY19" fmla="*/ 0 h 1324067"/>
                  <a:gd name="connsiteX20" fmla="*/ 1297512 w 1314358"/>
                  <a:gd name="connsiteY20" fmla="*/ 65948 h 1324067"/>
                  <a:gd name="connsiteX21" fmla="*/ 1313188 w 1314358"/>
                  <a:gd name="connsiteY21" fmla="*/ 171177 h 13240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314358" h="1324067">
                    <a:moveTo>
                      <a:pt x="1314358" y="180701"/>
                    </a:moveTo>
                    <a:lnTo>
                      <a:pt x="1250997" y="229442"/>
                    </a:lnTo>
                    <a:cubicBezTo>
                      <a:pt x="842232" y="535899"/>
                      <a:pt x="613656" y="592889"/>
                      <a:pt x="278120" y="662033"/>
                    </a:cubicBezTo>
                    <a:lnTo>
                      <a:pt x="278121" y="662033"/>
                    </a:lnTo>
                    <a:cubicBezTo>
                      <a:pt x="613657" y="731178"/>
                      <a:pt x="842233" y="788167"/>
                      <a:pt x="1250998" y="1094624"/>
                    </a:cubicBezTo>
                    <a:lnTo>
                      <a:pt x="1312520" y="1141950"/>
                    </a:lnTo>
                    <a:lnTo>
                      <a:pt x="1297512" y="1242693"/>
                    </a:lnTo>
                    <a:lnTo>
                      <a:pt x="1281314" y="1324067"/>
                    </a:lnTo>
                    <a:lnTo>
                      <a:pt x="1154393" y="1305620"/>
                    </a:lnTo>
                    <a:cubicBezTo>
                      <a:pt x="914774" y="1277102"/>
                      <a:pt x="625908" y="1260450"/>
                      <a:pt x="314965" y="1260450"/>
                    </a:cubicBezTo>
                    <a:cubicBezTo>
                      <a:pt x="211318" y="1260450"/>
                      <a:pt x="110123" y="1262300"/>
                      <a:pt x="12387" y="1265824"/>
                    </a:cubicBezTo>
                    <a:lnTo>
                      <a:pt x="10" y="1266500"/>
                    </a:lnTo>
                    <a:lnTo>
                      <a:pt x="245" y="1122584"/>
                    </a:lnTo>
                    <a:lnTo>
                      <a:pt x="1019" y="654320"/>
                    </a:lnTo>
                    <a:lnTo>
                      <a:pt x="245" y="186056"/>
                    </a:lnTo>
                    <a:lnTo>
                      <a:pt x="0" y="36169"/>
                    </a:lnTo>
                    <a:lnTo>
                      <a:pt x="121594" y="42818"/>
                    </a:lnTo>
                    <a:cubicBezTo>
                      <a:pt x="219329" y="46341"/>
                      <a:pt x="320524" y="48191"/>
                      <a:pt x="424171" y="48191"/>
                    </a:cubicBezTo>
                    <a:cubicBezTo>
                      <a:pt x="735114" y="48191"/>
                      <a:pt x="1023980" y="31539"/>
                      <a:pt x="1263599" y="3022"/>
                    </a:cubicBezTo>
                    <a:lnTo>
                      <a:pt x="1284385" y="0"/>
                    </a:lnTo>
                    <a:lnTo>
                      <a:pt x="1297512" y="65948"/>
                    </a:lnTo>
                    <a:cubicBezTo>
                      <a:pt x="1302984" y="98019"/>
                      <a:pt x="1308159" y="133010"/>
                      <a:pt x="1313188" y="171177"/>
                    </a:cubicBezTo>
                    <a:close/>
                  </a:path>
                </a:pathLst>
              </a:custGeom>
              <a:solidFill>
                <a:sysClr val="windowText" lastClr="000000">
                  <a:lumMod val="50000"/>
                  <a:lumOff val="50000"/>
                </a:sys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54" name="Freeform 153"/>
            <p:cNvSpPr/>
            <p:nvPr/>
          </p:nvSpPr>
          <p:spPr>
            <a:xfrm flipH="1">
              <a:off x="6498099" y="1157004"/>
              <a:ext cx="934101" cy="3250726"/>
            </a:xfrm>
            <a:custGeom>
              <a:avLst/>
              <a:gdLst>
                <a:gd name="connsiteX0" fmla="*/ 934101 w 934101"/>
                <a:gd name="connsiteY0" fmla="*/ 0 h 3250726"/>
                <a:gd name="connsiteX1" fmla="*/ 778607 w 934101"/>
                <a:gd name="connsiteY1" fmla="*/ 10292 h 3250726"/>
                <a:gd name="connsiteX2" fmla="*/ 275342 w 934101"/>
                <a:gd name="connsiteY2" fmla="*/ 555660 h 3250726"/>
                <a:gd name="connsiteX3" fmla="*/ 265679 w 934101"/>
                <a:gd name="connsiteY3" fmla="*/ 653640 h 3250726"/>
                <a:gd name="connsiteX4" fmla="*/ 261496 w 934101"/>
                <a:gd name="connsiteY4" fmla="*/ 656284 h 3250726"/>
                <a:gd name="connsiteX5" fmla="*/ 262917 w 934101"/>
                <a:gd name="connsiteY5" fmla="*/ 681649 h 3250726"/>
                <a:gd name="connsiteX6" fmla="*/ 261496 w 934101"/>
                <a:gd name="connsiteY6" fmla="*/ 696059 h 3250726"/>
                <a:gd name="connsiteX7" fmla="*/ 263805 w 934101"/>
                <a:gd name="connsiteY7" fmla="*/ 697497 h 3250726"/>
                <a:gd name="connsiteX8" fmla="*/ 260399 w 934101"/>
                <a:gd name="connsiteY8" fmla="*/ 734656 h 3250726"/>
                <a:gd name="connsiteX9" fmla="*/ 252544 w 934101"/>
                <a:gd name="connsiteY9" fmla="*/ 738266 h 3250726"/>
                <a:gd name="connsiteX10" fmla="*/ 153834 w 934101"/>
                <a:gd name="connsiteY10" fmla="*/ 929537 h 3250726"/>
                <a:gd name="connsiteX11" fmla="*/ 265680 w 934101"/>
                <a:gd name="connsiteY11" fmla="*/ 1113141 h 3250726"/>
                <a:gd name="connsiteX12" fmla="*/ 313488 w 934101"/>
                <a:gd name="connsiteY12" fmla="*/ 1131461 h 3250726"/>
                <a:gd name="connsiteX13" fmla="*/ 343481 w 934101"/>
                <a:gd name="connsiteY13" fmla="*/ 1243958 h 3250726"/>
                <a:gd name="connsiteX14" fmla="*/ 402611 w 934101"/>
                <a:gd name="connsiteY14" fmla="*/ 1394142 h 3250726"/>
                <a:gd name="connsiteX15" fmla="*/ 413244 w 934101"/>
                <a:gd name="connsiteY15" fmla="*/ 1413158 h 3250726"/>
                <a:gd name="connsiteX16" fmla="*/ 414054 w 934101"/>
                <a:gd name="connsiteY16" fmla="*/ 1415164 h 3250726"/>
                <a:gd name="connsiteX17" fmla="*/ 418179 w 934101"/>
                <a:gd name="connsiteY17" fmla="*/ 1421983 h 3250726"/>
                <a:gd name="connsiteX18" fmla="*/ 479660 w 934101"/>
                <a:gd name="connsiteY18" fmla="*/ 1531935 h 3250726"/>
                <a:gd name="connsiteX19" fmla="*/ 498939 w 934101"/>
                <a:gd name="connsiteY19" fmla="*/ 1555514 h 3250726"/>
                <a:gd name="connsiteX20" fmla="*/ 506691 w 934101"/>
                <a:gd name="connsiteY20" fmla="*/ 1568331 h 3250726"/>
                <a:gd name="connsiteX21" fmla="*/ 525918 w 934101"/>
                <a:gd name="connsiteY21" fmla="*/ 1588512 h 3250726"/>
                <a:gd name="connsiteX22" fmla="*/ 575800 w 934101"/>
                <a:gd name="connsiteY22" fmla="*/ 1649519 h 3250726"/>
                <a:gd name="connsiteX23" fmla="*/ 606692 w 934101"/>
                <a:gd name="connsiteY23" fmla="*/ 1673288 h 3250726"/>
                <a:gd name="connsiteX24" fmla="*/ 624697 w 934101"/>
                <a:gd name="connsiteY24" fmla="*/ 1692185 h 3250726"/>
                <a:gd name="connsiteX25" fmla="*/ 684258 w 934101"/>
                <a:gd name="connsiteY25" fmla="*/ 1732967 h 3250726"/>
                <a:gd name="connsiteX26" fmla="*/ 692198 w 934101"/>
                <a:gd name="connsiteY26" fmla="*/ 1739076 h 3250726"/>
                <a:gd name="connsiteX27" fmla="*/ 736965 w 934101"/>
                <a:gd name="connsiteY27" fmla="*/ 1760020 h 3250726"/>
                <a:gd name="connsiteX28" fmla="*/ 707678 w 934101"/>
                <a:gd name="connsiteY28" fmla="*/ 1911655 h 3250726"/>
                <a:gd name="connsiteX29" fmla="*/ 651539 w 934101"/>
                <a:gd name="connsiteY29" fmla="*/ 1917290 h 3250726"/>
                <a:gd name="connsiteX30" fmla="*/ 43811 w 934101"/>
                <a:gd name="connsiteY30" fmla="*/ 2163009 h 3250726"/>
                <a:gd name="connsiteX31" fmla="*/ 12066 w 934101"/>
                <a:gd name="connsiteY31" fmla="*/ 3250726 h 3250726"/>
                <a:gd name="connsiteX32" fmla="*/ 496202 w 934101"/>
                <a:gd name="connsiteY32" fmla="*/ 3249926 h 3250726"/>
                <a:gd name="connsiteX33" fmla="*/ 915600 w 934101"/>
                <a:gd name="connsiteY33" fmla="*/ 3249233 h 3250726"/>
                <a:gd name="connsiteX34" fmla="*/ 934101 w 934101"/>
                <a:gd name="connsiteY34" fmla="*/ 3250021 h 32507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934101" h="3250726">
                  <a:moveTo>
                    <a:pt x="934101" y="0"/>
                  </a:moveTo>
                  <a:lnTo>
                    <a:pt x="778607" y="10292"/>
                  </a:lnTo>
                  <a:cubicBezTo>
                    <a:pt x="431590" y="60340"/>
                    <a:pt x="330946" y="277891"/>
                    <a:pt x="275342" y="555660"/>
                  </a:cubicBezTo>
                  <a:lnTo>
                    <a:pt x="265679" y="653640"/>
                  </a:lnTo>
                  <a:lnTo>
                    <a:pt x="261496" y="656284"/>
                  </a:lnTo>
                  <a:cubicBezTo>
                    <a:pt x="261970" y="664739"/>
                    <a:pt x="262443" y="673194"/>
                    <a:pt x="262917" y="681649"/>
                  </a:cubicBezTo>
                  <a:lnTo>
                    <a:pt x="261496" y="696059"/>
                  </a:lnTo>
                  <a:lnTo>
                    <a:pt x="263805" y="697497"/>
                  </a:lnTo>
                  <a:lnTo>
                    <a:pt x="260399" y="734656"/>
                  </a:lnTo>
                  <a:lnTo>
                    <a:pt x="252544" y="738266"/>
                  </a:lnTo>
                  <a:cubicBezTo>
                    <a:pt x="189532" y="781006"/>
                    <a:pt x="150971" y="852241"/>
                    <a:pt x="153834" y="929537"/>
                  </a:cubicBezTo>
                  <a:cubicBezTo>
                    <a:pt x="156685" y="1006509"/>
                    <a:pt x="200073" y="1074716"/>
                    <a:pt x="265680" y="1113141"/>
                  </a:cubicBezTo>
                  <a:lnTo>
                    <a:pt x="313488" y="1131461"/>
                  </a:lnTo>
                  <a:lnTo>
                    <a:pt x="343481" y="1243958"/>
                  </a:lnTo>
                  <a:cubicBezTo>
                    <a:pt x="360334" y="1295216"/>
                    <a:pt x="379979" y="1345712"/>
                    <a:pt x="402611" y="1394142"/>
                  </a:cubicBezTo>
                  <a:lnTo>
                    <a:pt x="413244" y="1413158"/>
                  </a:lnTo>
                  <a:lnTo>
                    <a:pt x="414054" y="1415164"/>
                  </a:lnTo>
                  <a:lnTo>
                    <a:pt x="418179" y="1421983"/>
                  </a:lnTo>
                  <a:lnTo>
                    <a:pt x="479660" y="1531935"/>
                  </a:lnTo>
                  <a:lnTo>
                    <a:pt x="498939" y="1555514"/>
                  </a:lnTo>
                  <a:lnTo>
                    <a:pt x="506691" y="1568331"/>
                  </a:lnTo>
                  <a:lnTo>
                    <a:pt x="525918" y="1588512"/>
                  </a:lnTo>
                  <a:lnTo>
                    <a:pt x="575800" y="1649519"/>
                  </a:lnTo>
                  <a:lnTo>
                    <a:pt x="606692" y="1673288"/>
                  </a:lnTo>
                  <a:lnTo>
                    <a:pt x="624697" y="1692185"/>
                  </a:lnTo>
                  <a:lnTo>
                    <a:pt x="684258" y="1732967"/>
                  </a:lnTo>
                  <a:lnTo>
                    <a:pt x="692198" y="1739076"/>
                  </a:lnTo>
                  <a:lnTo>
                    <a:pt x="736965" y="1760020"/>
                  </a:lnTo>
                  <a:lnTo>
                    <a:pt x="707678" y="1911655"/>
                  </a:lnTo>
                  <a:lnTo>
                    <a:pt x="651539" y="1917290"/>
                  </a:lnTo>
                  <a:cubicBezTo>
                    <a:pt x="212000" y="1963092"/>
                    <a:pt x="78958" y="2004098"/>
                    <a:pt x="43811" y="2163009"/>
                  </a:cubicBezTo>
                  <a:cubicBezTo>
                    <a:pt x="18414" y="2400698"/>
                    <a:pt x="-19684" y="2943188"/>
                    <a:pt x="12066" y="3250726"/>
                  </a:cubicBezTo>
                  <a:cubicBezTo>
                    <a:pt x="169210" y="3250459"/>
                    <a:pt x="332706" y="3250192"/>
                    <a:pt x="496202" y="3249926"/>
                  </a:cubicBezTo>
                  <a:lnTo>
                    <a:pt x="915600" y="3249233"/>
                  </a:lnTo>
                  <a:lnTo>
                    <a:pt x="934101" y="3250021"/>
                  </a:lnTo>
                  <a:close/>
                </a:path>
              </a:pathLst>
            </a:custGeom>
            <a:solidFill>
              <a:sysClr val="windowText" lastClr="000000">
                <a:alpha val="15000"/>
              </a:sys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57" name="Group 156"/>
          <p:cNvGrpSpPr/>
          <p:nvPr/>
        </p:nvGrpSpPr>
        <p:grpSpPr>
          <a:xfrm>
            <a:off x="5156595" y="1006075"/>
            <a:ext cx="1207069" cy="4297633"/>
            <a:chOff x="5515183" y="1006075"/>
            <a:chExt cx="1207069" cy="4297633"/>
          </a:xfrm>
        </p:grpSpPr>
        <p:grpSp>
          <p:nvGrpSpPr>
            <p:cNvPr id="158" name="Group 157"/>
            <p:cNvGrpSpPr/>
            <p:nvPr/>
          </p:nvGrpSpPr>
          <p:grpSpPr>
            <a:xfrm>
              <a:off x="5515183" y="1006075"/>
              <a:ext cx="645316" cy="4216611"/>
              <a:chOff x="1854673" y="1594618"/>
              <a:chExt cx="518286" cy="3386574"/>
            </a:xfrm>
          </p:grpSpPr>
          <p:pic>
            <p:nvPicPr>
              <p:cNvPr id="168" name="Picture 167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935461" y="2356456"/>
                <a:ext cx="356710" cy="395240"/>
              </a:xfrm>
              <a:prstGeom prst="rect">
                <a:avLst/>
              </a:prstGeom>
            </p:spPr>
          </p:pic>
          <p:pic>
            <p:nvPicPr>
              <p:cNvPr id="169" name="Picture 168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954105" y="3193667"/>
                <a:ext cx="319423" cy="427555"/>
              </a:xfrm>
              <a:prstGeom prst="rect">
                <a:avLst/>
              </a:prstGeom>
            </p:spPr>
          </p:pic>
          <p:pic>
            <p:nvPicPr>
              <p:cNvPr id="170" name="Picture 169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942919" y="4612053"/>
                <a:ext cx="341795" cy="369139"/>
              </a:xfrm>
              <a:prstGeom prst="rect">
                <a:avLst/>
              </a:prstGeom>
            </p:spPr>
          </p:pic>
          <p:pic>
            <p:nvPicPr>
              <p:cNvPr id="171" name="Picture 170"/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944162" y="2007702"/>
                <a:ext cx="339309" cy="328123"/>
              </a:xfrm>
              <a:prstGeom prst="rect">
                <a:avLst/>
              </a:prstGeom>
            </p:spPr>
          </p:pic>
          <p:pic>
            <p:nvPicPr>
              <p:cNvPr id="172" name="Picture 171"/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854673" y="3695795"/>
                <a:ext cx="518286" cy="346767"/>
              </a:xfrm>
              <a:prstGeom prst="rect">
                <a:avLst/>
              </a:prstGeom>
            </p:spPr>
          </p:pic>
          <p:pic>
            <p:nvPicPr>
              <p:cNvPr id="173" name="Picture 172"/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976477" y="1594618"/>
                <a:ext cx="274679" cy="379082"/>
              </a:xfrm>
              <a:prstGeom prst="rect">
                <a:avLst/>
              </a:prstGeom>
            </p:spPr>
          </p:pic>
          <p:pic>
            <p:nvPicPr>
              <p:cNvPr id="174" name="Picture 173"/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947890" y="2772327"/>
                <a:ext cx="331852" cy="421340"/>
              </a:xfrm>
              <a:prstGeom prst="rect">
                <a:avLst/>
              </a:prstGeom>
            </p:spPr>
          </p:pic>
          <p:pic>
            <p:nvPicPr>
              <p:cNvPr id="175" name="Picture 174"/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947890" y="4111666"/>
                <a:ext cx="331852" cy="421340"/>
              </a:xfrm>
              <a:prstGeom prst="rect">
                <a:avLst/>
              </a:prstGeom>
            </p:spPr>
          </p:pic>
        </p:grpSp>
        <p:grpSp>
          <p:nvGrpSpPr>
            <p:cNvPr id="159" name="Group 158"/>
            <p:cNvGrpSpPr/>
            <p:nvPr/>
          </p:nvGrpSpPr>
          <p:grpSpPr>
            <a:xfrm>
              <a:off x="6180829" y="1006075"/>
              <a:ext cx="541423" cy="4297633"/>
              <a:chOff x="6180829" y="1006075"/>
              <a:chExt cx="541423" cy="4297633"/>
            </a:xfrm>
          </p:grpSpPr>
          <p:sp>
            <p:nvSpPr>
              <p:cNvPr id="160" name="Rectangle 159"/>
              <p:cNvSpPr>
                <a:spLocks noChangeAspect="1"/>
              </p:cNvSpPr>
              <p:nvPr/>
            </p:nvSpPr>
            <p:spPr>
              <a:xfrm>
                <a:off x="6180829" y="2611575"/>
                <a:ext cx="541423" cy="540000"/>
              </a:xfrm>
              <a:prstGeom prst="rect">
                <a:avLst/>
              </a:prstGeom>
              <a:solidFill>
                <a:srgbClr val="41CB71"/>
              </a:solidFill>
              <a:ln w="38100" cap="flat" cmpd="sng" algn="ctr">
                <a:solidFill>
                  <a:srgbClr val="0070C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61" name="Rectangle 160"/>
              <p:cNvSpPr>
                <a:spLocks noChangeAspect="1"/>
              </p:cNvSpPr>
              <p:nvPr/>
            </p:nvSpPr>
            <p:spPr>
              <a:xfrm>
                <a:off x="6180829" y="3151575"/>
                <a:ext cx="541423" cy="540000"/>
              </a:xfrm>
              <a:prstGeom prst="rect">
                <a:avLst/>
              </a:prstGeom>
              <a:noFill/>
              <a:ln w="38100" cap="flat" cmpd="sng" algn="ctr">
                <a:solidFill>
                  <a:srgbClr val="0070C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62" name="Rectangle 161"/>
              <p:cNvSpPr>
                <a:spLocks noChangeAspect="1"/>
              </p:cNvSpPr>
              <p:nvPr/>
            </p:nvSpPr>
            <p:spPr>
              <a:xfrm>
                <a:off x="6180829" y="3683708"/>
                <a:ext cx="541423" cy="540000"/>
              </a:xfrm>
              <a:prstGeom prst="rect">
                <a:avLst/>
              </a:prstGeom>
              <a:noFill/>
              <a:ln w="38100" cap="flat" cmpd="sng" algn="ctr">
                <a:solidFill>
                  <a:srgbClr val="0070C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63" name="Rectangle 162"/>
              <p:cNvSpPr>
                <a:spLocks noChangeAspect="1"/>
              </p:cNvSpPr>
              <p:nvPr/>
            </p:nvSpPr>
            <p:spPr>
              <a:xfrm>
                <a:off x="6180829" y="4223708"/>
                <a:ext cx="541423" cy="540000"/>
              </a:xfrm>
              <a:prstGeom prst="rect">
                <a:avLst/>
              </a:prstGeom>
              <a:noFill/>
              <a:ln w="38100" cap="flat" cmpd="sng" algn="ctr">
                <a:solidFill>
                  <a:srgbClr val="0070C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64" name="Rectangle 163"/>
              <p:cNvSpPr>
                <a:spLocks noChangeAspect="1"/>
              </p:cNvSpPr>
              <p:nvPr/>
            </p:nvSpPr>
            <p:spPr>
              <a:xfrm>
                <a:off x="6180829" y="4763708"/>
                <a:ext cx="541423" cy="540000"/>
              </a:xfrm>
              <a:prstGeom prst="rect">
                <a:avLst/>
              </a:prstGeom>
              <a:noFill/>
              <a:ln w="38100" cap="flat" cmpd="sng" algn="ctr">
                <a:solidFill>
                  <a:srgbClr val="0070C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65" name="Rectangle 164"/>
              <p:cNvSpPr>
                <a:spLocks noChangeAspect="1"/>
              </p:cNvSpPr>
              <p:nvPr/>
            </p:nvSpPr>
            <p:spPr>
              <a:xfrm>
                <a:off x="6180829" y="2070341"/>
                <a:ext cx="541423" cy="540000"/>
              </a:xfrm>
              <a:prstGeom prst="rect">
                <a:avLst/>
              </a:prstGeom>
              <a:solidFill>
                <a:srgbClr val="41CB71"/>
              </a:solidFill>
              <a:ln w="38100" cap="flat" cmpd="sng" algn="ctr">
                <a:solidFill>
                  <a:srgbClr val="0070C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66" name="Rectangle 165"/>
              <p:cNvSpPr>
                <a:spLocks noChangeAspect="1"/>
              </p:cNvSpPr>
              <p:nvPr/>
            </p:nvSpPr>
            <p:spPr>
              <a:xfrm>
                <a:off x="6180829" y="1538208"/>
                <a:ext cx="541423" cy="540000"/>
              </a:xfrm>
              <a:prstGeom prst="rect">
                <a:avLst/>
              </a:prstGeom>
              <a:noFill/>
              <a:ln w="38100" cap="flat" cmpd="sng" algn="ctr">
                <a:solidFill>
                  <a:srgbClr val="0070C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67" name="Rectangle 166"/>
              <p:cNvSpPr>
                <a:spLocks noChangeAspect="1"/>
              </p:cNvSpPr>
              <p:nvPr/>
            </p:nvSpPr>
            <p:spPr>
              <a:xfrm>
                <a:off x="6180829" y="1006075"/>
                <a:ext cx="541423" cy="540000"/>
              </a:xfrm>
              <a:prstGeom prst="rect">
                <a:avLst/>
              </a:prstGeom>
              <a:solidFill>
                <a:srgbClr val="41CB71"/>
              </a:solidFill>
              <a:ln w="38100" cap="flat" cmpd="sng" algn="ctr">
                <a:solidFill>
                  <a:srgbClr val="0070C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pic>
        <p:nvPicPr>
          <p:cNvPr id="176" name="Picture 17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4749" y="3038674"/>
            <a:ext cx="614509" cy="213981"/>
          </a:xfrm>
          <a:prstGeom prst="rect">
            <a:avLst/>
          </a:prstGeom>
        </p:spPr>
      </p:pic>
      <p:grpSp>
        <p:nvGrpSpPr>
          <p:cNvPr id="180" name="Group 179"/>
          <p:cNvGrpSpPr/>
          <p:nvPr/>
        </p:nvGrpSpPr>
        <p:grpSpPr>
          <a:xfrm>
            <a:off x="4070367" y="1006050"/>
            <a:ext cx="541423" cy="4297633"/>
            <a:chOff x="3619328" y="1006050"/>
            <a:chExt cx="541423" cy="4297633"/>
          </a:xfrm>
        </p:grpSpPr>
        <p:sp>
          <p:nvSpPr>
            <p:cNvPr id="182" name="Rectangle 181"/>
            <p:cNvSpPr>
              <a:spLocks noChangeAspect="1"/>
            </p:cNvSpPr>
            <p:nvPr/>
          </p:nvSpPr>
          <p:spPr>
            <a:xfrm>
              <a:off x="3619328" y="2611550"/>
              <a:ext cx="541423" cy="540000"/>
            </a:xfrm>
            <a:prstGeom prst="rect">
              <a:avLst/>
            </a:prstGeom>
            <a:solidFill>
              <a:srgbClr val="FFC000"/>
            </a:solidFill>
            <a:ln w="381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3" name="Rectangle 182"/>
            <p:cNvSpPr>
              <a:spLocks noChangeAspect="1"/>
            </p:cNvSpPr>
            <p:nvPr/>
          </p:nvSpPr>
          <p:spPr>
            <a:xfrm>
              <a:off x="3619328" y="3151550"/>
              <a:ext cx="541423" cy="540000"/>
            </a:xfrm>
            <a:prstGeom prst="rect">
              <a:avLst/>
            </a:prstGeom>
            <a:solidFill>
              <a:srgbClr val="FFC000">
                <a:alpha val="5000"/>
              </a:srgbClr>
            </a:solidFill>
            <a:ln w="381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4" name="Rectangle 183"/>
            <p:cNvSpPr>
              <a:spLocks noChangeAspect="1"/>
            </p:cNvSpPr>
            <p:nvPr/>
          </p:nvSpPr>
          <p:spPr>
            <a:xfrm>
              <a:off x="3619328" y="3683683"/>
              <a:ext cx="541423" cy="540000"/>
            </a:xfrm>
            <a:prstGeom prst="rect">
              <a:avLst/>
            </a:prstGeom>
            <a:solidFill>
              <a:srgbClr val="FFC000">
                <a:alpha val="15000"/>
              </a:srgbClr>
            </a:solidFill>
            <a:ln w="381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5" name="Rectangle 184"/>
            <p:cNvSpPr>
              <a:spLocks noChangeAspect="1"/>
            </p:cNvSpPr>
            <p:nvPr/>
          </p:nvSpPr>
          <p:spPr>
            <a:xfrm>
              <a:off x="3619328" y="4223683"/>
              <a:ext cx="541423" cy="540000"/>
            </a:xfrm>
            <a:prstGeom prst="rect">
              <a:avLst/>
            </a:prstGeom>
            <a:solidFill>
              <a:srgbClr val="FFC000">
                <a:alpha val="35000"/>
              </a:srgbClr>
            </a:solidFill>
            <a:ln w="381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6" name="Rectangle 185"/>
            <p:cNvSpPr>
              <a:spLocks noChangeAspect="1"/>
            </p:cNvSpPr>
            <p:nvPr/>
          </p:nvSpPr>
          <p:spPr>
            <a:xfrm>
              <a:off x="3619328" y="4763683"/>
              <a:ext cx="541423" cy="540000"/>
            </a:xfrm>
            <a:prstGeom prst="rect">
              <a:avLst/>
            </a:prstGeom>
            <a:solidFill>
              <a:srgbClr val="FFC000">
                <a:alpha val="15000"/>
              </a:srgbClr>
            </a:solidFill>
            <a:ln w="381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7" name="Rectangle 186"/>
            <p:cNvSpPr>
              <a:spLocks noChangeAspect="1"/>
            </p:cNvSpPr>
            <p:nvPr/>
          </p:nvSpPr>
          <p:spPr>
            <a:xfrm>
              <a:off x="3619328" y="2070316"/>
              <a:ext cx="541423" cy="540000"/>
            </a:xfrm>
            <a:prstGeom prst="rect">
              <a:avLst/>
            </a:prstGeom>
            <a:solidFill>
              <a:srgbClr val="FFC000"/>
            </a:solidFill>
            <a:ln w="381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8" name="Rectangle 187"/>
            <p:cNvSpPr>
              <a:spLocks noChangeAspect="1"/>
            </p:cNvSpPr>
            <p:nvPr/>
          </p:nvSpPr>
          <p:spPr>
            <a:xfrm>
              <a:off x="3619328" y="1538183"/>
              <a:ext cx="541423" cy="540000"/>
            </a:xfrm>
            <a:prstGeom prst="rect">
              <a:avLst/>
            </a:prstGeom>
            <a:solidFill>
              <a:srgbClr val="FFC000">
                <a:alpha val="15000"/>
              </a:srgbClr>
            </a:solidFill>
            <a:ln w="381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9" name="Rectangle 188"/>
            <p:cNvSpPr>
              <a:spLocks noChangeAspect="1"/>
            </p:cNvSpPr>
            <p:nvPr/>
          </p:nvSpPr>
          <p:spPr>
            <a:xfrm>
              <a:off x="3619328" y="1006050"/>
              <a:ext cx="541423" cy="540000"/>
            </a:xfrm>
            <a:prstGeom prst="rect">
              <a:avLst/>
            </a:prstGeom>
            <a:solidFill>
              <a:srgbClr val="FFC000"/>
            </a:solidFill>
            <a:ln w="381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190" name="Picture 18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891" y="3038674"/>
            <a:ext cx="603535" cy="21398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1" name="TextBox 190"/>
              <p:cNvSpPr txBox="1"/>
              <p:nvPr/>
            </p:nvSpPr>
            <p:spPr>
              <a:xfrm>
                <a:off x="101175" y="5493428"/>
                <a:ext cx="1555239" cy="6008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IN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N" sz="3200" b="1" i="0" smtClean="0">
                              <a:latin typeface="Cambria Math" panose="02040503050406030204" pitchFamily="18" charset="0"/>
                            </a:rPr>
                            <m:t>𝐱</m:t>
                          </m:r>
                        </m:e>
                        <m:sup>
                          <m:r>
                            <a:rPr lang="en-IN" sz="3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p>
                      <m:r>
                        <a:rPr lang="en-IN" sz="3200" b="0" i="1" smtClean="0">
                          <a:latin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lang="en-IN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N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ℝ</m:t>
                          </m:r>
                        </m:e>
                        <m:sup>
                          <m:r>
                            <a:rPr lang="en-IN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</m:sup>
                      </m:sSup>
                    </m:oMath>
                  </m:oMathPara>
                </a14:m>
                <a:endParaRPr lang="en-IN" sz="3200" dirty="0"/>
              </a:p>
            </p:txBody>
          </p:sp>
        </mc:Choice>
        <mc:Fallback xmlns="">
          <p:sp>
            <p:nvSpPr>
              <p:cNvPr id="191" name="TextBox 19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175" y="5493428"/>
                <a:ext cx="1555239" cy="600805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2" name="TextBox 191"/>
              <p:cNvSpPr txBox="1"/>
              <p:nvPr/>
            </p:nvSpPr>
            <p:spPr>
              <a:xfrm>
                <a:off x="1936126" y="5503921"/>
                <a:ext cx="2164722" cy="6008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IN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N" sz="3200" b="1" i="0" smtClean="0">
                              <a:latin typeface="Cambria Math" panose="02040503050406030204" pitchFamily="18" charset="0"/>
                            </a:rPr>
                            <m:t>𝐲</m:t>
                          </m:r>
                        </m:e>
                        <m:sup>
                          <m:r>
                            <a:rPr lang="en-IN" sz="3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p>
                      <m:r>
                        <a:rPr lang="en-IN" sz="3200" b="0" i="1" smtClean="0">
                          <a:latin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lang="en-IN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IN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IN" sz="3200" b="0" i="1" smtClean="0">
                                  <a:latin typeface="Cambria Math" panose="02040503050406030204" pitchFamily="18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a:rPr lang="en-IN" sz="32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sup>
                      </m:sSup>
                    </m:oMath>
                  </m:oMathPara>
                </a14:m>
                <a:endParaRPr lang="en-IN" sz="3200" dirty="0"/>
              </a:p>
            </p:txBody>
          </p:sp>
        </mc:Choice>
        <mc:Fallback xmlns="">
          <p:sp>
            <p:nvSpPr>
              <p:cNvPr id="192" name="TextBox 19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6126" y="5503921"/>
                <a:ext cx="2164722" cy="600805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5" name="TextBox 194"/>
              <p:cNvSpPr txBox="1"/>
              <p:nvPr/>
            </p:nvSpPr>
            <p:spPr>
              <a:xfrm>
                <a:off x="4085537" y="5470184"/>
                <a:ext cx="2142116" cy="6008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IN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N" sz="3200" b="1" i="0" smtClean="0">
                              <a:latin typeface="Cambria Math" panose="02040503050406030204" pitchFamily="18" charset="0"/>
                            </a:rPr>
                            <m:t>𝛈</m:t>
                          </m:r>
                        </m:e>
                        <m:sup>
                          <m:r>
                            <a:rPr lang="en-IN" sz="3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p>
                      <m:r>
                        <a:rPr lang="en-IN" sz="3200" b="0" i="1" smtClean="0">
                          <a:latin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lang="en-IN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IN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IN" sz="3200" b="0" i="1" smtClean="0">
                                  <a:latin typeface="Cambria Math" panose="02040503050406030204" pitchFamily="18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a:rPr lang="en-IN" sz="32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sup>
                      </m:sSup>
                    </m:oMath>
                  </m:oMathPara>
                </a14:m>
                <a:endParaRPr lang="en-IN" sz="3200" dirty="0"/>
              </a:p>
            </p:txBody>
          </p:sp>
        </mc:Choice>
        <mc:Fallback xmlns="">
          <p:sp>
            <p:nvSpPr>
              <p:cNvPr id="195" name="TextBox 19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5537" y="5470184"/>
                <a:ext cx="2142116" cy="600805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00527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3.7037E-6 L -0.31615 -3.7037E-6 " pathEditMode="relative" rAng="0" ptsTypes="AA">
                                      <p:cBhvr>
                                        <p:cTn id="35" dur="1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80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98" grpId="0" animBg="1"/>
      <p:bldP spid="191" grpId="0"/>
      <p:bldP spid="192" grpId="0"/>
      <p:bldP spid="19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Recommendation using Latent Variables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53354" y="1111624"/>
                <a:ext cx="11938646" cy="5746376"/>
              </a:xfrm>
            </p:spPr>
            <p:txBody>
              <a:bodyPr>
                <a:normAutofit/>
              </a:bodyPr>
              <a:lstStyle/>
              <a:p>
                <a:r>
                  <a:rPr lang="en-IN" dirty="0"/>
                  <a:t>Very popular concept in recommendation systems</a:t>
                </a:r>
              </a:p>
              <a:p>
                <a:pPr lvl="2"/>
                <a:r>
                  <a:rPr lang="en-IN" dirty="0"/>
                  <a:t>Part of the explosion in number of users and items may be an illusion</a:t>
                </a:r>
              </a:p>
              <a:p>
                <a:pPr lvl="3"/>
                <a:r>
                  <a:rPr lang="en-IN" dirty="0"/>
                  <a:t>Even though there are 1 million users, there may not be 1 million types of users</a:t>
                </a:r>
              </a:p>
              <a:p>
                <a:pPr lvl="3"/>
                <a:r>
                  <a:rPr lang="en-IN" dirty="0"/>
                  <a:t>Even though there are 1 billion items, there may not be 1 billion types of items</a:t>
                </a:r>
              </a:p>
              <a:p>
                <a:pPr lvl="2"/>
                <a:r>
                  <a:rPr lang="en-IN" dirty="0"/>
                  <a:t>This means that there may very well exist a</a:t>
                </a:r>
              </a:p>
              <a:p>
                <a:pPr lvl="3"/>
                <a:r>
                  <a:rPr lang="en-IN" dirty="0"/>
                  <a:t>Small set of item types </a:t>
                </a:r>
                <a:r>
                  <a:rPr lang="en-IN" dirty="0" err="1"/>
                  <a:t>s.t.</a:t>
                </a:r>
                <a:r>
                  <a:rPr lang="en-IN" dirty="0"/>
                  <a:t> prediction of any item possible as combination of these types</a:t>
                </a:r>
              </a:p>
              <a:p>
                <a:r>
                  <a:rPr lang="en-IN" dirty="0"/>
                  <a:t>One simple idea to exploit this: force the predictors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b="1" i="0" smtClean="0">
                            <a:latin typeface="Cambria Math" panose="02040503050406030204" pitchFamily="18" charset="0"/>
                          </a:rPr>
                          <m:t>𝐰</m:t>
                        </m:r>
                      </m:e>
                      <m:sup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p>
                    </m:sSup>
                    <m:r>
                      <a:rPr lang="en-IN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I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I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IN" dirty="0"/>
                  <a:t> to be linear combinations of a few, say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IN" dirty="0"/>
                  <a:t> </a:t>
                </a:r>
                <a:r>
                  <a:rPr lang="en-IN" i="1" dirty="0"/>
                  <a:t>meta </a:t>
                </a:r>
                <a:r>
                  <a:rPr lang="en-IN" dirty="0"/>
                  <a:t>predictors say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b="1" i="0" smtClean="0">
                            <a:latin typeface="Cambria Math" panose="02040503050406030204" pitchFamily="18" charset="0"/>
                          </a:rPr>
                          <m:t>𝐳</m:t>
                        </m:r>
                      </m:e>
                      <m:sup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lang="en-IN" b="0" i="1" smtClean="0">
                        <a:latin typeface="Cambria Math" panose="02040503050406030204" pitchFamily="18" charset="0"/>
                      </a:rPr>
                      <m:t>,…,</m:t>
                    </m:r>
                    <m:sSup>
                      <m:sSup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b="1" i="0" smtClean="0">
                            <a:latin typeface="Cambria Math" panose="02040503050406030204" pitchFamily="18" charset="0"/>
                          </a:rPr>
                          <m:t>𝐳</m:t>
                        </m:r>
                      </m:e>
                      <m:sup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IN" i="1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</m:sup>
                    </m:sSup>
                  </m:oMath>
                </a14:m>
                <a:endParaRPr lang="en-IN" dirty="0"/>
              </a:p>
              <a:p>
                <a:pPr lvl="2"/>
                <a:r>
                  <a:rPr lang="en-IN" dirty="0"/>
                  <a:t>We have to learn both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b="1" i="0">
                            <a:latin typeface="Cambria Math" panose="02040503050406030204" pitchFamily="18" charset="0"/>
                          </a:rPr>
                          <m:t>𝐳</m:t>
                        </m:r>
                      </m:e>
                      <m:sup>
                        <m:r>
                          <a:rPr lang="en-IN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lang="en-IN">
                        <a:latin typeface="Cambria Math" panose="02040503050406030204" pitchFamily="18" charset="0"/>
                      </a:rPr>
                      <m:t>,…,</m:t>
                    </m:r>
                    <m:sSup>
                      <m:sSup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b="1" i="0">
                            <a:latin typeface="Cambria Math" panose="02040503050406030204" pitchFamily="18" charset="0"/>
                          </a:rPr>
                          <m:t>𝐳</m:t>
                        </m:r>
                      </m:e>
                      <m:sup>
                        <m:r>
                          <a:rPr lang="en-IN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IN" dirty="0"/>
                  <a:t> as well as how to combine them to get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b="1" i="0" smtClean="0">
                            <a:latin typeface="Cambria Math" panose="02040503050406030204" pitchFamily="18" charset="0"/>
                          </a:rPr>
                          <m:t>𝐰</m:t>
                        </m:r>
                      </m:e>
                      <m:sup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p>
                    </m:sSup>
                  </m:oMath>
                </a14:m>
                <a:r>
                  <a:rPr lang="en-IN" dirty="0"/>
                  <a:t> i.e. a combination vector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b="1" i="0" smtClean="0">
                            <a:latin typeface="Cambria Math" panose="02040503050406030204" pitchFamily="18" charset="0"/>
                          </a:rPr>
                          <m:t>𝐡</m:t>
                        </m:r>
                      </m:e>
                      <m:sup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p>
                    </m:sSup>
                    <m:r>
                      <a:rPr lang="en-IN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I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IN" dirty="0"/>
                  <a:t> </a:t>
                </a:r>
                <a:r>
                  <a:rPr lang="en-IN" dirty="0" err="1"/>
                  <a:t>s.t.</a:t>
                </a:r>
                <a:r>
                  <a:rPr lang="en-IN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b="1" i="0">
                            <a:latin typeface="Cambria Math" panose="02040503050406030204" pitchFamily="18" charset="0"/>
                          </a:rPr>
                          <m:t>𝐰</m:t>
                        </m:r>
                      </m:e>
                      <m:sup>
                        <m:r>
                          <a:rPr lang="en-IN">
                            <a:latin typeface="Cambria Math" panose="02040503050406030204" pitchFamily="18" charset="0"/>
                          </a:rPr>
                          <m:t>𝑗</m:t>
                        </m:r>
                      </m:sup>
                    </m:sSup>
                    <m:r>
                      <a:rPr lang="en-IN" b="0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IN" b="1" i="0">
                            <a:latin typeface="Cambria Math" panose="02040503050406030204" pitchFamily="18" charset="0"/>
                          </a:rPr>
                          <m:t>𝐡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IN">
                            <a:latin typeface="Cambria Math" panose="02040503050406030204" pitchFamily="18" charset="0"/>
                          </a:rPr>
                          <m:t>𝑗</m:t>
                        </m:r>
                      </m:sup>
                    </m:sSubSup>
                    <m:r>
                      <a:rPr lang="en-IN" b="0" i="1" smtClean="0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b="1" i="0">
                            <a:latin typeface="Cambria Math" panose="02040503050406030204" pitchFamily="18" charset="0"/>
                          </a:rPr>
                          <m:t>𝐳</m:t>
                        </m:r>
                      </m:e>
                      <m:sup>
                        <m:r>
                          <a:rPr lang="en-IN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lang="en-IN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IN">
                        <a:latin typeface="Cambria Math" panose="02040503050406030204" pitchFamily="18" charset="0"/>
                      </a:rPr>
                      <m:t>…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IN" b="1" i="0">
                            <a:latin typeface="Cambria Math" panose="02040503050406030204" pitchFamily="18" charset="0"/>
                          </a:rPr>
                          <m:t>𝐡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  <m:sup>
                        <m:r>
                          <a:rPr lang="en-IN">
                            <a:latin typeface="Cambria Math" panose="02040503050406030204" pitchFamily="18" charset="0"/>
                          </a:rPr>
                          <m:t>𝑗</m:t>
                        </m:r>
                      </m:sup>
                    </m:sSubSup>
                    <m:r>
                      <a:rPr lang="en-IN" b="0" i="1" smtClean="0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b="1" i="0">
                            <a:latin typeface="Cambria Math" panose="02040503050406030204" pitchFamily="18" charset="0"/>
                          </a:rPr>
                          <m:t>𝐳</m:t>
                        </m:r>
                      </m:e>
                      <m:sup>
                        <m:r>
                          <a:rPr lang="en-IN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endParaRPr lang="en-IN" dirty="0"/>
              </a:p>
              <a:p>
                <a:pPr lvl="2"/>
                <a:r>
                  <a:rPr lang="en-IN" dirty="0"/>
                  <a:t>This is equivalent to assuming that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IN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b="1" i="0" smtClean="0">
                                <a:latin typeface="Cambria Math" panose="02040503050406030204" pitchFamily="18" charset="0"/>
                              </a:rPr>
                              <m:t>𝐰</m:t>
                            </m:r>
                          </m:e>
                          <m:sup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p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,…,</m:t>
                        </m:r>
                        <m:sSup>
                          <m:sSupPr>
                            <m:ctrlPr>
                              <a:rPr lang="en-IN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b="1" i="0" smtClean="0">
                                <a:latin typeface="Cambria Math" panose="02040503050406030204" pitchFamily="18" charset="0"/>
                              </a:rPr>
                              <m:t>𝐰</m:t>
                            </m:r>
                          </m:e>
                          <m:sup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𝐿</m:t>
                            </m:r>
                          </m:sup>
                        </m:sSup>
                      </m:e>
                    </m:d>
                    <m:r>
                      <a:rPr lang="en-IN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IN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</m:sup>
                    </m:sSup>
                  </m:oMath>
                </a14:m>
                <a:r>
                  <a:rPr lang="en-IN" dirty="0"/>
                  <a:t> is rank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IN" dirty="0"/>
              </a:p>
              <a:p>
                <a:pPr lvl="3"/>
                <a:r>
                  <a:rPr lang="en-IN" dirty="0"/>
                  <a:t>Yu et al. </a:t>
                </a:r>
                <a:r>
                  <a:rPr lang="en-US" dirty="0"/>
                  <a:t>Large-scale Multi-label Learning with Missing Labels, ICML 2014</a:t>
                </a:r>
              </a:p>
              <a:p>
                <a:pPr lvl="3"/>
                <a:r>
                  <a:rPr lang="en-US" dirty="0"/>
                  <a:t>Xu et al. </a:t>
                </a:r>
                <a:r>
                  <a:rPr lang="en-IN" dirty="0"/>
                  <a:t>Robust Extreme Multi-label Learning, KDD 2016</a:t>
                </a:r>
              </a:p>
              <a:p>
                <a:endParaRPr lang="en-IN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3354" y="1111624"/>
                <a:ext cx="11938646" cy="5746376"/>
              </a:xfrm>
              <a:blipFill>
                <a:blip r:embed="rId2"/>
                <a:stretch>
                  <a:fillRect l="-562" t="-2545" r="-919" b="-1273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B8E69-23A9-4619-9CFE-E27BFD8A78F9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700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Recommendation using Latent Variables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B8E69-23A9-4619-9CFE-E27BFD8A78F9}" type="slidenum">
              <a:rPr lang="en-US" smtClean="0"/>
              <a:t>33</a:t>
            </a:fld>
            <a:endParaRPr lang="en-US"/>
          </a:p>
        </p:txBody>
      </p:sp>
      <p:grpSp>
        <p:nvGrpSpPr>
          <p:cNvPr id="133" name="Group 132" descr=" 12"/>
          <p:cNvGrpSpPr/>
          <p:nvPr/>
        </p:nvGrpSpPr>
        <p:grpSpPr>
          <a:xfrm>
            <a:off x="175551" y="1767067"/>
            <a:ext cx="1407089" cy="2013750"/>
            <a:chOff x="4705853" y="-699278"/>
            <a:chExt cx="3568475" cy="5107009"/>
          </a:xfrm>
        </p:grpSpPr>
        <p:sp>
          <p:nvSpPr>
            <p:cNvPr id="134" name="Pie 133"/>
            <p:cNvSpPr/>
            <p:nvPr/>
          </p:nvSpPr>
          <p:spPr>
            <a:xfrm flipH="1">
              <a:off x="6811520" y="1854226"/>
              <a:ext cx="467124" cy="448679"/>
            </a:xfrm>
            <a:prstGeom prst="pie">
              <a:avLst>
                <a:gd name="adj1" fmla="val 6159202"/>
                <a:gd name="adj2" fmla="val 15205937"/>
              </a:avLst>
            </a:prstGeom>
            <a:solidFill>
              <a:srgbClr val="E5BC7E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5" name="Pie 134"/>
            <p:cNvSpPr/>
            <p:nvPr/>
          </p:nvSpPr>
          <p:spPr>
            <a:xfrm rot="10800000" flipH="1">
              <a:off x="4705853" y="-699278"/>
              <a:ext cx="3568475" cy="5107009"/>
            </a:xfrm>
            <a:prstGeom prst="pie">
              <a:avLst>
                <a:gd name="adj1" fmla="val 15522115"/>
                <a:gd name="adj2" fmla="val 16855910"/>
              </a:avLst>
            </a:prstGeom>
            <a:solidFill>
              <a:srgbClr val="E5BC7E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6" name="Pie 135"/>
            <p:cNvSpPr/>
            <p:nvPr/>
          </p:nvSpPr>
          <p:spPr>
            <a:xfrm>
              <a:off x="5701538" y="1854226"/>
              <a:ext cx="467124" cy="448679"/>
            </a:xfrm>
            <a:prstGeom prst="pie">
              <a:avLst>
                <a:gd name="adj1" fmla="val 6159202"/>
                <a:gd name="adj2" fmla="val 15205937"/>
              </a:avLst>
            </a:prstGeom>
            <a:solidFill>
              <a:srgbClr val="E5BC7E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7" name="Oval 49"/>
            <p:cNvSpPr/>
            <p:nvPr/>
          </p:nvSpPr>
          <p:spPr>
            <a:xfrm>
              <a:off x="5808587" y="1242503"/>
              <a:ext cx="1363008" cy="783729"/>
            </a:xfrm>
            <a:custGeom>
              <a:avLst/>
              <a:gdLst>
                <a:gd name="connsiteX0" fmla="*/ 0 w 1363008"/>
                <a:gd name="connsiteY0" fmla="*/ 696648 h 1393296"/>
                <a:gd name="connsiteX1" fmla="*/ 681504 w 1363008"/>
                <a:gd name="connsiteY1" fmla="*/ 0 h 1393296"/>
                <a:gd name="connsiteX2" fmla="*/ 1363008 w 1363008"/>
                <a:gd name="connsiteY2" fmla="*/ 696648 h 1393296"/>
                <a:gd name="connsiteX3" fmla="*/ 681504 w 1363008"/>
                <a:gd name="connsiteY3" fmla="*/ 1393296 h 1393296"/>
                <a:gd name="connsiteX4" fmla="*/ 0 w 1363008"/>
                <a:gd name="connsiteY4" fmla="*/ 696648 h 1393296"/>
                <a:gd name="connsiteX0" fmla="*/ 0 w 1363008"/>
                <a:gd name="connsiteY0" fmla="*/ 696648 h 783729"/>
                <a:gd name="connsiteX1" fmla="*/ 681504 w 1363008"/>
                <a:gd name="connsiteY1" fmla="*/ 0 h 783729"/>
                <a:gd name="connsiteX2" fmla="*/ 1363008 w 1363008"/>
                <a:gd name="connsiteY2" fmla="*/ 696648 h 783729"/>
                <a:gd name="connsiteX3" fmla="*/ 0 w 1363008"/>
                <a:gd name="connsiteY3" fmla="*/ 696648 h 783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63008" h="783729">
                  <a:moveTo>
                    <a:pt x="0" y="696648"/>
                  </a:moveTo>
                  <a:cubicBezTo>
                    <a:pt x="0" y="311900"/>
                    <a:pt x="305120" y="0"/>
                    <a:pt x="681504" y="0"/>
                  </a:cubicBezTo>
                  <a:cubicBezTo>
                    <a:pt x="1057888" y="0"/>
                    <a:pt x="1363008" y="311900"/>
                    <a:pt x="1363008" y="696648"/>
                  </a:cubicBezTo>
                  <a:cubicBezTo>
                    <a:pt x="1249424" y="812756"/>
                    <a:pt x="113584" y="812756"/>
                    <a:pt x="0" y="696648"/>
                  </a:cubicBezTo>
                  <a:close/>
                </a:path>
              </a:pathLst>
            </a:custGeom>
            <a:solidFill>
              <a:srgbClr val="EFCF9E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8" name="Oval 50"/>
            <p:cNvSpPr/>
            <p:nvPr/>
          </p:nvSpPr>
          <p:spPr>
            <a:xfrm flipV="1">
              <a:off x="5808587" y="1786931"/>
              <a:ext cx="1363008" cy="1174950"/>
            </a:xfrm>
            <a:custGeom>
              <a:avLst/>
              <a:gdLst>
                <a:gd name="connsiteX0" fmla="*/ 0 w 1393296"/>
                <a:gd name="connsiteY0" fmla="*/ 696648 h 1393296"/>
                <a:gd name="connsiteX1" fmla="*/ 696648 w 1393296"/>
                <a:gd name="connsiteY1" fmla="*/ 0 h 1393296"/>
                <a:gd name="connsiteX2" fmla="*/ 1393296 w 1393296"/>
                <a:gd name="connsiteY2" fmla="*/ 696648 h 1393296"/>
                <a:gd name="connsiteX3" fmla="*/ 696648 w 1393296"/>
                <a:gd name="connsiteY3" fmla="*/ 1393296 h 1393296"/>
                <a:gd name="connsiteX4" fmla="*/ 0 w 1393296"/>
                <a:gd name="connsiteY4" fmla="*/ 696648 h 1393296"/>
                <a:gd name="connsiteX0" fmla="*/ 0 w 1393296"/>
                <a:gd name="connsiteY0" fmla="*/ 696648 h 783729"/>
                <a:gd name="connsiteX1" fmla="*/ 696648 w 1393296"/>
                <a:gd name="connsiteY1" fmla="*/ 0 h 783729"/>
                <a:gd name="connsiteX2" fmla="*/ 1393296 w 1393296"/>
                <a:gd name="connsiteY2" fmla="*/ 696648 h 783729"/>
                <a:gd name="connsiteX3" fmla="*/ 0 w 1393296"/>
                <a:gd name="connsiteY3" fmla="*/ 696648 h 783729"/>
                <a:gd name="connsiteX0" fmla="*/ 19365 w 1412661"/>
                <a:gd name="connsiteY0" fmla="*/ 1118570 h 1233514"/>
                <a:gd name="connsiteX1" fmla="*/ 716013 w 1412661"/>
                <a:gd name="connsiteY1" fmla="*/ 0 h 1233514"/>
                <a:gd name="connsiteX2" fmla="*/ 1412661 w 1412661"/>
                <a:gd name="connsiteY2" fmla="*/ 1118570 h 1233514"/>
                <a:gd name="connsiteX3" fmla="*/ 19365 w 1412661"/>
                <a:gd name="connsiteY3" fmla="*/ 1118570 h 1233514"/>
                <a:gd name="connsiteX0" fmla="*/ 23325 w 1416621"/>
                <a:gd name="connsiteY0" fmla="*/ 1120104 h 1235048"/>
                <a:gd name="connsiteX1" fmla="*/ 719973 w 1416621"/>
                <a:gd name="connsiteY1" fmla="*/ 1534 h 1235048"/>
                <a:gd name="connsiteX2" fmla="*/ 1416621 w 1416621"/>
                <a:gd name="connsiteY2" fmla="*/ 1120104 h 1235048"/>
                <a:gd name="connsiteX3" fmla="*/ 23325 w 1416621"/>
                <a:gd name="connsiteY3" fmla="*/ 1120104 h 1235048"/>
                <a:gd name="connsiteX0" fmla="*/ 23325 w 1416621"/>
                <a:gd name="connsiteY0" fmla="*/ 1120104 h 1235048"/>
                <a:gd name="connsiteX1" fmla="*/ 719973 w 1416621"/>
                <a:gd name="connsiteY1" fmla="*/ 1534 h 1235048"/>
                <a:gd name="connsiteX2" fmla="*/ 1416621 w 1416621"/>
                <a:gd name="connsiteY2" fmla="*/ 1120104 h 1235048"/>
                <a:gd name="connsiteX3" fmla="*/ 23325 w 1416621"/>
                <a:gd name="connsiteY3" fmla="*/ 1120104 h 1235048"/>
                <a:gd name="connsiteX0" fmla="*/ 471 w 1393767"/>
                <a:gd name="connsiteY0" fmla="*/ 1120592 h 1235536"/>
                <a:gd name="connsiteX1" fmla="*/ 697119 w 1393767"/>
                <a:gd name="connsiteY1" fmla="*/ 2022 h 1235536"/>
                <a:gd name="connsiteX2" fmla="*/ 1393767 w 1393767"/>
                <a:gd name="connsiteY2" fmla="*/ 1120592 h 1235536"/>
                <a:gd name="connsiteX3" fmla="*/ 471 w 1393767"/>
                <a:gd name="connsiteY3" fmla="*/ 1120592 h 1235536"/>
                <a:gd name="connsiteX0" fmla="*/ 0 w 1393296"/>
                <a:gd name="connsiteY0" fmla="*/ 1120576 h 1235520"/>
                <a:gd name="connsiteX1" fmla="*/ 696648 w 1393296"/>
                <a:gd name="connsiteY1" fmla="*/ 2006 h 1235520"/>
                <a:gd name="connsiteX2" fmla="*/ 1393296 w 1393296"/>
                <a:gd name="connsiteY2" fmla="*/ 1120576 h 1235520"/>
                <a:gd name="connsiteX3" fmla="*/ 0 w 1393296"/>
                <a:gd name="connsiteY3" fmla="*/ 1120576 h 1235520"/>
                <a:gd name="connsiteX0" fmla="*/ 0 w 1393296"/>
                <a:gd name="connsiteY0" fmla="*/ 1120527 h 1235471"/>
                <a:gd name="connsiteX1" fmla="*/ 696648 w 1393296"/>
                <a:gd name="connsiteY1" fmla="*/ 1957 h 1235471"/>
                <a:gd name="connsiteX2" fmla="*/ 1393296 w 1393296"/>
                <a:gd name="connsiteY2" fmla="*/ 1120527 h 1235471"/>
                <a:gd name="connsiteX3" fmla="*/ 0 w 1393296"/>
                <a:gd name="connsiteY3" fmla="*/ 1120527 h 1235471"/>
                <a:gd name="connsiteX0" fmla="*/ 0 w 1393296"/>
                <a:gd name="connsiteY0" fmla="*/ 1118614 h 1233558"/>
                <a:gd name="connsiteX1" fmla="*/ 696648 w 1393296"/>
                <a:gd name="connsiteY1" fmla="*/ 44 h 1233558"/>
                <a:gd name="connsiteX2" fmla="*/ 1393296 w 1393296"/>
                <a:gd name="connsiteY2" fmla="*/ 1118614 h 1233558"/>
                <a:gd name="connsiteX3" fmla="*/ 0 w 1393296"/>
                <a:gd name="connsiteY3" fmla="*/ 1118614 h 1233558"/>
                <a:gd name="connsiteX0" fmla="*/ 0 w 1393296"/>
                <a:gd name="connsiteY0" fmla="*/ 1118614 h 1233558"/>
                <a:gd name="connsiteX1" fmla="*/ 696648 w 1393296"/>
                <a:gd name="connsiteY1" fmla="*/ 44 h 1233558"/>
                <a:gd name="connsiteX2" fmla="*/ 1393296 w 1393296"/>
                <a:gd name="connsiteY2" fmla="*/ 1118614 h 1233558"/>
                <a:gd name="connsiteX3" fmla="*/ 0 w 1393296"/>
                <a:gd name="connsiteY3" fmla="*/ 1118614 h 1233558"/>
                <a:gd name="connsiteX0" fmla="*/ 0 w 1393296"/>
                <a:gd name="connsiteY0" fmla="*/ 1118571 h 1233515"/>
                <a:gd name="connsiteX1" fmla="*/ 696648 w 1393296"/>
                <a:gd name="connsiteY1" fmla="*/ 1 h 1233515"/>
                <a:gd name="connsiteX2" fmla="*/ 1393296 w 1393296"/>
                <a:gd name="connsiteY2" fmla="*/ 1118571 h 1233515"/>
                <a:gd name="connsiteX3" fmla="*/ 0 w 1393296"/>
                <a:gd name="connsiteY3" fmla="*/ 1118571 h 1233515"/>
                <a:gd name="connsiteX0" fmla="*/ 0 w 1393296"/>
                <a:gd name="connsiteY0" fmla="*/ 1053660 h 1168604"/>
                <a:gd name="connsiteX1" fmla="*/ 690157 w 1393296"/>
                <a:gd name="connsiteY1" fmla="*/ 1 h 1168604"/>
                <a:gd name="connsiteX2" fmla="*/ 1393296 w 1393296"/>
                <a:gd name="connsiteY2" fmla="*/ 1053660 h 1168604"/>
                <a:gd name="connsiteX3" fmla="*/ 0 w 1393296"/>
                <a:gd name="connsiteY3" fmla="*/ 1053660 h 1168604"/>
                <a:gd name="connsiteX0" fmla="*/ 0 w 1393296"/>
                <a:gd name="connsiteY0" fmla="*/ 774542 h 889486"/>
                <a:gd name="connsiteX1" fmla="*/ 690157 w 1393296"/>
                <a:gd name="connsiteY1" fmla="*/ 1 h 889486"/>
                <a:gd name="connsiteX2" fmla="*/ 1393296 w 1393296"/>
                <a:gd name="connsiteY2" fmla="*/ 774542 h 889486"/>
                <a:gd name="connsiteX3" fmla="*/ 0 w 1393296"/>
                <a:gd name="connsiteY3" fmla="*/ 774542 h 889486"/>
                <a:gd name="connsiteX0" fmla="*/ 0 w 1393296"/>
                <a:gd name="connsiteY0" fmla="*/ 1092605 h 1207549"/>
                <a:gd name="connsiteX1" fmla="*/ 703139 w 1393296"/>
                <a:gd name="connsiteY1" fmla="*/ 0 h 1207549"/>
                <a:gd name="connsiteX2" fmla="*/ 1393296 w 1393296"/>
                <a:gd name="connsiteY2" fmla="*/ 1092605 h 1207549"/>
                <a:gd name="connsiteX3" fmla="*/ 0 w 1393296"/>
                <a:gd name="connsiteY3" fmla="*/ 1092605 h 1207549"/>
                <a:gd name="connsiteX0" fmla="*/ 0 w 1393296"/>
                <a:gd name="connsiteY0" fmla="*/ 1092605 h 1207549"/>
                <a:gd name="connsiteX1" fmla="*/ 690157 w 1393296"/>
                <a:gd name="connsiteY1" fmla="*/ 0 h 1207549"/>
                <a:gd name="connsiteX2" fmla="*/ 1393296 w 1393296"/>
                <a:gd name="connsiteY2" fmla="*/ 1092605 h 1207549"/>
                <a:gd name="connsiteX3" fmla="*/ 0 w 1393296"/>
                <a:gd name="connsiteY3" fmla="*/ 1092605 h 1207549"/>
                <a:gd name="connsiteX0" fmla="*/ 0 w 1393296"/>
                <a:gd name="connsiteY0" fmla="*/ 1092777 h 1207721"/>
                <a:gd name="connsiteX1" fmla="*/ 690157 w 1393296"/>
                <a:gd name="connsiteY1" fmla="*/ 172 h 1207721"/>
                <a:gd name="connsiteX2" fmla="*/ 1393296 w 1393296"/>
                <a:gd name="connsiteY2" fmla="*/ 1092777 h 1207721"/>
                <a:gd name="connsiteX3" fmla="*/ 0 w 1393296"/>
                <a:gd name="connsiteY3" fmla="*/ 1092777 h 1207721"/>
                <a:gd name="connsiteX0" fmla="*/ 0 w 1393296"/>
                <a:gd name="connsiteY0" fmla="*/ 1086289 h 1201233"/>
                <a:gd name="connsiteX1" fmla="*/ 670684 w 1393296"/>
                <a:gd name="connsiteY1" fmla="*/ 175 h 1201233"/>
                <a:gd name="connsiteX2" fmla="*/ 1393296 w 1393296"/>
                <a:gd name="connsiteY2" fmla="*/ 1086289 h 1201233"/>
                <a:gd name="connsiteX3" fmla="*/ 0 w 1393296"/>
                <a:gd name="connsiteY3" fmla="*/ 1086289 h 1201233"/>
                <a:gd name="connsiteX0" fmla="*/ 0 w 1393296"/>
                <a:gd name="connsiteY0" fmla="*/ 1086289 h 1201233"/>
                <a:gd name="connsiteX1" fmla="*/ 683666 w 1393296"/>
                <a:gd name="connsiteY1" fmla="*/ 175 h 1201233"/>
                <a:gd name="connsiteX2" fmla="*/ 1393296 w 1393296"/>
                <a:gd name="connsiteY2" fmla="*/ 1086289 h 1201233"/>
                <a:gd name="connsiteX3" fmla="*/ 0 w 1393296"/>
                <a:gd name="connsiteY3" fmla="*/ 1086289 h 1201233"/>
                <a:gd name="connsiteX0" fmla="*/ 0 w 1393296"/>
                <a:gd name="connsiteY0" fmla="*/ 1086289 h 1201233"/>
                <a:gd name="connsiteX1" fmla="*/ 683666 w 1393296"/>
                <a:gd name="connsiteY1" fmla="*/ 175 h 1201233"/>
                <a:gd name="connsiteX2" fmla="*/ 1393296 w 1393296"/>
                <a:gd name="connsiteY2" fmla="*/ 1086289 h 1201233"/>
                <a:gd name="connsiteX3" fmla="*/ 0 w 1393296"/>
                <a:gd name="connsiteY3" fmla="*/ 1086289 h 1201233"/>
                <a:gd name="connsiteX0" fmla="*/ 0 w 1393296"/>
                <a:gd name="connsiteY0" fmla="*/ 1086294 h 1201238"/>
                <a:gd name="connsiteX1" fmla="*/ 683666 w 1393296"/>
                <a:gd name="connsiteY1" fmla="*/ 180 h 1201238"/>
                <a:gd name="connsiteX2" fmla="*/ 1393296 w 1393296"/>
                <a:gd name="connsiteY2" fmla="*/ 1086294 h 1201238"/>
                <a:gd name="connsiteX3" fmla="*/ 0 w 1393296"/>
                <a:gd name="connsiteY3" fmla="*/ 1086294 h 1201238"/>
                <a:gd name="connsiteX0" fmla="*/ 0 w 1393296"/>
                <a:gd name="connsiteY0" fmla="*/ 1086512 h 1201456"/>
                <a:gd name="connsiteX1" fmla="*/ 683666 w 1393296"/>
                <a:gd name="connsiteY1" fmla="*/ 398 h 1201456"/>
                <a:gd name="connsiteX2" fmla="*/ 1393296 w 1393296"/>
                <a:gd name="connsiteY2" fmla="*/ 1086512 h 1201456"/>
                <a:gd name="connsiteX3" fmla="*/ 0 w 1393296"/>
                <a:gd name="connsiteY3" fmla="*/ 1086512 h 1201456"/>
                <a:gd name="connsiteX0" fmla="*/ 0 w 1393296"/>
                <a:gd name="connsiteY0" fmla="*/ 1086512 h 1201456"/>
                <a:gd name="connsiteX1" fmla="*/ 683666 w 1393296"/>
                <a:gd name="connsiteY1" fmla="*/ 398 h 1201456"/>
                <a:gd name="connsiteX2" fmla="*/ 1393296 w 1393296"/>
                <a:gd name="connsiteY2" fmla="*/ 1086512 h 1201456"/>
                <a:gd name="connsiteX3" fmla="*/ 0 w 1393296"/>
                <a:gd name="connsiteY3" fmla="*/ 1086512 h 1201456"/>
                <a:gd name="connsiteX0" fmla="*/ 0 w 1393296"/>
                <a:gd name="connsiteY0" fmla="*/ 1086512 h 1201456"/>
                <a:gd name="connsiteX1" fmla="*/ 683666 w 1393296"/>
                <a:gd name="connsiteY1" fmla="*/ 398 h 1201456"/>
                <a:gd name="connsiteX2" fmla="*/ 1393296 w 1393296"/>
                <a:gd name="connsiteY2" fmla="*/ 1086512 h 1201456"/>
                <a:gd name="connsiteX3" fmla="*/ 0 w 1393296"/>
                <a:gd name="connsiteY3" fmla="*/ 1086512 h 1201456"/>
                <a:gd name="connsiteX0" fmla="*/ 0 w 1393296"/>
                <a:gd name="connsiteY0" fmla="*/ 1086115 h 1201059"/>
                <a:gd name="connsiteX1" fmla="*/ 683666 w 1393296"/>
                <a:gd name="connsiteY1" fmla="*/ 1 h 1201059"/>
                <a:gd name="connsiteX2" fmla="*/ 1393296 w 1393296"/>
                <a:gd name="connsiteY2" fmla="*/ 1086115 h 1201059"/>
                <a:gd name="connsiteX3" fmla="*/ 0 w 1393296"/>
                <a:gd name="connsiteY3" fmla="*/ 1086115 h 1201059"/>
                <a:gd name="connsiteX0" fmla="*/ 0 w 1393296"/>
                <a:gd name="connsiteY0" fmla="*/ 1086115 h 1201059"/>
                <a:gd name="connsiteX1" fmla="*/ 696648 w 1393296"/>
                <a:gd name="connsiteY1" fmla="*/ 1 h 1201059"/>
                <a:gd name="connsiteX2" fmla="*/ 1393296 w 1393296"/>
                <a:gd name="connsiteY2" fmla="*/ 1086115 h 1201059"/>
                <a:gd name="connsiteX3" fmla="*/ 0 w 1393296"/>
                <a:gd name="connsiteY3" fmla="*/ 1086115 h 1201059"/>
                <a:gd name="connsiteX0" fmla="*/ 0 w 1393296"/>
                <a:gd name="connsiteY0" fmla="*/ 1086115 h 1201059"/>
                <a:gd name="connsiteX1" fmla="*/ 696648 w 1393296"/>
                <a:gd name="connsiteY1" fmla="*/ 1 h 1201059"/>
                <a:gd name="connsiteX2" fmla="*/ 1393296 w 1393296"/>
                <a:gd name="connsiteY2" fmla="*/ 1086115 h 1201059"/>
                <a:gd name="connsiteX3" fmla="*/ 0 w 1393296"/>
                <a:gd name="connsiteY3" fmla="*/ 1086115 h 1201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93296" h="1201059">
                  <a:moveTo>
                    <a:pt x="0" y="1086115"/>
                  </a:moveTo>
                  <a:cubicBezTo>
                    <a:pt x="7223" y="678991"/>
                    <a:pt x="181463" y="0"/>
                    <a:pt x="696648" y="1"/>
                  </a:cubicBezTo>
                  <a:cubicBezTo>
                    <a:pt x="1211833" y="2"/>
                    <a:pt x="1393296" y="701367"/>
                    <a:pt x="1393296" y="1086115"/>
                  </a:cubicBezTo>
                  <a:cubicBezTo>
                    <a:pt x="1277188" y="1202223"/>
                    <a:pt x="116108" y="1272543"/>
                    <a:pt x="0" y="1086115"/>
                  </a:cubicBezTo>
                  <a:close/>
                </a:path>
              </a:pathLst>
            </a:custGeom>
            <a:solidFill>
              <a:srgbClr val="EFCF9E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9" name="Chord 138"/>
            <p:cNvSpPr/>
            <p:nvPr/>
          </p:nvSpPr>
          <p:spPr>
            <a:xfrm rot="16200000">
              <a:off x="6298257" y="2273216"/>
              <a:ext cx="383667" cy="383667"/>
            </a:xfrm>
            <a:prstGeom prst="chord">
              <a:avLst>
                <a:gd name="adj1" fmla="val 5317236"/>
                <a:gd name="adj2" fmla="val 16200000"/>
              </a:avLst>
            </a:prstGeom>
            <a:solidFill>
              <a:srgbClr val="EFCF9E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0" name="Freeform 139"/>
            <p:cNvSpPr/>
            <p:nvPr/>
          </p:nvSpPr>
          <p:spPr>
            <a:xfrm>
              <a:off x="5807827" y="1156415"/>
              <a:ext cx="1363008" cy="1035663"/>
            </a:xfrm>
            <a:custGeom>
              <a:avLst/>
              <a:gdLst>
                <a:gd name="connsiteX0" fmla="*/ 681504 w 1363008"/>
                <a:gd name="connsiteY0" fmla="*/ 0 h 781663"/>
                <a:gd name="connsiteX1" fmla="*/ 1349162 w 1363008"/>
                <a:gd name="connsiteY1" fmla="*/ 556249 h 781663"/>
                <a:gd name="connsiteX2" fmla="*/ 1358825 w 1363008"/>
                <a:gd name="connsiteY2" fmla="*/ 654229 h 781663"/>
                <a:gd name="connsiteX3" fmla="*/ 1363008 w 1363008"/>
                <a:gd name="connsiteY3" fmla="*/ 656873 h 781663"/>
                <a:gd name="connsiteX4" fmla="*/ 1361587 w 1363008"/>
                <a:gd name="connsiteY4" fmla="*/ 682238 h 781663"/>
                <a:gd name="connsiteX5" fmla="*/ 1363008 w 1363008"/>
                <a:gd name="connsiteY5" fmla="*/ 696648 h 781663"/>
                <a:gd name="connsiteX6" fmla="*/ 1360699 w 1363008"/>
                <a:gd name="connsiteY6" fmla="*/ 698086 h 781663"/>
                <a:gd name="connsiteX7" fmla="*/ 1356017 w 1363008"/>
                <a:gd name="connsiteY7" fmla="*/ 781663 h 781663"/>
                <a:gd name="connsiteX8" fmla="*/ 8300 w 1363008"/>
                <a:gd name="connsiteY8" fmla="*/ 781663 h 781663"/>
                <a:gd name="connsiteX9" fmla="*/ 2760 w 1363008"/>
                <a:gd name="connsiteY9" fmla="*/ 698366 h 781663"/>
                <a:gd name="connsiteX10" fmla="*/ 0 w 1363008"/>
                <a:gd name="connsiteY10" fmla="*/ 696648 h 781663"/>
                <a:gd name="connsiteX11" fmla="*/ 1580 w 1363008"/>
                <a:gd name="connsiteY11" fmla="*/ 680629 h 781663"/>
                <a:gd name="connsiteX12" fmla="*/ 0 w 1363008"/>
                <a:gd name="connsiteY12" fmla="*/ 656873 h 781663"/>
                <a:gd name="connsiteX13" fmla="*/ 4331 w 1363008"/>
                <a:gd name="connsiteY13" fmla="*/ 652738 h 781663"/>
                <a:gd name="connsiteX14" fmla="*/ 13846 w 1363008"/>
                <a:gd name="connsiteY14" fmla="*/ 556249 h 781663"/>
                <a:gd name="connsiteX15" fmla="*/ 681504 w 1363008"/>
                <a:gd name="connsiteY15" fmla="*/ 0 h 781663"/>
                <a:gd name="connsiteX0" fmla="*/ 681504 w 1363008"/>
                <a:gd name="connsiteY0" fmla="*/ 0 h 781663"/>
                <a:gd name="connsiteX1" fmla="*/ 1349162 w 1363008"/>
                <a:gd name="connsiteY1" fmla="*/ 556249 h 781663"/>
                <a:gd name="connsiteX2" fmla="*/ 1358825 w 1363008"/>
                <a:gd name="connsiteY2" fmla="*/ 654229 h 781663"/>
                <a:gd name="connsiteX3" fmla="*/ 1363008 w 1363008"/>
                <a:gd name="connsiteY3" fmla="*/ 656873 h 781663"/>
                <a:gd name="connsiteX4" fmla="*/ 1361587 w 1363008"/>
                <a:gd name="connsiteY4" fmla="*/ 682238 h 781663"/>
                <a:gd name="connsiteX5" fmla="*/ 1363008 w 1363008"/>
                <a:gd name="connsiteY5" fmla="*/ 696648 h 781663"/>
                <a:gd name="connsiteX6" fmla="*/ 1360699 w 1363008"/>
                <a:gd name="connsiteY6" fmla="*/ 698086 h 781663"/>
                <a:gd name="connsiteX7" fmla="*/ 1356017 w 1363008"/>
                <a:gd name="connsiteY7" fmla="*/ 781663 h 781663"/>
                <a:gd name="connsiteX8" fmla="*/ 8300 w 1363008"/>
                <a:gd name="connsiteY8" fmla="*/ 781663 h 781663"/>
                <a:gd name="connsiteX9" fmla="*/ 2760 w 1363008"/>
                <a:gd name="connsiteY9" fmla="*/ 698366 h 781663"/>
                <a:gd name="connsiteX10" fmla="*/ 0 w 1363008"/>
                <a:gd name="connsiteY10" fmla="*/ 696648 h 781663"/>
                <a:gd name="connsiteX11" fmla="*/ 1580 w 1363008"/>
                <a:gd name="connsiteY11" fmla="*/ 680629 h 781663"/>
                <a:gd name="connsiteX12" fmla="*/ 0 w 1363008"/>
                <a:gd name="connsiteY12" fmla="*/ 656873 h 781663"/>
                <a:gd name="connsiteX13" fmla="*/ 4331 w 1363008"/>
                <a:gd name="connsiteY13" fmla="*/ 652738 h 781663"/>
                <a:gd name="connsiteX14" fmla="*/ 13846 w 1363008"/>
                <a:gd name="connsiteY14" fmla="*/ 556249 h 781663"/>
                <a:gd name="connsiteX15" fmla="*/ 681504 w 1363008"/>
                <a:gd name="connsiteY15" fmla="*/ 0 h 781663"/>
                <a:gd name="connsiteX0" fmla="*/ 681504 w 1363008"/>
                <a:gd name="connsiteY0" fmla="*/ 0 h 872594"/>
                <a:gd name="connsiteX1" fmla="*/ 1349162 w 1363008"/>
                <a:gd name="connsiteY1" fmla="*/ 556249 h 872594"/>
                <a:gd name="connsiteX2" fmla="*/ 1358825 w 1363008"/>
                <a:gd name="connsiteY2" fmla="*/ 654229 h 872594"/>
                <a:gd name="connsiteX3" fmla="*/ 1363008 w 1363008"/>
                <a:gd name="connsiteY3" fmla="*/ 656873 h 872594"/>
                <a:gd name="connsiteX4" fmla="*/ 1361587 w 1363008"/>
                <a:gd name="connsiteY4" fmla="*/ 682238 h 872594"/>
                <a:gd name="connsiteX5" fmla="*/ 1363008 w 1363008"/>
                <a:gd name="connsiteY5" fmla="*/ 696648 h 872594"/>
                <a:gd name="connsiteX6" fmla="*/ 1360699 w 1363008"/>
                <a:gd name="connsiteY6" fmla="*/ 698086 h 872594"/>
                <a:gd name="connsiteX7" fmla="*/ 1356017 w 1363008"/>
                <a:gd name="connsiteY7" fmla="*/ 781663 h 872594"/>
                <a:gd name="connsiteX8" fmla="*/ 8300 w 1363008"/>
                <a:gd name="connsiteY8" fmla="*/ 781663 h 872594"/>
                <a:gd name="connsiteX9" fmla="*/ 2760 w 1363008"/>
                <a:gd name="connsiteY9" fmla="*/ 698366 h 872594"/>
                <a:gd name="connsiteX10" fmla="*/ 0 w 1363008"/>
                <a:gd name="connsiteY10" fmla="*/ 696648 h 872594"/>
                <a:gd name="connsiteX11" fmla="*/ 1580 w 1363008"/>
                <a:gd name="connsiteY11" fmla="*/ 680629 h 872594"/>
                <a:gd name="connsiteX12" fmla="*/ 0 w 1363008"/>
                <a:gd name="connsiteY12" fmla="*/ 656873 h 872594"/>
                <a:gd name="connsiteX13" fmla="*/ 4331 w 1363008"/>
                <a:gd name="connsiteY13" fmla="*/ 652738 h 872594"/>
                <a:gd name="connsiteX14" fmla="*/ 13846 w 1363008"/>
                <a:gd name="connsiteY14" fmla="*/ 556249 h 872594"/>
                <a:gd name="connsiteX15" fmla="*/ 681504 w 1363008"/>
                <a:gd name="connsiteY15" fmla="*/ 0 h 872594"/>
                <a:gd name="connsiteX0" fmla="*/ 681504 w 1363008"/>
                <a:gd name="connsiteY0" fmla="*/ 0 h 869817"/>
                <a:gd name="connsiteX1" fmla="*/ 1349162 w 1363008"/>
                <a:gd name="connsiteY1" fmla="*/ 556249 h 869817"/>
                <a:gd name="connsiteX2" fmla="*/ 1358825 w 1363008"/>
                <a:gd name="connsiteY2" fmla="*/ 654229 h 869817"/>
                <a:gd name="connsiteX3" fmla="*/ 1363008 w 1363008"/>
                <a:gd name="connsiteY3" fmla="*/ 656873 h 869817"/>
                <a:gd name="connsiteX4" fmla="*/ 1361587 w 1363008"/>
                <a:gd name="connsiteY4" fmla="*/ 682238 h 869817"/>
                <a:gd name="connsiteX5" fmla="*/ 1363008 w 1363008"/>
                <a:gd name="connsiteY5" fmla="*/ 696648 h 869817"/>
                <a:gd name="connsiteX6" fmla="*/ 1360699 w 1363008"/>
                <a:gd name="connsiteY6" fmla="*/ 698086 h 869817"/>
                <a:gd name="connsiteX7" fmla="*/ 1356017 w 1363008"/>
                <a:gd name="connsiteY7" fmla="*/ 781663 h 869817"/>
                <a:gd name="connsiteX8" fmla="*/ 8300 w 1363008"/>
                <a:gd name="connsiteY8" fmla="*/ 781663 h 869817"/>
                <a:gd name="connsiteX9" fmla="*/ 2760 w 1363008"/>
                <a:gd name="connsiteY9" fmla="*/ 698366 h 869817"/>
                <a:gd name="connsiteX10" fmla="*/ 0 w 1363008"/>
                <a:gd name="connsiteY10" fmla="*/ 696648 h 869817"/>
                <a:gd name="connsiteX11" fmla="*/ 1580 w 1363008"/>
                <a:gd name="connsiteY11" fmla="*/ 680629 h 869817"/>
                <a:gd name="connsiteX12" fmla="*/ 0 w 1363008"/>
                <a:gd name="connsiteY12" fmla="*/ 656873 h 869817"/>
                <a:gd name="connsiteX13" fmla="*/ 4331 w 1363008"/>
                <a:gd name="connsiteY13" fmla="*/ 652738 h 869817"/>
                <a:gd name="connsiteX14" fmla="*/ 13846 w 1363008"/>
                <a:gd name="connsiteY14" fmla="*/ 556249 h 869817"/>
                <a:gd name="connsiteX15" fmla="*/ 681504 w 1363008"/>
                <a:gd name="connsiteY15" fmla="*/ 0 h 869817"/>
                <a:gd name="connsiteX0" fmla="*/ 681504 w 1363008"/>
                <a:gd name="connsiteY0" fmla="*/ 0 h 869817"/>
                <a:gd name="connsiteX1" fmla="*/ 1349162 w 1363008"/>
                <a:gd name="connsiteY1" fmla="*/ 556249 h 869817"/>
                <a:gd name="connsiteX2" fmla="*/ 1358825 w 1363008"/>
                <a:gd name="connsiteY2" fmla="*/ 654229 h 869817"/>
                <a:gd name="connsiteX3" fmla="*/ 1363008 w 1363008"/>
                <a:gd name="connsiteY3" fmla="*/ 656873 h 869817"/>
                <a:gd name="connsiteX4" fmla="*/ 1361587 w 1363008"/>
                <a:gd name="connsiteY4" fmla="*/ 682238 h 869817"/>
                <a:gd name="connsiteX5" fmla="*/ 1363008 w 1363008"/>
                <a:gd name="connsiteY5" fmla="*/ 696648 h 869817"/>
                <a:gd name="connsiteX6" fmla="*/ 1360699 w 1363008"/>
                <a:gd name="connsiteY6" fmla="*/ 698086 h 869817"/>
                <a:gd name="connsiteX7" fmla="*/ 1356017 w 1363008"/>
                <a:gd name="connsiteY7" fmla="*/ 781663 h 869817"/>
                <a:gd name="connsiteX8" fmla="*/ 8300 w 1363008"/>
                <a:gd name="connsiteY8" fmla="*/ 781663 h 869817"/>
                <a:gd name="connsiteX9" fmla="*/ 2760 w 1363008"/>
                <a:gd name="connsiteY9" fmla="*/ 698366 h 869817"/>
                <a:gd name="connsiteX10" fmla="*/ 0 w 1363008"/>
                <a:gd name="connsiteY10" fmla="*/ 696648 h 869817"/>
                <a:gd name="connsiteX11" fmla="*/ 1580 w 1363008"/>
                <a:gd name="connsiteY11" fmla="*/ 680629 h 869817"/>
                <a:gd name="connsiteX12" fmla="*/ 0 w 1363008"/>
                <a:gd name="connsiteY12" fmla="*/ 656873 h 869817"/>
                <a:gd name="connsiteX13" fmla="*/ 4331 w 1363008"/>
                <a:gd name="connsiteY13" fmla="*/ 652738 h 869817"/>
                <a:gd name="connsiteX14" fmla="*/ 13846 w 1363008"/>
                <a:gd name="connsiteY14" fmla="*/ 556249 h 869817"/>
                <a:gd name="connsiteX15" fmla="*/ 681504 w 1363008"/>
                <a:gd name="connsiteY15" fmla="*/ 0 h 869817"/>
                <a:gd name="connsiteX0" fmla="*/ 681504 w 1363008"/>
                <a:gd name="connsiteY0" fmla="*/ 0 h 876729"/>
                <a:gd name="connsiteX1" fmla="*/ 1349162 w 1363008"/>
                <a:gd name="connsiteY1" fmla="*/ 556249 h 876729"/>
                <a:gd name="connsiteX2" fmla="*/ 1358825 w 1363008"/>
                <a:gd name="connsiteY2" fmla="*/ 654229 h 876729"/>
                <a:gd name="connsiteX3" fmla="*/ 1363008 w 1363008"/>
                <a:gd name="connsiteY3" fmla="*/ 656873 h 876729"/>
                <a:gd name="connsiteX4" fmla="*/ 1361587 w 1363008"/>
                <a:gd name="connsiteY4" fmla="*/ 682238 h 876729"/>
                <a:gd name="connsiteX5" fmla="*/ 1363008 w 1363008"/>
                <a:gd name="connsiteY5" fmla="*/ 696648 h 876729"/>
                <a:gd name="connsiteX6" fmla="*/ 1360699 w 1363008"/>
                <a:gd name="connsiteY6" fmla="*/ 698086 h 876729"/>
                <a:gd name="connsiteX7" fmla="*/ 1356017 w 1363008"/>
                <a:gd name="connsiteY7" fmla="*/ 781663 h 876729"/>
                <a:gd name="connsiteX8" fmla="*/ 21000 w 1363008"/>
                <a:gd name="connsiteY8" fmla="*/ 851513 h 876729"/>
                <a:gd name="connsiteX9" fmla="*/ 2760 w 1363008"/>
                <a:gd name="connsiteY9" fmla="*/ 698366 h 876729"/>
                <a:gd name="connsiteX10" fmla="*/ 0 w 1363008"/>
                <a:gd name="connsiteY10" fmla="*/ 696648 h 876729"/>
                <a:gd name="connsiteX11" fmla="*/ 1580 w 1363008"/>
                <a:gd name="connsiteY11" fmla="*/ 680629 h 876729"/>
                <a:gd name="connsiteX12" fmla="*/ 0 w 1363008"/>
                <a:gd name="connsiteY12" fmla="*/ 656873 h 876729"/>
                <a:gd name="connsiteX13" fmla="*/ 4331 w 1363008"/>
                <a:gd name="connsiteY13" fmla="*/ 652738 h 876729"/>
                <a:gd name="connsiteX14" fmla="*/ 13846 w 1363008"/>
                <a:gd name="connsiteY14" fmla="*/ 556249 h 876729"/>
                <a:gd name="connsiteX15" fmla="*/ 681504 w 1363008"/>
                <a:gd name="connsiteY15" fmla="*/ 0 h 876729"/>
                <a:gd name="connsiteX0" fmla="*/ 681504 w 1363008"/>
                <a:gd name="connsiteY0" fmla="*/ 0 h 908663"/>
                <a:gd name="connsiteX1" fmla="*/ 1349162 w 1363008"/>
                <a:gd name="connsiteY1" fmla="*/ 556249 h 908663"/>
                <a:gd name="connsiteX2" fmla="*/ 1358825 w 1363008"/>
                <a:gd name="connsiteY2" fmla="*/ 654229 h 908663"/>
                <a:gd name="connsiteX3" fmla="*/ 1363008 w 1363008"/>
                <a:gd name="connsiteY3" fmla="*/ 656873 h 908663"/>
                <a:gd name="connsiteX4" fmla="*/ 1361587 w 1363008"/>
                <a:gd name="connsiteY4" fmla="*/ 682238 h 908663"/>
                <a:gd name="connsiteX5" fmla="*/ 1363008 w 1363008"/>
                <a:gd name="connsiteY5" fmla="*/ 696648 h 908663"/>
                <a:gd name="connsiteX6" fmla="*/ 1360699 w 1363008"/>
                <a:gd name="connsiteY6" fmla="*/ 698086 h 908663"/>
                <a:gd name="connsiteX7" fmla="*/ 1356017 w 1363008"/>
                <a:gd name="connsiteY7" fmla="*/ 781663 h 908663"/>
                <a:gd name="connsiteX8" fmla="*/ 16238 w 1363008"/>
                <a:gd name="connsiteY8" fmla="*/ 908663 h 908663"/>
                <a:gd name="connsiteX9" fmla="*/ 2760 w 1363008"/>
                <a:gd name="connsiteY9" fmla="*/ 698366 h 908663"/>
                <a:gd name="connsiteX10" fmla="*/ 0 w 1363008"/>
                <a:gd name="connsiteY10" fmla="*/ 696648 h 908663"/>
                <a:gd name="connsiteX11" fmla="*/ 1580 w 1363008"/>
                <a:gd name="connsiteY11" fmla="*/ 680629 h 908663"/>
                <a:gd name="connsiteX12" fmla="*/ 0 w 1363008"/>
                <a:gd name="connsiteY12" fmla="*/ 656873 h 908663"/>
                <a:gd name="connsiteX13" fmla="*/ 4331 w 1363008"/>
                <a:gd name="connsiteY13" fmla="*/ 652738 h 908663"/>
                <a:gd name="connsiteX14" fmla="*/ 13846 w 1363008"/>
                <a:gd name="connsiteY14" fmla="*/ 556249 h 908663"/>
                <a:gd name="connsiteX15" fmla="*/ 681504 w 1363008"/>
                <a:gd name="connsiteY15" fmla="*/ 0 h 908663"/>
                <a:gd name="connsiteX0" fmla="*/ 681504 w 1363008"/>
                <a:gd name="connsiteY0" fmla="*/ 0 h 908663"/>
                <a:gd name="connsiteX1" fmla="*/ 1349162 w 1363008"/>
                <a:gd name="connsiteY1" fmla="*/ 556249 h 908663"/>
                <a:gd name="connsiteX2" fmla="*/ 1358825 w 1363008"/>
                <a:gd name="connsiteY2" fmla="*/ 654229 h 908663"/>
                <a:gd name="connsiteX3" fmla="*/ 1363008 w 1363008"/>
                <a:gd name="connsiteY3" fmla="*/ 656873 h 908663"/>
                <a:gd name="connsiteX4" fmla="*/ 1361587 w 1363008"/>
                <a:gd name="connsiteY4" fmla="*/ 682238 h 908663"/>
                <a:gd name="connsiteX5" fmla="*/ 1363008 w 1363008"/>
                <a:gd name="connsiteY5" fmla="*/ 696648 h 908663"/>
                <a:gd name="connsiteX6" fmla="*/ 1360699 w 1363008"/>
                <a:gd name="connsiteY6" fmla="*/ 698086 h 908663"/>
                <a:gd name="connsiteX7" fmla="*/ 1356017 w 1363008"/>
                <a:gd name="connsiteY7" fmla="*/ 781663 h 908663"/>
                <a:gd name="connsiteX8" fmla="*/ 16238 w 1363008"/>
                <a:gd name="connsiteY8" fmla="*/ 908663 h 908663"/>
                <a:gd name="connsiteX9" fmla="*/ 2760 w 1363008"/>
                <a:gd name="connsiteY9" fmla="*/ 698366 h 908663"/>
                <a:gd name="connsiteX10" fmla="*/ 0 w 1363008"/>
                <a:gd name="connsiteY10" fmla="*/ 696648 h 908663"/>
                <a:gd name="connsiteX11" fmla="*/ 1580 w 1363008"/>
                <a:gd name="connsiteY11" fmla="*/ 680629 h 908663"/>
                <a:gd name="connsiteX12" fmla="*/ 0 w 1363008"/>
                <a:gd name="connsiteY12" fmla="*/ 656873 h 908663"/>
                <a:gd name="connsiteX13" fmla="*/ 4331 w 1363008"/>
                <a:gd name="connsiteY13" fmla="*/ 652738 h 908663"/>
                <a:gd name="connsiteX14" fmla="*/ 13846 w 1363008"/>
                <a:gd name="connsiteY14" fmla="*/ 556249 h 908663"/>
                <a:gd name="connsiteX15" fmla="*/ 681504 w 1363008"/>
                <a:gd name="connsiteY15" fmla="*/ 0 h 908663"/>
                <a:gd name="connsiteX0" fmla="*/ 681504 w 1363008"/>
                <a:gd name="connsiteY0" fmla="*/ 0 h 908663"/>
                <a:gd name="connsiteX1" fmla="*/ 1349162 w 1363008"/>
                <a:gd name="connsiteY1" fmla="*/ 556249 h 908663"/>
                <a:gd name="connsiteX2" fmla="*/ 1358825 w 1363008"/>
                <a:gd name="connsiteY2" fmla="*/ 654229 h 908663"/>
                <a:gd name="connsiteX3" fmla="*/ 1363008 w 1363008"/>
                <a:gd name="connsiteY3" fmla="*/ 656873 h 908663"/>
                <a:gd name="connsiteX4" fmla="*/ 1361587 w 1363008"/>
                <a:gd name="connsiteY4" fmla="*/ 682238 h 908663"/>
                <a:gd name="connsiteX5" fmla="*/ 1363008 w 1363008"/>
                <a:gd name="connsiteY5" fmla="*/ 696648 h 908663"/>
                <a:gd name="connsiteX6" fmla="*/ 1360699 w 1363008"/>
                <a:gd name="connsiteY6" fmla="*/ 698086 h 908663"/>
                <a:gd name="connsiteX7" fmla="*/ 1356017 w 1363008"/>
                <a:gd name="connsiteY7" fmla="*/ 781663 h 908663"/>
                <a:gd name="connsiteX8" fmla="*/ 16238 w 1363008"/>
                <a:gd name="connsiteY8" fmla="*/ 908663 h 908663"/>
                <a:gd name="connsiteX9" fmla="*/ 2760 w 1363008"/>
                <a:gd name="connsiteY9" fmla="*/ 698366 h 908663"/>
                <a:gd name="connsiteX10" fmla="*/ 0 w 1363008"/>
                <a:gd name="connsiteY10" fmla="*/ 696648 h 908663"/>
                <a:gd name="connsiteX11" fmla="*/ 1580 w 1363008"/>
                <a:gd name="connsiteY11" fmla="*/ 680629 h 908663"/>
                <a:gd name="connsiteX12" fmla="*/ 0 w 1363008"/>
                <a:gd name="connsiteY12" fmla="*/ 656873 h 908663"/>
                <a:gd name="connsiteX13" fmla="*/ 4331 w 1363008"/>
                <a:gd name="connsiteY13" fmla="*/ 652738 h 908663"/>
                <a:gd name="connsiteX14" fmla="*/ 13846 w 1363008"/>
                <a:gd name="connsiteY14" fmla="*/ 556249 h 908663"/>
                <a:gd name="connsiteX15" fmla="*/ 681504 w 1363008"/>
                <a:gd name="connsiteY15" fmla="*/ 0 h 908663"/>
                <a:gd name="connsiteX0" fmla="*/ 681504 w 1365542"/>
                <a:gd name="connsiteY0" fmla="*/ 0 h 908663"/>
                <a:gd name="connsiteX1" fmla="*/ 1349162 w 1365542"/>
                <a:gd name="connsiteY1" fmla="*/ 556249 h 908663"/>
                <a:gd name="connsiteX2" fmla="*/ 1358825 w 1365542"/>
                <a:gd name="connsiteY2" fmla="*/ 654229 h 908663"/>
                <a:gd name="connsiteX3" fmla="*/ 1363008 w 1365542"/>
                <a:gd name="connsiteY3" fmla="*/ 656873 h 908663"/>
                <a:gd name="connsiteX4" fmla="*/ 1361587 w 1365542"/>
                <a:gd name="connsiteY4" fmla="*/ 682238 h 908663"/>
                <a:gd name="connsiteX5" fmla="*/ 1363008 w 1365542"/>
                <a:gd name="connsiteY5" fmla="*/ 696648 h 908663"/>
                <a:gd name="connsiteX6" fmla="*/ 1360699 w 1365542"/>
                <a:gd name="connsiteY6" fmla="*/ 698086 h 908663"/>
                <a:gd name="connsiteX7" fmla="*/ 1365542 w 1365542"/>
                <a:gd name="connsiteY7" fmla="*/ 784838 h 908663"/>
                <a:gd name="connsiteX8" fmla="*/ 16238 w 1365542"/>
                <a:gd name="connsiteY8" fmla="*/ 908663 h 908663"/>
                <a:gd name="connsiteX9" fmla="*/ 2760 w 1365542"/>
                <a:gd name="connsiteY9" fmla="*/ 698366 h 908663"/>
                <a:gd name="connsiteX10" fmla="*/ 0 w 1365542"/>
                <a:gd name="connsiteY10" fmla="*/ 696648 h 908663"/>
                <a:gd name="connsiteX11" fmla="*/ 1580 w 1365542"/>
                <a:gd name="connsiteY11" fmla="*/ 680629 h 908663"/>
                <a:gd name="connsiteX12" fmla="*/ 0 w 1365542"/>
                <a:gd name="connsiteY12" fmla="*/ 656873 h 908663"/>
                <a:gd name="connsiteX13" fmla="*/ 4331 w 1365542"/>
                <a:gd name="connsiteY13" fmla="*/ 652738 h 908663"/>
                <a:gd name="connsiteX14" fmla="*/ 13846 w 1365542"/>
                <a:gd name="connsiteY14" fmla="*/ 556249 h 908663"/>
                <a:gd name="connsiteX15" fmla="*/ 681504 w 1365542"/>
                <a:gd name="connsiteY15" fmla="*/ 0 h 908663"/>
                <a:gd name="connsiteX0" fmla="*/ 681504 w 1363008"/>
                <a:gd name="connsiteY0" fmla="*/ 0 h 908663"/>
                <a:gd name="connsiteX1" fmla="*/ 1349162 w 1363008"/>
                <a:gd name="connsiteY1" fmla="*/ 556249 h 908663"/>
                <a:gd name="connsiteX2" fmla="*/ 1358825 w 1363008"/>
                <a:gd name="connsiteY2" fmla="*/ 654229 h 908663"/>
                <a:gd name="connsiteX3" fmla="*/ 1363008 w 1363008"/>
                <a:gd name="connsiteY3" fmla="*/ 656873 h 908663"/>
                <a:gd name="connsiteX4" fmla="*/ 1361587 w 1363008"/>
                <a:gd name="connsiteY4" fmla="*/ 682238 h 908663"/>
                <a:gd name="connsiteX5" fmla="*/ 1363008 w 1363008"/>
                <a:gd name="connsiteY5" fmla="*/ 696648 h 908663"/>
                <a:gd name="connsiteX6" fmla="*/ 1360699 w 1363008"/>
                <a:gd name="connsiteY6" fmla="*/ 698086 h 908663"/>
                <a:gd name="connsiteX7" fmla="*/ 1360779 w 1363008"/>
                <a:gd name="connsiteY7" fmla="*/ 776901 h 908663"/>
                <a:gd name="connsiteX8" fmla="*/ 16238 w 1363008"/>
                <a:gd name="connsiteY8" fmla="*/ 908663 h 908663"/>
                <a:gd name="connsiteX9" fmla="*/ 2760 w 1363008"/>
                <a:gd name="connsiteY9" fmla="*/ 698366 h 908663"/>
                <a:gd name="connsiteX10" fmla="*/ 0 w 1363008"/>
                <a:gd name="connsiteY10" fmla="*/ 696648 h 908663"/>
                <a:gd name="connsiteX11" fmla="*/ 1580 w 1363008"/>
                <a:gd name="connsiteY11" fmla="*/ 680629 h 908663"/>
                <a:gd name="connsiteX12" fmla="*/ 0 w 1363008"/>
                <a:gd name="connsiteY12" fmla="*/ 656873 h 908663"/>
                <a:gd name="connsiteX13" fmla="*/ 4331 w 1363008"/>
                <a:gd name="connsiteY13" fmla="*/ 652738 h 908663"/>
                <a:gd name="connsiteX14" fmla="*/ 13846 w 1363008"/>
                <a:gd name="connsiteY14" fmla="*/ 556249 h 908663"/>
                <a:gd name="connsiteX15" fmla="*/ 681504 w 1363008"/>
                <a:gd name="connsiteY15" fmla="*/ 0 h 908663"/>
                <a:gd name="connsiteX0" fmla="*/ 681504 w 1365542"/>
                <a:gd name="connsiteY0" fmla="*/ 0 h 908663"/>
                <a:gd name="connsiteX1" fmla="*/ 1349162 w 1365542"/>
                <a:gd name="connsiteY1" fmla="*/ 556249 h 908663"/>
                <a:gd name="connsiteX2" fmla="*/ 1358825 w 1365542"/>
                <a:gd name="connsiteY2" fmla="*/ 654229 h 908663"/>
                <a:gd name="connsiteX3" fmla="*/ 1363008 w 1365542"/>
                <a:gd name="connsiteY3" fmla="*/ 656873 h 908663"/>
                <a:gd name="connsiteX4" fmla="*/ 1361587 w 1365542"/>
                <a:gd name="connsiteY4" fmla="*/ 682238 h 908663"/>
                <a:gd name="connsiteX5" fmla="*/ 1363008 w 1365542"/>
                <a:gd name="connsiteY5" fmla="*/ 696648 h 908663"/>
                <a:gd name="connsiteX6" fmla="*/ 1360699 w 1365542"/>
                <a:gd name="connsiteY6" fmla="*/ 698086 h 908663"/>
                <a:gd name="connsiteX7" fmla="*/ 1365542 w 1365542"/>
                <a:gd name="connsiteY7" fmla="*/ 776901 h 908663"/>
                <a:gd name="connsiteX8" fmla="*/ 16238 w 1365542"/>
                <a:gd name="connsiteY8" fmla="*/ 908663 h 908663"/>
                <a:gd name="connsiteX9" fmla="*/ 2760 w 1365542"/>
                <a:gd name="connsiteY9" fmla="*/ 698366 h 908663"/>
                <a:gd name="connsiteX10" fmla="*/ 0 w 1365542"/>
                <a:gd name="connsiteY10" fmla="*/ 696648 h 908663"/>
                <a:gd name="connsiteX11" fmla="*/ 1580 w 1365542"/>
                <a:gd name="connsiteY11" fmla="*/ 680629 h 908663"/>
                <a:gd name="connsiteX12" fmla="*/ 0 w 1365542"/>
                <a:gd name="connsiteY12" fmla="*/ 656873 h 908663"/>
                <a:gd name="connsiteX13" fmla="*/ 4331 w 1365542"/>
                <a:gd name="connsiteY13" fmla="*/ 652738 h 908663"/>
                <a:gd name="connsiteX14" fmla="*/ 13846 w 1365542"/>
                <a:gd name="connsiteY14" fmla="*/ 556249 h 908663"/>
                <a:gd name="connsiteX15" fmla="*/ 681504 w 1365542"/>
                <a:gd name="connsiteY15" fmla="*/ 0 h 908663"/>
                <a:gd name="connsiteX0" fmla="*/ 681504 w 1366278"/>
                <a:gd name="connsiteY0" fmla="*/ 0 h 908663"/>
                <a:gd name="connsiteX1" fmla="*/ 1349162 w 1366278"/>
                <a:gd name="connsiteY1" fmla="*/ 556249 h 908663"/>
                <a:gd name="connsiteX2" fmla="*/ 1358825 w 1366278"/>
                <a:gd name="connsiteY2" fmla="*/ 654229 h 908663"/>
                <a:gd name="connsiteX3" fmla="*/ 1363008 w 1366278"/>
                <a:gd name="connsiteY3" fmla="*/ 656873 h 908663"/>
                <a:gd name="connsiteX4" fmla="*/ 1361587 w 1366278"/>
                <a:gd name="connsiteY4" fmla="*/ 682238 h 908663"/>
                <a:gd name="connsiteX5" fmla="*/ 1363008 w 1366278"/>
                <a:gd name="connsiteY5" fmla="*/ 696648 h 908663"/>
                <a:gd name="connsiteX6" fmla="*/ 1360699 w 1366278"/>
                <a:gd name="connsiteY6" fmla="*/ 698086 h 908663"/>
                <a:gd name="connsiteX7" fmla="*/ 1365542 w 1366278"/>
                <a:gd name="connsiteY7" fmla="*/ 776901 h 908663"/>
                <a:gd name="connsiteX8" fmla="*/ 16238 w 1366278"/>
                <a:gd name="connsiteY8" fmla="*/ 908663 h 908663"/>
                <a:gd name="connsiteX9" fmla="*/ 2760 w 1366278"/>
                <a:gd name="connsiteY9" fmla="*/ 698366 h 908663"/>
                <a:gd name="connsiteX10" fmla="*/ 0 w 1366278"/>
                <a:gd name="connsiteY10" fmla="*/ 696648 h 908663"/>
                <a:gd name="connsiteX11" fmla="*/ 1580 w 1366278"/>
                <a:gd name="connsiteY11" fmla="*/ 680629 h 908663"/>
                <a:gd name="connsiteX12" fmla="*/ 0 w 1366278"/>
                <a:gd name="connsiteY12" fmla="*/ 656873 h 908663"/>
                <a:gd name="connsiteX13" fmla="*/ 4331 w 1366278"/>
                <a:gd name="connsiteY13" fmla="*/ 652738 h 908663"/>
                <a:gd name="connsiteX14" fmla="*/ 13846 w 1366278"/>
                <a:gd name="connsiteY14" fmla="*/ 556249 h 908663"/>
                <a:gd name="connsiteX15" fmla="*/ 681504 w 1366278"/>
                <a:gd name="connsiteY15" fmla="*/ 0 h 908663"/>
                <a:gd name="connsiteX0" fmla="*/ 681504 w 1366278"/>
                <a:gd name="connsiteY0" fmla="*/ 0 h 908663"/>
                <a:gd name="connsiteX1" fmla="*/ 1349162 w 1366278"/>
                <a:gd name="connsiteY1" fmla="*/ 556249 h 908663"/>
                <a:gd name="connsiteX2" fmla="*/ 1358825 w 1366278"/>
                <a:gd name="connsiteY2" fmla="*/ 654229 h 908663"/>
                <a:gd name="connsiteX3" fmla="*/ 1363008 w 1366278"/>
                <a:gd name="connsiteY3" fmla="*/ 656873 h 908663"/>
                <a:gd name="connsiteX4" fmla="*/ 1361587 w 1366278"/>
                <a:gd name="connsiteY4" fmla="*/ 682238 h 908663"/>
                <a:gd name="connsiteX5" fmla="*/ 1363008 w 1366278"/>
                <a:gd name="connsiteY5" fmla="*/ 696648 h 908663"/>
                <a:gd name="connsiteX6" fmla="*/ 1360699 w 1366278"/>
                <a:gd name="connsiteY6" fmla="*/ 698086 h 908663"/>
                <a:gd name="connsiteX7" fmla="*/ 1365542 w 1366278"/>
                <a:gd name="connsiteY7" fmla="*/ 776901 h 908663"/>
                <a:gd name="connsiteX8" fmla="*/ 16238 w 1366278"/>
                <a:gd name="connsiteY8" fmla="*/ 908663 h 908663"/>
                <a:gd name="connsiteX9" fmla="*/ 2760 w 1366278"/>
                <a:gd name="connsiteY9" fmla="*/ 698366 h 908663"/>
                <a:gd name="connsiteX10" fmla="*/ 0 w 1366278"/>
                <a:gd name="connsiteY10" fmla="*/ 696648 h 908663"/>
                <a:gd name="connsiteX11" fmla="*/ 1580 w 1366278"/>
                <a:gd name="connsiteY11" fmla="*/ 680629 h 908663"/>
                <a:gd name="connsiteX12" fmla="*/ 0 w 1366278"/>
                <a:gd name="connsiteY12" fmla="*/ 656873 h 908663"/>
                <a:gd name="connsiteX13" fmla="*/ 4331 w 1366278"/>
                <a:gd name="connsiteY13" fmla="*/ 652738 h 908663"/>
                <a:gd name="connsiteX14" fmla="*/ 13846 w 1366278"/>
                <a:gd name="connsiteY14" fmla="*/ 556249 h 908663"/>
                <a:gd name="connsiteX15" fmla="*/ 681504 w 1366278"/>
                <a:gd name="connsiteY15" fmla="*/ 0 h 908663"/>
                <a:gd name="connsiteX0" fmla="*/ 681504 w 1366278"/>
                <a:gd name="connsiteY0" fmla="*/ 0 h 908663"/>
                <a:gd name="connsiteX1" fmla="*/ 1349162 w 1366278"/>
                <a:gd name="connsiteY1" fmla="*/ 556249 h 908663"/>
                <a:gd name="connsiteX2" fmla="*/ 1358825 w 1366278"/>
                <a:gd name="connsiteY2" fmla="*/ 654229 h 908663"/>
                <a:gd name="connsiteX3" fmla="*/ 1363008 w 1366278"/>
                <a:gd name="connsiteY3" fmla="*/ 656873 h 908663"/>
                <a:gd name="connsiteX4" fmla="*/ 1361587 w 1366278"/>
                <a:gd name="connsiteY4" fmla="*/ 682238 h 908663"/>
                <a:gd name="connsiteX5" fmla="*/ 1363008 w 1366278"/>
                <a:gd name="connsiteY5" fmla="*/ 696648 h 908663"/>
                <a:gd name="connsiteX6" fmla="*/ 1360699 w 1366278"/>
                <a:gd name="connsiteY6" fmla="*/ 698086 h 908663"/>
                <a:gd name="connsiteX7" fmla="*/ 1365542 w 1366278"/>
                <a:gd name="connsiteY7" fmla="*/ 776901 h 908663"/>
                <a:gd name="connsiteX8" fmla="*/ 16238 w 1366278"/>
                <a:gd name="connsiteY8" fmla="*/ 908663 h 908663"/>
                <a:gd name="connsiteX9" fmla="*/ 2760 w 1366278"/>
                <a:gd name="connsiteY9" fmla="*/ 698366 h 908663"/>
                <a:gd name="connsiteX10" fmla="*/ 0 w 1366278"/>
                <a:gd name="connsiteY10" fmla="*/ 696648 h 908663"/>
                <a:gd name="connsiteX11" fmla="*/ 1580 w 1366278"/>
                <a:gd name="connsiteY11" fmla="*/ 680629 h 908663"/>
                <a:gd name="connsiteX12" fmla="*/ 0 w 1366278"/>
                <a:gd name="connsiteY12" fmla="*/ 656873 h 908663"/>
                <a:gd name="connsiteX13" fmla="*/ 4331 w 1366278"/>
                <a:gd name="connsiteY13" fmla="*/ 652738 h 908663"/>
                <a:gd name="connsiteX14" fmla="*/ 13846 w 1366278"/>
                <a:gd name="connsiteY14" fmla="*/ 556249 h 908663"/>
                <a:gd name="connsiteX15" fmla="*/ 681504 w 1366278"/>
                <a:gd name="connsiteY15" fmla="*/ 0 h 908663"/>
                <a:gd name="connsiteX0" fmla="*/ 681504 w 1366278"/>
                <a:gd name="connsiteY0" fmla="*/ 0 h 908663"/>
                <a:gd name="connsiteX1" fmla="*/ 1349162 w 1366278"/>
                <a:gd name="connsiteY1" fmla="*/ 556249 h 908663"/>
                <a:gd name="connsiteX2" fmla="*/ 1358825 w 1366278"/>
                <a:gd name="connsiteY2" fmla="*/ 654229 h 908663"/>
                <a:gd name="connsiteX3" fmla="*/ 1363008 w 1366278"/>
                <a:gd name="connsiteY3" fmla="*/ 656873 h 908663"/>
                <a:gd name="connsiteX4" fmla="*/ 1361587 w 1366278"/>
                <a:gd name="connsiteY4" fmla="*/ 682238 h 908663"/>
                <a:gd name="connsiteX5" fmla="*/ 1363008 w 1366278"/>
                <a:gd name="connsiteY5" fmla="*/ 696648 h 908663"/>
                <a:gd name="connsiteX6" fmla="*/ 1360699 w 1366278"/>
                <a:gd name="connsiteY6" fmla="*/ 698086 h 908663"/>
                <a:gd name="connsiteX7" fmla="*/ 1365542 w 1366278"/>
                <a:gd name="connsiteY7" fmla="*/ 776901 h 908663"/>
                <a:gd name="connsiteX8" fmla="*/ 16238 w 1366278"/>
                <a:gd name="connsiteY8" fmla="*/ 908663 h 908663"/>
                <a:gd name="connsiteX9" fmla="*/ 2760 w 1366278"/>
                <a:gd name="connsiteY9" fmla="*/ 698366 h 908663"/>
                <a:gd name="connsiteX10" fmla="*/ 0 w 1366278"/>
                <a:gd name="connsiteY10" fmla="*/ 696648 h 908663"/>
                <a:gd name="connsiteX11" fmla="*/ 1580 w 1366278"/>
                <a:gd name="connsiteY11" fmla="*/ 680629 h 908663"/>
                <a:gd name="connsiteX12" fmla="*/ 0 w 1366278"/>
                <a:gd name="connsiteY12" fmla="*/ 656873 h 908663"/>
                <a:gd name="connsiteX13" fmla="*/ 4331 w 1366278"/>
                <a:gd name="connsiteY13" fmla="*/ 652738 h 908663"/>
                <a:gd name="connsiteX14" fmla="*/ 13846 w 1366278"/>
                <a:gd name="connsiteY14" fmla="*/ 556249 h 908663"/>
                <a:gd name="connsiteX15" fmla="*/ 681504 w 1366278"/>
                <a:gd name="connsiteY15" fmla="*/ 0 h 908663"/>
                <a:gd name="connsiteX0" fmla="*/ 681504 w 1366278"/>
                <a:gd name="connsiteY0" fmla="*/ 0 h 908663"/>
                <a:gd name="connsiteX1" fmla="*/ 1349162 w 1366278"/>
                <a:gd name="connsiteY1" fmla="*/ 556249 h 908663"/>
                <a:gd name="connsiteX2" fmla="*/ 1358825 w 1366278"/>
                <a:gd name="connsiteY2" fmla="*/ 654229 h 908663"/>
                <a:gd name="connsiteX3" fmla="*/ 1363008 w 1366278"/>
                <a:gd name="connsiteY3" fmla="*/ 656873 h 908663"/>
                <a:gd name="connsiteX4" fmla="*/ 1361587 w 1366278"/>
                <a:gd name="connsiteY4" fmla="*/ 682238 h 908663"/>
                <a:gd name="connsiteX5" fmla="*/ 1363008 w 1366278"/>
                <a:gd name="connsiteY5" fmla="*/ 696648 h 908663"/>
                <a:gd name="connsiteX6" fmla="*/ 1360699 w 1366278"/>
                <a:gd name="connsiteY6" fmla="*/ 698086 h 908663"/>
                <a:gd name="connsiteX7" fmla="*/ 1365542 w 1366278"/>
                <a:gd name="connsiteY7" fmla="*/ 776901 h 908663"/>
                <a:gd name="connsiteX8" fmla="*/ 16238 w 1366278"/>
                <a:gd name="connsiteY8" fmla="*/ 908663 h 908663"/>
                <a:gd name="connsiteX9" fmla="*/ 2760 w 1366278"/>
                <a:gd name="connsiteY9" fmla="*/ 698366 h 908663"/>
                <a:gd name="connsiteX10" fmla="*/ 0 w 1366278"/>
                <a:gd name="connsiteY10" fmla="*/ 696648 h 908663"/>
                <a:gd name="connsiteX11" fmla="*/ 1580 w 1366278"/>
                <a:gd name="connsiteY11" fmla="*/ 680629 h 908663"/>
                <a:gd name="connsiteX12" fmla="*/ 0 w 1366278"/>
                <a:gd name="connsiteY12" fmla="*/ 656873 h 908663"/>
                <a:gd name="connsiteX13" fmla="*/ 4331 w 1366278"/>
                <a:gd name="connsiteY13" fmla="*/ 652738 h 908663"/>
                <a:gd name="connsiteX14" fmla="*/ 13846 w 1366278"/>
                <a:gd name="connsiteY14" fmla="*/ 556249 h 908663"/>
                <a:gd name="connsiteX15" fmla="*/ 681504 w 1366278"/>
                <a:gd name="connsiteY15" fmla="*/ 0 h 908663"/>
                <a:gd name="connsiteX0" fmla="*/ 681504 w 1366278"/>
                <a:gd name="connsiteY0" fmla="*/ 0 h 908709"/>
                <a:gd name="connsiteX1" fmla="*/ 1349162 w 1366278"/>
                <a:gd name="connsiteY1" fmla="*/ 556249 h 908709"/>
                <a:gd name="connsiteX2" fmla="*/ 1358825 w 1366278"/>
                <a:gd name="connsiteY2" fmla="*/ 654229 h 908709"/>
                <a:gd name="connsiteX3" fmla="*/ 1363008 w 1366278"/>
                <a:gd name="connsiteY3" fmla="*/ 656873 h 908709"/>
                <a:gd name="connsiteX4" fmla="*/ 1361587 w 1366278"/>
                <a:gd name="connsiteY4" fmla="*/ 682238 h 908709"/>
                <a:gd name="connsiteX5" fmla="*/ 1363008 w 1366278"/>
                <a:gd name="connsiteY5" fmla="*/ 696648 h 908709"/>
                <a:gd name="connsiteX6" fmla="*/ 1360699 w 1366278"/>
                <a:gd name="connsiteY6" fmla="*/ 698086 h 908709"/>
                <a:gd name="connsiteX7" fmla="*/ 1365542 w 1366278"/>
                <a:gd name="connsiteY7" fmla="*/ 776901 h 908709"/>
                <a:gd name="connsiteX8" fmla="*/ 597206 w 1366278"/>
                <a:gd name="connsiteY8" fmla="*/ 401452 h 908709"/>
                <a:gd name="connsiteX9" fmla="*/ 16238 w 1366278"/>
                <a:gd name="connsiteY9" fmla="*/ 908663 h 908709"/>
                <a:gd name="connsiteX10" fmla="*/ 2760 w 1366278"/>
                <a:gd name="connsiteY10" fmla="*/ 698366 h 908709"/>
                <a:gd name="connsiteX11" fmla="*/ 0 w 1366278"/>
                <a:gd name="connsiteY11" fmla="*/ 696648 h 908709"/>
                <a:gd name="connsiteX12" fmla="*/ 1580 w 1366278"/>
                <a:gd name="connsiteY12" fmla="*/ 680629 h 908709"/>
                <a:gd name="connsiteX13" fmla="*/ 0 w 1366278"/>
                <a:gd name="connsiteY13" fmla="*/ 656873 h 908709"/>
                <a:gd name="connsiteX14" fmla="*/ 4331 w 1366278"/>
                <a:gd name="connsiteY14" fmla="*/ 652738 h 908709"/>
                <a:gd name="connsiteX15" fmla="*/ 13846 w 1366278"/>
                <a:gd name="connsiteY15" fmla="*/ 556249 h 908709"/>
                <a:gd name="connsiteX16" fmla="*/ 681504 w 1366278"/>
                <a:gd name="connsiteY16" fmla="*/ 0 h 908709"/>
                <a:gd name="connsiteX0" fmla="*/ 681504 w 1366278"/>
                <a:gd name="connsiteY0" fmla="*/ 0 h 908663"/>
                <a:gd name="connsiteX1" fmla="*/ 1349162 w 1366278"/>
                <a:gd name="connsiteY1" fmla="*/ 556249 h 908663"/>
                <a:gd name="connsiteX2" fmla="*/ 1358825 w 1366278"/>
                <a:gd name="connsiteY2" fmla="*/ 654229 h 908663"/>
                <a:gd name="connsiteX3" fmla="*/ 1363008 w 1366278"/>
                <a:gd name="connsiteY3" fmla="*/ 656873 h 908663"/>
                <a:gd name="connsiteX4" fmla="*/ 1361587 w 1366278"/>
                <a:gd name="connsiteY4" fmla="*/ 682238 h 908663"/>
                <a:gd name="connsiteX5" fmla="*/ 1363008 w 1366278"/>
                <a:gd name="connsiteY5" fmla="*/ 696648 h 908663"/>
                <a:gd name="connsiteX6" fmla="*/ 1360699 w 1366278"/>
                <a:gd name="connsiteY6" fmla="*/ 698086 h 908663"/>
                <a:gd name="connsiteX7" fmla="*/ 1365542 w 1366278"/>
                <a:gd name="connsiteY7" fmla="*/ 776901 h 908663"/>
                <a:gd name="connsiteX8" fmla="*/ 597206 w 1366278"/>
                <a:gd name="connsiteY8" fmla="*/ 401452 h 908663"/>
                <a:gd name="connsiteX9" fmla="*/ 16238 w 1366278"/>
                <a:gd name="connsiteY9" fmla="*/ 908663 h 908663"/>
                <a:gd name="connsiteX10" fmla="*/ 2760 w 1366278"/>
                <a:gd name="connsiteY10" fmla="*/ 698366 h 908663"/>
                <a:gd name="connsiteX11" fmla="*/ 0 w 1366278"/>
                <a:gd name="connsiteY11" fmla="*/ 696648 h 908663"/>
                <a:gd name="connsiteX12" fmla="*/ 1580 w 1366278"/>
                <a:gd name="connsiteY12" fmla="*/ 680629 h 908663"/>
                <a:gd name="connsiteX13" fmla="*/ 0 w 1366278"/>
                <a:gd name="connsiteY13" fmla="*/ 656873 h 908663"/>
                <a:gd name="connsiteX14" fmla="*/ 4331 w 1366278"/>
                <a:gd name="connsiteY14" fmla="*/ 652738 h 908663"/>
                <a:gd name="connsiteX15" fmla="*/ 13846 w 1366278"/>
                <a:gd name="connsiteY15" fmla="*/ 556249 h 908663"/>
                <a:gd name="connsiteX16" fmla="*/ 681504 w 1366278"/>
                <a:gd name="connsiteY16" fmla="*/ 0 h 908663"/>
                <a:gd name="connsiteX0" fmla="*/ 681504 w 1366278"/>
                <a:gd name="connsiteY0" fmla="*/ 0 h 1035663"/>
                <a:gd name="connsiteX1" fmla="*/ 1349162 w 1366278"/>
                <a:gd name="connsiteY1" fmla="*/ 556249 h 1035663"/>
                <a:gd name="connsiteX2" fmla="*/ 1358825 w 1366278"/>
                <a:gd name="connsiteY2" fmla="*/ 654229 h 1035663"/>
                <a:gd name="connsiteX3" fmla="*/ 1363008 w 1366278"/>
                <a:gd name="connsiteY3" fmla="*/ 656873 h 1035663"/>
                <a:gd name="connsiteX4" fmla="*/ 1361587 w 1366278"/>
                <a:gd name="connsiteY4" fmla="*/ 682238 h 1035663"/>
                <a:gd name="connsiteX5" fmla="*/ 1363008 w 1366278"/>
                <a:gd name="connsiteY5" fmla="*/ 696648 h 1035663"/>
                <a:gd name="connsiteX6" fmla="*/ 1360699 w 1366278"/>
                <a:gd name="connsiteY6" fmla="*/ 698086 h 1035663"/>
                <a:gd name="connsiteX7" fmla="*/ 1365542 w 1366278"/>
                <a:gd name="connsiteY7" fmla="*/ 776901 h 1035663"/>
                <a:gd name="connsiteX8" fmla="*/ 597206 w 1366278"/>
                <a:gd name="connsiteY8" fmla="*/ 401452 h 1035663"/>
                <a:gd name="connsiteX9" fmla="*/ 50105 w 1366278"/>
                <a:gd name="connsiteY9" fmla="*/ 1035663 h 1035663"/>
                <a:gd name="connsiteX10" fmla="*/ 2760 w 1366278"/>
                <a:gd name="connsiteY10" fmla="*/ 698366 h 1035663"/>
                <a:gd name="connsiteX11" fmla="*/ 0 w 1366278"/>
                <a:gd name="connsiteY11" fmla="*/ 696648 h 1035663"/>
                <a:gd name="connsiteX12" fmla="*/ 1580 w 1366278"/>
                <a:gd name="connsiteY12" fmla="*/ 680629 h 1035663"/>
                <a:gd name="connsiteX13" fmla="*/ 0 w 1366278"/>
                <a:gd name="connsiteY13" fmla="*/ 656873 h 1035663"/>
                <a:gd name="connsiteX14" fmla="*/ 4331 w 1366278"/>
                <a:gd name="connsiteY14" fmla="*/ 652738 h 1035663"/>
                <a:gd name="connsiteX15" fmla="*/ 13846 w 1366278"/>
                <a:gd name="connsiteY15" fmla="*/ 556249 h 1035663"/>
                <a:gd name="connsiteX16" fmla="*/ 681504 w 1366278"/>
                <a:gd name="connsiteY16" fmla="*/ 0 h 1035663"/>
                <a:gd name="connsiteX0" fmla="*/ 681504 w 1366278"/>
                <a:gd name="connsiteY0" fmla="*/ 0 h 1035663"/>
                <a:gd name="connsiteX1" fmla="*/ 1349162 w 1366278"/>
                <a:gd name="connsiteY1" fmla="*/ 556249 h 1035663"/>
                <a:gd name="connsiteX2" fmla="*/ 1358825 w 1366278"/>
                <a:gd name="connsiteY2" fmla="*/ 654229 h 1035663"/>
                <a:gd name="connsiteX3" fmla="*/ 1363008 w 1366278"/>
                <a:gd name="connsiteY3" fmla="*/ 656873 h 1035663"/>
                <a:gd name="connsiteX4" fmla="*/ 1361587 w 1366278"/>
                <a:gd name="connsiteY4" fmla="*/ 682238 h 1035663"/>
                <a:gd name="connsiteX5" fmla="*/ 1363008 w 1366278"/>
                <a:gd name="connsiteY5" fmla="*/ 696648 h 1035663"/>
                <a:gd name="connsiteX6" fmla="*/ 1360699 w 1366278"/>
                <a:gd name="connsiteY6" fmla="*/ 698086 h 1035663"/>
                <a:gd name="connsiteX7" fmla="*/ 1365542 w 1366278"/>
                <a:gd name="connsiteY7" fmla="*/ 776901 h 1035663"/>
                <a:gd name="connsiteX8" fmla="*/ 597206 w 1366278"/>
                <a:gd name="connsiteY8" fmla="*/ 401452 h 1035663"/>
                <a:gd name="connsiteX9" fmla="*/ 50105 w 1366278"/>
                <a:gd name="connsiteY9" fmla="*/ 1035663 h 1035663"/>
                <a:gd name="connsiteX10" fmla="*/ 2760 w 1366278"/>
                <a:gd name="connsiteY10" fmla="*/ 698366 h 1035663"/>
                <a:gd name="connsiteX11" fmla="*/ 0 w 1366278"/>
                <a:gd name="connsiteY11" fmla="*/ 696648 h 1035663"/>
                <a:gd name="connsiteX12" fmla="*/ 1580 w 1366278"/>
                <a:gd name="connsiteY12" fmla="*/ 680629 h 1035663"/>
                <a:gd name="connsiteX13" fmla="*/ 0 w 1366278"/>
                <a:gd name="connsiteY13" fmla="*/ 656873 h 1035663"/>
                <a:gd name="connsiteX14" fmla="*/ 4331 w 1366278"/>
                <a:gd name="connsiteY14" fmla="*/ 652738 h 1035663"/>
                <a:gd name="connsiteX15" fmla="*/ 13846 w 1366278"/>
                <a:gd name="connsiteY15" fmla="*/ 556249 h 1035663"/>
                <a:gd name="connsiteX16" fmla="*/ 681504 w 1366278"/>
                <a:gd name="connsiteY16" fmla="*/ 0 h 1035663"/>
                <a:gd name="connsiteX0" fmla="*/ 681504 w 1366278"/>
                <a:gd name="connsiteY0" fmla="*/ 0 h 1035663"/>
                <a:gd name="connsiteX1" fmla="*/ 1349162 w 1366278"/>
                <a:gd name="connsiteY1" fmla="*/ 556249 h 1035663"/>
                <a:gd name="connsiteX2" fmla="*/ 1358825 w 1366278"/>
                <a:gd name="connsiteY2" fmla="*/ 654229 h 1035663"/>
                <a:gd name="connsiteX3" fmla="*/ 1363008 w 1366278"/>
                <a:gd name="connsiteY3" fmla="*/ 656873 h 1035663"/>
                <a:gd name="connsiteX4" fmla="*/ 1361587 w 1366278"/>
                <a:gd name="connsiteY4" fmla="*/ 682238 h 1035663"/>
                <a:gd name="connsiteX5" fmla="*/ 1363008 w 1366278"/>
                <a:gd name="connsiteY5" fmla="*/ 696648 h 1035663"/>
                <a:gd name="connsiteX6" fmla="*/ 1360699 w 1366278"/>
                <a:gd name="connsiteY6" fmla="*/ 698086 h 1035663"/>
                <a:gd name="connsiteX7" fmla="*/ 1365542 w 1366278"/>
                <a:gd name="connsiteY7" fmla="*/ 776901 h 1035663"/>
                <a:gd name="connsiteX8" fmla="*/ 597206 w 1366278"/>
                <a:gd name="connsiteY8" fmla="*/ 401452 h 1035663"/>
                <a:gd name="connsiteX9" fmla="*/ 50105 w 1366278"/>
                <a:gd name="connsiteY9" fmla="*/ 1035663 h 1035663"/>
                <a:gd name="connsiteX10" fmla="*/ 2760 w 1366278"/>
                <a:gd name="connsiteY10" fmla="*/ 698366 h 1035663"/>
                <a:gd name="connsiteX11" fmla="*/ 0 w 1366278"/>
                <a:gd name="connsiteY11" fmla="*/ 696648 h 1035663"/>
                <a:gd name="connsiteX12" fmla="*/ 1580 w 1366278"/>
                <a:gd name="connsiteY12" fmla="*/ 680629 h 1035663"/>
                <a:gd name="connsiteX13" fmla="*/ 0 w 1366278"/>
                <a:gd name="connsiteY13" fmla="*/ 656873 h 1035663"/>
                <a:gd name="connsiteX14" fmla="*/ 4331 w 1366278"/>
                <a:gd name="connsiteY14" fmla="*/ 652738 h 1035663"/>
                <a:gd name="connsiteX15" fmla="*/ 13846 w 1366278"/>
                <a:gd name="connsiteY15" fmla="*/ 556249 h 1035663"/>
                <a:gd name="connsiteX16" fmla="*/ 681504 w 1366278"/>
                <a:gd name="connsiteY16" fmla="*/ 0 h 1035663"/>
                <a:gd name="connsiteX0" fmla="*/ 681504 w 1366278"/>
                <a:gd name="connsiteY0" fmla="*/ 0 h 1035663"/>
                <a:gd name="connsiteX1" fmla="*/ 1349162 w 1366278"/>
                <a:gd name="connsiteY1" fmla="*/ 556249 h 1035663"/>
                <a:gd name="connsiteX2" fmla="*/ 1358825 w 1366278"/>
                <a:gd name="connsiteY2" fmla="*/ 654229 h 1035663"/>
                <a:gd name="connsiteX3" fmla="*/ 1363008 w 1366278"/>
                <a:gd name="connsiteY3" fmla="*/ 656873 h 1035663"/>
                <a:gd name="connsiteX4" fmla="*/ 1361587 w 1366278"/>
                <a:gd name="connsiteY4" fmla="*/ 682238 h 1035663"/>
                <a:gd name="connsiteX5" fmla="*/ 1363008 w 1366278"/>
                <a:gd name="connsiteY5" fmla="*/ 696648 h 1035663"/>
                <a:gd name="connsiteX6" fmla="*/ 1360699 w 1366278"/>
                <a:gd name="connsiteY6" fmla="*/ 698086 h 1035663"/>
                <a:gd name="connsiteX7" fmla="*/ 1365542 w 1366278"/>
                <a:gd name="connsiteY7" fmla="*/ 776901 h 1035663"/>
                <a:gd name="connsiteX8" fmla="*/ 597206 w 1366278"/>
                <a:gd name="connsiteY8" fmla="*/ 401452 h 1035663"/>
                <a:gd name="connsiteX9" fmla="*/ 50105 w 1366278"/>
                <a:gd name="connsiteY9" fmla="*/ 1035663 h 1035663"/>
                <a:gd name="connsiteX10" fmla="*/ 2760 w 1366278"/>
                <a:gd name="connsiteY10" fmla="*/ 698366 h 1035663"/>
                <a:gd name="connsiteX11" fmla="*/ 0 w 1366278"/>
                <a:gd name="connsiteY11" fmla="*/ 696648 h 1035663"/>
                <a:gd name="connsiteX12" fmla="*/ 1580 w 1366278"/>
                <a:gd name="connsiteY12" fmla="*/ 680629 h 1035663"/>
                <a:gd name="connsiteX13" fmla="*/ 0 w 1366278"/>
                <a:gd name="connsiteY13" fmla="*/ 656873 h 1035663"/>
                <a:gd name="connsiteX14" fmla="*/ 4331 w 1366278"/>
                <a:gd name="connsiteY14" fmla="*/ 652738 h 1035663"/>
                <a:gd name="connsiteX15" fmla="*/ 13846 w 1366278"/>
                <a:gd name="connsiteY15" fmla="*/ 556249 h 1035663"/>
                <a:gd name="connsiteX16" fmla="*/ 681504 w 1366278"/>
                <a:gd name="connsiteY16" fmla="*/ 0 h 1035663"/>
                <a:gd name="connsiteX0" fmla="*/ 681504 w 1366278"/>
                <a:gd name="connsiteY0" fmla="*/ 0 h 1035663"/>
                <a:gd name="connsiteX1" fmla="*/ 1349162 w 1366278"/>
                <a:gd name="connsiteY1" fmla="*/ 556249 h 1035663"/>
                <a:gd name="connsiteX2" fmla="*/ 1358825 w 1366278"/>
                <a:gd name="connsiteY2" fmla="*/ 654229 h 1035663"/>
                <a:gd name="connsiteX3" fmla="*/ 1363008 w 1366278"/>
                <a:gd name="connsiteY3" fmla="*/ 656873 h 1035663"/>
                <a:gd name="connsiteX4" fmla="*/ 1361587 w 1366278"/>
                <a:gd name="connsiteY4" fmla="*/ 682238 h 1035663"/>
                <a:gd name="connsiteX5" fmla="*/ 1363008 w 1366278"/>
                <a:gd name="connsiteY5" fmla="*/ 696648 h 1035663"/>
                <a:gd name="connsiteX6" fmla="*/ 1360699 w 1366278"/>
                <a:gd name="connsiteY6" fmla="*/ 698086 h 1035663"/>
                <a:gd name="connsiteX7" fmla="*/ 1365542 w 1366278"/>
                <a:gd name="connsiteY7" fmla="*/ 776901 h 1035663"/>
                <a:gd name="connsiteX8" fmla="*/ 952806 w 1366278"/>
                <a:gd name="connsiteY8" fmla="*/ 579252 h 1035663"/>
                <a:gd name="connsiteX9" fmla="*/ 50105 w 1366278"/>
                <a:gd name="connsiteY9" fmla="*/ 1035663 h 1035663"/>
                <a:gd name="connsiteX10" fmla="*/ 2760 w 1366278"/>
                <a:gd name="connsiteY10" fmla="*/ 698366 h 1035663"/>
                <a:gd name="connsiteX11" fmla="*/ 0 w 1366278"/>
                <a:gd name="connsiteY11" fmla="*/ 696648 h 1035663"/>
                <a:gd name="connsiteX12" fmla="*/ 1580 w 1366278"/>
                <a:gd name="connsiteY12" fmla="*/ 680629 h 1035663"/>
                <a:gd name="connsiteX13" fmla="*/ 0 w 1366278"/>
                <a:gd name="connsiteY13" fmla="*/ 656873 h 1035663"/>
                <a:gd name="connsiteX14" fmla="*/ 4331 w 1366278"/>
                <a:gd name="connsiteY14" fmla="*/ 652738 h 1035663"/>
                <a:gd name="connsiteX15" fmla="*/ 13846 w 1366278"/>
                <a:gd name="connsiteY15" fmla="*/ 556249 h 1035663"/>
                <a:gd name="connsiteX16" fmla="*/ 681504 w 1366278"/>
                <a:gd name="connsiteY16" fmla="*/ 0 h 1035663"/>
                <a:gd name="connsiteX0" fmla="*/ 681504 w 1366278"/>
                <a:gd name="connsiteY0" fmla="*/ 0 h 1035663"/>
                <a:gd name="connsiteX1" fmla="*/ 1349162 w 1366278"/>
                <a:gd name="connsiteY1" fmla="*/ 556249 h 1035663"/>
                <a:gd name="connsiteX2" fmla="*/ 1358825 w 1366278"/>
                <a:gd name="connsiteY2" fmla="*/ 654229 h 1035663"/>
                <a:gd name="connsiteX3" fmla="*/ 1363008 w 1366278"/>
                <a:gd name="connsiteY3" fmla="*/ 656873 h 1035663"/>
                <a:gd name="connsiteX4" fmla="*/ 1361587 w 1366278"/>
                <a:gd name="connsiteY4" fmla="*/ 682238 h 1035663"/>
                <a:gd name="connsiteX5" fmla="*/ 1363008 w 1366278"/>
                <a:gd name="connsiteY5" fmla="*/ 696648 h 1035663"/>
                <a:gd name="connsiteX6" fmla="*/ 1360699 w 1366278"/>
                <a:gd name="connsiteY6" fmla="*/ 698086 h 1035663"/>
                <a:gd name="connsiteX7" fmla="*/ 1365542 w 1366278"/>
                <a:gd name="connsiteY7" fmla="*/ 776901 h 1035663"/>
                <a:gd name="connsiteX8" fmla="*/ 952806 w 1366278"/>
                <a:gd name="connsiteY8" fmla="*/ 579252 h 1035663"/>
                <a:gd name="connsiteX9" fmla="*/ 50105 w 1366278"/>
                <a:gd name="connsiteY9" fmla="*/ 1035663 h 1035663"/>
                <a:gd name="connsiteX10" fmla="*/ 2760 w 1366278"/>
                <a:gd name="connsiteY10" fmla="*/ 698366 h 1035663"/>
                <a:gd name="connsiteX11" fmla="*/ 0 w 1366278"/>
                <a:gd name="connsiteY11" fmla="*/ 696648 h 1035663"/>
                <a:gd name="connsiteX12" fmla="*/ 1580 w 1366278"/>
                <a:gd name="connsiteY12" fmla="*/ 680629 h 1035663"/>
                <a:gd name="connsiteX13" fmla="*/ 0 w 1366278"/>
                <a:gd name="connsiteY13" fmla="*/ 656873 h 1035663"/>
                <a:gd name="connsiteX14" fmla="*/ 4331 w 1366278"/>
                <a:gd name="connsiteY14" fmla="*/ 652738 h 1035663"/>
                <a:gd name="connsiteX15" fmla="*/ 13846 w 1366278"/>
                <a:gd name="connsiteY15" fmla="*/ 556249 h 1035663"/>
                <a:gd name="connsiteX16" fmla="*/ 681504 w 1366278"/>
                <a:gd name="connsiteY16" fmla="*/ 0 h 1035663"/>
                <a:gd name="connsiteX0" fmla="*/ 681504 w 1366278"/>
                <a:gd name="connsiteY0" fmla="*/ 0 h 1035663"/>
                <a:gd name="connsiteX1" fmla="*/ 1349162 w 1366278"/>
                <a:gd name="connsiteY1" fmla="*/ 556249 h 1035663"/>
                <a:gd name="connsiteX2" fmla="*/ 1358825 w 1366278"/>
                <a:gd name="connsiteY2" fmla="*/ 654229 h 1035663"/>
                <a:gd name="connsiteX3" fmla="*/ 1363008 w 1366278"/>
                <a:gd name="connsiteY3" fmla="*/ 656873 h 1035663"/>
                <a:gd name="connsiteX4" fmla="*/ 1361587 w 1366278"/>
                <a:gd name="connsiteY4" fmla="*/ 682238 h 1035663"/>
                <a:gd name="connsiteX5" fmla="*/ 1363008 w 1366278"/>
                <a:gd name="connsiteY5" fmla="*/ 696648 h 1035663"/>
                <a:gd name="connsiteX6" fmla="*/ 1360699 w 1366278"/>
                <a:gd name="connsiteY6" fmla="*/ 698086 h 1035663"/>
                <a:gd name="connsiteX7" fmla="*/ 1365542 w 1366278"/>
                <a:gd name="connsiteY7" fmla="*/ 776901 h 1035663"/>
                <a:gd name="connsiteX8" fmla="*/ 1024773 w 1366278"/>
                <a:gd name="connsiteY8" fmla="*/ 287152 h 1035663"/>
                <a:gd name="connsiteX9" fmla="*/ 50105 w 1366278"/>
                <a:gd name="connsiteY9" fmla="*/ 1035663 h 1035663"/>
                <a:gd name="connsiteX10" fmla="*/ 2760 w 1366278"/>
                <a:gd name="connsiteY10" fmla="*/ 698366 h 1035663"/>
                <a:gd name="connsiteX11" fmla="*/ 0 w 1366278"/>
                <a:gd name="connsiteY11" fmla="*/ 696648 h 1035663"/>
                <a:gd name="connsiteX12" fmla="*/ 1580 w 1366278"/>
                <a:gd name="connsiteY12" fmla="*/ 680629 h 1035663"/>
                <a:gd name="connsiteX13" fmla="*/ 0 w 1366278"/>
                <a:gd name="connsiteY13" fmla="*/ 656873 h 1035663"/>
                <a:gd name="connsiteX14" fmla="*/ 4331 w 1366278"/>
                <a:gd name="connsiteY14" fmla="*/ 652738 h 1035663"/>
                <a:gd name="connsiteX15" fmla="*/ 13846 w 1366278"/>
                <a:gd name="connsiteY15" fmla="*/ 556249 h 1035663"/>
                <a:gd name="connsiteX16" fmla="*/ 681504 w 1366278"/>
                <a:gd name="connsiteY16" fmla="*/ 0 h 1035663"/>
                <a:gd name="connsiteX0" fmla="*/ 681504 w 1366278"/>
                <a:gd name="connsiteY0" fmla="*/ 0 h 1035663"/>
                <a:gd name="connsiteX1" fmla="*/ 1349162 w 1366278"/>
                <a:gd name="connsiteY1" fmla="*/ 556249 h 1035663"/>
                <a:gd name="connsiteX2" fmla="*/ 1358825 w 1366278"/>
                <a:gd name="connsiteY2" fmla="*/ 654229 h 1035663"/>
                <a:gd name="connsiteX3" fmla="*/ 1363008 w 1366278"/>
                <a:gd name="connsiteY3" fmla="*/ 656873 h 1035663"/>
                <a:gd name="connsiteX4" fmla="*/ 1361587 w 1366278"/>
                <a:gd name="connsiteY4" fmla="*/ 682238 h 1035663"/>
                <a:gd name="connsiteX5" fmla="*/ 1363008 w 1366278"/>
                <a:gd name="connsiteY5" fmla="*/ 696648 h 1035663"/>
                <a:gd name="connsiteX6" fmla="*/ 1360699 w 1366278"/>
                <a:gd name="connsiteY6" fmla="*/ 698086 h 1035663"/>
                <a:gd name="connsiteX7" fmla="*/ 1365542 w 1366278"/>
                <a:gd name="connsiteY7" fmla="*/ 776901 h 1035663"/>
                <a:gd name="connsiteX8" fmla="*/ 1024773 w 1366278"/>
                <a:gd name="connsiteY8" fmla="*/ 287152 h 1035663"/>
                <a:gd name="connsiteX9" fmla="*/ 50105 w 1366278"/>
                <a:gd name="connsiteY9" fmla="*/ 1035663 h 1035663"/>
                <a:gd name="connsiteX10" fmla="*/ 2760 w 1366278"/>
                <a:gd name="connsiteY10" fmla="*/ 698366 h 1035663"/>
                <a:gd name="connsiteX11" fmla="*/ 0 w 1366278"/>
                <a:gd name="connsiteY11" fmla="*/ 696648 h 1035663"/>
                <a:gd name="connsiteX12" fmla="*/ 1580 w 1366278"/>
                <a:gd name="connsiteY12" fmla="*/ 680629 h 1035663"/>
                <a:gd name="connsiteX13" fmla="*/ 0 w 1366278"/>
                <a:gd name="connsiteY13" fmla="*/ 656873 h 1035663"/>
                <a:gd name="connsiteX14" fmla="*/ 4331 w 1366278"/>
                <a:gd name="connsiteY14" fmla="*/ 652738 h 1035663"/>
                <a:gd name="connsiteX15" fmla="*/ 13846 w 1366278"/>
                <a:gd name="connsiteY15" fmla="*/ 556249 h 1035663"/>
                <a:gd name="connsiteX16" fmla="*/ 681504 w 1366278"/>
                <a:gd name="connsiteY16" fmla="*/ 0 h 1035663"/>
                <a:gd name="connsiteX0" fmla="*/ 681504 w 1366278"/>
                <a:gd name="connsiteY0" fmla="*/ 0 h 1035663"/>
                <a:gd name="connsiteX1" fmla="*/ 1349162 w 1366278"/>
                <a:gd name="connsiteY1" fmla="*/ 556249 h 1035663"/>
                <a:gd name="connsiteX2" fmla="*/ 1358825 w 1366278"/>
                <a:gd name="connsiteY2" fmla="*/ 654229 h 1035663"/>
                <a:gd name="connsiteX3" fmla="*/ 1363008 w 1366278"/>
                <a:gd name="connsiteY3" fmla="*/ 656873 h 1035663"/>
                <a:gd name="connsiteX4" fmla="*/ 1361587 w 1366278"/>
                <a:gd name="connsiteY4" fmla="*/ 682238 h 1035663"/>
                <a:gd name="connsiteX5" fmla="*/ 1363008 w 1366278"/>
                <a:gd name="connsiteY5" fmla="*/ 696648 h 1035663"/>
                <a:gd name="connsiteX6" fmla="*/ 1360699 w 1366278"/>
                <a:gd name="connsiteY6" fmla="*/ 698086 h 1035663"/>
                <a:gd name="connsiteX7" fmla="*/ 1365542 w 1366278"/>
                <a:gd name="connsiteY7" fmla="*/ 776901 h 1035663"/>
                <a:gd name="connsiteX8" fmla="*/ 1024773 w 1366278"/>
                <a:gd name="connsiteY8" fmla="*/ 287152 h 1035663"/>
                <a:gd name="connsiteX9" fmla="*/ 50105 w 1366278"/>
                <a:gd name="connsiteY9" fmla="*/ 1035663 h 1035663"/>
                <a:gd name="connsiteX10" fmla="*/ 2760 w 1366278"/>
                <a:gd name="connsiteY10" fmla="*/ 698366 h 1035663"/>
                <a:gd name="connsiteX11" fmla="*/ 0 w 1366278"/>
                <a:gd name="connsiteY11" fmla="*/ 696648 h 1035663"/>
                <a:gd name="connsiteX12" fmla="*/ 1580 w 1366278"/>
                <a:gd name="connsiteY12" fmla="*/ 680629 h 1035663"/>
                <a:gd name="connsiteX13" fmla="*/ 0 w 1366278"/>
                <a:gd name="connsiteY13" fmla="*/ 656873 h 1035663"/>
                <a:gd name="connsiteX14" fmla="*/ 4331 w 1366278"/>
                <a:gd name="connsiteY14" fmla="*/ 652738 h 1035663"/>
                <a:gd name="connsiteX15" fmla="*/ 13846 w 1366278"/>
                <a:gd name="connsiteY15" fmla="*/ 556249 h 1035663"/>
                <a:gd name="connsiteX16" fmla="*/ 681504 w 1366278"/>
                <a:gd name="connsiteY16" fmla="*/ 0 h 1035663"/>
                <a:gd name="connsiteX0" fmla="*/ 681504 w 1366278"/>
                <a:gd name="connsiteY0" fmla="*/ 0 h 1035663"/>
                <a:gd name="connsiteX1" fmla="*/ 1349162 w 1366278"/>
                <a:gd name="connsiteY1" fmla="*/ 556249 h 1035663"/>
                <a:gd name="connsiteX2" fmla="*/ 1358825 w 1366278"/>
                <a:gd name="connsiteY2" fmla="*/ 654229 h 1035663"/>
                <a:gd name="connsiteX3" fmla="*/ 1363008 w 1366278"/>
                <a:gd name="connsiteY3" fmla="*/ 656873 h 1035663"/>
                <a:gd name="connsiteX4" fmla="*/ 1361587 w 1366278"/>
                <a:gd name="connsiteY4" fmla="*/ 682238 h 1035663"/>
                <a:gd name="connsiteX5" fmla="*/ 1363008 w 1366278"/>
                <a:gd name="connsiteY5" fmla="*/ 696648 h 1035663"/>
                <a:gd name="connsiteX6" fmla="*/ 1360699 w 1366278"/>
                <a:gd name="connsiteY6" fmla="*/ 698086 h 1035663"/>
                <a:gd name="connsiteX7" fmla="*/ 1365542 w 1366278"/>
                <a:gd name="connsiteY7" fmla="*/ 776901 h 1035663"/>
                <a:gd name="connsiteX8" fmla="*/ 1113673 w 1366278"/>
                <a:gd name="connsiteY8" fmla="*/ 354885 h 1035663"/>
                <a:gd name="connsiteX9" fmla="*/ 50105 w 1366278"/>
                <a:gd name="connsiteY9" fmla="*/ 1035663 h 1035663"/>
                <a:gd name="connsiteX10" fmla="*/ 2760 w 1366278"/>
                <a:gd name="connsiteY10" fmla="*/ 698366 h 1035663"/>
                <a:gd name="connsiteX11" fmla="*/ 0 w 1366278"/>
                <a:gd name="connsiteY11" fmla="*/ 696648 h 1035663"/>
                <a:gd name="connsiteX12" fmla="*/ 1580 w 1366278"/>
                <a:gd name="connsiteY12" fmla="*/ 680629 h 1035663"/>
                <a:gd name="connsiteX13" fmla="*/ 0 w 1366278"/>
                <a:gd name="connsiteY13" fmla="*/ 656873 h 1035663"/>
                <a:gd name="connsiteX14" fmla="*/ 4331 w 1366278"/>
                <a:gd name="connsiteY14" fmla="*/ 652738 h 1035663"/>
                <a:gd name="connsiteX15" fmla="*/ 13846 w 1366278"/>
                <a:gd name="connsiteY15" fmla="*/ 556249 h 1035663"/>
                <a:gd name="connsiteX16" fmla="*/ 681504 w 1366278"/>
                <a:gd name="connsiteY16" fmla="*/ 0 h 1035663"/>
                <a:gd name="connsiteX0" fmla="*/ 681504 w 1366278"/>
                <a:gd name="connsiteY0" fmla="*/ 0 h 1035663"/>
                <a:gd name="connsiteX1" fmla="*/ 1349162 w 1366278"/>
                <a:gd name="connsiteY1" fmla="*/ 556249 h 1035663"/>
                <a:gd name="connsiteX2" fmla="*/ 1358825 w 1366278"/>
                <a:gd name="connsiteY2" fmla="*/ 654229 h 1035663"/>
                <a:gd name="connsiteX3" fmla="*/ 1363008 w 1366278"/>
                <a:gd name="connsiteY3" fmla="*/ 656873 h 1035663"/>
                <a:gd name="connsiteX4" fmla="*/ 1361587 w 1366278"/>
                <a:gd name="connsiteY4" fmla="*/ 682238 h 1035663"/>
                <a:gd name="connsiteX5" fmla="*/ 1363008 w 1366278"/>
                <a:gd name="connsiteY5" fmla="*/ 696648 h 1035663"/>
                <a:gd name="connsiteX6" fmla="*/ 1360699 w 1366278"/>
                <a:gd name="connsiteY6" fmla="*/ 698086 h 1035663"/>
                <a:gd name="connsiteX7" fmla="*/ 1365542 w 1366278"/>
                <a:gd name="connsiteY7" fmla="*/ 776901 h 1035663"/>
                <a:gd name="connsiteX8" fmla="*/ 1164473 w 1366278"/>
                <a:gd name="connsiteY8" fmla="*/ 409919 h 1035663"/>
                <a:gd name="connsiteX9" fmla="*/ 50105 w 1366278"/>
                <a:gd name="connsiteY9" fmla="*/ 1035663 h 1035663"/>
                <a:gd name="connsiteX10" fmla="*/ 2760 w 1366278"/>
                <a:gd name="connsiteY10" fmla="*/ 698366 h 1035663"/>
                <a:gd name="connsiteX11" fmla="*/ 0 w 1366278"/>
                <a:gd name="connsiteY11" fmla="*/ 696648 h 1035663"/>
                <a:gd name="connsiteX12" fmla="*/ 1580 w 1366278"/>
                <a:gd name="connsiteY12" fmla="*/ 680629 h 1035663"/>
                <a:gd name="connsiteX13" fmla="*/ 0 w 1366278"/>
                <a:gd name="connsiteY13" fmla="*/ 656873 h 1035663"/>
                <a:gd name="connsiteX14" fmla="*/ 4331 w 1366278"/>
                <a:gd name="connsiteY14" fmla="*/ 652738 h 1035663"/>
                <a:gd name="connsiteX15" fmla="*/ 13846 w 1366278"/>
                <a:gd name="connsiteY15" fmla="*/ 556249 h 1035663"/>
                <a:gd name="connsiteX16" fmla="*/ 681504 w 1366278"/>
                <a:gd name="connsiteY16" fmla="*/ 0 h 1035663"/>
                <a:gd name="connsiteX0" fmla="*/ 681504 w 1366278"/>
                <a:gd name="connsiteY0" fmla="*/ 0 h 1035663"/>
                <a:gd name="connsiteX1" fmla="*/ 1349162 w 1366278"/>
                <a:gd name="connsiteY1" fmla="*/ 556249 h 1035663"/>
                <a:gd name="connsiteX2" fmla="*/ 1358825 w 1366278"/>
                <a:gd name="connsiteY2" fmla="*/ 654229 h 1035663"/>
                <a:gd name="connsiteX3" fmla="*/ 1363008 w 1366278"/>
                <a:gd name="connsiteY3" fmla="*/ 656873 h 1035663"/>
                <a:gd name="connsiteX4" fmla="*/ 1361587 w 1366278"/>
                <a:gd name="connsiteY4" fmla="*/ 682238 h 1035663"/>
                <a:gd name="connsiteX5" fmla="*/ 1363008 w 1366278"/>
                <a:gd name="connsiteY5" fmla="*/ 696648 h 1035663"/>
                <a:gd name="connsiteX6" fmla="*/ 1360699 w 1366278"/>
                <a:gd name="connsiteY6" fmla="*/ 698086 h 1035663"/>
                <a:gd name="connsiteX7" fmla="*/ 1365542 w 1366278"/>
                <a:gd name="connsiteY7" fmla="*/ 776901 h 1035663"/>
                <a:gd name="connsiteX8" fmla="*/ 1156007 w 1366278"/>
                <a:gd name="connsiteY8" fmla="*/ 363352 h 1035663"/>
                <a:gd name="connsiteX9" fmla="*/ 50105 w 1366278"/>
                <a:gd name="connsiteY9" fmla="*/ 1035663 h 1035663"/>
                <a:gd name="connsiteX10" fmla="*/ 2760 w 1366278"/>
                <a:gd name="connsiteY10" fmla="*/ 698366 h 1035663"/>
                <a:gd name="connsiteX11" fmla="*/ 0 w 1366278"/>
                <a:gd name="connsiteY11" fmla="*/ 696648 h 1035663"/>
                <a:gd name="connsiteX12" fmla="*/ 1580 w 1366278"/>
                <a:gd name="connsiteY12" fmla="*/ 680629 h 1035663"/>
                <a:gd name="connsiteX13" fmla="*/ 0 w 1366278"/>
                <a:gd name="connsiteY13" fmla="*/ 656873 h 1035663"/>
                <a:gd name="connsiteX14" fmla="*/ 4331 w 1366278"/>
                <a:gd name="connsiteY14" fmla="*/ 652738 h 1035663"/>
                <a:gd name="connsiteX15" fmla="*/ 13846 w 1366278"/>
                <a:gd name="connsiteY15" fmla="*/ 556249 h 1035663"/>
                <a:gd name="connsiteX16" fmla="*/ 681504 w 1366278"/>
                <a:gd name="connsiteY16" fmla="*/ 0 h 1035663"/>
                <a:gd name="connsiteX0" fmla="*/ 681504 w 1366278"/>
                <a:gd name="connsiteY0" fmla="*/ 0 h 1035663"/>
                <a:gd name="connsiteX1" fmla="*/ 1349162 w 1366278"/>
                <a:gd name="connsiteY1" fmla="*/ 556249 h 1035663"/>
                <a:gd name="connsiteX2" fmla="*/ 1358825 w 1366278"/>
                <a:gd name="connsiteY2" fmla="*/ 654229 h 1035663"/>
                <a:gd name="connsiteX3" fmla="*/ 1363008 w 1366278"/>
                <a:gd name="connsiteY3" fmla="*/ 656873 h 1035663"/>
                <a:gd name="connsiteX4" fmla="*/ 1361587 w 1366278"/>
                <a:gd name="connsiteY4" fmla="*/ 682238 h 1035663"/>
                <a:gd name="connsiteX5" fmla="*/ 1363008 w 1366278"/>
                <a:gd name="connsiteY5" fmla="*/ 696648 h 1035663"/>
                <a:gd name="connsiteX6" fmla="*/ 1360699 w 1366278"/>
                <a:gd name="connsiteY6" fmla="*/ 698086 h 1035663"/>
                <a:gd name="connsiteX7" fmla="*/ 1365542 w 1366278"/>
                <a:gd name="connsiteY7" fmla="*/ 776901 h 1035663"/>
                <a:gd name="connsiteX8" fmla="*/ 1156007 w 1366278"/>
                <a:gd name="connsiteY8" fmla="*/ 363352 h 1035663"/>
                <a:gd name="connsiteX9" fmla="*/ 50105 w 1366278"/>
                <a:gd name="connsiteY9" fmla="*/ 1035663 h 1035663"/>
                <a:gd name="connsiteX10" fmla="*/ 2760 w 1366278"/>
                <a:gd name="connsiteY10" fmla="*/ 698366 h 1035663"/>
                <a:gd name="connsiteX11" fmla="*/ 0 w 1366278"/>
                <a:gd name="connsiteY11" fmla="*/ 696648 h 1035663"/>
                <a:gd name="connsiteX12" fmla="*/ 1580 w 1366278"/>
                <a:gd name="connsiteY12" fmla="*/ 680629 h 1035663"/>
                <a:gd name="connsiteX13" fmla="*/ 0 w 1366278"/>
                <a:gd name="connsiteY13" fmla="*/ 656873 h 1035663"/>
                <a:gd name="connsiteX14" fmla="*/ 4331 w 1366278"/>
                <a:gd name="connsiteY14" fmla="*/ 652738 h 1035663"/>
                <a:gd name="connsiteX15" fmla="*/ 13846 w 1366278"/>
                <a:gd name="connsiteY15" fmla="*/ 556249 h 1035663"/>
                <a:gd name="connsiteX16" fmla="*/ 681504 w 1366278"/>
                <a:gd name="connsiteY16" fmla="*/ 0 h 1035663"/>
                <a:gd name="connsiteX0" fmla="*/ 681504 w 1363008"/>
                <a:gd name="connsiteY0" fmla="*/ 0 h 1035663"/>
                <a:gd name="connsiteX1" fmla="*/ 1349162 w 1363008"/>
                <a:gd name="connsiteY1" fmla="*/ 556249 h 1035663"/>
                <a:gd name="connsiteX2" fmla="*/ 1358825 w 1363008"/>
                <a:gd name="connsiteY2" fmla="*/ 654229 h 1035663"/>
                <a:gd name="connsiteX3" fmla="*/ 1363008 w 1363008"/>
                <a:gd name="connsiteY3" fmla="*/ 656873 h 1035663"/>
                <a:gd name="connsiteX4" fmla="*/ 1361587 w 1363008"/>
                <a:gd name="connsiteY4" fmla="*/ 682238 h 1035663"/>
                <a:gd name="connsiteX5" fmla="*/ 1363008 w 1363008"/>
                <a:gd name="connsiteY5" fmla="*/ 696648 h 1035663"/>
                <a:gd name="connsiteX6" fmla="*/ 1360699 w 1363008"/>
                <a:gd name="connsiteY6" fmla="*/ 698086 h 1035663"/>
                <a:gd name="connsiteX7" fmla="*/ 1352842 w 1363008"/>
                <a:gd name="connsiteY7" fmla="*/ 916601 h 1035663"/>
                <a:gd name="connsiteX8" fmla="*/ 1156007 w 1363008"/>
                <a:gd name="connsiteY8" fmla="*/ 363352 h 1035663"/>
                <a:gd name="connsiteX9" fmla="*/ 50105 w 1363008"/>
                <a:gd name="connsiteY9" fmla="*/ 1035663 h 1035663"/>
                <a:gd name="connsiteX10" fmla="*/ 2760 w 1363008"/>
                <a:gd name="connsiteY10" fmla="*/ 698366 h 1035663"/>
                <a:gd name="connsiteX11" fmla="*/ 0 w 1363008"/>
                <a:gd name="connsiteY11" fmla="*/ 696648 h 1035663"/>
                <a:gd name="connsiteX12" fmla="*/ 1580 w 1363008"/>
                <a:gd name="connsiteY12" fmla="*/ 680629 h 1035663"/>
                <a:gd name="connsiteX13" fmla="*/ 0 w 1363008"/>
                <a:gd name="connsiteY13" fmla="*/ 656873 h 1035663"/>
                <a:gd name="connsiteX14" fmla="*/ 4331 w 1363008"/>
                <a:gd name="connsiteY14" fmla="*/ 652738 h 1035663"/>
                <a:gd name="connsiteX15" fmla="*/ 13846 w 1363008"/>
                <a:gd name="connsiteY15" fmla="*/ 556249 h 1035663"/>
                <a:gd name="connsiteX16" fmla="*/ 681504 w 1363008"/>
                <a:gd name="connsiteY16" fmla="*/ 0 h 1035663"/>
                <a:gd name="connsiteX0" fmla="*/ 681504 w 1363008"/>
                <a:gd name="connsiteY0" fmla="*/ 0 h 1035663"/>
                <a:gd name="connsiteX1" fmla="*/ 1349162 w 1363008"/>
                <a:gd name="connsiteY1" fmla="*/ 556249 h 1035663"/>
                <a:gd name="connsiteX2" fmla="*/ 1358825 w 1363008"/>
                <a:gd name="connsiteY2" fmla="*/ 654229 h 1035663"/>
                <a:gd name="connsiteX3" fmla="*/ 1363008 w 1363008"/>
                <a:gd name="connsiteY3" fmla="*/ 656873 h 1035663"/>
                <a:gd name="connsiteX4" fmla="*/ 1361587 w 1363008"/>
                <a:gd name="connsiteY4" fmla="*/ 682238 h 1035663"/>
                <a:gd name="connsiteX5" fmla="*/ 1363008 w 1363008"/>
                <a:gd name="connsiteY5" fmla="*/ 696648 h 1035663"/>
                <a:gd name="connsiteX6" fmla="*/ 1360699 w 1363008"/>
                <a:gd name="connsiteY6" fmla="*/ 698086 h 1035663"/>
                <a:gd name="connsiteX7" fmla="*/ 1352842 w 1363008"/>
                <a:gd name="connsiteY7" fmla="*/ 916601 h 1035663"/>
                <a:gd name="connsiteX8" fmla="*/ 1156007 w 1363008"/>
                <a:gd name="connsiteY8" fmla="*/ 363352 h 1035663"/>
                <a:gd name="connsiteX9" fmla="*/ 50105 w 1363008"/>
                <a:gd name="connsiteY9" fmla="*/ 1035663 h 1035663"/>
                <a:gd name="connsiteX10" fmla="*/ 2760 w 1363008"/>
                <a:gd name="connsiteY10" fmla="*/ 698366 h 1035663"/>
                <a:gd name="connsiteX11" fmla="*/ 0 w 1363008"/>
                <a:gd name="connsiteY11" fmla="*/ 696648 h 1035663"/>
                <a:gd name="connsiteX12" fmla="*/ 1580 w 1363008"/>
                <a:gd name="connsiteY12" fmla="*/ 680629 h 1035663"/>
                <a:gd name="connsiteX13" fmla="*/ 0 w 1363008"/>
                <a:gd name="connsiteY13" fmla="*/ 656873 h 1035663"/>
                <a:gd name="connsiteX14" fmla="*/ 4331 w 1363008"/>
                <a:gd name="connsiteY14" fmla="*/ 652738 h 1035663"/>
                <a:gd name="connsiteX15" fmla="*/ 13846 w 1363008"/>
                <a:gd name="connsiteY15" fmla="*/ 556249 h 1035663"/>
                <a:gd name="connsiteX16" fmla="*/ 681504 w 1363008"/>
                <a:gd name="connsiteY16" fmla="*/ 0 h 1035663"/>
                <a:gd name="connsiteX0" fmla="*/ 681504 w 1363008"/>
                <a:gd name="connsiteY0" fmla="*/ 0 h 1035663"/>
                <a:gd name="connsiteX1" fmla="*/ 1349162 w 1363008"/>
                <a:gd name="connsiteY1" fmla="*/ 556249 h 1035663"/>
                <a:gd name="connsiteX2" fmla="*/ 1358825 w 1363008"/>
                <a:gd name="connsiteY2" fmla="*/ 654229 h 1035663"/>
                <a:gd name="connsiteX3" fmla="*/ 1363008 w 1363008"/>
                <a:gd name="connsiteY3" fmla="*/ 656873 h 1035663"/>
                <a:gd name="connsiteX4" fmla="*/ 1361587 w 1363008"/>
                <a:gd name="connsiteY4" fmla="*/ 682238 h 1035663"/>
                <a:gd name="connsiteX5" fmla="*/ 1363008 w 1363008"/>
                <a:gd name="connsiteY5" fmla="*/ 696648 h 1035663"/>
                <a:gd name="connsiteX6" fmla="*/ 1360699 w 1363008"/>
                <a:gd name="connsiteY6" fmla="*/ 698086 h 1035663"/>
                <a:gd name="connsiteX7" fmla="*/ 1361309 w 1363008"/>
                <a:gd name="connsiteY7" fmla="*/ 997034 h 1035663"/>
                <a:gd name="connsiteX8" fmla="*/ 1156007 w 1363008"/>
                <a:gd name="connsiteY8" fmla="*/ 363352 h 1035663"/>
                <a:gd name="connsiteX9" fmla="*/ 50105 w 1363008"/>
                <a:gd name="connsiteY9" fmla="*/ 1035663 h 1035663"/>
                <a:gd name="connsiteX10" fmla="*/ 2760 w 1363008"/>
                <a:gd name="connsiteY10" fmla="*/ 698366 h 1035663"/>
                <a:gd name="connsiteX11" fmla="*/ 0 w 1363008"/>
                <a:gd name="connsiteY11" fmla="*/ 696648 h 1035663"/>
                <a:gd name="connsiteX12" fmla="*/ 1580 w 1363008"/>
                <a:gd name="connsiteY12" fmla="*/ 680629 h 1035663"/>
                <a:gd name="connsiteX13" fmla="*/ 0 w 1363008"/>
                <a:gd name="connsiteY13" fmla="*/ 656873 h 1035663"/>
                <a:gd name="connsiteX14" fmla="*/ 4331 w 1363008"/>
                <a:gd name="connsiteY14" fmla="*/ 652738 h 1035663"/>
                <a:gd name="connsiteX15" fmla="*/ 13846 w 1363008"/>
                <a:gd name="connsiteY15" fmla="*/ 556249 h 1035663"/>
                <a:gd name="connsiteX16" fmla="*/ 681504 w 1363008"/>
                <a:gd name="connsiteY16" fmla="*/ 0 h 1035663"/>
                <a:gd name="connsiteX0" fmla="*/ 681504 w 1363008"/>
                <a:gd name="connsiteY0" fmla="*/ 0 h 1035663"/>
                <a:gd name="connsiteX1" fmla="*/ 1349162 w 1363008"/>
                <a:gd name="connsiteY1" fmla="*/ 556249 h 1035663"/>
                <a:gd name="connsiteX2" fmla="*/ 1358825 w 1363008"/>
                <a:gd name="connsiteY2" fmla="*/ 654229 h 1035663"/>
                <a:gd name="connsiteX3" fmla="*/ 1363008 w 1363008"/>
                <a:gd name="connsiteY3" fmla="*/ 656873 h 1035663"/>
                <a:gd name="connsiteX4" fmla="*/ 1361587 w 1363008"/>
                <a:gd name="connsiteY4" fmla="*/ 682238 h 1035663"/>
                <a:gd name="connsiteX5" fmla="*/ 1363008 w 1363008"/>
                <a:gd name="connsiteY5" fmla="*/ 696648 h 1035663"/>
                <a:gd name="connsiteX6" fmla="*/ 1360699 w 1363008"/>
                <a:gd name="connsiteY6" fmla="*/ 698086 h 1035663"/>
                <a:gd name="connsiteX7" fmla="*/ 1344376 w 1363008"/>
                <a:gd name="connsiteY7" fmla="*/ 997034 h 1035663"/>
                <a:gd name="connsiteX8" fmla="*/ 1156007 w 1363008"/>
                <a:gd name="connsiteY8" fmla="*/ 363352 h 1035663"/>
                <a:gd name="connsiteX9" fmla="*/ 50105 w 1363008"/>
                <a:gd name="connsiteY9" fmla="*/ 1035663 h 1035663"/>
                <a:gd name="connsiteX10" fmla="*/ 2760 w 1363008"/>
                <a:gd name="connsiteY10" fmla="*/ 698366 h 1035663"/>
                <a:gd name="connsiteX11" fmla="*/ 0 w 1363008"/>
                <a:gd name="connsiteY11" fmla="*/ 696648 h 1035663"/>
                <a:gd name="connsiteX12" fmla="*/ 1580 w 1363008"/>
                <a:gd name="connsiteY12" fmla="*/ 680629 h 1035663"/>
                <a:gd name="connsiteX13" fmla="*/ 0 w 1363008"/>
                <a:gd name="connsiteY13" fmla="*/ 656873 h 1035663"/>
                <a:gd name="connsiteX14" fmla="*/ 4331 w 1363008"/>
                <a:gd name="connsiteY14" fmla="*/ 652738 h 1035663"/>
                <a:gd name="connsiteX15" fmla="*/ 13846 w 1363008"/>
                <a:gd name="connsiteY15" fmla="*/ 556249 h 1035663"/>
                <a:gd name="connsiteX16" fmla="*/ 681504 w 1363008"/>
                <a:gd name="connsiteY16" fmla="*/ 0 h 1035663"/>
                <a:gd name="connsiteX0" fmla="*/ 681504 w 1363008"/>
                <a:gd name="connsiteY0" fmla="*/ 0 h 1035663"/>
                <a:gd name="connsiteX1" fmla="*/ 1349162 w 1363008"/>
                <a:gd name="connsiteY1" fmla="*/ 556249 h 1035663"/>
                <a:gd name="connsiteX2" fmla="*/ 1358825 w 1363008"/>
                <a:gd name="connsiteY2" fmla="*/ 654229 h 1035663"/>
                <a:gd name="connsiteX3" fmla="*/ 1363008 w 1363008"/>
                <a:gd name="connsiteY3" fmla="*/ 656873 h 1035663"/>
                <a:gd name="connsiteX4" fmla="*/ 1361587 w 1363008"/>
                <a:gd name="connsiteY4" fmla="*/ 682238 h 1035663"/>
                <a:gd name="connsiteX5" fmla="*/ 1363008 w 1363008"/>
                <a:gd name="connsiteY5" fmla="*/ 696648 h 1035663"/>
                <a:gd name="connsiteX6" fmla="*/ 1360699 w 1363008"/>
                <a:gd name="connsiteY6" fmla="*/ 698086 h 1035663"/>
                <a:gd name="connsiteX7" fmla="*/ 1344376 w 1363008"/>
                <a:gd name="connsiteY7" fmla="*/ 997034 h 1035663"/>
                <a:gd name="connsiteX8" fmla="*/ 1122141 w 1363008"/>
                <a:gd name="connsiteY8" fmla="*/ 384519 h 1035663"/>
                <a:gd name="connsiteX9" fmla="*/ 50105 w 1363008"/>
                <a:gd name="connsiteY9" fmla="*/ 1035663 h 1035663"/>
                <a:gd name="connsiteX10" fmla="*/ 2760 w 1363008"/>
                <a:gd name="connsiteY10" fmla="*/ 698366 h 1035663"/>
                <a:gd name="connsiteX11" fmla="*/ 0 w 1363008"/>
                <a:gd name="connsiteY11" fmla="*/ 696648 h 1035663"/>
                <a:gd name="connsiteX12" fmla="*/ 1580 w 1363008"/>
                <a:gd name="connsiteY12" fmla="*/ 680629 h 1035663"/>
                <a:gd name="connsiteX13" fmla="*/ 0 w 1363008"/>
                <a:gd name="connsiteY13" fmla="*/ 656873 h 1035663"/>
                <a:gd name="connsiteX14" fmla="*/ 4331 w 1363008"/>
                <a:gd name="connsiteY14" fmla="*/ 652738 h 1035663"/>
                <a:gd name="connsiteX15" fmla="*/ 13846 w 1363008"/>
                <a:gd name="connsiteY15" fmla="*/ 556249 h 1035663"/>
                <a:gd name="connsiteX16" fmla="*/ 681504 w 1363008"/>
                <a:gd name="connsiteY16" fmla="*/ 0 h 1035663"/>
                <a:gd name="connsiteX0" fmla="*/ 681504 w 1363008"/>
                <a:gd name="connsiteY0" fmla="*/ 0 h 1035663"/>
                <a:gd name="connsiteX1" fmla="*/ 1349162 w 1363008"/>
                <a:gd name="connsiteY1" fmla="*/ 556249 h 1035663"/>
                <a:gd name="connsiteX2" fmla="*/ 1358825 w 1363008"/>
                <a:gd name="connsiteY2" fmla="*/ 654229 h 1035663"/>
                <a:gd name="connsiteX3" fmla="*/ 1363008 w 1363008"/>
                <a:gd name="connsiteY3" fmla="*/ 656873 h 1035663"/>
                <a:gd name="connsiteX4" fmla="*/ 1361587 w 1363008"/>
                <a:gd name="connsiteY4" fmla="*/ 682238 h 1035663"/>
                <a:gd name="connsiteX5" fmla="*/ 1363008 w 1363008"/>
                <a:gd name="connsiteY5" fmla="*/ 696648 h 1035663"/>
                <a:gd name="connsiteX6" fmla="*/ 1360699 w 1363008"/>
                <a:gd name="connsiteY6" fmla="*/ 698086 h 1035663"/>
                <a:gd name="connsiteX7" fmla="*/ 1344376 w 1363008"/>
                <a:gd name="connsiteY7" fmla="*/ 997034 h 1035663"/>
                <a:gd name="connsiteX8" fmla="*/ 1147541 w 1363008"/>
                <a:gd name="connsiteY8" fmla="*/ 392985 h 1035663"/>
                <a:gd name="connsiteX9" fmla="*/ 50105 w 1363008"/>
                <a:gd name="connsiteY9" fmla="*/ 1035663 h 1035663"/>
                <a:gd name="connsiteX10" fmla="*/ 2760 w 1363008"/>
                <a:gd name="connsiteY10" fmla="*/ 698366 h 1035663"/>
                <a:gd name="connsiteX11" fmla="*/ 0 w 1363008"/>
                <a:gd name="connsiteY11" fmla="*/ 696648 h 1035663"/>
                <a:gd name="connsiteX12" fmla="*/ 1580 w 1363008"/>
                <a:gd name="connsiteY12" fmla="*/ 680629 h 1035663"/>
                <a:gd name="connsiteX13" fmla="*/ 0 w 1363008"/>
                <a:gd name="connsiteY13" fmla="*/ 656873 h 1035663"/>
                <a:gd name="connsiteX14" fmla="*/ 4331 w 1363008"/>
                <a:gd name="connsiteY14" fmla="*/ 652738 h 1035663"/>
                <a:gd name="connsiteX15" fmla="*/ 13846 w 1363008"/>
                <a:gd name="connsiteY15" fmla="*/ 556249 h 1035663"/>
                <a:gd name="connsiteX16" fmla="*/ 681504 w 1363008"/>
                <a:gd name="connsiteY16" fmla="*/ 0 h 1035663"/>
                <a:gd name="connsiteX0" fmla="*/ 681504 w 1363008"/>
                <a:gd name="connsiteY0" fmla="*/ 0 h 1035663"/>
                <a:gd name="connsiteX1" fmla="*/ 1349162 w 1363008"/>
                <a:gd name="connsiteY1" fmla="*/ 556249 h 1035663"/>
                <a:gd name="connsiteX2" fmla="*/ 1358825 w 1363008"/>
                <a:gd name="connsiteY2" fmla="*/ 654229 h 1035663"/>
                <a:gd name="connsiteX3" fmla="*/ 1363008 w 1363008"/>
                <a:gd name="connsiteY3" fmla="*/ 656873 h 1035663"/>
                <a:gd name="connsiteX4" fmla="*/ 1361587 w 1363008"/>
                <a:gd name="connsiteY4" fmla="*/ 682238 h 1035663"/>
                <a:gd name="connsiteX5" fmla="*/ 1363008 w 1363008"/>
                <a:gd name="connsiteY5" fmla="*/ 696648 h 1035663"/>
                <a:gd name="connsiteX6" fmla="*/ 1360699 w 1363008"/>
                <a:gd name="connsiteY6" fmla="*/ 698086 h 1035663"/>
                <a:gd name="connsiteX7" fmla="*/ 1344376 w 1363008"/>
                <a:gd name="connsiteY7" fmla="*/ 997034 h 1035663"/>
                <a:gd name="connsiteX8" fmla="*/ 1147541 w 1363008"/>
                <a:gd name="connsiteY8" fmla="*/ 392985 h 1035663"/>
                <a:gd name="connsiteX9" fmla="*/ 50105 w 1363008"/>
                <a:gd name="connsiteY9" fmla="*/ 1035663 h 1035663"/>
                <a:gd name="connsiteX10" fmla="*/ 2760 w 1363008"/>
                <a:gd name="connsiteY10" fmla="*/ 698366 h 1035663"/>
                <a:gd name="connsiteX11" fmla="*/ 0 w 1363008"/>
                <a:gd name="connsiteY11" fmla="*/ 696648 h 1035663"/>
                <a:gd name="connsiteX12" fmla="*/ 1580 w 1363008"/>
                <a:gd name="connsiteY12" fmla="*/ 680629 h 1035663"/>
                <a:gd name="connsiteX13" fmla="*/ 0 w 1363008"/>
                <a:gd name="connsiteY13" fmla="*/ 656873 h 1035663"/>
                <a:gd name="connsiteX14" fmla="*/ 4331 w 1363008"/>
                <a:gd name="connsiteY14" fmla="*/ 652738 h 1035663"/>
                <a:gd name="connsiteX15" fmla="*/ 13846 w 1363008"/>
                <a:gd name="connsiteY15" fmla="*/ 556249 h 1035663"/>
                <a:gd name="connsiteX16" fmla="*/ 681504 w 1363008"/>
                <a:gd name="connsiteY16" fmla="*/ 0 h 1035663"/>
                <a:gd name="connsiteX0" fmla="*/ 681504 w 1363008"/>
                <a:gd name="connsiteY0" fmla="*/ 0 h 1035663"/>
                <a:gd name="connsiteX1" fmla="*/ 1349162 w 1363008"/>
                <a:gd name="connsiteY1" fmla="*/ 556249 h 1035663"/>
                <a:gd name="connsiteX2" fmla="*/ 1358825 w 1363008"/>
                <a:gd name="connsiteY2" fmla="*/ 654229 h 1035663"/>
                <a:gd name="connsiteX3" fmla="*/ 1363008 w 1363008"/>
                <a:gd name="connsiteY3" fmla="*/ 656873 h 1035663"/>
                <a:gd name="connsiteX4" fmla="*/ 1361587 w 1363008"/>
                <a:gd name="connsiteY4" fmla="*/ 682238 h 1035663"/>
                <a:gd name="connsiteX5" fmla="*/ 1363008 w 1363008"/>
                <a:gd name="connsiteY5" fmla="*/ 696648 h 1035663"/>
                <a:gd name="connsiteX6" fmla="*/ 1360699 w 1363008"/>
                <a:gd name="connsiteY6" fmla="*/ 698086 h 1035663"/>
                <a:gd name="connsiteX7" fmla="*/ 1344376 w 1363008"/>
                <a:gd name="connsiteY7" fmla="*/ 997034 h 1035663"/>
                <a:gd name="connsiteX8" fmla="*/ 1147541 w 1363008"/>
                <a:gd name="connsiteY8" fmla="*/ 392985 h 1035663"/>
                <a:gd name="connsiteX9" fmla="*/ 50105 w 1363008"/>
                <a:gd name="connsiteY9" fmla="*/ 1035663 h 1035663"/>
                <a:gd name="connsiteX10" fmla="*/ 2760 w 1363008"/>
                <a:gd name="connsiteY10" fmla="*/ 698366 h 1035663"/>
                <a:gd name="connsiteX11" fmla="*/ 0 w 1363008"/>
                <a:gd name="connsiteY11" fmla="*/ 696648 h 1035663"/>
                <a:gd name="connsiteX12" fmla="*/ 1580 w 1363008"/>
                <a:gd name="connsiteY12" fmla="*/ 680629 h 1035663"/>
                <a:gd name="connsiteX13" fmla="*/ 0 w 1363008"/>
                <a:gd name="connsiteY13" fmla="*/ 656873 h 1035663"/>
                <a:gd name="connsiteX14" fmla="*/ 4331 w 1363008"/>
                <a:gd name="connsiteY14" fmla="*/ 652738 h 1035663"/>
                <a:gd name="connsiteX15" fmla="*/ 13846 w 1363008"/>
                <a:gd name="connsiteY15" fmla="*/ 556249 h 1035663"/>
                <a:gd name="connsiteX16" fmla="*/ 681504 w 1363008"/>
                <a:gd name="connsiteY16" fmla="*/ 0 h 1035663"/>
                <a:gd name="connsiteX0" fmla="*/ 681504 w 1363008"/>
                <a:gd name="connsiteY0" fmla="*/ 0 h 1035663"/>
                <a:gd name="connsiteX1" fmla="*/ 1349162 w 1363008"/>
                <a:gd name="connsiteY1" fmla="*/ 556249 h 1035663"/>
                <a:gd name="connsiteX2" fmla="*/ 1358825 w 1363008"/>
                <a:gd name="connsiteY2" fmla="*/ 654229 h 1035663"/>
                <a:gd name="connsiteX3" fmla="*/ 1363008 w 1363008"/>
                <a:gd name="connsiteY3" fmla="*/ 656873 h 1035663"/>
                <a:gd name="connsiteX4" fmla="*/ 1361587 w 1363008"/>
                <a:gd name="connsiteY4" fmla="*/ 682238 h 1035663"/>
                <a:gd name="connsiteX5" fmla="*/ 1363008 w 1363008"/>
                <a:gd name="connsiteY5" fmla="*/ 696648 h 1035663"/>
                <a:gd name="connsiteX6" fmla="*/ 1360699 w 1363008"/>
                <a:gd name="connsiteY6" fmla="*/ 698086 h 1035663"/>
                <a:gd name="connsiteX7" fmla="*/ 1314743 w 1363008"/>
                <a:gd name="connsiteY7" fmla="*/ 1001267 h 1035663"/>
                <a:gd name="connsiteX8" fmla="*/ 1147541 w 1363008"/>
                <a:gd name="connsiteY8" fmla="*/ 392985 h 1035663"/>
                <a:gd name="connsiteX9" fmla="*/ 50105 w 1363008"/>
                <a:gd name="connsiteY9" fmla="*/ 1035663 h 1035663"/>
                <a:gd name="connsiteX10" fmla="*/ 2760 w 1363008"/>
                <a:gd name="connsiteY10" fmla="*/ 698366 h 1035663"/>
                <a:gd name="connsiteX11" fmla="*/ 0 w 1363008"/>
                <a:gd name="connsiteY11" fmla="*/ 696648 h 1035663"/>
                <a:gd name="connsiteX12" fmla="*/ 1580 w 1363008"/>
                <a:gd name="connsiteY12" fmla="*/ 680629 h 1035663"/>
                <a:gd name="connsiteX13" fmla="*/ 0 w 1363008"/>
                <a:gd name="connsiteY13" fmla="*/ 656873 h 1035663"/>
                <a:gd name="connsiteX14" fmla="*/ 4331 w 1363008"/>
                <a:gd name="connsiteY14" fmla="*/ 652738 h 1035663"/>
                <a:gd name="connsiteX15" fmla="*/ 13846 w 1363008"/>
                <a:gd name="connsiteY15" fmla="*/ 556249 h 1035663"/>
                <a:gd name="connsiteX16" fmla="*/ 681504 w 1363008"/>
                <a:gd name="connsiteY16" fmla="*/ 0 h 1035663"/>
                <a:gd name="connsiteX0" fmla="*/ 681504 w 1363008"/>
                <a:gd name="connsiteY0" fmla="*/ 0 h 1035663"/>
                <a:gd name="connsiteX1" fmla="*/ 1349162 w 1363008"/>
                <a:gd name="connsiteY1" fmla="*/ 556249 h 1035663"/>
                <a:gd name="connsiteX2" fmla="*/ 1358825 w 1363008"/>
                <a:gd name="connsiteY2" fmla="*/ 654229 h 1035663"/>
                <a:gd name="connsiteX3" fmla="*/ 1363008 w 1363008"/>
                <a:gd name="connsiteY3" fmla="*/ 656873 h 1035663"/>
                <a:gd name="connsiteX4" fmla="*/ 1361587 w 1363008"/>
                <a:gd name="connsiteY4" fmla="*/ 682238 h 1035663"/>
                <a:gd name="connsiteX5" fmla="*/ 1363008 w 1363008"/>
                <a:gd name="connsiteY5" fmla="*/ 696648 h 1035663"/>
                <a:gd name="connsiteX6" fmla="*/ 1360699 w 1363008"/>
                <a:gd name="connsiteY6" fmla="*/ 698086 h 1035663"/>
                <a:gd name="connsiteX7" fmla="*/ 1314743 w 1363008"/>
                <a:gd name="connsiteY7" fmla="*/ 1001267 h 1035663"/>
                <a:gd name="connsiteX8" fmla="*/ 1147541 w 1363008"/>
                <a:gd name="connsiteY8" fmla="*/ 392985 h 1035663"/>
                <a:gd name="connsiteX9" fmla="*/ 50105 w 1363008"/>
                <a:gd name="connsiteY9" fmla="*/ 1035663 h 1035663"/>
                <a:gd name="connsiteX10" fmla="*/ 2760 w 1363008"/>
                <a:gd name="connsiteY10" fmla="*/ 698366 h 1035663"/>
                <a:gd name="connsiteX11" fmla="*/ 0 w 1363008"/>
                <a:gd name="connsiteY11" fmla="*/ 696648 h 1035663"/>
                <a:gd name="connsiteX12" fmla="*/ 1580 w 1363008"/>
                <a:gd name="connsiteY12" fmla="*/ 680629 h 1035663"/>
                <a:gd name="connsiteX13" fmla="*/ 0 w 1363008"/>
                <a:gd name="connsiteY13" fmla="*/ 656873 h 1035663"/>
                <a:gd name="connsiteX14" fmla="*/ 4331 w 1363008"/>
                <a:gd name="connsiteY14" fmla="*/ 652738 h 1035663"/>
                <a:gd name="connsiteX15" fmla="*/ 13846 w 1363008"/>
                <a:gd name="connsiteY15" fmla="*/ 556249 h 1035663"/>
                <a:gd name="connsiteX16" fmla="*/ 681504 w 1363008"/>
                <a:gd name="connsiteY16" fmla="*/ 0 h 1035663"/>
                <a:gd name="connsiteX0" fmla="*/ 681504 w 1363008"/>
                <a:gd name="connsiteY0" fmla="*/ 0 h 1035663"/>
                <a:gd name="connsiteX1" fmla="*/ 1349162 w 1363008"/>
                <a:gd name="connsiteY1" fmla="*/ 556249 h 1035663"/>
                <a:gd name="connsiteX2" fmla="*/ 1358825 w 1363008"/>
                <a:gd name="connsiteY2" fmla="*/ 654229 h 1035663"/>
                <a:gd name="connsiteX3" fmla="*/ 1363008 w 1363008"/>
                <a:gd name="connsiteY3" fmla="*/ 656873 h 1035663"/>
                <a:gd name="connsiteX4" fmla="*/ 1361587 w 1363008"/>
                <a:gd name="connsiteY4" fmla="*/ 682238 h 1035663"/>
                <a:gd name="connsiteX5" fmla="*/ 1363008 w 1363008"/>
                <a:gd name="connsiteY5" fmla="*/ 696648 h 1035663"/>
                <a:gd name="connsiteX6" fmla="*/ 1360699 w 1363008"/>
                <a:gd name="connsiteY6" fmla="*/ 698086 h 1035663"/>
                <a:gd name="connsiteX7" fmla="*/ 1323209 w 1363008"/>
                <a:gd name="connsiteY7" fmla="*/ 984334 h 1035663"/>
                <a:gd name="connsiteX8" fmla="*/ 1147541 w 1363008"/>
                <a:gd name="connsiteY8" fmla="*/ 392985 h 1035663"/>
                <a:gd name="connsiteX9" fmla="*/ 50105 w 1363008"/>
                <a:gd name="connsiteY9" fmla="*/ 1035663 h 1035663"/>
                <a:gd name="connsiteX10" fmla="*/ 2760 w 1363008"/>
                <a:gd name="connsiteY10" fmla="*/ 698366 h 1035663"/>
                <a:gd name="connsiteX11" fmla="*/ 0 w 1363008"/>
                <a:gd name="connsiteY11" fmla="*/ 696648 h 1035663"/>
                <a:gd name="connsiteX12" fmla="*/ 1580 w 1363008"/>
                <a:gd name="connsiteY12" fmla="*/ 680629 h 1035663"/>
                <a:gd name="connsiteX13" fmla="*/ 0 w 1363008"/>
                <a:gd name="connsiteY13" fmla="*/ 656873 h 1035663"/>
                <a:gd name="connsiteX14" fmla="*/ 4331 w 1363008"/>
                <a:gd name="connsiteY14" fmla="*/ 652738 h 1035663"/>
                <a:gd name="connsiteX15" fmla="*/ 13846 w 1363008"/>
                <a:gd name="connsiteY15" fmla="*/ 556249 h 1035663"/>
                <a:gd name="connsiteX16" fmla="*/ 681504 w 1363008"/>
                <a:gd name="connsiteY16" fmla="*/ 0 h 1035663"/>
                <a:gd name="connsiteX0" fmla="*/ 681504 w 1363008"/>
                <a:gd name="connsiteY0" fmla="*/ 0 h 1035663"/>
                <a:gd name="connsiteX1" fmla="*/ 1349162 w 1363008"/>
                <a:gd name="connsiteY1" fmla="*/ 556249 h 1035663"/>
                <a:gd name="connsiteX2" fmla="*/ 1358825 w 1363008"/>
                <a:gd name="connsiteY2" fmla="*/ 654229 h 1035663"/>
                <a:gd name="connsiteX3" fmla="*/ 1363008 w 1363008"/>
                <a:gd name="connsiteY3" fmla="*/ 656873 h 1035663"/>
                <a:gd name="connsiteX4" fmla="*/ 1361587 w 1363008"/>
                <a:gd name="connsiteY4" fmla="*/ 682238 h 1035663"/>
                <a:gd name="connsiteX5" fmla="*/ 1363008 w 1363008"/>
                <a:gd name="connsiteY5" fmla="*/ 696648 h 1035663"/>
                <a:gd name="connsiteX6" fmla="*/ 1360699 w 1363008"/>
                <a:gd name="connsiteY6" fmla="*/ 698086 h 1035663"/>
                <a:gd name="connsiteX7" fmla="*/ 1323209 w 1363008"/>
                <a:gd name="connsiteY7" fmla="*/ 984334 h 1035663"/>
                <a:gd name="connsiteX8" fmla="*/ 1147541 w 1363008"/>
                <a:gd name="connsiteY8" fmla="*/ 392985 h 1035663"/>
                <a:gd name="connsiteX9" fmla="*/ 50105 w 1363008"/>
                <a:gd name="connsiteY9" fmla="*/ 1035663 h 1035663"/>
                <a:gd name="connsiteX10" fmla="*/ 2760 w 1363008"/>
                <a:gd name="connsiteY10" fmla="*/ 698366 h 1035663"/>
                <a:gd name="connsiteX11" fmla="*/ 0 w 1363008"/>
                <a:gd name="connsiteY11" fmla="*/ 696648 h 1035663"/>
                <a:gd name="connsiteX12" fmla="*/ 1580 w 1363008"/>
                <a:gd name="connsiteY12" fmla="*/ 680629 h 1035663"/>
                <a:gd name="connsiteX13" fmla="*/ 0 w 1363008"/>
                <a:gd name="connsiteY13" fmla="*/ 656873 h 1035663"/>
                <a:gd name="connsiteX14" fmla="*/ 4331 w 1363008"/>
                <a:gd name="connsiteY14" fmla="*/ 652738 h 1035663"/>
                <a:gd name="connsiteX15" fmla="*/ 13846 w 1363008"/>
                <a:gd name="connsiteY15" fmla="*/ 556249 h 1035663"/>
                <a:gd name="connsiteX16" fmla="*/ 681504 w 1363008"/>
                <a:gd name="connsiteY16" fmla="*/ 0 h 10356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63008" h="1035663">
                  <a:moveTo>
                    <a:pt x="681504" y="0"/>
                  </a:moveTo>
                  <a:cubicBezTo>
                    <a:pt x="1163240" y="0"/>
                    <a:pt x="1285615" y="238799"/>
                    <a:pt x="1349162" y="556249"/>
                  </a:cubicBezTo>
                  <a:lnTo>
                    <a:pt x="1358825" y="654229"/>
                  </a:lnTo>
                  <a:lnTo>
                    <a:pt x="1363008" y="656873"/>
                  </a:lnTo>
                  <a:cubicBezTo>
                    <a:pt x="1362534" y="665328"/>
                    <a:pt x="1362061" y="673783"/>
                    <a:pt x="1361587" y="682238"/>
                  </a:cubicBezTo>
                  <a:lnTo>
                    <a:pt x="1363008" y="696648"/>
                  </a:lnTo>
                  <a:lnTo>
                    <a:pt x="1360699" y="698086"/>
                  </a:lnTo>
                  <a:cubicBezTo>
                    <a:pt x="1360726" y="724358"/>
                    <a:pt x="1364457" y="831062"/>
                    <a:pt x="1323209" y="984334"/>
                  </a:cubicBezTo>
                  <a:cubicBezTo>
                    <a:pt x="1263695" y="845995"/>
                    <a:pt x="1287759" y="603858"/>
                    <a:pt x="1147541" y="392985"/>
                  </a:cubicBezTo>
                  <a:cubicBezTo>
                    <a:pt x="914190" y="961045"/>
                    <a:pt x="161879" y="215711"/>
                    <a:pt x="50105" y="1035663"/>
                  </a:cubicBezTo>
                  <a:cubicBezTo>
                    <a:pt x="6983" y="867139"/>
                    <a:pt x="7253" y="768465"/>
                    <a:pt x="2760" y="698366"/>
                  </a:cubicBezTo>
                  <a:lnTo>
                    <a:pt x="0" y="696648"/>
                  </a:lnTo>
                  <a:lnTo>
                    <a:pt x="1580" y="680629"/>
                  </a:lnTo>
                  <a:lnTo>
                    <a:pt x="0" y="656873"/>
                  </a:lnTo>
                  <a:lnTo>
                    <a:pt x="4331" y="652738"/>
                  </a:lnTo>
                  <a:lnTo>
                    <a:pt x="13846" y="556249"/>
                  </a:lnTo>
                  <a:cubicBezTo>
                    <a:pt x="77394" y="238799"/>
                    <a:pt x="199768" y="0"/>
                    <a:pt x="681504" y="0"/>
                  </a:cubicBezTo>
                  <a:close/>
                </a:path>
              </a:pathLst>
            </a:custGeom>
            <a:solidFill>
              <a:sysClr val="windowText" lastClr="000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1" name="Freeform 140"/>
            <p:cNvSpPr/>
            <p:nvPr/>
          </p:nvSpPr>
          <p:spPr>
            <a:xfrm>
              <a:off x="6057455" y="2005675"/>
              <a:ext cx="329463" cy="179551"/>
            </a:xfrm>
            <a:custGeom>
              <a:avLst/>
              <a:gdLst>
                <a:gd name="connsiteX0" fmla="*/ 164731 w 329463"/>
                <a:gd name="connsiteY0" fmla="*/ 0 h 179551"/>
                <a:gd name="connsiteX1" fmla="*/ 287933 w 329463"/>
                <a:gd name="connsiteY1" fmla="*/ 12060 h 179551"/>
                <a:gd name="connsiteX2" fmla="*/ 319973 w 329463"/>
                <a:gd name="connsiteY2" fmla="*/ 22533 h 179551"/>
                <a:gd name="connsiteX3" fmla="*/ 329463 w 329463"/>
                <a:gd name="connsiteY3" fmla="*/ 45445 h 179551"/>
                <a:gd name="connsiteX4" fmla="*/ 329463 w 329463"/>
                <a:gd name="connsiteY4" fmla="*/ 119711 h 179551"/>
                <a:gd name="connsiteX5" fmla="*/ 269623 w 329463"/>
                <a:gd name="connsiteY5" fmla="*/ 179551 h 179551"/>
                <a:gd name="connsiteX6" fmla="*/ 59840 w 329463"/>
                <a:gd name="connsiteY6" fmla="*/ 179551 h 179551"/>
                <a:gd name="connsiteX7" fmla="*/ 0 w 329463"/>
                <a:gd name="connsiteY7" fmla="*/ 119711 h 179551"/>
                <a:gd name="connsiteX8" fmla="*/ 0 w 329463"/>
                <a:gd name="connsiteY8" fmla="*/ 45445 h 179551"/>
                <a:gd name="connsiteX9" fmla="*/ 9491 w 329463"/>
                <a:gd name="connsiteY9" fmla="*/ 22533 h 179551"/>
                <a:gd name="connsiteX10" fmla="*/ 41530 w 329463"/>
                <a:gd name="connsiteY10" fmla="*/ 12060 h 179551"/>
                <a:gd name="connsiteX11" fmla="*/ 164731 w 329463"/>
                <a:gd name="connsiteY11" fmla="*/ 0 h 1795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29463" h="179551">
                  <a:moveTo>
                    <a:pt x="164731" y="0"/>
                  </a:moveTo>
                  <a:cubicBezTo>
                    <a:pt x="208433" y="0"/>
                    <a:pt x="250066" y="4294"/>
                    <a:pt x="287933" y="12060"/>
                  </a:cubicBezTo>
                  <a:lnTo>
                    <a:pt x="319973" y="22533"/>
                  </a:lnTo>
                  <a:lnTo>
                    <a:pt x="329463" y="45445"/>
                  </a:lnTo>
                  <a:lnTo>
                    <a:pt x="329463" y="119711"/>
                  </a:lnTo>
                  <a:cubicBezTo>
                    <a:pt x="329463" y="152760"/>
                    <a:pt x="302672" y="179551"/>
                    <a:pt x="269623" y="179551"/>
                  </a:cubicBezTo>
                  <a:lnTo>
                    <a:pt x="59840" y="179551"/>
                  </a:lnTo>
                  <a:cubicBezTo>
                    <a:pt x="26791" y="179551"/>
                    <a:pt x="0" y="152760"/>
                    <a:pt x="0" y="119711"/>
                  </a:cubicBezTo>
                  <a:lnTo>
                    <a:pt x="0" y="45445"/>
                  </a:lnTo>
                  <a:lnTo>
                    <a:pt x="9491" y="22533"/>
                  </a:lnTo>
                  <a:lnTo>
                    <a:pt x="41530" y="12060"/>
                  </a:lnTo>
                  <a:cubicBezTo>
                    <a:pt x="79397" y="4294"/>
                    <a:pt x="121030" y="0"/>
                    <a:pt x="164731" y="0"/>
                  </a:cubicBezTo>
                  <a:close/>
                </a:path>
              </a:pathLst>
            </a:custGeom>
            <a:noFill/>
            <a:ln w="285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2" name="Freeform 141"/>
            <p:cNvSpPr/>
            <p:nvPr/>
          </p:nvSpPr>
          <p:spPr>
            <a:xfrm>
              <a:off x="6609201" y="2005675"/>
              <a:ext cx="329463" cy="179551"/>
            </a:xfrm>
            <a:custGeom>
              <a:avLst/>
              <a:gdLst>
                <a:gd name="connsiteX0" fmla="*/ 164731 w 329463"/>
                <a:gd name="connsiteY0" fmla="*/ 0 h 179551"/>
                <a:gd name="connsiteX1" fmla="*/ 287933 w 329463"/>
                <a:gd name="connsiteY1" fmla="*/ 12060 h 179551"/>
                <a:gd name="connsiteX2" fmla="*/ 319973 w 329463"/>
                <a:gd name="connsiteY2" fmla="*/ 22533 h 179551"/>
                <a:gd name="connsiteX3" fmla="*/ 329463 w 329463"/>
                <a:gd name="connsiteY3" fmla="*/ 45445 h 179551"/>
                <a:gd name="connsiteX4" fmla="*/ 329463 w 329463"/>
                <a:gd name="connsiteY4" fmla="*/ 119711 h 179551"/>
                <a:gd name="connsiteX5" fmla="*/ 269623 w 329463"/>
                <a:gd name="connsiteY5" fmla="*/ 179551 h 179551"/>
                <a:gd name="connsiteX6" fmla="*/ 59840 w 329463"/>
                <a:gd name="connsiteY6" fmla="*/ 179551 h 179551"/>
                <a:gd name="connsiteX7" fmla="*/ 0 w 329463"/>
                <a:gd name="connsiteY7" fmla="*/ 119711 h 179551"/>
                <a:gd name="connsiteX8" fmla="*/ 0 w 329463"/>
                <a:gd name="connsiteY8" fmla="*/ 45445 h 179551"/>
                <a:gd name="connsiteX9" fmla="*/ 9491 w 329463"/>
                <a:gd name="connsiteY9" fmla="*/ 22533 h 179551"/>
                <a:gd name="connsiteX10" fmla="*/ 41530 w 329463"/>
                <a:gd name="connsiteY10" fmla="*/ 12060 h 179551"/>
                <a:gd name="connsiteX11" fmla="*/ 164731 w 329463"/>
                <a:gd name="connsiteY11" fmla="*/ 0 h 1795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29463" h="179551">
                  <a:moveTo>
                    <a:pt x="164731" y="0"/>
                  </a:moveTo>
                  <a:cubicBezTo>
                    <a:pt x="208433" y="0"/>
                    <a:pt x="250066" y="4294"/>
                    <a:pt x="287933" y="12060"/>
                  </a:cubicBezTo>
                  <a:lnTo>
                    <a:pt x="319973" y="22533"/>
                  </a:lnTo>
                  <a:lnTo>
                    <a:pt x="329463" y="45445"/>
                  </a:lnTo>
                  <a:lnTo>
                    <a:pt x="329463" y="119711"/>
                  </a:lnTo>
                  <a:cubicBezTo>
                    <a:pt x="329463" y="152760"/>
                    <a:pt x="302672" y="179551"/>
                    <a:pt x="269623" y="179551"/>
                  </a:cubicBezTo>
                  <a:lnTo>
                    <a:pt x="59840" y="179551"/>
                  </a:lnTo>
                  <a:cubicBezTo>
                    <a:pt x="26791" y="179551"/>
                    <a:pt x="0" y="152760"/>
                    <a:pt x="0" y="119711"/>
                  </a:cubicBezTo>
                  <a:lnTo>
                    <a:pt x="0" y="45445"/>
                  </a:lnTo>
                  <a:lnTo>
                    <a:pt x="9491" y="22533"/>
                  </a:lnTo>
                  <a:lnTo>
                    <a:pt x="41530" y="12060"/>
                  </a:lnTo>
                  <a:cubicBezTo>
                    <a:pt x="79397" y="4294"/>
                    <a:pt x="121030" y="0"/>
                    <a:pt x="164731" y="0"/>
                  </a:cubicBezTo>
                  <a:close/>
                </a:path>
              </a:pathLst>
            </a:custGeom>
            <a:noFill/>
            <a:ln w="285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3" name="Arc 142"/>
            <p:cNvSpPr/>
            <p:nvPr/>
          </p:nvSpPr>
          <p:spPr>
            <a:xfrm>
              <a:off x="6311746" y="2056932"/>
              <a:ext cx="382515" cy="286595"/>
            </a:xfrm>
            <a:prstGeom prst="arc">
              <a:avLst>
                <a:gd name="adj1" fmla="val 13428075"/>
                <a:gd name="adj2" fmla="val 18757687"/>
              </a:avLst>
            </a:prstGeom>
            <a:noFill/>
            <a:ln w="285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44" name="Group 143"/>
            <p:cNvGrpSpPr/>
            <p:nvPr/>
          </p:nvGrpSpPr>
          <p:grpSpPr>
            <a:xfrm>
              <a:off x="5503268" y="2986852"/>
              <a:ext cx="1928932" cy="1418761"/>
              <a:chOff x="3420912" y="2988971"/>
              <a:chExt cx="1928932" cy="1418761"/>
            </a:xfrm>
          </p:grpSpPr>
          <p:sp>
            <p:nvSpPr>
              <p:cNvPr id="146" name="Freeform 145"/>
              <p:cNvSpPr/>
              <p:nvPr/>
            </p:nvSpPr>
            <p:spPr>
              <a:xfrm rot="16200000">
                <a:off x="3675997" y="2733886"/>
                <a:ext cx="1418761" cy="1928932"/>
              </a:xfrm>
              <a:custGeom>
                <a:avLst/>
                <a:gdLst>
                  <a:gd name="connsiteX0" fmla="*/ 1418761 w 1418761"/>
                  <a:gd name="connsiteY0" fmla="*/ 759986 h 1928932"/>
                  <a:gd name="connsiteX1" fmla="*/ 1414643 w 1418761"/>
                  <a:gd name="connsiteY1" fmla="*/ 782806 h 1928932"/>
                  <a:gd name="connsiteX2" fmla="*/ 1402202 w 1418761"/>
                  <a:gd name="connsiteY2" fmla="*/ 995095 h 1928932"/>
                  <a:gd name="connsiteX3" fmla="*/ 1414601 w 1418761"/>
                  <a:gd name="connsiteY3" fmla="*/ 1206666 h 1928932"/>
                  <a:gd name="connsiteX4" fmla="*/ 1339071 w 1418761"/>
                  <a:gd name="connsiteY4" fmla="*/ 1221254 h 1928932"/>
                  <a:gd name="connsiteX5" fmla="*/ 1333436 w 1418761"/>
                  <a:gd name="connsiteY5" fmla="*/ 1277392 h 1928932"/>
                  <a:gd name="connsiteX6" fmla="*/ 1087717 w 1418761"/>
                  <a:gd name="connsiteY6" fmla="*/ 1885121 h 1928932"/>
                  <a:gd name="connsiteX7" fmla="*/ 0 w 1418761"/>
                  <a:gd name="connsiteY7" fmla="*/ 1916866 h 1928932"/>
                  <a:gd name="connsiteX8" fmla="*/ 800 w 1418761"/>
                  <a:gd name="connsiteY8" fmla="*/ 1432730 h 1928932"/>
                  <a:gd name="connsiteX9" fmla="*/ 1493 w 1418761"/>
                  <a:gd name="connsiteY9" fmla="*/ 1013321 h 1928932"/>
                  <a:gd name="connsiteX10" fmla="*/ 24 w 1418761"/>
                  <a:gd name="connsiteY10" fmla="*/ 978836 h 1928932"/>
                  <a:gd name="connsiteX11" fmla="*/ 1552 w 1418761"/>
                  <a:gd name="connsiteY11" fmla="*/ 951167 h 1928932"/>
                  <a:gd name="connsiteX12" fmla="*/ 800 w 1418761"/>
                  <a:gd name="connsiteY12" fmla="*/ 496202 h 1928932"/>
                  <a:gd name="connsiteX13" fmla="*/ 0 w 1418761"/>
                  <a:gd name="connsiteY13" fmla="*/ 12066 h 1928932"/>
                  <a:gd name="connsiteX14" fmla="*/ 1087717 w 1418761"/>
                  <a:gd name="connsiteY14" fmla="*/ 43811 h 1928932"/>
                  <a:gd name="connsiteX15" fmla="*/ 1333436 w 1418761"/>
                  <a:gd name="connsiteY15" fmla="*/ 651540 h 1928932"/>
                  <a:gd name="connsiteX16" fmla="*/ 1342799 w 1418761"/>
                  <a:gd name="connsiteY16" fmla="*/ 744810 h 19289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418761" h="1928932">
                    <a:moveTo>
                      <a:pt x="1418761" y="759986"/>
                    </a:moveTo>
                    <a:lnTo>
                      <a:pt x="1414643" y="782806"/>
                    </a:lnTo>
                    <a:cubicBezTo>
                      <a:pt x="1406485" y="851377"/>
                      <a:pt x="1402202" y="922375"/>
                      <a:pt x="1402202" y="995095"/>
                    </a:cubicBezTo>
                    <a:lnTo>
                      <a:pt x="1414601" y="1206666"/>
                    </a:lnTo>
                    <a:lnTo>
                      <a:pt x="1339071" y="1221254"/>
                    </a:lnTo>
                    <a:lnTo>
                      <a:pt x="1333436" y="1277392"/>
                    </a:lnTo>
                    <a:cubicBezTo>
                      <a:pt x="1287634" y="1716932"/>
                      <a:pt x="1246628" y="1849974"/>
                      <a:pt x="1087717" y="1885121"/>
                    </a:cubicBezTo>
                    <a:cubicBezTo>
                      <a:pt x="850028" y="1910518"/>
                      <a:pt x="307538" y="1948616"/>
                      <a:pt x="0" y="1916866"/>
                    </a:cubicBezTo>
                    <a:cubicBezTo>
                      <a:pt x="267" y="1759722"/>
                      <a:pt x="534" y="1596226"/>
                      <a:pt x="800" y="1432730"/>
                    </a:cubicBezTo>
                    <a:lnTo>
                      <a:pt x="1493" y="1013321"/>
                    </a:lnTo>
                    <a:lnTo>
                      <a:pt x="24" y="978836"/>
                    </a:lnTo>
                    <a:lnTo>
                      <a:pt x="1552" y="951167"/>
                    </a:lnTo>
                    <a:lnTo>
                      <a:pt x="800" y="496202"/>
                    </a:lnTo>
                    <a:cubicBezTo>
                      <a:pt x="534" y="332706"/>
                      <a:pt x="267" y="169211"/>
                      <a:pt x="0" y="12066"/>
                    </a:cubicBezTo>
                    <a:cubicBezTo>
                      <a:pt x="307538" y="-19684"/>
                      <a:pt x="850028" y="18414"/>
                      <a:pt x="1087717" y="43811"/>
                    </a:cubicBezTo>
                    <a:cubicBezTo>
                      <a:pt x="1246628" y="78958"/>
                      <a:pt x="1287634" y="212000"/>
                      <a:pt x="1333436" y="651540"/>
                    </a:cubicBezTo>
                    <a:lnTo>
                      <a:pt x="1342799" y="744810"/>
                    </a:lnTo>
                    <a:close/>
                  </a:path>
                </a:pathLst>
              </a:custGeom>
              <a:solidFill>
                <a:sysClr val="window" lastClr="FFFFFF">
                  <a:lumMod val="95000"/>
                </a:sys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7" name="Freeform 146"/>
              <p:cNvSpPr/>
              <p:nvPr/>
            </p:nvSpPr>
            <p:spPr>
              <a:xfrm rot="16200000">
                <a:off x="3759948" y="3088519"/>
                <a:ext cx="1314358" cy="1324067"/>
              </a:xfrm>
              <a:custGeom>
                <a:avLst/>
                <a:gdLst>
                  <a:gd name="connsiteX0" fmla="*/ 1314358 w 1314358"/>
                  <a:gd name="connsiteY0" fmla="*/ 180701 h 1324067"/>
                  <a:gd name="connsiteX1" fmla="*/ 1250997 w 1314358"/>
                  <a:gd name="connsiteY1" fmla="*/ 229442 h 1324067"/>
                  <a:gd name="connsiteX2" fmla="*/ 278120 w 1314358"/>
                  <a:gd name="connsiteY2" fmla="*/ 662033 h 1324067"/>
                  <a:gd name="connsiteX3" fmla="*/ 278121 w 1314358"/>
                  <a:gd name="connsiteY3" fmla="*/ 662033 h 1324067"/>
                  <a:gd name="connsiteX4" fmla="*/ 1250998 w 1314358"/>
                  <a:gd name="connsiteY4" fmla="*/ 1094624 h 1324067"/>
                  <a:gd name="connsiteX5" fmla="*/ 1312520 w 1314358"/>
                  <a:gd name="connsiteY5" fmla="*/ 1141950 h 1324067"/>
                  <a:gd name="connsiteX6" fmla="*/ 1297512 w 1314358"/>
                  <a:gd name="connsiteY6" fmla="*/ 1242693 h 1324067"/>
                  <a:gd name="connsiteX7" fmla="*/ 1281314 w 1314358"/>
                  <a:gd name="connsiteY7" fmla="*/ 1324067 h 1324067"/>
                  <a:gd name="connsiteX8" fmla="*/ 1154393 w 1314358"/>
                  <a:gd name="connsiteY8" fmla="*/ 1305620 h 1324067"/>
                  <a:gd name="connsiteX9" fmla="*/ 314965 w 1314358"/>
                  <a:gd name="connsiteY9" fmla="*/ 1260450 h 1324067"/>
                  <a:gd name="connsiteX10" fmla="*/ 12387 w 1314358"/>
                  <a:gd name="connsiteY10" fmla="*/ 1265824 h 1324067"/>
                  <a:gd name="connsiteX11" fmla="*/ 10 w 1314358"/>
                  <a:gd name="connsiteY11" fmla="*/ 1266500 h 1324067"/>
                  <a:gd name="connsiteX12" fmla="*/ 245 w 1314358"/>
                  <a:gd name="connsiteY12" fmla="*/ 1122584 h 1324067"/>
                  <a:gd name="connsiteX13" fmla="*/ 1019 w 1314358"/>
                  <a:gd name="connsiteY13" fmla="*/ 654320 h 1324067"/>
                  <a:gd name="connsiteX14" fmla="*/ 245 w 1314358"/>
                  <a:gd name="connsiteY14" fmla="*/ 186056 h 1324067"/>
                  <a:gd name="connsiteX15" fmla="*/ 0 w 1314358"/>
                  <a:gd name="connsiteY15" fmla="*/ 36169 h 1324067"/>
                  <a:gd name="connsiteX16" fmla="*/ 121594 w 1314358"/>
                  <a:gd name="connsiteY16" fmla="*/ 42818 h 1324067"/>
                  <a:gd name="connsiteX17" fmla="*/ 424171 w 1314358"/>
                  <a:gd name="connsiteY17" fmla="*/ 48191 h 1324067"/>
                  <a:gd name="connsiteX18" fmla="*/ 1263599 w 1314358"/>
                  <a:gd name="connsiteY18" fmla="*/ 3022 h 1324067"/>
                  <a:gd name="connsiteX19" fmla="*/ 1284385 w 1314358"/>
                  <a:gd name="connsiteY19" fmla="*/ 0 h 1324067"/>
                  <a:gd name="connsiteX20" fmla="*/ 1297512 w 1314358"/>
                  <a:gd name="connsiteY20" fmla="*/ 65948 h 1324067"/>
                  <a:gd name="connsiteX21" fmla="*/ 1313188 w 1314358"/>
                  <a:gd name="connsiteY21" fmla="*/ 171177 h 13240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314358" h="1324067">
                    <a:moveTo>
                      <a:pt x="1314358" y="180701"/>
                    </a:moveTo>
                    <a:lnTo>
                      <a:pt x="1250997" y="229442"/>
                    </a:lnTo>
                    <a:cubicBezTo>
                      <a:pt x="842232" y="535899"/>
                      <a:pt x="613656" y="592889"/>
                      <a:pt x="278120" y="662033"/>
                    </a:cubicBezTo>
                    <a:lnTo>
                      <a:pt x="278121" y="662033"/>
                    </a:lnTo>
                    <a:cubicBezTo>
                      <a:pt x="613657" y="731178"/>
                      <a:pt x="842233" y="788167"/>
                      <a:pt x="1250998" y="1094624"/>
                    </a:cubicBezTo>
                    <a:lnTo>
                      <a:pt x="1312520" y="1141950"/>
                    </a:lnTo>
                    <a:lnTo>
                      <a:pt x="1297512" y="1242693"/>
                    </a:lnTo>
                    <a:lnTo>
                      <a:pt x="1281314" y="1324067"/>
                    </a:lnTo>
                    <a:lnTo>
                      <a:pt x="1154393" y="1305620"/>
                    </a:lnTo>
                    <a:cubicBezTo>
                      <a:pt x="914774" y="1277102"/>
                      <a:pt x="625908" y="1260450"/>
                      <a:pt x="314965" y="1260450"/>
                    </a:cubicBezTo>
                    <a:cubicBezTo>
                      <a:pt x="211318" y="1260450"/>
                      <a:pt x="110123" y="1262300"/>
                      <a:pt x="12387" y="1265824"/>
                    </a:cubicBezTo>
                    <a:lnTo>
                      <a:pt x="10" y="1266500"/>
                    </a:lnTo>
                    <a:lnTo>
                      <a:pt x="245" y="1122584"/>
                    </a:lnTo>
                    <a:lnTo>
                      <a:pt x="1019" y="654320"/>
                    </a:lnTo>
                    <a:lnTo>
                      <a:pt x="245" y="186056"/>
                    </a:lnTo>
                    <a:lnTo>
                      <a:pt x="0" y="36169"/>
                    </a:lnTo>
                    <a:lnTo>
                      <a:pt x="121594" y="42818"/>
                    </a:lnTo>
                    <a:cubicBezTo>
                      <a:pt x="219329" y="46341"/>
                      <a:pt x="320524" y="48191"/>
                      <a:pt x="424171" y="48191"/>
                    </a:cubicBezTo>
                    <a:cubicBezTo>
                      <a:pt x="735114" y="48191"/>
                      <a:pt x="1023980" y="31539"/>
                      <a:pt x="1263599" y="3022"/>
                    </a:cubicBezTo>
                    <a:lnTo>
                      <a:pt x="1284385" y="0"/>
                    </a:lnTo>
                    <a:lnTo>
                      <a:pt x="1297512" y="65948"/>
                    </a:lnTo>
                    <a:cubicBezTo>
                      <a:pt x="1302984" y="98019"/>
                      <a:pt x="1308159" y="133010"/>
                      <a:pt x="1313188" y="171177"/>
                    </a:cubicBezTo>
                    <a:close/>
                  </a:path>
                </a:pathLst>
              </a:custGeom>
              <a:solidFill>
                <a:sysClr val="windowText" lastClr="000000">
                  <a:lumMod val="50000"/>
                  <a:lumOff val="50000"/>
                </a:sys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45" name="Freeform 144"/>
            <p:cNvSpPr/>
            <p:nvPr/>
          </p:nvSpPr>
          <p:spPr>
            <a:xfrm flipH="1">
              <a:off x="6498099" y="1157004"/>
              <a:ext cx="934101" cy="3250726"/>
            </a:xfrm>
            <a:custGeom>
              <a:avLst/>
              <a:gdLst>
                <a:gd name="connsiteX0" fmla="*/ 934101 w 934101"/>
                <a:gd name="connsiteY0" fmla="*/ 0 h 3250726"/>
                <a:gd name="connsiteX1" fmla="*/ 778607 w 934101"/>
                <a:gd name="connsiteY1" fmla="*/ 10292 h 3250726"/>
                <a:gd name="connsiteX2" fmla="*/ 275342 w 934101"/>
                <a:gd name="connsiteY2" fmla="*/ 555660 h 3250726"/>
                <a:gd name="connsiteX3" fmla="*/ 265679 w 934101"/>
                <a:gd name="connsiteY3" fmla="*/ 653640 h 3250726"/>
                <a:gd name="connsiteX4" fmla="*/ 261496 w 934101"/>
                <a:gd name="connsiteY4" fmla="*/ 656284 h 3250726"/>
                <a:gd name="connsiteX5" fmla="*/ 262917 w 934101"/>
                <a:gd name="connsiteY5" fmla="*/ 681649 h 3250726"/>
                <a:gd name="connsiteX6" fmla="*/ 261496 w 934101"/>
                <a:gd name="connsiteY6" fmla="*/ 696059 h 3250726"/>
                <a:gd name="connsiteX7" fmla="*/ 263805 w 934101"/>
                <a:gd name="connsiteY7" fmla="*/ 697497 h 3250726"/>
                <a:gd name="connsiteX8" fmla="*/ 260399 w 934101"/>
                <a:gd name="connsiteY8" fmla="*/ 734656 h 3250726"/>
                <a:gd name="connsiteX9" fmla="*/ 252544 w 934101"/>
                <a:gd name="connsiteY9" fmla="*/ 738266 h 3250726"/>
                <a:gd name="connsiteX10" fmla="*/ 153834 w 934101"/>
                <a:gd name="connsiteY10" fmla="*/ 929537 h 3250726"/>
                <a:gd name="connsiteX11" fmla="*/ 265680 w 934101"/>
                <a:gd name="connsiteY11" fmla="*/ 1113141 h 3250726"/>
                <a:gd name="connsiteX12" fmla="*/ 313488 w 934101"/>
                <a:gd name="connsiteY12" fmla="*/ 1131461 h 3250726"/>
                <a:gd name="connsiteX13" fmla="*/ 343481 w 934101"/>
                <a:gd name="connsiteY13" fmla="*/ 1243958 h 3250726"/>
                <a:gd name="connsiteX14" fmla="*/ 402611 w 934101"/>
                <a:gd name="connsiteY14" fmla="*/ 1394142 h 3250726"/>
                <a:gd name="connsiteX15" fmla="*/ 413244 w 934101"/>
                <a:gd name="connsiteY15" fmla="*/ 1413158 h 3250726"/>
                <a:gd name="connsiteX16" fmla="*/ 414054 w 934101"/>
                <a:gd name="connsiteY16" fmla="*/ 1415164 h 3250726"/>
                <a:gd name="connsiteX17" fmla="*/ 418179 w 934101"/>
                <a:gd name="connsiteY17" fmla="*/ 1421983 h 3250726"/>
                <a:gd name="connsiteX18" fmla="*/ 479660 w 934101"/>
                <a:gd name="connsiteY18" fmla="*/ 1531935 h 3250726"/>
                <a:gd name="connsiteX19" fmla="*/ 498939 w 934101"/>
                <a:gd name="connsiteY19" fmla="*/ 1555514 h 3250726"/>
                <a:gd name="connsiteX20" fmla="*/ 506691 w 934101"/>
                <a:gd name="connsiteY20" fmla="*/ 1568331 h 3250726"/>
                <a:gd name="connsiteX21" fmla="*/ 525918 w 934101"/>
                <a:gd name="connsiteY21" fmla="*/ 1588512 h 3250726"/>
                <a:gd name="connsiteX22" fmla="*/ 575800 w 934101"/>
                <a:gd name="connsiteY22" fmla="*/ 1649519 h 3250726"/>
                <a:gd name="connsiteX23" fmla="*/ 606692 w 934101"/>
                <a:gd name="connsiteY23" fmla="*/ 1673288 h 3250726"/>
                <a:gd name="connsiteX24" fmla="*/ 624697 w 934101"/>
                <a:gd name="connsiteY24" fmla="*/ 1692185 h 3250726"/>
                <a:gd name="connsiteX25" fmla="*/ 684258 w 934101"/>
                <a:gd name="connsiteY25" fmla="*/ 1732967 h 3250726"/>
                <a:gd name="connsiteX26" fmla="*/ 692198 w 934101"/>
                <a:gd name="connsiteY26" fmla="*/ 1739076 h 3250726"/>
                <a:gd name="connsiteX27" fmla="*/ 736965 w 934101"/>
                <a:gd name="connsiteY27" fmla="*/ 1760020 h 3250726"/>
                <a:gd name="connsiteX28" fmla="*/ 707678 w 934101"/>
                <a:gd name="connsiteY28" fmla="*/ 1911655 h 3250726"/>
                <a:gd name="connsiteX29" fmla="*/ 651539 w 934101"/>
                <a:gd name="connsiteY29" fmla="*/ 1917290 h 3250726"/>
                <a:gd name="connsiteX30" fmla="*/ 43811 w 934101"/>
                <a:gd name="connsiteY30" fmla="*/ 2163009 h 3250726"/>
                <a:gd name="connsiteX31" fmla="*/ 12066 w 934101"/>
                <a:gd name="connsiteY31" fmla="*/ 3250726 h 3250726"/>
                <a:gd name="connsiteX32" fmla="*/ 496202 w 934101"/>
                <a:gd name="connsiteY32" fmla="*/ 3249926 h 3250726"/>
                <a:gd name="connsiteX33" fmla="*/ 915600 w 934101"/>
                <a:gd name="connsiteY33" fmla="*/ 3249233 h 3250726"/>
                <a:gd name="connsiteX34" fmla="*/ 934101 w 934101"/>
                <a:gd name="connsiteY34" fmla="*/ 3250021 h 32507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934101" h="3250726">
                  <a:moveTo>
                    <a:pt x="934101" y="0"/>
                  </a:moveTo>
                  <a:lnTo>
                    <a:pt x="778607" y="10292"/>
                  </a:lnTo>
                  <a:cubicBezTo>
                    <a:pt x="431590" y="60340"/>
                    <a:pt x="330946" y="277891"/>
                    <a:pt x="275342" y="555660"/>
                  </a:cubicBezTo>
                  <a:lnTo>
                    <a:pt x="265679" y="653640"/>
                  </a:lnTo>
                  <a:lnTo>
                    <a:pt x="261496" y="656284"/>
                  </a:lnTo>
                  <a:cubicBezTo>
                    <a:pt x="261970" y="664739"/>
                    <a:pt x="262443" y="673194"/>
                    <a:pt x="262917" y="681649"/>
                  </a:cubicBezTo>
                  <a:lnTo>
                    <a:pt x="261496" y="696059"/>
                  </a:lnTo>
                  <a:lnTo>
                    <a:pt x="263805" y="697497"/>
                  </a:lnTo>
                  <a:lnTo>
                    <a:pt x="260399" y="734656"/>
                  </a:lnTo>
                  <a:lnTo>
                    <a:pt x="252544" y="738266"/>
                  </a:lnTo>
                  <a:cubicBezTo>
                    <a:pt x="189532" y="781006"/>
                    <a:pt x="150971" y="852241"/>
                    <a:pt x="153834" y="929537"/>
                  </a:cubicBezTo>
                  <a:cubicBezTo>
                    <a:pt x="156685" y="1006509"/>
                    <a:pt x="200073" y="1074716"/>
                    <a:pt x="265680" y="1113141"/>
                  </a:cubicBezTo>
                  <a:lnTo>
                    <a:pt x="313488" y="1131461"/>
                  </a:lnTo>
                  <a:lnTo>
                    <a:pt x="343481" y="1243958"/>
                  </a:lnTo>
                  <a:cubicBezTo>
                    <a:pt x="360334" y="1295216"/>
                    <a:pt x="379979" y="1345712"/>
                    <a:pt x="402611" y="1394142"/>
                  </a:cubicBezTo>
                  <a:lnTo>
                    <a:pt x="413244" y="1413158"/>
                  </a:lnTo>
                  <a:lnTo>
                    <a:pt x="414054" y="1415164"/>
                  </a:lnTo>
                  <a:lnTo>
                    <a:pt x="418179" y="1421983"/>
                  </a:lnTo>
                  <a:lnTo>
                    <a:pt x="479660" y="1531935"/>
                  </a:lnTo>
                  <a:lnTo>
                    <a:pt x="498939" y="1555514"/>
                  </a:lnTo>
                  <a:lnTo>
                    <a:pt x="506691" y="1568331"/>
                  </a:lnTo>
                  <a:lnTo>
                    <a:pt x="525918" y="1588512"/>
                  </a:lnTo>
                  <a:lnTo>
                    <a:pt x="575800" y="1649519"/>
                  </a:lnTo>
                  <a:lnTo>
                    <a:pt x="606692" y="1673288"/>
                  </a:lnTo>
                  <a:lnTo>
                    <a:pt x="624697" y="1692185"/>
                  </a:lnTo>
                  <a:lnTo>
                    <a:pt x="684258" y="1732967"/>
                  </a:lnTo>
                  <a:lnTo>
                    <a:pt x="692198" y="1739076"/>
                  </a:lnTo>
                  <a:lnTo>
                    <a:pt x="736965" y="1760020"/>
                  </a:lnTo>
                  <a:lnTo>
                    <a:pt x="707678" y="1911655"/>
                  </a:lnTo>
                  <a:lnTo>
                    <a:pt x="651539" y="1917290"/>
                  </a:lnTo>
                  <a:cubicBezTo>
                    <a:pt x="212000" y="1963092"/>
                    <a:pt x="78958" y="2004098"/>
                    <a:pt x="43811" y="2163009"/>
                  </a:cubicBezTo>
                  <a:cubicBezTo>
                    <a:pt x="18414" y="2400698"/>
                    <a:pt x="-19684" y="2943188"/>
                    <a:pt x="12066" y="3250726"/>
                  </a:cubicBezTo>
                  <a:cubicBezTo>
                    <a:pt x="169210" y="3250459"/>
                    <a:pt x="332706" y="3250192"/>
                    <a:pt x="496202" y="3249926"/>
                  </a:cubicBezTo>
                  <a:lnTo>
                    <a:pt x="915600" y="3249233"/>
                  </a:lnTo>
                  <a:lnTo>
                    <a:pt x="934101" y="3250021"/>
                  </a:lnTo>
                  <a:close/>
                </a:path>
              </a:pathLst>
            </a:custGeom>
            <a:solidFill>
              <a:sysClr val="windowText" lastClr="000000">
                <a:alpha val="15000"/>
              </a:sys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48" name="Group 147" descr=" 87"/>
          <p:cNvGrpSpPr/>
          <p:nvPr/>
        </p:nvGrpSpPr>
        <p:grpSpPr>
          <a:xfrm>
            <a:off x="1302094" y="1006050"/>
            <a:ext cx="1207069" cy="4297633"/>
            <a:chOff x="5515183" y="1006075"/>
            <a:chExt cx="1207069" cy="4297633"/>
          </a:xfrm>
        </p:grpSpPr>
        <p:grpSp>
          <p:nvGrpSpPr>
            <p:cNvPr id="149" name="Group 148"/>
            <p:cNvGrpSpPr/>
            <p:nvPr/>
          </p:nvGrpSpPr>
          <p:grpSpPr>
            <a:xfrm>
              <a:off x="5515183" y="1006075"/>
              <a:ext cx="645316" cy="4216611"/>
              <a:chOff x="1854673" y="1594618"/>
              <a:chExt cx="518286" cy="3386574"/>
            </a:xfrm>
          </p:grpSpPr>
          <p:pic>
            <p:nvPicPr>
              <p:cNvPr id="159" name="Picture 158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935461" y="2356456"/>
                <a:ext cx="356710" cy="395240"/>
              </a:xfrm>
              <a:prstGeom prst="rect">
                <a:avLst/>
              </a:prstGeom>
            </p:spPr>
          </p:pic>
          <p:pic>
            <p:nvPicPr>
              <p:cNvPr id="160" name="Picture 159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954105" y="3193667"/>
                <a:ext cx="319423" cy="427555"/>
              </a:xfrm>
              <a:prstGeom prst="rect">
                <a:avLst/>
              </a:prstGeom>
            </p:spPr>
          </p:pic>
          <p:pic>
            <p:nvPicPr>
              <p:cNvPr id="161" name="Picture 160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942919" y="4612053"/>
                <a:ext cx="341795" cy="369139"/>
              </a:xfrm>
              <a:prstGeom prst="rect">
                <a:avLst/>
              </a:prstGeom>
            </p:spPr>
          </p:pic>
          <p:pic>
            <p:nvPicPr>
              <p:cNvPr id="162" name="Picture 161"/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944162" y="2007702"/>
                <a:ext cx="339309" cy="328123"/>
              </a:xfrm>
              <a:prstGeom prst="rect">
                <a:avLst/>
              </a:prstGeom>
            </p:spPr>
          </p:pic>
          <p:pic>
            <p:nvPicPr>
              <p:cNvPr id="163" name="Picture 162"/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854673" y="3695795"/>
                <a:ext cx="518286" cy="346767"/>
              </a:xfrm>
              <a:prstGeom prst="rect">
                <a:avLst/>
              </a:prstGeom>
            </p:spPr>
          </p:pic>
          <p:pic>
            <p:nvPicPr>
              <p:cNvPr id="164" name="Picture 163"/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976477" y="1594618"/>
                <a:ext cx="274679" cy="379082"/>
              </a:xfrm>
              <a:prstGeom prst="rect">
                <a:avLst/>
              </a:prstGeom>
            </p:spPr>
          </p:pic>
          <p:pic>
            <p:nvPicPr>
              <p:cNvPr id="165" name="Picture 164"/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947890" y="2772327"/>
                <a:ext cx="331852" cy="421340"/>
              </a:xfrm>
              <a:prstGeom prst="rect">
                <a:avLst/>
              </a:prstGeom>
            </p:spPr>
          </p:pic>
          <p:pic>
            <p:nvPicPr>
              <p:cNvPr id="166" name="Picture 165"/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947890" y="4111666"/>
                <a:ext cx="331852" cy="421340"/>
              </a:xfrm>
              <a:prstGeom prst="rect">
                <a:avLst/>
              </a:prstGeom>
            </p:spPr>
          </p:pic>
        </p:grpSp>
        <p:grpSp>
          <p:nvGrpSpPr>
            <p:cNvPr id="150" name="Group 149"/>
            <p:cNvGrpSpPr/>
            <p:nvPr/>
          </p:nvGrpSpPr>
          <p:grpSpPr>
            <a:xfrm>
              <a:off x="6180829" y="1006075"/>
              <a:ext cx="541423" cy="4297633"/>
              <a:chOff x="6180829" y="1006075"/>
              <a:chExt cx="541423" cy="4297633"/>
            </a:xfrm>
          </p:grpSpPr>
          <p:sp>
            <p:nvSpPr>
              <p:cNvPr id="151" name="Rectangle 150"/>
              <p:cNvSpPr>
                <a:spLocks noChangeAspect="1"/>
              </p:cNvSpPr>
              <p:nvPr/>
            </p:nvSpPr>
            <p:spPr>
              <a:xfrm>
                <a:off x="6180829" y="2611575"/>
                <a:ext cx="541423" cy="540000"/>
              </a:xfrm>
              <a:prstGeom prst="rect">
                <a:avLst/>
              </a:prstGeom>
              <a:solidFill>
                <a:srgbClr val="41CB71"/>
              </a:solidFill>
              <a:ln w="38100" cap="flat" cmpd="sng" algn="ctr">
                <a:solidFill>
                  <a:srgbClr val="0070C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2" name="Rectangle 151"/>
              <p:cNvSpPr>
                <a:spLocks noChangeAspect="1"/>
              </p:cNvSpPr>
              <p:nvPr/>
            </p:nvSpPr>
            <p:spPr>
              <a:xfrm>
                <a:off x="6180829" y="3151575"/>
                <a:ext cx="541423" cy="540000"/>
              </a:xfrm>
              <a:prstGeom prst="rect">
                <a:avLst/>
              </a:prstGeom>
              <a:noFill/>
              <a:ln w="38100" cap="flat" cmpd="sng" algn="ctr">
                <a:solidFill>
                  <a:srgbClr val="0070C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3" name="Rectangle 152"/>
              <p:cNvSpPr>
                <a:spLocks noChangeAspect="1"/>
              </p:cNvSpPr>
              <p:nvPr/>
            </p:nvSpPr>
            <p:spPr>
              <a:xfrm>
                <a:off x="6180829" y="3683708"/>
                <a:ext cx="541423" cy="540000"/>
              </a:xfrm>
              <a:prstGeom prst="rect">
                <a:avLst/>
              </a:prstGeom>
              <a:noFill/>
              <a:ln w="38100" cap="flat" cmpd="sng" algn="ctr">
                <a:solidFill>
                  <a:srgbClr val="0070C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4" name="Rectangle 153"/>
              <p:cNvSpPr>
                <a:spLocks noChangeAspect="1"/>
              </p:cNvSpPr>
              <p:nvPr/>
            </p:nvSpPr>
            <p:spPr>
              <a:xfrm>
                <a:off x="6180829" y="4223708"/>
                <a:ext cx="541423" cy="540000"/>
              </a:xfrm>
              <a:prstGeom prst="rect">
                <a:avLst/>
              </a:prstGeom>
              <a:noFill/>
              <a:ln w="38100" cap="flat" cmpd="sng" algn="ctr">
                <a:solidFill>
                  <a:srgbClr val="0070C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5" name="Rectangle 154"/>
              <p:cNvSpPr>
                <a:spLocks noChangeAspect="1"/>
              </p:cNvSpPr>
              <p:nvPr/>
            </p:nvSpPr>
            <p:spPr>
              <a:xfrm>
                <a:off x="6180829" y="4763708"/>
                <a:ext cx="541423" cy="540000"/>
              </a:xfrm>
              <a:prstGeom prst="rect">
                <a:avLst/>
              </a:prstGeom>
              <a:noFill/>
              <a:ln w="38100" cap="flat" cmpd="sng" algn="ctr">
                <a:solidFill>
                  <a:srgbClr val="0070C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6" name="Rectangle 155"/>
              <p:cNvSpPr>
                <a:spLocks noChangeAspect="1"/>
              </p:cNvSpPr>
              <p:nvPr/>
            </p:nvSpPr>
            <p:spPr>
              <a:xfrm>
                <a:off x="6180829" y="2070341"/>
                <a:ext cx="541423" cy="540000"/>
              </a:xfrm>
              <a:prstGeom prst="rect">
                <a:avLst/>
              </a:prstGeom>
              <a:solidFill>
                <a:srgbClr val="41CB71"/>
              </a:solidFill>
              <a:ln w="38100" cap="flat" cmpd="sng" algn="ctr">
                <a:solidFill>
                  <a:srgbClr val="0070C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7" name="Rectangle 156"/>
              <p:cNvSpPr>
                <a:spLocks noChangeAspect="1"/>
              </p:cNvSpPr>
              <p:nvPr/>
            </p:nvSpPr>
            <p:spPr>
              <a:xfrm>
                <a:off x="6180829" y="1538208"/>
                <a:ext cx="541423" cy="540000"/>
              </a:xfrm>
              <a:prstGeom prst="rect">
                <a:avLst/>
              </a:prstGeom>
              <a:noFill/>
              <a:ln w="38100" cap="flat" cmpd="sng" algn="ctr">
                <a:solidFill>
                  <a:srgbClr val="0070C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8" name="Rectangle 157"/>
              <p:cNvSpPr>
                <a:spLocks noChangeAspect="1"/>
              </p:cNvSpPr>
              <p:nvPr/>
            </p:nvSpPr>
            <p:spPr>
              <a:xfrm>
                <a:off x="6180829" y="1006075"/>
                <a:ext cx="541423" cy="540000"/>
              </a:xfrm>
              <a:prstGeom prst="rect">
                <a:avLst/>
              </a:prstGeom>
              <a:solidFill>
                <a:srgbClr val="41CB71"/>
              </a:solidFill>
              <a:ln w="38100" cap="flat" cmpd="sng" algn="ctr">
                <a:solidFill>
                  <a:srgbClr val="0070C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67" name="Group 166"/>
          <p:cNvGrpSpPr/>
          <p:nvPr/>
        </p:nvGrpSpPr>
        <p:grpSpPr>
          <a:xfrm>
            <a:off x="8630253" y="1006075"/>
            <a:ext cx="1232188" cy="5156643"/>
            <a:chOff x="8191212" y="1006174"/>
            <a:chExt cx="1232188" cy="5156643"/>
          </a:xfrm>
        </p:grpSpPr>
        <p:grpSp>
          <p:nvGrpSpPr>
            <p:cNvPr id="168" name="Group 167"/>
            <p:cNvGrpSpPr/>
            <p:nvPr/>
          </p:nvGrpSpPr>
          <p:grpSpPr>
            <a:xfrm>
              <a:off x="8191212" y="1006174"/>
              <a:ext cx="1207069" cy="4297633"/>
              <a:chOff x="5515183" y="1006075"/>
              <a:chExt cx="1207069" cy="4297633"/>
            </a:xfrm>
          </p:grpSpPr>
          <p:grpSp>
            <p:nvGrpSpPr>
              <p:cNvPr id="170" name="Group 169"/>
              <p:cNvGrpSpPr/>
              <p:nvPr/>
            </p:nvGrpSpPr>
            <p:grpSpPr>
              <a:xfrm>
                <a:off x="5515183" y="1006075"/>
                <a:ext cx="645316" cy="4216611"/>
                <a:chOff x="1854673" y="1594618"/>
                <a:chExt cx="518286" cy="3386574"/>
              </a:xfrm>
            </p:grpSpPr>
            <p:pic>
              <p:nvPicPr>
                <p:cNvPr id="180" name="Picture 179"/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935461" y="2356456"/>
                  <a:ext cx="356710" cy="395240"/>
                </a:xfrm>
                <a:prstGeom prst="rect">
                  <a:avLst/>
                </a:prstGeom>
              </p:spPr>
            </p:pic>
            <p:pic>
              <p:nvPicPr>
                <p:cNvPr id="181" name="Picture 180"/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1954105" y="3193667"/>
                  <a:ext cx="319423" cy="427555"/>
                </a:xfrm>
                <a:prstGeom prst="rect">
                  <a:avLst/>
                </a:prstGeom>
              </p:spPr>
            </p:pic>
            <p:pic>
              <p:nvPicPr>
                <p:cNvPr id="182" name="Picture 181"/>
                <p:cNvPicPr>
                  <a:picLocks noChangeAspect="1"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942919" y="4612053"/>
                  <a:ext cx="341795" cy="369139"/>
                </a:xfrm>
                <a:prstGeom prst="rect">
                  <a:avLst/>
                </a:prstGeom>
              </p:spPr>
            </p:pic>
            <p:pic>
              <p:nvPicPr>
                <p:cNvPr id="183" name="Picture 182"/>
                <p:cNvPicPr>
                  <a:picLocks noChangeAspect="1"/>
                </p:cNvPicPr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944162" y="2007702"/>
                  <a:ext cx="339309" cy="328123"/>
                </a:xfrm>
                <a:prstGeom prst="rect">
                  <a:avLst/>
                </a:prstGeom>
              </p:spPr>
            </p:pic>
            <p:pic>
              <p:nvPicPr>
                <p:cNvPr id="184" name="Picture 183"/>
                <p:cNvPicPr>
                  <a:picLocks noChangeAspect="1"/>
                </p:cNvPicPr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854673" y="3695795"/>
                  <a:ext cx="518286" cy="346767"/>
                </a:xfrm>
                <a:prstGeom prst="rect">
                  <a:avLst/>
                </a:prstGeom>
              </p:spPr>
            </p:pic>
            <p:pic>
              <p:nvPicPr>
                <p:cNvPr id="185" name="Picture 184"/>
                <p:cNvPicPr>
                  <a:picLocks noChangeAspect="1"/>
                </p:cNvPicPr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1976477" y="1594618"/>
                  <a:ext cx="274679" cy="379082"/>
                </a:xfrm>
                <a:prstGeom prst="rect">
                  <a:avLst/>
                </a:prstGeom>
              </p:spPr>
            </p:pic>
            <p:pic>
              <p:nvPicPr>
                <p:cNvPr id="186" name="Picture 185"/>
                <p:cNvPicPr>
                  <a:picLocks noChangeAspect="1"/>
                </p:cNvPicPr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947890" y="2772327"/>
                  <a:ext cx="331852" cy="421340"/>
                </a:xfrm>
                <a:prstGeom prst="rect">
                  <a:avLst/>
                </a:prstGeom>
              </p:spPr>
            </p:pic>
            <p:pic>
              <p:nvPicPr>
                <p:cNvPr id="187" name="Picture 186"/>
                <p:cNvPicPr>
                  <a:picLocks noChangeAspect="1"/>
                </p:cNvPicPr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947890" y="4111666"/>
                  <a:ext cx="331852" cy="421340"/>
                </a:xfrm>
                <a:prstGeom prst="rect">
                  <a:avLst/>
                </a:prstGeom>
              </p:spPr>
            </p:pic>
          </p:grpSp>
          <p:grpSp>
            <p:nvGrpSpPr>
              <p:cNvPr id="171" name="Group 170"/>
              <p:cNvGrpSpPr/>
              <p:nvPr/>
            </p:nvGrpSpPr>
            <p:grpSpPr>
              <a:xfrm>
                <a:off x="6180829" y="1006075"/>
                <a:ext cx="541423" cy="4297633"/>
                <a:chOff x="6180829" y="1006075"/>
                <a:chExt cx="541423" cy="4297633"/>
              </a:xfrm>
            </p:grpSpPr>
            <p:sp>
              <p:nvSpPr>
                <p:cNvPr id="172" name="Rectangle 171"/>
                <p:cNvSpPr>
                  <a:spLocks noChangeAspect="1"/>
                </p:cNvSpPr>
                <p:nvPr/>
              </p:nvSpPr>
              <p:spPr>
                <a:xfrm>
                  <a:off x="6180829" y="2611575"/>
                  <a:ext cx="541423" cy="540000"/>
                </a:xfrm>
                <a:prstGeom prst="rect">
                  <a:avLst/>
                </a:prstGeom>
                <a:noFill/>
                <a:ln w="38100" cap="flat" cmpd="sng" algn="ctr">
                  <a:solidFill>
                    <a:srgbClr val="0070C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73" name="Rectangle 172"/>
                <p:cNvSpPr>
                  <a:spLocks noChangeAspect="1"/>
                </p:cNvSpPr>
                <p:nvPr/>
              </p:nvSpPr>
              <p:spPr>
                <a:xfrm>
                  <a:off x="6180829" y="3151575"/>
                  <a:ext cx="541423" cy="540000"/>
                </a:xfrm>
                <a:prstGeom prst="rect">
                  <a:avLst/>
                </a:prstGeom>
                <a:noFill/>
                <a:ln w="38100" cap="flat" cmpd="sng" algn="ctr">
                  <a:solidFill>
                    <a:srgbClr val="0070C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74" name="Rectangle 173"/>
                <p:cNvSpPr>
                  <a:spLocks noChangeAspect="1"/>
                </p:cNvSpPr>
                <p:nvPr/>
              </p:nvSpPr>
              <p:spPr>
                <a:xfrm>
                  <a:off x="6180829" y="3683708"/>
                  <a:ext cx="541423" cy="540000"/>
                </a:xfrm>
                <a:prstGeom prst="rect">
                  <a:avLst/>
                </a:prstGeom>
                <a:noFill/>
                <a:ln w="38100" cap="flat" cmpd="sng" algn="ctr">
                  <a:solidFill>
                    <a:srgbClr val="0070C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75" name="Rectangle 174"/>
                <p:cNvSpPr>
                  <a:spLocks noChangeAspect="1"/>
                </p:cNvSpPr>
                <p:nvPr/>
              </p:nvSpPr>
              <p:spPr>
                <a:xfrm>
                  <a:off x="6180829" y="4223708"/>
                  <a:ext cx="541423" cy="540000"/>
                </a:xfrm>
                <a:prstGeom prst="rect">
                  <a:avLst/>
                </a:prstGeom>
                <a:noFill/>
                <a:ln w="38100" cap="flat" cmpd="sng" algn="ctr">
                  <a:solidFill>
                    <a:srgbClr val="0070C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76" name="Rectangle 175"/>
                <p:cNvSpPr>
                  <a:spLocks noChangeAspect="1"/>
                </p:cNvSpPr>
                <p:nvPr/>
              </p:nvSpPr>
              <p:spPr>
                <a:xfrm>
                  <a:off x="6180829" y="4763708"/>
                  <a:ext cx="541423" cy="540000"/>
                </a:xfrm>
                <a:prstGeom prst="rect">
                  <a:avLst/>
                </a:prstGeom>
                <a:noFill/>
                <a:ln w="38100" cap="flat" cmpd="sng" algn="ctr">
                  <a:solidFill>
                    <a:srgbClr val="0070C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77" name="Rectangle 176"/>
                <p:cNvSpPr>
                  <a:spLocks noChangeAspect="1"/>
                </p:cNvSpPr>
                <p:nvPr/>
              </p:nvSpPr>
              <p:spPr>
                <a:xfrm>
                  <a:off x="6180829" y="2070341"/>
                  <a:ext cx="541423" cy="540000"/>
                </a:xfrm>
                <a:prstGeom prst="rect">
                  <a:avLst/>
                </a:prstGeom>
                <a:solidFill>
                  <a:srgbClr val="41CB71"/>
                </a:solidFill>
                <a:ln w="38100" cap="flat" cmpd="sng" algn="ctr">
                  <a:solidFill>
                    <a:srgbClr val="0070C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78" name="Rectangle 177"/>
                <p:cNvSpPr>
                  <a:spLocks noChangeAspect="1"/>
                </p:cNvSpPr>
                <p:nvPr/>
              </p:nvSpPr>
              <p:spPr>
                <a:xfrm>
                  <a:off x="6180829" y="1538208"/>
                  <a:ext cx="541423" cy="540000"/>
                </a:xfrm>
                <a:prstGeom prst="rect">
                  <a:avLst/>
                </a:prstGeom>
                <a:noFill/>
                <a:ln w="38100" cap="flat" cmpd="sng" algn="ctr">
                  <a:solidFill>
                    <a:srgbClr val="0070C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79" name="Rectangle 178"/>
                <p:cNvSpPr>
                  <a:spLocks noChangeAspect="1"/>
                </p:cNvSpPr>
                <p:nvPr/>
              </p:nvSpPr>
              <p:spPr>
                <a:xfrm>
                  <a:off x="6180829" y="1006075"/>
                  <a:ext cx="541423" cy="540000"/>
                </a:xfrm>
                <a:prstGeom prst="rect">
                  <a:avLst/>
                </a:prstGeom>
                <a:solidFill>
                  <a:srgbClr val="41CB71"/>
                </a:solidFill>
                <a:ln w="38100" cap="flat" cmpd="sng" algn="ctr">
                  <a:solidFill>
                    <a:srgbClr val="0070C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pic>
          <p:nvPicPr>
            <p:cNvPr id="169" name="Picture 168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8342870" y="5416220"/>
              <a:ext cx="1080530" cy="746597"/>
            </a:xfrm>
            <a:prstGeom prst="rect">
              <a:avLst/>
            </a:prstGeom>
          </p:spPr>
        </p:pic>
      </p:grpSp>
      <p:grpSp>
        <p:nvGrpSpPr>
          <p:cNvPr id="188" name="Group 187"/>
          <p:cNvGrpSpPr/>
          <p:nvPr/>
        </p:nvGrpSpPr>
        <p:grpSpPr>
          <a:xfrm>
            <a:off x="10854854" y="1006174"/>
            <a:ext cx="1232188" cy="5156643"/>
            <a:chOff x="8191212" y="1006174"/>
            <a:chExt cx="1232188" cy="5156643"/>
          </a:xfrm>
        </p:grpSpPr>
        <p:grpSp>
          <p:nvGrpSpPr>
            <p:cNvPr id="189" name="Group 188"/>
            <p:cNvGrpSpPr/>
            <p:nvPr/>
          </p:nvGrpSpPr>
          <p:grpSpPr>
            <a:xfrm>
              <a:off x="8191212" y="1006174"/>
              <a:ext cx="1207069" cy="4297633"/>
              <a:chOff x="5515183" y="1006075"/>
              <a:chExt cx="1207069" cy="4297633"/>
            </a:xfrm>
          </p:grpSpPr>
          <p:grpSp>
            <p:nvGrpSpPr>
              <p:cNvPr id="191" name="Group 190"/>
              <p:cNvGrpSpPr/>
              <p:nvPr/>
            </p:nvGrpSpPr>
            <p:grpSpPr>
              <a:xfrm>
                <a:off x="5515183" y="1006075"/>
                <a:ext cx="645316" cy="4216611"/>
                <a:chOff x="1854673" y="1594618"/>
                <a:chExt cx="518286" cy="3386574"/>
              </a:xfrm>
            </p:grpSpPr>
            <p:pic>
              <p:nvPicPr>
                <p:cNvPr id="201" name="Picture 200"/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935461" y="2356456"/>
                  <a:ext cx="356710" cy="395240"/>
                </a:xfrm>
                <a:prstGeom prst="rect">
                  <a:avLst/>
                </a:prstGeom>
              </p:spPr>
            </p:pic>
            <p:pic>
              <p:nvPicPr>
                <p:cNvPr id="202" name="Picture 201"/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1954105" y="3193667"/>
                  <a:ext cx="319423" cy="427555"/>
                </a:xfrm>
                <a:prstGeom prst="rect">
                  <a:avLst/>
                </a:prstGeom>
              </p:spPr>
            </p:pic>
            <p:pic>
              <p:nvPicPr>
                <p:cNvPr id="203" name="Picture 202"/>
                <p:cNvPicPr>
                  <a:picLocks noChangeAspect="1"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942919" y="4612053"/>
                  <a:ext cx="341795" cy="369139"/>
                </a:xfrm>
                <a:prstGeom prst="rect">
                  <a:avLst/>
                </a:prstGeom>
              </p:spPr>
            </p:pic>
            <p:pic>
              <p:nvPicPr>
                <p:cNvPr id="204" name="Picture 203"/>
                <p:cNvPicPr>
                  <a:picLocks noChangeAspect="1"/>
                </p:cNvPicPr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944162" y="2007702"/>
                  <a:ext cx="339309" cy="328123"/>
                </a:xfrm>
                <a:prstGeom prst="rect">
                  <a:avLst/>
                </a:prstGeom>
              </p:spPr>
            </p:pic>
            <p:pic>
              <p:nvPicPr>
                <p:cNvPr id="205" name="Picture 204"/>
                <p:cNvPicPr>
                  <a:picLocks noChangeAspect="1"/>
                </p:cNvPicPr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854673" y="3695795"/>
                  <a:ext cx="518286" cy="346767"/>
                </a:xfrm>
                <a:prstGeom prst="rect">
                  <a:avLst/>
                </a:prstGeom>
              </p:spPr>
            </p:pic>
            <p:pic>
              <p:nvPicPr>
                <p:cNvPr id="206" name="Picture 205"/>
                <p:cNvPicPr>
                  <a:picLocks noChangeAspect="1"/>
                </p:cNvPicPr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1976477" y="1594618"/>
                  <a:ext cx="274679" cy="379082"/>
                </a:xfrm>
                <a:prstGeom prst="rect">
                  <a:avLst/>
                </a:prstGeom>
              </p:spPr>
            </p:pic>
            <p:pic>
              <p:nvPicPr>
                <p:cNvPr id="207" name="Picture 206"/>
                <p:cNvPicPr>
                  <a:picLocks noChangeAspect="1"/>
                </p:cNvPicPr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947890" y="2772327"/>
                  <a:ext cx="331852" cy="421340"/>
                </a:xfrm>
                <a:prstGeom prst="rect">
                  <a:avLst/>
                </a:prstGeom>
              </p:spPr>
            </p:pic>
            <p:pic>
              <p:nvPicPr>
                <p:cNvPr id="208" name="Picture 207"/>
                <p:cNvPicPr>
                  <a:picLocks noChangeAspect="1"/>
                </p:cNvPicPr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947890" y="4111666"/>
                  <a:ext cx="331852" cy="421340"/>
                </a:xfrm>
                <a:prstGeom prst="rect">
                  <a:avLst/>
                </a:prstGeom>
              </p:spPr>
            </p:pic>
          </p:grpSp>
          <p:grpSp>
            <p:nvGrpSpPr>
              <p:cNvPr id="192" name="Group 191"/>
              <p:cNvGrpSpPr/>
              <p:nvPr/>
            </p:nvGrpSpPr>
            <p:grpSpPr>
              <a:xfrm>
                <a:off x="6180829" y="1006075"/>
                <a:ext cx="541423" cy="4297633"/>
                <a:chOff x="6180829" y="1006075"/>
                <a:chExt cx="541423" cy="4297633"/>
              </a:xfrm>
            </p:grpSpPr>
            <p:sp>
              <p:nvSpPr>
                <p:cNvPr id="193" name="Rectangle 192"/>
                <p:cNvSpPr>
                  <a:spLocks noChangeAspect="1"/>
                </p:cNvSpPr>
                <p:nvPr/>
              </p:nvSpPr>
              <p:spPr>
                <a:xfrm>
                  <a:off x="6180829" y="2611575"/>
                  <a:ext cx="541423" cy="540000"/>
                </a:xfrm>
                <a:prstGeom prst="rect">
                  <a:avLst/>
                </a:prstGeom>
                <a:noFill/>
                <a:ln w="38100" cap="flat" cmpd="sng" algn="ctr">
                  <a:solidFill>
                    <a:srgbClr val="0070C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94" name="Rectangle 193"/>
                <p:cNvSpPr>
                  <a:spLocks noChangeAspect="1"/>
                </p:cNvSpPr>
                <p:nvPr/>
              </p:nvSpPr>
              <p:spPr>
                <a:xfrm>
                  <a:off x="6180829" y="3151575"/>
                  <a:ext cx="541423" cy="540000"/>
                </a:xfrm>
                <a:prstGeom prst="rect">
                  <a:avLst/>
                </a:prstGeom>
                <a:solidFill>
                  <a:srgbClr val="41CB71"/>
                </a:solidFill>
                <a:ln w="38100" cap="flat" cmpd="sng" algn="ctr">
                  <a:solidFill>
                    <a:srgbClr val="0070C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95" name="Rectangle 194"/>
                <p:cNvSpPr>
                  <a:spLocks noChangeAspect="1"/>
                </p:cNvSpPr>
                <p:nvPr/>
              </p:nvSpPr>
              <p:spPr>
                <a:xfrm>
                  <a:off x="6180829" y="3683708"/>
                  <a:ext cx="541423" cy="540000"/>
                </a:xfrm>
                <a:prstGeom prst="rect">
                  <a:avLst/>
                </a:prstGeom>
                <a:noFill/>
                <a:ln w="38100" cap="flat" cmpd="sng" algn="ctr">
                  <a:solidFill>
                    <a:srgbClr val="0070C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96" name="Rectangle 195"/>
                <p:cNvSpPr>
                  <a:spLocks noChangeAspect="1"/>
                </p:cNvSpPr>
                <p:nvPr/>
              </p:nvSpPr>
              <p:spPr>
                <a:xfrm>
                  <a:off x="6180829" y="4223708"/>
                  <a:ext cx="541423" cy="540000"/>
                </a:xfrm>
                <a:prstGeom prst="rect">
                  <a:avLst/>
                </a:prstGeom>
                <a:solidFill>
                  <a:srgbClr val="41CB71"/>
                </a:solidFill>
                <a:ln w="38100" cap="flat" cmpd="sng" algn="ctr">
                  <a:solidFill>
                    <a:srgbClr val="0070C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97" name="Rectangle 196"/>
                <p:cNvSpPr>
                  <a:spLocks noChangeAspect="1"/>
                </p:cNvSpPr>
                <p:nvPr/>
              </p:nvSpPr>
              <p:spPr>
                <a:xfrm>
                  <a:off x="6180829" y="4763708"/>
                  <a:ext cx="541423" cy="540000"/>
                </a:xfrm>
                <a:prstGeom prst="rect">
                  <a:avLst/>
                </a:prstGeom>
                <a:noFill/>
                <a:ln w="38100" cap="flat" cmpd="sng" algn="ctr">
                  <a:solidFill>
                    <a:srgbClr val="0070C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98" name="Rectangle 197"/>
                <p:cNvSpPr>
                  <a:spLocks noChangeAspect="1"/>
                </p:cNvSpPr>
                <p:nvPr/>
              </p:nvSpPr>
              <p:spPr>
                <a:xfrm>
                  <a:off x="6180829" y="2070341"/>
                  <a:ext cx="541423" cy="540000"/>
                </a:xfrm>
                <a:prstGeom prst="rect">
                  <a:avLst/>
                </a:prstGeom>
                <a:noFill/>
                <a:ln w="38100" cap="flat" cmpd="sng" algn="ctr">
                  <a:solidFill>
                    <a:srgbClr val="0070C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99" name="Rectangle 198"/>
                <p:cNvSpPr>
                  <a:spLocks noChangeAspect="1"/>
                </p:cNvSpPr>
                <p:nvPr/>
              </p:nvSpPr>
              <p:spPr>
                <a:xfrm>
                  <a:off x="6180829" y="1538208"/>
                  <a:ext cx="541423" cy="540000"/>
                </a:xfrm>
                <a:prstGeom prst="rect">
                  <a:avLst/>
                </a:prstGeom>
                <a:noFill/>
                <a:ln w="38100" cap="flat" cmpd="sng" algn="ctr">
                  <a:solidFill>
                    <a:srgbClr val="0070C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00" name="Rectangle 199"/>
                <p:cNvSpPr>
                  <a:spLocks noChangeAspect="1"/>
                </p:cNvSpPr>
                <p:nvPr/>
              </p:nvSpPr>
              <p:spPr>
                <a:xfrm>
                  <a:off x="6180829" y="1006075"/>
                  <a:ext cx="541423" cy="540000"/>
                </a:xfrm>
                <a:prstGeom prst="rect">
                  <a:avLst/>
                </a:prstGeom>
                <a:noFill/>
                <a:ln w="38100" cap="flat" cmpd="sng" algn="ctr">
                  <a:solidFill>
                    <a:srgbClr val="0070C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pic>
          <p:nvPicPr>
            <p:cNvPr id="190" name="Picture 189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8342870" y="5416220"/>
              <a:ext cx="1080530" cy="746597"/>
            </a:xfrm>
            <a:prstGeom prst="rect">
              <a:avLst/>
            </a:prstGeom>
          </p:spPr>
        </p:pic>
      </p:grpSp>
      <p:grpSp>
        <p:nvGrpSpPr>
          <p:cNvPr id="209" name="Group 208"/>
          <p:cNvGrpSpPr/>
          <p:nvPr/>
        </p:nvGrpSpPr>
        <p:grpSpPr>
          <a:xfrm>
            <a:off x="6405652" y="1006075"/>
            <a:ext cx="1232188" cy="5156643"/>
            <a:chOff x="8191212" y="1006174"/>
            <a:chExt cx="1232188" cy="5156643"/>
          </a:xfrm>
        </p:grpSpPr>
        <p:grpSp>
          <p:nvGrpSpPr>
            <p:cNvPr id="210" name="Group 209"/>
            <p:cNvGrpSpPr/>
            <p:nvPr/>
          </p:nvGrpSpPr>
          <p:grpSpPr>
            <a:xfrm>
              <a:off x="8191212" y="1006174"/>
              <a:ext cx="1207069" cy="4297633"/>
              <a:chOff x="5515183" y="1006075"/>
              <a:chExt cx="1207069" cy="4297633"/>
            </a:xfrm>
          </p:grpSpPr>
          <p:grpSp>
            <p:nvGrpSpPr>
              <p:cNvPr id="212" name="Group 211"/>
              <p:cNvGrpSpPr/>
              <p:nvPr/>
            </p:nvGrpSpPr>
            <p:grpSpPr>
              <a:xfrm>
                <a:off x="5515183" y="1006075"/>
                <a:ext cx="645316" cy="4216611"/>
                <a:chOff x="1854673" y="1594618"/>
                <a:chExt cx="518286" cy="3386574"/>
              </a:xfrm>
            </p:grpSpPr>
            <p:pic>
              <p:nvPicPr>
                <p:cNvPr id="222" name="Picture 221"/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935461" y="2356456"/>
                  <a:ext cx="356710" cy="395240"/>
                </a:xfrm>
                <a:prstGeom prst="rect">
                  <a:avLst/>
                </a:prstGeom>
              </p:spPr>
            </p:pic>
            <p:pic>
              <p:nvPicPr>
                <p:cNvPr id="223" name="Picture 222"/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1954105" y="3193667"/>
                  <a:ext cx="319423" cy="427555"/>
                </a:xfrm>
                <a:prstGeom prst="rect">
                  <a:avLst/>
                </a:prstGeom>
              </p:spPr>
            </p:pic>
            <p:pic>
              <p:nvPicPr>
                <p:cNvPr id="224" name="Picture 223"/>
                <p:cNvPicPr>
                  <a:picLocks noChangeAspect="1"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942919" y="4612053"/>
                  <a:ext cx="341795" cy="369139"/>
                </a:xfrm>
                <a:prstGeom prst="rect">
                  <a:avLst/>
                </a:prstGeom>
              </p:spPr>
            </p:pic>
            <p:pic>
              <p:nvPicPr>
                <p:cNvPr id="225" name="Picture 224"/>
                <p:cNvPicPr>
                  <a:picLocks noChangeAspect="1"/>
                </p:cNvPicPr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944162" y="2007702"/>
                  <a:ext cx="339309" cy="328123"/>
                </a:xfrm>
                <a:prstGeom prst="rect">
                  <a:avLst/>
                </a:prstGeom>
              </p:spPr>
            </p:pic>
            <p:pic>
              <p:nvPicPr>
                <p:cNvPr id="226" name="Picture 225"/>
                <p:cNvPicPr>
                  <a:picLocks noChangeAspect="1"/>
                </p:cNvPicPr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854673" y="3695795"/>
                  <a:ext cx="518286" cy="346767"/>
                </a:xfrm>
                <a:prstGeom prst="rect">
                  <a:avLst/>
                </a:prstGeom>
              </p:spPr>
            </p:pic>
            <p:pic>
              <p:nvPicPr>
                <p:cNvPr id="227" name="Picture 226"/>
                <p:cNvPicPr>
                  <a:picLocks noChangeAspect="1"/>
                </p:cNvPicPr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1976477" y="1594618"/>
                  <a:ext cx="274679" cy="379082"/>
                </a:xfrm>
                <a:prstGeom prst="rect">
                  <a:avLst/>
                </a:prstGeom>
              </p:spPr>
            </p:pic>
            <p:pic>
              <p:nvPicPr>
                <p:cNvPr id="228" name="Picture 227"/>
                <p:cNvPicPr>
                  <a:picLocks noChangeAspect="1"/>
                </p:cNvPicPr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947890" y="2772327"/>
                  <a:ext cx="331852" cy="421340"/>
                </a:xfrm>
                <a:prstGeom prst="rect">
                  <a:avLst/>
                </a:prstGeom>
              </p:spPr>
            </p:pic>
            <p:pic>
              <p:nvPicPr>
                <p:cNvPr id="229" name="Picture 228"/>
                <p:cNvPicPr>
                  <a:picLocks noChangeAspect="1"/>
                </p:cNvPicPr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947890" y="4111666"/>
                  <a:ext cx="331852" cy="421340"/>
                </a:xfrm>
                <a:prstGeom prst="rect">
                  <a:avLst/>
                </a:prstGeom>
              </p:spPr>
            </p:pic>
          </p:grpSp>
          <p:grpSp>
            <p:nvGrpSpPr>
              <p:cNvPr id="213" name="Group 212"/>
              <p:cNvGrpSpPr/>
              <p:nvPr/>
            </p:nvGrpSpPr>
            <p:grpSpPr>
              <a:xfrm>
                <a:off x="6180829" y="1006075"/>
                <a:ext cx="541423" cy="4297633"/>
                <a:chOff x="6180829" y="1006075"/>
                <a:chExt cx="541423" cy="4297633"/>
              </a:xfrm>
            </p:grpSpPr>
            <p:sp>
              <p:nvSpPr>
                <p:cNvPr id="214" name="Rectangle 213"/>
                <p:cNvSpPr>
                  <a:spLocks noChangeAspect="1"/>
                </p:cNvSpPr>
                <p:nvPr/>
              </p:nvSpPr>
              <p:spPr>
                <a:xfrm>
                  <a:off x="6180829" y="2611575"/>
                  <a:ext cx="541423" cy="540000"/>
                </a:xfrm>
                <a:prstGeom prst="rect">
                  <a:avLst/>
                </a:prstGeom>
                <a:solidFill>
                  <a:srgbClr val="41CB71"/>
                </a:solidFill>
                <a:ln w="38100" cap="flat" cmpd="sng" algn="ctr">
                  <a:solidFill>
                    <a:srgbClr val="0070C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15" name="Rectangle 214"/>
                <p:cNvSpPr>
                  <a:spLocks noChangeAspect="1"/>
                </p:cNvSpPr>
                <p:nvPr/>
              </p:nvSpPr>
              <p:spPr>
                <a:xfrm>
                  <a:off x="6180829" y="3151575"/>
                  <a:ext cx="541423" cy="540000"/>
                </a:xfrm>
                <a:prstGeom prst="rect">
                  <a:avLst/>
                </a:prstGeom>
                <a:noFill/>
                <a:ln w="38100" cap="flat" cmpd="sng" algn="ctr">
                  <a:solidFill>
                    <a:srgbClr val="0070C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16" name="Rectangle 215"/>
                <p:cNvSpPr>
                  <a:spLocks noChangeAspect="1"/>
                </p:cNvSpPr>
                <p:nvPr/>
              </p:nvSpPr>
              <p:spPr>
                <a:xfrm>
                  <a:off x="6180829" y="3683708"/>
                  <a:ext cx="541423" cy="540000"/>
                </a:xfrm>
                <a:prstGeom prst="rect">
                  <a:avLst/>
                </a:prstGeom>
                <a:noFill/>
                <a:ln w="38100" cap="flat" cmpd="sng" algn="ctr">
                  <a:solidFill>
                    <a:srgbClr val="0070C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17" name="Rectangle 216"/>
                <p:cNvSpPr>
                  <a:spLocks noChangeAspect="1"/>
                </p:cNvSpPr>
                <p:nvPr/>
              </p:nvSpPr>
              <p:spPr>
                <a:xfrm>
                  <a:off x="6180829" y="4223708"/>
                  <a:ext cx="541423" cy="540000"/>
                </a:xfrm>
                <a:prstGeom prst="rect">
                  <a:avLst/>
                </a:prstGeom>
                <a:noFill/>
                <a:ln w="38100" cap="flat" cmpd="sng" algn="ctr">
                  <a:solidFill>
                    <a:srgbClr val="0070C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18" name="Rectangle 217"/>
                <p:cNvSpPr>
                  <a:spLocks noChangeAspect="1"/>
                </p:cNvSpPr>
                <p:nvPr/>
              </p:nvSpPr>
              <p:spPr>
                <a:xfrm>
                  <a:off x="6180829" y="4763708"/>
                  <a:ext cx="541423" cy="540000"/>
                </a:xfrm>
                <a:prstGeom prst="rect">
                  <a:avLst/>
                </a:prstGeom>
                <a:noFill/>
                <a:ln w="38100" cap="flat" cmpd="sng" algn="ctr">
                  <a:solidFill>
                    <a:srgbClr val="0070C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19" name="Rectangle 218"/>
                <p:cNvSpPr>
                  <a:spLocks noChangeAspect="1"/>
                </p:cNvSpPr>
                <p:nvPr/>
              </p:nvSpPr>
              <p:spPr>
                <a:xfrm>
                  <a:off x="6180829" y="2070341"/>
                  <a:ext cx="541423" cy="540000"/>
                </a:xfrm>
                <a:prstGeom prst="rect">
                  <a:avLst/>
                </a:prstGeom>
                <a:noFill/>
                <a:ln w="38100" cap="flat" cmpd="sng" algn="ctr">
                  <a:solidFill>
                    <a:srgbClr val="0070C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20" name="Rectangle 219"/>
                <p:cNvSpPr>
                  <a:spLocks noChangeAspect="1"/>
                </p:cNvSpPr>
                <p:nvPr/>
              </p:nvSpPr>
              <p:spPr>
                <a:xfrm>
                  <a:off x="6180829" y="1538208"/>
                  <a:ext cx="541423" cy="540000"/>
                </a:xfrm>
                <a:prstGeom prst="rect">
                  <a:avLst/>
                </a:prstGeom>
                <a:noFill/>
                <a:ln w="38100" cap="flat" cmpd="sng" algn="ctr">
                  <a:solidFill>
                    <a:srgbClr val="0070C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21" name="Rectangle 220"/>
                <p:cNvSpPr>
                  <a:spLocks noChangeAspect="1"/>
                </p:cNvSpPr>
                <p:nvPr/>
              </p:nvSpPr>
              <p:spPr>
                <a:xfrm>
                  <a:off x="6180829" y="1006075"/>
                  <a:ext cx="541423" cy="540000"/>
                </a:xfrm>
                <a:prstGeom prst="rect">
                  <a:avLst/>
                </a:prstGeom>
                <a:solidFill>
                  <a:srgbClr val="41CB71"/>
                </a:solidFill>
                <a:ln w="38100" cap="flat" cmpd="sng" algn="ctr">
                  <a:solidFill>
                    <a:srgbClr val="0070C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pic>
          <p:nvPicPr>
            <p:cNvPr id="211" name="Picture 210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8342870" y="5416220"/>
              <a:ext cx="1080530" cy="746597"/>
            </a:xfrm>
            <a:prstGeom prst="rect">
              <a:avLst/>
            </a:prstGeom>
          </p:spPr>
        </p:pic>
      </p:grpSp>
      <p:grpSp>
        <p:nvGrpSpPr>
          <p:cNvPr id="230" name="Group 229"/>
          <p:cNvGrpSpPr/>
          <p:nvPr/>
        </p:nvGrpSpPr>
        <p:grpSpPr>
          <a:xfrm>
            <a:off x="4181051" y="1006075"/>
            <a:ext cx="1232188" cy="5156643"/>
            <a:chOff x="8191212" y="1006174"/>
            <a:chExt cx="1232188" cy="5156643"/>
          </a:xfrm>
        </p:grpSpPr>
        <p:grpSp>
          <p:nvGrpSpPr>
            <p:cNvPr id="231" name="Group 230"/>
            <p:cNvGrpSpPr/>
            <p:nvPr/>
          </p:nvGrpSpPr>
          <p:grpSpPr>
            <a:xfrm>
              <a:off x="8191212" y="1006174"/>
              <a:ext cx="1207069" cy="4297633"/>
              <a:chOff x="5515183" y="1006075"/>
              <a:chExt cx="1207069" cy="4297633"/>
            </a:xfrm>
          </p:grpSpPr>
          <p:grpSp>
            <p:nvGrpSpPr>
              <p:cNvPr id="233" name="Group 232"/>
              <p:cNvGrpSpPr/>
              <p:nvPr/>
            </p:nvGrpSpPr>
            <p:grpSpPr>
              <a:xfrm>
                <a:off x="5515183" y="1006075"/>
                <a:ext cx="645316" cy="4216611"/>
                <a:chOff x="1854673" y="1594618"/>
                <a:chExt cx="518286" cy="3386574"/>
              </a:xfrm>
            </p:grpSpPr>
            <p:pic>
              <p:nvPicPr>
                <p:cNvPr id="243" name="Picture 242"/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935461" y="2356456"/>
                  <a:ext cx="356710" cy="395240"/>
                </a:xfrm>
                <a:prstGeom prst="rect">
                  <a:avLst/>
                </a:prstGeom>
              </p:spPr>
            </p:pic>
            <p:pic>
              <p:nvPicPr>
                <p:cNvPr id="244" name="Picture 243"/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1954105" y="3193667"/>
                  <a:ext cx="319423" cy="427555"/>
                </a:xfrm>
                <a:prstGeom prst="rect">
                  <a:avLst/>
                </a:prstGeom>
              </p:spPr>
            </p:pic>
            <p:pic>
              <p:nvPicPr>
                <p:cNvPr id="245" name="Picture 244"/>
                <p:cNvPicPr>
                  <a:picLocks noChangeAspect="1"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942919" y="4612053"/>
                  <a:ext cx="341795" cy="369139"/>
                </a:xfrm>
                <a:prstGeom prst="rect">
                  <a:avLst/>
                </a:prstGeom>
              </p:spPr>
            </p:pic>
            <p:pic>
              <p:nvPicPr>
                <p:cNvPr id="246" name="Picture 245"/>
                <p:cNvPicPr>
                  <a:picLocks noChangeAspect="1"/>
                </p:cNvPicPr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944162" y="2007702"/>
                  <a:ext cx="339309" cy="328123"/>
                </a:xfrm>
                <a:prstGeom prst="rect">
                  <a:avLst/>
                </a:prstGeom>
              </p:spPr>
            </p:pic>
            <p:pic>
              <p:nvPicPr>
                <p:cNvPr id="247" name="Picture 246"/>
                <p:cNvPicPr>
                  <a:picLocks noChangeAspect="1"/>
                </p:cNvPicPr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854673" y="3695795"/>
                  <a:ext cx="518286" cy="346767"/>
                </a:xfrm>
                <a:prstGeom prst="rect">
                  <a:avLst/>
                </a:prstGeom>
              </p:spPr>
            </p:pic>
            <p:pic>
              <p:nvPicPr>
                <p:cNvPr id="248" name="Picture 247"/>
                <p:cNvPicPr>
                  <a:picLocks noChangeAspect="1"/>
                </p:cNvPicPr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1976477" y="1594618"/>
                  <a:ext cx="274679" cy="379082"/>
                </a:xfrm>
                <a:prstGeom prst="rect">
                  <a:avLst/>
                </a:prstGeom>
              </p:spPr>
            </p:pic>
            <p:pic>
              <p:nvPicPr>
                <p:cNvPr id="249" name="Picture 248"/>
                <p:cNvPicPr>
                  <a:picLocks noChangeAspect="1"/>
                </p:cNvPicPr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947890" y="2772327"/>
                  <a:ext cx="331852" cy="421340"/>
                </a:xfrm>
                <a:prstGeom prst="rect">
                  <a:avLst/>
                </a:prstGeom>
              </p:spPr>
            </p:pic>
            <p:pic>
              <p:nvPicPr>
                <p:cNvPr id="250" name="Picture 249"/>
                <p:cNvPicPr>
                  <a:picLocks noChangeAspect="1"/>
                </p:cNvPicPr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947890" y="4111666"/>
                  <a:ext cx="331852" cy="421340"/>
                </a:xfrm>
                <a:prstGeom prst="rect">
                  <a:avLst/>
                </a:prstGeom>
              </p:spPr>
            </p:pic>
          </p:grpSp>
          <p:grpSp>
            <p:nvGrpSpPr>
              <p:cNvPr id="234" name="Group 233"/>
              <p:cNvGrpSpPr/>
              <p:nvPr/>
            </p:nvGrpSpPr>
            <p:grpSpPr>
              <a:xfrm>
                <a:off x="6180829" y="1006075"/>
                <a:ext cx="541423" cy="4297633"/>
                <a:chOff x="6180829" y="1006075"/>
                <a:chExt cx="541423" cy="4297633"/>
              </a:xfrm>
            </p:grpSpPr>
            <p:sp>
              <p:nvSpPr>
                <p:cNvPr id="235" name="Rectangle 234"/>
                <p:cNvSpPr>
                  <a:spLocks noChangeAspect="1"/>
                </p:cNvSpPr>
                <p:nvPr/>
              </p:nvSpPr>
              <p:spPr>
                <a:xfrm>
                  <a:off x="6180829" y="2611575"/>
                  <a:ext cx="541423" cy="540000"/>
                </a:xfrm>
                <a:prstGeom prst="rect">
                  <a:avLst/>
                </a:prstGeom>
                <a:solidFill>
                  <a:srgbClr val="41CB71"/>
                </a:solidFill>
                <a:ln w="38100" cap="flat" cmpd="sng" algn="ctr">
                  <a:solidFill>
                    <a:srgbClr val="0070C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36" name="Rectangle 235"/>
                <p:cNvSpPr>
                  <a:spLocks noChangeAspect="1"/>
                </p:cNvSpPr>
                <p:nvPr/>
              </p:nvSpPr>
              <p:spPr>
                <a:xfrm>
                  <a:off x="6180829" y="3151575"/>
                  <a:ext cx="541423" cy="540000"/>
                </a:xfrm>
                <a:prstGeom prst="rect">
                  <a:avLst/>
                </a:prstGeom>
                <a:noFill/>
                <a:ln w="38100" cap="flat" cmpd="sng" algn="ctr">
                  <a:solidFill>
                    <a:srgbClr val="0070C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37" name="Rectangle 236"/>
                <p:cNvSpPr>
                  <a:spLocks noChangeAspect="1"/>
                </p:cNvSpPr>
                <p:nvPr/>
              </p:nvSpPr>
              <p:spPr>
                <a:xfrm>
                  <a:off x="6180829" y="3683708"/>
                  <a:ext cx="541423" cy="540000"/>
                </a:xfrm>
                <a:prstGeom prst="rect">
                  <a:avLst/>
                </a:prstGeom>
                <a:solidFill>
                  <a:srgbClr val="41CB71"/>
                </a:solidFill>
                <a:ln w="38100" cap="flat" cmpd="sng" algn="ctr">
                  <a:solidFill>
                    <a:srgbClr val="0070C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38" name="Rectangle 237"/>
                <p:cNvSpPr>
                  <a:spLocks noChangeAspect="1"/>
                </p:cNvSpPr>
                <p:nvPr/>
              </p:nvSpPr>
              <p:spPr>
                <a:xfrm>
                  <a:off x="6180829" y="4223708"/>
                  <a:ext cx="541423" cy="540000"/>
                </a:xfrm>
                <a:prstGeom prst="rect">
                  <a:avLst/>
                </a:prstGeom>
                <a:noFill/>
                <a:ln w="38100" cap="flat" cmpd="sng" algn="ctr">
                  <a:solidFill>
                    <a:srgbClr val="0070C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39" name="Rectangle 238"/>
                <p:cNvSpPr>
                  <a:spLocks noChangeAspect="1"/>
                </p:cNvSpPr>
                <p:nvPr/>
              </p:nvSpPr>
              <p:spPr>
                <a:xfrm>
                  <a:off x="6180829" y="4763708"/>
                  <a:ext cx="541423" cy="540000"/>
                </a:xfrm>
                <a:prstGeom prst="rect">
                  <a:avLst/>
                </a:prstGeom>
                <a:noFill/>
                <a:ln w="38100" cap="flat" cmpd="sng" algn="ctr">
                  <a:solidFill>
                    <a:srgbClr val="0070C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40" name="Rectangle 239"/>
                <p:cNvSpPr>
                  <a:spLocks noChangeAspect="1"/>
                </p:cNvSpPr>
                <p:nvPr/>
              </p:nvSpPr>
              <p:spPr>
                <a:xfrm>
                  <a:off x="6180829" y="2070341"/>
                  <a:ext cx="541423" cy="540000"/>
                </a:xfrm>
                <a:prstGeom prst="rect">
                  <a:avLst/>
                </a:prstGeom>
                <a:noFill/>
                <a:ln w="38100" cap="flat" cmpd="sng" algn="ctr">
                  <a:solidFill>
                    <a:srgbClr val="0070C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41" name="Rectangle 240"/>
                <p:cNvSpPr>
                  <a:spLocks noChangeAspect="1"/>
                </p:cNvSpPr>
                <p:nvPr/>
              </p:nvSpPr>
              <p:spPr>
                <a:xfrm>
                  <a:off x="6180829" y="1538208"/>
                  <a:ext cx="541423" cy="540000"/>
                </a:xfrm>
                <a:prstGeom prst="rect">
                  <a:avLst/>
                </a:prstGeom>
                <a:noFill/>
                <a:ln w="38100" cap="flat" cmpd="sng" algn="ctr">
                  <a:solidFill>
                    <a:srgbClr val="0070C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42" name="Rectangle 241"/>
                <p:cNvSpPr>
                  <a:spLocks noChangeAspect="1"/>
                </p:cNvSpPr>
                <p:nvPr/>
              </p:nvSpPr>
              <p:spPr>
                <a:xfrm>
                  <a:off x="6180829" y="1006075"/>
                  <a:ext cx="541423" cy="540000"/>
                </a:xfrm>
                <a:prstGeom prst="rect">
                  <a:avLst/>
                </a:prstGeom>
                <a:noFill/>
                <a:ln w="38100" cap="flat" cmpd="sng" algn="ctr">
                  <a:solidFill>
                    <a:srgbClr val="0070C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pic>
          <p:nvPicPr>
            <p:cNvPr id="232" name="Picture 231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8342870" y="5416220"/>
              <a:ext cx="1080530" cy="746597"/>
            </a:xfrm>
            <a:prstGeom prst="rect">
              <a:avLst/>
            </a:prstGeom>
          </p:spPr>
        </p:pic>
      </p:grpSp>
      <p:pic>
        <p:nvPicPr>
          <p:cNvPr id="251" name="Picture 250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4851" y="3038674"/>
            <a:ext cx="614509" cy="213981"/>
          </a:xfrm>
          <a:prstGeom prst="rect">
            <a:avLst/>
          </a:prstGeom>
        </p:spPr>
      </p:pic>
      <p:sp>
        <p:nvSpPr>
          <p:cNvPr id="252" name="TextBox 251"/>
          <p:cNvSpPr txBox="1"/>
          <p:nvPr/>
        </p:nvSpPr>
        <p:spPr>
          <a:xfrm>
            <a:off x="3761544" y="2793613"/>
            <a:ext cx="5655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4000" dirty="0">
                <a:solidFill>
                  <a:prstClr val="black"/>
                </a:solidFill>
                <a:latin typeface="Nexa Book" panose="02000000000000000000" pitchFamily="2" charset="0"/>
              </a:rPr>
              <a:t>0</a:t>
            </a:r>
            <a:endParaRPr lang="en-US" sz="3600" dirty="0">
              <a:solidFill>
                <a:prstClr val="black"/>
              </a:solidFill>
              <a:latin typeface="Nexa Book" panose="02000000000000000000" pitchFamily="2" charset="0"/>
            </a:endParaRPr>
          </a:p>
        </p:txBody>
      </p:sp>
      <p:sp>
        <p:nvSpPr>
          <p:cNvPr id="253" name="TextBox 252"/>
          <p:cNvSpPr txBox="1"/>
          <p:nvPr/>
        </p:nvSpPr>
        <p:spPr>
          <a:xfrm>
            <a:off x="5959152" y="2793613"/>
            <a:ext cx="5655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4000" dirty="0">
                <a:solidFill>
                  <a:prstClr val="black"/>
                </a:solidFill>
                <a:latin typeface="Nexa Book" panose="02000000000000000000" pitchFamily="2" charset="0"/>
              </a:rPr>
              <a:t>1</a:t>
            </a:r>
            <a:endParaRPr lang="en-US" sz="3600" dirty="0">
              <a:solidFill>
                <a:prstClr val="black"/>
              </a:solidFill>
              <a:latin typeface="Nexa Book" panose="02000000000000000000" pitchFamily="2" charset="0"/>
            </a:endParaRPr>
          </a:p>
        </p:txBody>
      </p:sp>
      <p:sp>
        <p:nvSpPr>
          <p:cNvPr id="254" name="TextBox 253"/>
          <p:cNvSpPr txBox="1"/>
          <p:nvPr/>
        </p:nvSpPr>
        <p:spPr>
          <a:xfrm>
            <a:off x="8216382" y="2793613"/>
            <a:ext cx="5655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4000" dirty="0">
                <a:solidFill>
                  <a:prstClr val="black"/>
                </a:solidFill>
                <a:latin typeface="Nexa Book" panose="02000000000000000000" pitchFamily="2" charset="0"/>
              </a:rPr>
              <a:t>1</a:t>
            </a:r>
            <a:endParaRPr lang="en-US" sz="3600" dirty="0">
              <a:solidFill>
                <a:prstClr val="black"/>
              </a:solidFill>
              <a:latin typeface="Nexa Book" panose="02000000000000000000" pitchFamily="2" charset="0"/>
            </a:endParaRPr>
          </a:p>
        </p:txBody>
      </p:sp>
      <p:sp>
        <p:nvSpPr>
          <p:cNvPr id="255" name="TextBox 254"/>
          <p:cNvSpPr txBox="1"/>
          <p:nvPr/>
        </p:nvSpPr>
        <p:spPr>
          <a:xfrm>
            <a:off x="10389914" y="2793613"/>
            <a:ext cx="5655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4000" dirty="0">
                <a:solidFill>
                  <a:prstClr val="black"/>
                </a:solidFill>
                <a:latin typeface="Nexa Book" panose="02000000000000000000" pitchFamily="2" charset="0"/>
              </a:rPr>
              <a:t>0</a:t>
            </a:r>
            <a:endParaRPr lang="en-US" sz="3600" dirty="0">
              <a:solidFill>
                <a:prstClr val="black"/>
              </a:solidFill>
              <a:latin typeface="Nexa Book" panose="02000000000000000000" pitchFamily="2" charset="0"/>
            </a:endParaRPr>
          </a:p>
        </p:txBody>
      </p:sp>
      <p:sp>
        <p:nvSpPr>
          <p:cNvPr id="256" name="TextBox 255"/>
          <p:cNvSpPr txBox="1"/>
          <p:nvPr/>
        </p:nvSpPr>
        <p:spPr>
          <a:xfrm>
            <a:off x="5403082" y="2793613"/>
            <a:ext cx="5655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3600" dirty="0">
                <a:solidFill>
                  <a:prstClr val="black"/>
                </a:solidFill>
                <a:latin typeface="Nexa Book" panose="02000000000000000000" pitchFamily="2" charset="0"/>
              </a:rPr>
              <a:t>+</a:t>
            </a:r>
            <a:endParaRPr lang="en-US" sz="3600" dirty="0">
              <a:solidFill>
                <a:prstClr val="black"/>
              </a:solidFill>
              <a:latin typeface="Nexa Book" panose="02000000000000000000" pitchFamily="2" charset="0"/>
            </a:endParaRPr>
          </a:p>
        </p:txBody>
      </p:sp>
      <p:sp>
        <p:nvSpPr>
          <p:cNvPr id="257" name="TextBox 256"/>
          <p:cNvSpPr txBox="1"/>
          <p:nvPr/>
        </p:nvSpPr>
        <p:spPr>
          <a:xfrm>
            <a:off x="7646844" y="2793613"/>
            <a:ext cx="5655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3600" dirty="0">
                <a:solidFill>
                  <a:prstClr val="black"/>
                </a:solidFill>
                <a:latin typeface="Nexa Book" panose="02000000000000000000" pitchFamily="2" charset="0"/>
              </a:rPr>
              <a:t>+</a:t>
            </a:r>
            <a:endParaRPr lang="en-US" sz="3600" dirty="0">
              <a:solidFill>
                <a:prstClr val="black"/>
              </a:solidFill>
              <a:latin typeface="Nexa Book" panose="02000000000000000000" pitchFamily="2" charset="0"/>
            </a:endParaRPr>
          </a:p>
        </p:txBody>
      </p:sp>
      <p:sp>
        <p:nvSpPr>
          <p:cNvPr id="258" name="TextBox 257"/>
          <p:cNvSpPr txBox="1"/>
          <p:nvPr/>
        </p:nvSpPr>
        <p:spPr>
          <a:xfrm>
            <a:off x="9830854" y="2793613"/>
            <a:ext cx="5655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3600" dirty="0">
                <a:solidFill>
                  <a:prstClr val="black"/>
                </a:solidFill>
                <a:latin typeface="Nexa Book" panose="02000000000000000000" pitchFamily="2" charset="0"/>
              </a:rPr>
              <a:t>+</a:t>
            </a:r>
            <a:endParaRPr lang="en-US" sz="3600" dirty="0">
              <a:solidFill>
                <a:prstClr val="black"/>
              </a:solidFill>
              <a:latin typeface="Nexa Book" panose="02000000000000000000" pitchFamily="2" charset="0"/>
            </a:endParaRPr>
          </a:p>
        </p:txBody>
      </p:sp>
      <p:pic>
        <p:nvPicPr>
          <p:cNvPr id="259" name="Picture 25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900" y="5665971"/>
            <a:ext cx="429790" cy="338345"/>
          </a:xfrm>
          <a:prstGeom prst="rect">
            <a:avLst/>
          </a:prstGeom>
        </p:spPr>
      </p:pic>
      <p:pic>
        <p:nvPicPr>
          <p:cNvPr id="260" name="Picture 259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3556" y="5665971"/>
            <a:ext cx="429790" cy="484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208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2" grpId="0"/>
      <p:bldP spid="253" grpId="0"/>
      <p:bldP spid="254" grpId="0"/>
      <p:bldP spid="255" grpId="0"/>
      <p:bldP spid="256" grpId="0"/>
      <p:bldP spid="257" grpId="0"/>
      <p:bldP spid="258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Recommendation using Latent Variables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53354" y="1111624"/>
                <a:ext cx="11938646" cy="5746376"/>
              </a:xfrm>
            </p:spPr>
            <p:txBody>
              <a:bodyPr/>
              <a:lstStyle/>
              <a:p>
                <a:r>
                  <a:rPr lang="en-IN" dirty="0"/>
                  <a:t>Very popular concept in recommendation systems</a:t>
                </a:r>
              </a:p>
              <a:p>
                <a:pPr lvl="2"/>
                <a:r>
                  <a:rPr lang="en-IN" dirty="0"/>
                  <a:t>Part of the explosion in number of users and items may be an illusion</a:t>
                </a:r>
              </a:p>
              <a:p>
                <a:pPr lvl="3"/>
                <a:r>
                  <a:rPr lang="en-IN" dirty="0"/>
                  <a:t>Even though there are 1 million users, there may not be 1 million types of users</a:t>
                </a:r>
              </a:p>
              <a:p>
                <a:pPr lvl="3"/>
                <a:r>
                  <a:rPr lang="en-IN" dirty="0"/>
                  <a:t>Even though there are 1 billion items, there may not be 1 billion types of items</a:t>
                </a:r>
              </a:p>
              <a:p>
                <a:pPr lvl="2"/>
                <a:r>
                  <a:rPr lang="en-IN" dirty="0"/>
                  <a:t>This means that there may very well exist a</a:t>
                </a:r>
              </a:p>
              <a:p>
                <a:pPr lvl="3"/>
                <a:r>
                  <a:rPr lang="en-IN" dirty="0"/>
                  <a:t>Small set of item types </a:t>
                </a:r>
                <a:r>
                  <a:rPr lang="en-IN" dirty="0" err="1"/>
                  <a:t>s.t.</a:t>
                </a:r>
                <a:r>
                  <a:rPr lang="en-IN" dirty="0"/>
                  <a:t> prediction of any item possible as combination of these types</a:t>
                </a:r>
              </a:p>
              <a:p>
                <a:pPr lvl="3"/>
                <a:r>
                  <a:rPr lang="en-IN" dirty="0"/>
                  <a:t>Small set of item combinations (say sets of items that are frequently purchased together) that every purchase profile can be explained in their terms</a:t>
                </a:r>
              </a:p>
              <a:p>
                <a:r>
                  <a:rPr lang="en-IN" dirty="0"/>
                  <a:t>One simple idea to exploit this: assume that the like probability vector of every user i.e.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b="1">
                            <a:latin typeface="Cambria Math" panose="02040503050406030204" pitchFamily="18" charset="0"/>
                          </a:rPr>
                          <m:t>𝛈</m:t>
                        </m:r>
                      </m:e>
                      <m:sup>
                        <m:r>
                          <a:rPr lang="en-IN" i="1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  <m:r>
                      <a:rPr lang="en-IN" i="1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IN" i="1">
                            <a:latin typeface="Cambria Math" panose="02040503050406030204" pitchFamily="18" charset="0"/>
                          </a:rPr>
                          <m:t>𝐿</m:t>
                        </m:r>
                      </m:sup>
                    </m:sSup>
                  </m:oMath>
                </a14:m>
                <a:r>
                  <a:rPr lang="en-IN" dirty="0"/>
                  <a:t> is a linear combination of a few prototype probability vectors – each prototype corresponding to a purchase profile. Refer to the reference for more technical details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3354" y="1111624"/>
                <a:ext cx="11938646" cy="5746376"/>
              </a:xfrm>
              <a:blipFill>
                <a:blip r:embed="rId2"/>
                <a:stretch>
                  <a:fillRect l="-562" t="-2545" r="-1328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B8E69-23A9-4619-9CFE-E27BFD8A78F9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9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Recommendation using Latent Variables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B8E69-23A9-4619-9CFE-E27BFD8A78F9}" type="slidenum">
              <a:rPr lang="en-US" smtClean="0"/>
              <a:t>35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3353" y="6388100"/>
            <a:ext cx="11600329" cy="395197"/>
          </a:xfrm>
        </p:spPr>
        <p:txBody>
          <a:bodyPr/>
          <a:lstStyle/>
          <a:p>
            <a:r>
              <a:rPr lang="en-US" sz="1600"/>
              <a:t>Rai et al. Large-Scale Bayesian Multi-Label Learning via Topic-Based Label Embeddings, NIPS 2015</a:t>
            </a:r>
          </a:p>
        </p:txBody>
      </p:sp>
      <p:grpSp>
        <p:nvGrpSpPr>
          <p:cNvPr id="110" name="Group 109" descr=" 12"/>
          <p:cNvGrpSpPr/>
          <p:nvPr/>
        </p:nvGrpSpPr>
        <p:grpSpPr>
          <a:xfrm>
            <a:off x="175551" y="1767067"/>
            <a:ext cx="1407089" cy="2013750"/>
            <a:chOff x="4705853" y="-699278"/>
            <a:chExt cx="3568475" cy="5107009"/>
          </a:xfrm>
        </p:grpSpPr>
        <p:sp>
          <p:nvSpPr>
            <p:cNvPr id="111" name="Pie 110"/>
            <p:cNvSpPr/>
            <p:nvPr/>
          </p:nvSpPr>
          <p:spPr>
            <a:xfrm flipH="1">
              <a:off x="6811520" y="1854226"/>
              <a:ext cx="467124" cy="448679"/>
            </a:xfrm>
            <a:prstGeom prst="pie">
              <a:avLst>
                <a:gd name="adj1" fmla="val 6159202"/>
                <a:gd name="adj2" fmla="val 15205937"/>
              </a:avLst>
            </a:prstGeom>
            <a:solidFill>
              <a:srgbClr val="E5BC7E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2" name="Pie 111"/>
            <p:cNvSpPr/>
            <p:nvPr/>
          </p:nvSpPr>
          <p:spPr>
            <a:xfrm rot="10800000" flipH="1">
              <a:off x="4705853" y="-699278"/>
              <a:ext cx="3568475" cy="5107009"/>
            </a:xfrm>
            <a:prstGeom prst="pie">
              <a:avLst>
                <a:gd name="adj1" fmla="val 15522115"/>
                <a:gd name="adj2" fmla="val 16855910"/>
              </a:avLst>
            </a:prstGeom>
            <a:solidFill>
              <a:srgbClr val="E5BC7E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3" name="Pie 112"/>
            <p:cNvSpPr/>
            <p:nvPr/>
          </p:nvSpPr>
          <p:spPr>
            <a:xfrm>
              <a:off x="5701538" y="1854226"/>
              <a:ext cx="467124" cy="448679"/>
            </a:xfrm>
            <a:prstGeom prst="pie">
              <a:avLst>
                <a:gd name="adj1" fmla="val 6159202"/>
                <a:gd name="adj2" fmla="val 15205937"/>
              </a:avLst>
            </a:prstGeom>
            <a:solidFill>
              <a:srgbClr val="E5BC7E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4" name="Oval 49"/>
            <p:cNvSpPr/>
            <p:nvPr/>
          </p:nvSpPr>
          <p:spPr>
            <a:xfrm>
              <a:off x="5808587" y="1242503"/>
              <a:ext cx="1363008" cy="783729"/>
            </a:xfrm>
            <a:custGeom>
              <a:avLst/>
              <a:gdLst>
                <a:gd name="connsiteX0" fmla="*/ 0 w 1363008"/>
                <a:gd name="connsiteY0" fmla="*/ 696648 h 1393296"/>
                <a:gd name="connsiteX1" fmla="*/ 681504 w 1363008"/>
                <a:gd name="connsiteY1" fmla="*/ 0 h 1393296"/>
                <a:gd name="connsiteX2" fmla="*/ 1363008 w 1363008"/>
                <a:gd name="connsiteY2" fmla="*/ 696648 h 1393296"/>
                <a:gd name="connsiteX3" fmla="*/ 681504 w 1363008"/>
                <a:gd name="connsiteY3" fmla="*/ 1393296 h 1393296"/>
                <a:gd name="connsiteX4" fmla="*/ 0 w 1363008"/>
                <a:gd name="connsiteY4" fmla="*/ 696648 h 1393296"/>
                <a:gd name="connsiteX0" fmla="*/ 0 w 1363008"/>
                <a:gd name="connsiteY0" fmla="*/ 696648 h 783729"/>
                <a:gd name="connsiteX1" fmla="*/ 681504 w 1363008"/>
                <a:gd name="connsiteY1" fmla="*/ 0 h 783729"/>
                <a:gd name="connsiteX2" fmla="*/ 1363008 w 1363008"/>
                <a:gd name="connsiteY2" fmla="*/ 696648 h 783729"/>
                <a:gd name="connsiteX3" fmla="*/ 0 w 1363008"/>
                <a:gd name="connsiteY3" fmla="*/ 696648 h 783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63008" h="783729">
                  <a:moveTo>
                    <a:pt x="0" y="696648"/>
                  </a:moveTo>
                  <a:cubicBezTo>
                    <a:pt x="0" y="311900"/>
                    <a:pt x="305120" y="0"/>
                    <a:pt x="681504" y="0"/>
                  </a:cubicBezTo>
                  <a:cubicBezTo>
                    <a:pt x="1057888" y="0"/>
                    <a:pt x="1363008" y="311900"/>
                    <a:pt x="1363008" y="696648"/>
                  </a:cubicBezTo>
                  <a:cubicBezTo>
                    <a:pt x="1249424" y="812756"/>
                    <a:pt x="113584" y="812756"/>
                    <a:pt x="0" y="696648"/>
                  </a:cubicBezTo>
                  <a:close/>
                </a:path>
              </a:pathLst>
            </a:custGeom>
            <a:solidFill>
              <a:srgbClr val="EFCF9E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5" name="Oval 50"/>
            <p:cNvSpPr/>
            <p:nvPr/>
          </p:nvSpPr>
          <p:spPr>
            <a:xfrm flipV="1">
              <a:off x="5808587" y="1786931"/>
              <a:ext cx="1363008" cy="1174950"/>
            </a:xfrm>
            <a:custGeom>
              <a:avLst/>
              <a:gdLst>
                <a:gd name="connsiteX0" fmla="*/ 0 w 1393296"/>
                <a:gd name="connsiteY0" fmla="*/ 696648 h 1393296"/>
                <a:gd name="connsiteX1" fmla="*/ 696648 w 1393296"/>
                <a:gd name="connsiteY1" fmla="*/ 0 h 1393296"/>
                <a:gd name="connsiteX2" fmla="*/ 1393296 w 1393296"/>
                <a:gd name="connsiteY2" fmla="*/ 696648 h 1393296"/>
                <a:gd name="connsiteX3" fmla="*/ 696648 w 1393296"/>
                <a:gd name="connsiteY3" fmla="*/ 1393296 h 1393296"/>
                <a:gd name="connsiteX4" fmla="*/ 0 w 1393296"/>
                <a:gd name="connsiteY4" fmla="*/ 696648 h 1393296"/>
                <a:gd name="connsiteX0" fmla="*/ 0 w 1393296"/>
                <a:gd name="connsiteY0" fmla="*/ 696648 h 783729"/>
                <a:gd name="connsiteX1" fmla="*/ 696648 w 1393296"/>
                <a:gd name="connsiteY1" fmla="*/ 0 h 783729"/>
                <a:gd name="connsiteX2" fmla="*/ 1393296 w 1393296"/>
                <a:gd name="connsiteY2" fmla="*/ 696648 h 783729"/>
                <a:gd name="connsiteX3" fmla="*/ 0 w 1393296"/>
                <a:gd name="connsiteY3" fmla="*/ 696648 h 783729"/>
                <a:gd name="connsiteX0" fmla="*/ 19365 w 1412661"/>
                <a:gd name="connsiteY0" fmla="*/ 1118570 h 1233514"/>
                <a:gd name="connsiteX1" fmla="*/ 716013 w 1412661"/>
                <a:gd name="connsiteY1" fmla="*/ 0 h 1233514"/>
                <a:gd name="connsiteX2" fmla="*/ 1412661 w 1412661"/>
                <a:gd name="connsiteY2" fmla="*/ 1118570 h 1233514"/>
                <a:gd name="connsiteX3" fmla="*/ 19365 w 1412661"/>
                <a:gd name="connsiteY3" fmla="*/ 1118570 h 1233514"/>
                <a:gd name="connsiteX0" fmla="*/ 23325 w 1416621"/>
                <a:gd name="connsiteY0" fmla="*/ 1120104 h 1235048"/>
                <a:gd name="connsiteX1" fmla="*/ 719973 w 1416621"/>
                <a:gd name="connsiteY1" fmla="*/ 1534 h 1235048"/>
                <a:gd name="connsiteX2" fmla="*/ 1416621 w 1416621"/>
                <a:gd name="connsiteY2" fmla="*/ 1120104 h 1235048"/>
                <a:gd name="connsiteX3" fmla="*/ 23325 w 1416621"/>
                <a:gd name="connsiteY3" fmla="*/ 1120104 h 1235048"/>
                <a:gd name="connsiteX0" fmla="*/ 23325 w 1416621"/>
                <a:gd name="connsiteY0" fmla="*/ 1120104 h 1235048"/>
                <a:gd name="connsiteX1" fmla="*/ 719973 w 1416621"/>
                <a:gd name="connsiteY1" fmla="*/ 1534 h 1235048"/>
                <a:gd name="connsiteX2" fmla="*/ 1416621 w 1416621"/>
                <a:gd name="connsiteY2" fmla="*/ 1120104 h 1235048"/>
                <a:gd name="connsiteX3" fmla="*/ 23325 w 1416621"/>
                <a:gd name="connsiteY3" fmla="*/ 1120104 h 1235048"/>
                <a:gd name="connsiteX0" fmla="*/ 471 w 1393767"/>
                <a:gd name="connsiteY0" fmla="*/ 1120592 h 1235536"/>
                <a:gd name="connsiteX1" fmla="*/ 697119 w 1393767"/>
                <a:gd name="connsiteY1" fmla="*/ 2022 h 1235536"/>
                <a:gd name="connsiteX2" fmla="*/ 1393767 w 1393767"/>
                <a:gd name="connsiteY2" fmla="*/ 1120592 h 1235536"/>
                <a:gd name="connsiteX3" fmla="*/ 471 w 1393767"/>
                <a:gd name="connsiteY3" fmla="*/ 1120592 h 1235536"/>
                <a:gd name="connsiteX0" fmla="*/ 0 w 1393296"/>
                <a:gd name="connsiteY0" fmla="*/ 1120576 h 1235520"/>
                <a:gd name="connsiteX1" fmla="*/ 696648 w 1393296"/>
                <a:gd name="connsiteY1" fmla="*/ 2006 h 1235520"/>
                <a:gd name="connsiteX2" fmla="*/ 1393296 w 1393296"/>
                <a:gd name="connsiteY2" fmla="*/ 1120576 h 1235520"/>
                <a:gd name="connsiteX3" fmla="*/ 0 w 1393296"/>
                <a:gd name="connsiteY3" fmla="*/ 1120576 h 1235520"/>
                <a:gd name="connsiteX0" fmla="*/ 0 w 1393296"/>
                <a:gd name="connsiteY0" fmla="*/ 1120527 h 1235471"/>
                <a:gd name="connsiteX1" fmla="*/ 696648 w 1393296"/>
                <a:gd name="connsiteY1" fmla="*/ 1957 h 1235471"/>
                <a:gd name="connsiteX2" fmla="*/ 1393296 w 1393296"/>
                <a:gd name="connsiteY2" fmla="*/ 1120527 h 1235471"/>
                <a:gd name="connsiteX3" fmla="*/ 0 w 1393296"/>
                <a:gd name="connsiteY3" fmla="*/ 1120527 h 1235471"/>
                <a:gd name="connsiteX0" fmla="*/ 0 w 1393296"/>
                <a:gd name="connsiteY0" fmla="*/ 1118614 h 1233558"/>
                <a:gd name="connsiteX1" fmla="*/ 696648 w 1393296"/>
                <a:gd name="connsiteY1" fmla="*/ 44 h 1233558"/>
                <a:gd name="connsiteX2" fmla="*/ 1393296 w 1393296"/>
                <a:gd name="connsiteY2" fmla="*/ 1118614 h 1233558"/>
                <a:gd name="connsiteX3" fmla="*/ 0 w 1393296"/>
                <a:gd name="connsiteY3" fmla="*/ 1118614 h 1233558"/>
                <a:gd name="connsiteX0" fmla="*/ 0 w 1393296"/>
                <a:gd name="connsiteY0" fmla="*/ 1118614 h 1233558"/>
                <a:gd name="connsiteX1" fmla="*/ 696648 w 1393296"/>
                <a:gd name="connsiteY1" fmla="*/ 44 h 1233558"/>
                <a:gd name="connsiteX2" fmla="*/ 1393296 w 1393296"/>
                <a:gd name="connsiteY2" fmla="*/ 1118614 h 1233558"/>
                <a:gd name="connsiteX3" fmla="*/ 0 w 1393296"/>
                <a:gd name="connsiteY3" fmla="*/ 1118614 h 1233558"/>
                <a:gd name="connsiteX0" fmla="*/ 0 w 1393296"/>
                <a:gd name="connsiteY0" fmla="*/ 1118571 h 1233515"/>
                <a:gd name="connsiteX1" fmla="*/ 696648 w 1393296"/>
                <a:gd name="connsiteY1" fmla="*/ 1 h 1233515"/>
                <a:gd name="connsiteX2" fmla="*/ 1393296 w 1393296"/>
                <a:gd name="connsiteY2" fmla="*/ 1118571 h 1233515"/>
                <a:gd name="connsiteX3" fmla="*/ 0 w 1393296"/>
                <a:gd name="connsiteY3" fmla="*/ 1118571 h 1233515"/>
                <a:gd name="connsiteX0" fmla="*/ 0 w 1393296"/>
                <a:gd name="connsiteY0" fmla="*/ 1053660 h 1168604"/>
                <a:gd name="connsiteX1" fmla="*/ 690157 w 1393296"/>
                <a:gd name="connsiteY1" fmla="*/ 1 h 1168604"/>
                <a:gd name="connsiteX2" fmla="*/ 1393296 w 1393296"/>
                <a:gd name="connsiteY2" fmla="*/ 1053660 h 1168604"/>
                <a:gd name="connsiteX3" fmla="*/ 0 w 1393296"/>
                <a:gd name="connsiteY3" fmla="*/ 1053660 h 1168604"/>
                <a:gd name="connsiteX0" fmla="*/ 0 w 1393296"/>
                <a:gd name="connsiteY0" fmla="*/ 774542 h 889486"/>
                <a:gd name="connsiteX1" fmla="*/ 690157 w 1393296"/>
                <a:gd name="connsiteY1" fmla="*/ 1 h 889486"/>
                <a:gd name="connsiteX2" fmla="*/ 1393296 w 1393296"/>
                <a:gd name="connsiteY2" fmla="*/ 774542 h 889486"/>
                <a:gd name="connsiteX3" fmla="*/ 0 w 1393296"/>
                <a:gd name="connsiteY3" fmla="*/ 774542 h 889486"/>
                <a:gd name="connsiteX0" fmla="*/ 0 w 1393296"/>
                <a:gd name="connsiteY0" fmla="*/ 1092605 h 1207549"/>
                <a:gd name="connsiteX1" fmla="*/ 703139 w 1393296"/>
                <a:gd name="connsiteY1" fmla="*/ 0 h 1207549"/>
                <a:gd name="connsiteX2" fmla="*/ 1393296 w 1393296"/>
                <a:gd name="connsiteY2" fmla="*/ 1092605 h 1207549"/>
                <a:gd name="connsiteX3" fmla="*/ 0 w 1393296"/>
                <a:gd name="connsiteY3" fmla="*/ 1092605 h 1207549"/>
                <a:gd name="connsiteX0" fmla="*/ 0 w 1393296"/>
                <a:gd name="connsiteY0" fmla="*/ 1092605 h 1207549"/>
                <a:gd name="connsiteX1" fmla="*/ 690157 w 1393296"/>
                <a:gd name="connsiteY1" fmla="*/ 0 h 1207549"/>
                <a:gd name="connsiteX2" fmla="*/ 1393296 w 1393296"/>
                <a:gd name="connsiteY2" fmla="*/ 1092605 h 1207549"/>
                <a:gd name="connsiteX3" fmla="*/ 0 w 1393296"/>
                <a:gd name="connsiteY3" fmla="*/ 1092605 h 1207549"/>
                <a:gd name="connsiteX0" fmla="*/ 0 w 1393296"/>
                <a:gd name="connsiteY0" fmla="*/ 1092777 h 1207721"/>
                <a:gd name="connsiteX1" fmla="*/ 690157 w 1393296"/>
                <a:gd name="connsiteY1" fmla="*/ 172 h 1207721"/>
                <a:gd name="connsiteX2" fmla="*/ 1393296 w 1393296"/>
                <a:gd name="connsiteY2" fmla="*/ 1092777 h 1207721"/>
                <a:gd name="connsiteX3" fmla="*/ 0 w 1393296"/>
                <a:gd name="connsiteY3" fmla="*/ 1092777 h 1207721"/>
                <a:gd name="connsiteX0" fmla="*/ 0 w 1393296"/>
                <a:gd name="connsiteY0" fmla="*/ 1086289 h 1201233"/>
                <a:gd name="connsiteX1" fmla="*/ 670684 w 1393296"/>
                <a:gd name="connsiteY1" fmla="*/ 175 h 1201233"/>
                <a:gd name="connsiteX2" fmla="*/ 1393296 w 1393296"/>
                <a:gd name="connsiteY2" fmla="*/ 1086289 h 1201233"/>
                <a:gd name="connsiteX3" fmla="*/ 0 w 1393296"/>
                <a:gd name="connsiteY3" fmla="*/ 1086289 h 1201233"/>
                <a:gd name="connsiteX0" fmla="*/ 0 w 1393296"/>
                <a:gd name="connsiteY0" fmla="*/ 1086289 h 1201233"/>
                <a:gd name="connsiteX1" fmla="*/ 683666 w 1393296"/>
                <a:gd name="connsiteY1" fmla="*/ 175 h 1201233"/>
                <a:gd name="connsiteX2" fmla="*/ 1393296 w 1393296"/>
                <a:gd name="connsiteY2" fmla="*/ 1086289 h 1201233"/>
                <a:gd name="connsiteX3" fmla="*/ 0 w 1393296"/>
                <a:gd name="connsiteY3" fmla="*/ 1086289 h 1201233"/>
                <a:gd name="connsiteX0" fmla="*/ 0 w 1393296"/>
                <a:gd name="connsiteY0" fmla="*/ 1086289 h 1201233"/>
                <a:gd name="connsiteX1" fmla="*/ 683666 w 1393296"/>
                <a:gd name="connsiteY1" fmla="*/ 175 h 1201233"/>
                <a:gd name="connsiteX2" fmla="*/ 1393296 w 1393296"/>
                <a:gd name="connsiteY2" fmla="*/ 1086289 h 1201233"/>
                <a:gd name="connsiteX3" fmla="*/ 0 w 1393296"/>
                <a:gd name="connsiteY3" fmla="*/ 1086289 h 1201233"/>
                <a:gd name="connsiteX0" fmla="*/ 0 w 1393296"/>
                <a:gd name="connsiteY0" fmla="*/ 1086294 h 1201238"/>
                <a:gd name="connsiteX1" fmla="*/ 683666 w 1393296"/>
                <a:gd name="connsiteY1" fmla="*/ 180 h 1201238"/>
                <a:gd name="connsiteX2" fmla="*/ 1393296 w 1393296"/>
                <a:gd name="connsiteY2" fmla="*/ 1086294 h 1201238"/>
                <a:gd name="connsiteX3" fmla="*/ 0 w 1393296"/>
                <a:gd name="connsiteY3" fmla="*/ 1086294 h 1201238"/>
                <a:gd name="connsiteX0" fmla="*/ 0 w 1393296"/>
                <a:gd name="connsiteY0" fmla="*/ 1086512 h 1201456"/>
                <a:gd name="connsiteX1" fmla="*/ 683666 w 1393296"/>
                <a:gd name="connsiteY1" fmla="*/ 398 h 1201456"/>
                <a:gd name="connsiteX2" fmla="*/ 1393296 w 1393296"/>
                <a:gd name="connsiteY2" fmla="*/ 1086512 h 1201456"/>
                <a:gd name="connsiteX3" fmla="*/ 0 w 1393296"/>
                <a:gd name="connsiteY3" fmla="*/ 1086512 h 1201456"/>
                <a:gd name="connsiteX0" fmla="*/ 0 w 1393296"/>
                <a:gd name="connsiteY0" fmla="*/ 1086512 h 1201456"/>
                <a:gd name="connsiteX1" fmla="*/ 683666 w 1393296"/>
                <a:gd name="connsiteY1" fmla="*/ 398 h 1201456"/>
                <a:gd name="connsiteX2" fmla="*/ 1393296 w 1393296"/>
                <a:gd name="connsiteY2" fmla="*/ 1086512 h 1201456"/>
                <a:gd name="connsiteX3" fmla="*/ 0 w 1393296"/>
                <a:gd name="connsiteY3" fmla="*/ 1086512 h 1201456"/>
                <a:gd name="connsiteX0" fmla="*/ 0 w 1393296"/>
                <a:gd name="connsiteY0" fmla="*/ 1086512 h 1201456"/>
                <a:gd name="connsiteX1" fmla="*/ 683666 w 1393296"/>
                <a:gd name="connsiteY1" fmla="*/ 398 h 1201456"/>
                <a:gd name="connsiteX2" fmla="*/ 1393296 w 1393296"/>
                <a:gd name="connsiteY2" fmla="*/ 1086512 h 1201456"/>
                <a:gd name="connsiteX3" fmla="*/ 0 w 1393296"/>
                <a:gd name="connsiteY3" fmla="*/ 1086512 h 1201456"/>
                <a:gd name="connsiteX0" fmla="*/ 0 w 1393296"/>
                <a:gd name="connsiteY0" fmla="*/ 1086115 h 1201059"/>
                <a:gd name="connsiteX1" fmla="*/ 683666 w 1393296"/>
                <a:gd name="connsiteY1" fmla="*/ 1 h 1201059"/>
                <a:gd name="connsiteX2" fmla="*/ 1393296 w 1393296"/>
                <a:gd name="connsiteY2" fmla="*/ 1086115 h 1201059"/>
                <a:gd name="connsiteX3" fmla="*/ 0 w 1393296"/>
                <a:gd name="connsiteY3" fmla="*/ 1086115 h 1201059"/>
                <a:gd name="connsiteX0" fmla="*/ 0 w 1393296"/>
                <a:gd name="connsiteY0" fmla="*/ 1086115 h 1201059"/>
                <a:gd name="connsiteX1" fmla="*/ 696648 w 1393296"/>
                <a:gd name="connsiteY1" fmla="*/ 1 h 1201059"/>
                <a:gd name="connsiteX2" fmla="*/ 1393296 w 1393296"/>
                <a:gd name="connsiteY2" fmla="*/ 1086115 h 1201059"/>
                <a:gd name="connsiteX3" fmla="*/ 0 w 1393296"/>
                <a:gd name="connsiteY3" fmla="*/ 1086115 h 1201059"/>
                <a:gd name="connsiteX0" fmla="*/ 0 w 1393296"/>
                <a:gd name="connsiteY0" fmla="*/ 1086115 h 1201059"/>
                <a:gd name="connsiteX1" fmla="*/ 696648 w 1393296"/>
                <a:gd name="connsiteY1" fmla="*/ 1 h 1201059"/>
                <a:gd name="connsiteX2" fmla="*/ 1393296 w 1393296"/>
                <a:gd name="connsiteY2" fmla="*/ 1086115 h 1201059"/>
                <a:gd name="connsiteX3" fmla="*/ 0 w 1393296"/>
                <a:gd name="connsiteY3" fmla="*/ 1086115 h 1201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93296" h="1201059">
                  <a:moveTo>
                    <a:pt x="0" y="1086115"/>
                  </a:moveTo>
                  <a:cubicBezTo>
                    <a:pt x="7223" y="678991"/>
                    <a:pt x="181463" y="0"/>
                    <a:pt x="696648" y="1"/>
                  </a:cubicBezTo>
                  <a:cubicBezTo>
                    <a:pt x="1211833" y="2"/>
                    <a:pt x="1393296" y="701367"/>
                    <a:pt x="1393296" y="1086115"/>
                  </a:cubicBezTo>
                  <a:cubicBezTo>
                    <a:pt x="1277188" y="1202223"/>
                    <a:pt x="116108" y="1272543"/>
                    <a:pt x="0" y="1086115"/>
                  </a:cubicBezTo>
                  <a:close/>
                </a:path>
              </a:pathLst>
            </a:custGeom>
            <a:solidFill>
              <a:srgbClr val="EFCF9E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6" name="Chord 115"/>
            <p:cNvSpPr/>
            <p:nvPr/>
          </p:nvSpPr>
          <p:spPr>
            <a:xfrm rot="16200000">
              <a:off x="6298257" y="2273216"/>
              <a:ext cx="383667" cy="383667"/>
            </a:xfrm>
            <a:prstGeom prst="chord">
              <a:avLst>
                <a:gd name="adj1" fmla="val 5317236"/>
                <a:gd name="adj2" fmla="val 16200000"/>
              </a:avLst>
            </a:prstGeom>
            <a:solidFill>
              <a:srgbClr val="EFCF9E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7" name="Freeform 116"/>
            <p:cNvSpPr/>
            <p:nvPr/>
          </p:nvSpPr>
          <p:spPr>
            <a:xfrm>
              <a:off x="5807827" y="1156415"/>
              <a:ext cx="1363008" cy="1035663"/>
            </a:xfrm>
            <a:custGeom>
              <a:avLst/>
              <a:gdLst>
                <a:gd name="connsiteX0" fmla="*/ 681504 w 1363008"/>
                <a:gd name="connsiteY0" fmla="*/ 0 h 781663"/>
                <a:gd name="connsiteX1" fmla="*/ 1349162 w 1363008"/>
                <a:gd name="connsiteY1" fmla="*/ 556249 h 781663"/>
                <a:gd name="connsiteX2" fmla="*/ 1358825 w 1363008"/>
                <a:gd name="connsiteY2" fmla="*/ 654229 h 781663"/>
                <a:gd name="connsiteX3" fmla="*/ 1363008 w 1363008"/>
                <a:gd name="connsiteY3" fmla="*/ 656873 h 781663"/>
                <a:gd name="connsiteX4" fmla="*/ 1361587 w 1363008"/>
                <a:gd name="connsiteY4" fmla="*/ 682238 h 781663"/>
                <a:gd name="connsiteX5" fmla="*/ 1363008 w 1363008"/>
                <a:gd name="connsiteY5" fmla="*/ 696648 h 781663"/>
                <a:gd name="connsiteX6" fmla="*/ 1360699 w 1363008"/>
                <a:gd name="connsiteY6" fmla="*/ 698086 h 781663"/>
                <a:gd name="connsiteX7" fmla="*/ 1356017 w 1363008"/>
                <a:gd name="connsiteY7" fmla="*/ 781663 h 781663"/>
                <a:gd name="connsiteX8" fmla="*/ 8300 w 1363008"/>
                <a:gd name="connsiteY8" fmla="*/ 781663 h 781663"/>
                <a:gd name="connsiteX9" fmla="*/ 2760 w 1363008"/>
                <a:gd name="connsiteY9" fmla="*/ 698366 h 781663"/>
                <a:gd name="connsiteX10" fmla="*/ 0 w 1363008"/>
                <a:gd name="connsiteY10" fmla="*/ 696648 h 781663"/>
                <a:gd name="connsiteX11" fmla="*/ 1580 w 1363008"/>
                <a:gd name="connsiteY11" fmla="*/ 680629 h 781663"/>
                <a:gd name="connsiteX12" fmla="*/ 0 w 1363008"/>
                <a:gd name="connsiteY12" fmla="*/ 656873 h 781663"/>
                <a:gd name="connsiteX13" fmla="*/ 4331 w 1363008"/>
                <a:gd name="connsiteY13" fmla="*/ 652738 h 781663"/>
                <a:gd name="connsiteX14" fmla="*/ 13846 w 1363008"/>
                <a:gd name="connsiteY14" fmla="*/ 556249 h 781663"/>
                <a:gd name="connsiteX15" fmla="*/ 681504 w 1363008"/>
                <a:gd name="connsiteY15" fmla="*/ 0 h 781663"/>
                <a:gd name="connsiteX0" fmla="*/ 681504 w 1363008"/>
                <a:gd name="connsiteY0" fmla="*/ 0 h 781663"/>
                <a:gd name="connsiteX1" fmla="*/ 1349162 w 1363008"/>
                <a:gd name="connsiteY1" fmla="*/ 556249 h 781663"/>
                <a:gd name="connsiteX2" fmla="*/ 1358825 w 1363008"/>
                <a:gd name="connsiteY2" fmla="*/ 654229 h 781663"/>
                <a:gd name="connsiteX3" fmla="*/ 1363008 w 1363008"/>
                <a:gd name="connsiteY3" fmla="*/ 656873 h 781663"/>
                <a:gd name="connsiteX4" fmla="*/ 1361587 w 1363008"/>
                <a:gd name="connsiteY4" fmla="*/ 682238 h 781663"/>
                <a:gd name="connsiteX5" fmla="*/ 1363008 w 1363008"/>
                <a:gd name="connsiteY5" fmla="*/ 696648 h 781663"/>
                <a:gd name="connsiteX6" fmla="*/ 1360699 w 1363008"/>
                <a:gd name="connsiteY6" fmla="*/ 698086 h 781663"/>
                <a:gd name="connsiteX7" fmla="*/ 1356017 w 1363008"/>
                <a:gd name="connsiteY7" fmla="*/ 781663 h 781663"/>
                <a:gd name="connsiteX8" fmla="*/ 8300 w 1363008"/>
                <a:gd name="connsiteY8" fmla="*/ 781663 h 781663"/>
                <a:gd name="connsiteX9" fmla="*/ 2760 w 1363008"/>
                <a:gd name="connsiteY9" fmla="*/ 698366 h 781663"/>
                <a:gd name="connsiteX10" fmla="*/ 0 w 1363008"/>
                <a:gd name="connsiteY10" fmla="*/ 696648 h 781663"/>
                <a:gd name="connsiteX11" fmla="*/ 1580 w 1363008"/>
                <a:gd name="connsiteY11" fmla="*/ 680629 h 781663"/>
                <a:gd name="connsiteX12" fmla="*/ 0 w 1363008"/>
                <a:gd name="connsiteY12" fmla="*/ 656873 h 781663"/>
                <a:gd name="connsiteX13" fmla="*/ 4331 w 1363008"/>
                <a:gd name="connsiteY13" fmla="*/ 652738 h 781663"/>
                <a:gd name="connsiteX14" fmla="*/ 13846 w 1363008"/>
                <a:gd name="connsiteY14" fmla="*/ 556249 h 781663"/>
                <a:gd name="connsiteX15" fmla="*/ 681504 w 1363008"/>
                <a:gd name="connsiteY15" fmla="*/ 0 h 781663"/>
                <a:gd name="connsiteX0" fmla="*/ 681504 w 1363008"/>
                <a:gd name="connsiteY0" fmla="*/ 0 h 872594"/>
                <a:gd name="connsiteX1" fmla="*/ 1349162 w 1363008"/>
                <a:gd name="connsiteY1" fmla="*/ 556249 h 872594"/>
                <a:gd name="connsiteX2" fmla="*/ 1358825 w 1363008"/>
                <a:gd name="connsiteY2" fmla="*/ 654229 h 872594"/>
                <a:gd name="connsiteX3" fmla="*/ 1363008 w 1363008"/>
                <a:gd name="connsiteY3" fmla="*/ 656873 h 872594"/>
                <a:gd name="connsiteX4" fmla="*/ 1361587 w 1363008"/>
                <a:gd name="connsiteY4" fmla="*/ 682238 h 872594"/>
                <a:gd name="connsiteX5" fmla="*/ 1363008 w 1363008"/>
                <a:gd name="connsiteY5" fmla="*/ 696648 h 872594"/>
                <a:gd name="connsiteX6" fmla="*/ 1360699 w 1363008"/>
                <a:gd name="connsiteY6" fmla="*/ 698086 h 872594"/>
                <a:gd name="connsiteX7" fmla="*/ 1356017 w 1363008"/>
                <a:gd name="connsiteY7" fmla="*/ 781663 h 872594"/>
                <a:gd name="connsiteX8" fmla="*/ 8300 w 1363008"/>
                <a:gd name="connsiteY8" fmla="*/ 781663 h 872594"/>
                <a:gd name="connsiteX9" fmla="*/ 2760 w 1363008"/>
                <a:gd name="connsiteY9" fmla="*/ 698366 h 872594"/>
                <a:gd name="connsiteX10" fmla="*/ 0 w 1363008"/>
                <a:gd name="connsiteY10" fmla="*/ 696648 h 872594"/>
                <a:gd name="connsiteX11" fmla="*/ 1580 w 1363008"/>
                <a:gd name="connsiteY11" fmla="*/ 680629 h 872594"/>
                <a:gd name="connsiteX12" fmla="*/ 0 w 1363008"/>
                <a:gd name="connsiteY12" fmla="*/ 656873 h 872594"/>
                <a:gd name="connsiteX13" fmla="*/ 4331 w 1363008"/>
                <a:gd name="connsiteY13" fmla="*/ 652738 h 872594"/>
                <a:gd name="connsiteX14" fmla="*/ 13846 w 1363008"/>
                <a:gd name="connsiteY14" fmla="*/ 556249 h 872594"/>
                <a:gd name="connsiteX15" fmla="*/ 681504 w 1363008"/>
                <a:gd name="connsiteY15" fmla="*/ 0 h 872594"/>
                <a:gd name="connsiteX0" fmla="*/ 681504 w 1363008"/>
                <a:gd name="connsiteY0" fmla="*/ 0 h 869817"/>
                <a:gd name="connsiteX1" fmla="*/ 1349162 w 1363008"/>
                <a:gd name="connsiteY1" fmla="*/ 556249 h 869817"/>
                <a:gd name="connsiteX2" fmla="*/ 1358825 w 1363008"/>
                <a:gd name="connsiteY2" fmla="*/ 654229 h 869817"/>
                <a:gd name="connsiteX3" fmla="*/ 1363008 w 1363008"/>
                <a:gd name="connsiteY3" fmla="*/ 656873 h 869817"/>
                <a:gd name="connsiteX4" fmla="*/ 1361587 w 1363008"/>
                <a:gd name="connsiteY4" fmla="*/ 682238 h 869817"/>
                <a:gd name="connsiteX5" fmla="*/ 1363008 w 1363008"/>
                <a:gd name="connsiteY5" fmla="*/ 696648 h 869817"/>
                <a:gd name="connsiteX6" fmla="*/ 1360699 w 1363008"/>
                <a:gd name="connsiteY6" fmla="*/ 698086 h 869817"/>
                <a:gd name="connsiteX7" fmla="*/ 1356017 w 1363008"/>
                <a:gd name="connsiteY7" fmla="*/ 781663 h 869817"/>
                <a:gd name="connsiteX8" fmla="*/ 8300 w 1363008"/>
                <a:gd name="connsiteY8" fmla="*/ 781663 h 869817"/>
                <a:gd name="connsiteX9" fmla="*/ 2760 w 1363008"/>
                <a:gd name="connsiteY9" fmla="*/ 698366 h 869817"/>
                <a:gd name="connsiteX10" fmla="*/ 0 w 1363008"/>
                <a:gd name="connsiteY10" fmla="*/ 696648 h 869817"/>
                <a:gd name="connsiteX11" fmla="*/ 1580 w 1363008"/>
                <a:gd name="connsiteY11" fmla="*/ 680629 h 869817"/>
                <a:gd name="connsiteX12" fmla="*/ 0 w 1363008"/>
                <a:gd name="connsiteY12" fmla="*/ 656873 h 869817"/>
                <a:gd name="connsiteX13" fmla="*/ 4331 w 1363008"/>
                <a:gd name="connsiteY13" fmla="*/ 652738 h 869817"/>
                <a:gd name="connsiteX14" fmla="*/ 13846 w 1363008"/>
                <a:gd name="connsiteY14" fmla="*/ 556249 h 869817"/>
                <a:gd name="connsiteX15" fmla="*/ 681504 w 1363008"/>
                <a:gd name="connsiteY15" fmla="*/ 0 h 869817"/>
                <a:gd name="connsiteX0" fmla="*/ 681504 w 1363008"/>
                <a:gd name="connsiteY0" fmla="*/ 0 h 869817"/>
                <a:gd name="connsiteX1" fmla="*/ 1349162 w 1363008"/>
                <a:gd name="connsiteY1" fmla="*/ 556249 h 869817"/>
                <a:gd name="connsiteX2" fmla="*/ 1358825 w 1363008"/>
                <a:gd name="connsiteY2" fmla="*/ 654229 h 869817"/>
                <a:gd name="connsiteX3" fmla="*/ 1363008 w 1363008"/>
                <a:gd name="connsiteY3" fmla="*/ 656873 h 869817"/>
                <a:gd name="connsiteX4" fmla="*/ 1361587 w 1363008"/>
                <a:gd name="connsiteY4" fmla="*/ 682238 h 869817"/>
                <a:gd name="connsiteX5" fmla="*/ 1363008 w 1363008"/>
                <a:gd name="connsiteY5" fmla="*/ 696648 h 869817"/>
                <a:gd name="connsiteX6" fmla="*/ 1360699 w 1363008"/>
                <a:gd name="connsiteY6" fmla="*/ 698086 h 869817"/>
                <a:gd name="connsiteX7" fmla="*/ 1356017 w 1363008"/>
                <a:gd name="connsiteY7" fmla="*/ 781663 h 869817"/>
                <a:gd name="connsiteX8" fmla="*/ 8300 w 1363008"/>
                <a:gd name="connsiteY8" fmla="*/ 781663 h 869817"/>
                <a:gd name="connsiteX9" fmla="*/ 2760 w 1363008"/>
                <a:gd name="connsiteY9" fmla="*/ 698366 h 869817"/>
                <a:gd name="connsiteX10" fmla="*/ 0 w 1363008"/>
                <a:gd name="connsiteY10" fmla="*/ 696648 h 869817"/>
                <a:gd name="connsiteX11" fmla="*/ 1580 w 1363008"/>
                <a:gd name="connsiteY11" fmla="*/ 680629 h 869817"/>
                <a:gd name="connsiteX12" fmla="*/ 0 w 1363008"/>
                <a:gd name="connsiteY12" fmla="*/ 656873 h 869817"/>
                <a:gd name="connsiteX13" fmla="*/ 4331 w 1363008"/>
                <a:gd name="connsiteY13" fmla="*/ 652738 h 869817"/>
                <a:gd name="connsiteX14" fmla="*/ 13846 w 1363008"/>
                <a:gd name="connsiteY14" fmla="*/ 556249 h 869817"/>
                <a:gd name="connsiteX15" fmla="*/ 681504 w 1363008"/>
                <a:gd name="connsiteY15" fmla="*/ 0 h 869817"/>
                <a:gd name="connsiteX0" fmla="*/ 681504 w 1363008"/>
                <a:gd name="connsiteY0" fmla="*/ 0 h 876729"/>
                <a:gd name="connsiteX1" fmla="*/ 1349162 w 1363008"/>
                <a:gd name="connsiteY1" fmla="*/ 556249 h 876729"/>
                <a:gd name="connsiteX2" fmla="*/ 1358825 w 1363008"/>
                <a:gd name="connsiteY2" fmla="*/ 654229 h 876729"/>
                <a:gd name="connsiteX3" fmla="*/ 1363008 w 1363008"/>
                <a:gd name="connsiteY3" fmla="*/ 656873 h 876729"/>
                <a:gd name="connsiteX4" fmla="*/ 1361587 w 1363008"/>
                <a:gd name="connsiteY4" fmla="*/ 682238 h 876729"/>
                <a:gd name="connsiteX5" fmla="*/ 1363008 w 1363008"/>
                <a:gd name="connsiteY5" fmla="*/ 696648 h 876729"/>
                <a:gd name="connsiteX6" fmla="*/ 1360699 w 1363008"/>
                <a:gd name="connsiteY6" fmla="*/ 698086 h 876729"/>
                <a:gd name="connsiteX7" fmla="*/ 1356017 w 1363008"/>
                <a:gd name="connsiteY7" fmla="*/ 781663 h 876729"/>
                <a:gd name="connsiteX8" fmla="*/ 21000 w 1363008"/>
                <a:gd name="connsiteY8" fmla="*/ 851513 h 876729"/>
                <a:gd name="connsiteX9" fmla="*/ 2760 w 1363008"/>
                <a:gd name="connsiteY9" fmla="*/ 698366 h 876729"/>
                <a:gd name="connsiteX10" fmla="*/ 0 w 1363008"/>
                <a:gd name="connsiteY10" fmla="*/ 696648 h 876729"/>
                <a:gd name="connsiteX11" fmla="*/ 1580 w 1363008"/>
                <a:gd name="connsiteY11" fmla="*/ 680629 h 876729"/>
                <a:gd name="connsiteX12" fmla="*/ 0 w 1363008"/>
                <a:gd name="connsiteY12" fmla="*/ 656873 h 876729"/>
                <a:gd name="connsiteX13" fmla="*/ 4331 w 1363008"/>
                <a:gd name="connsiteY13" fmla="*/ 652738 h 876729"/>
                <a:gd name="connsiteX14" fmla="*/ 13846 w 1363008"/>
                <a:gd name="connsiteY14" fmla="*/ 556249 h 876729"/>
                <a:gd name="connsiteX15" fmla="*/ 681504 w 1363008"/>
                <a:gd name="connsiteY15" fmla="*/ 0 h 876729"/>
                <a:gd name="connsiteX0" fmla="*/ 681504 w 1363008"/>
                <a:gd name="connsiteY0" fmla="*/ 0 h 908663"/>
                <a:gd name="connsiteX1" fmla="*/ 1349162 w 1363008"/>
                <a:gd name="connsiteY1" fmla="*/ 556249 h 908663"/>
                <a:gd name="connsiteX2" fmla="*/ 1358825 w 1363008"/>
                <a:gd name="connsiteY2" fmla="*/ 654229 h 908663"/>
                <a:gd name="connsiteX3" fmla="*/ 1363008 w 1363008"/>
                <a:gd name="connsiteY3" fmla="*/ 656873 h 908663"/>
                <a:gd name="connsiteX4" fmla="*/ 1361587 w 1363008"/>
                <a:gd name="connsiteY4" fmla="*/ 682238 h 908663"/>
                <a:gd name="connsiteX5" fmla="*/ 1363008 w 1363008"/>
                <a:gd name="connsiteY5" fmla="*/ 696648 h 908663"/>
                <a:gd name="connsiteX6" fmla="*/ 1360699 w 1363008"/>
                <a:gd name="connsiteY6" fmla="*/ 698086 h 908663"/>
                <a:gd name="connsiteX7" fmla="*/ 1356017 w 1363008"/>
                <a:gd name="connsiteY7" fmla="*/ 781663 h 908663"/>
                <a:gd name="connsiteX8" fmla="*/ 16238 w 1363008"/>
                <a:gd name="connsiteY8" fmla="*/ 908663 h 908663"/>
                <a:gd name="connsiteX9" fmla="*/ 2760 w 1363008"/>
                <a:gd name="connsiteY9" fmla="*/ 698366 h 908663"/>
                <a:gd name="connsiteX10" fmla="*/ 0 w 1363008"/>
                <a:gd name="connsiteY10" fmla="*/ 696648 h 908663"/>
                <a:gd name="connsiteX11" fmla="*/ 1580 w 1363008"/>
                <a:gd name="connsiteY11" fmla="*/ 680629 h 908663"/>
                <a:gd name="connsiteX12" fmla="*/ 0 w 1363008"/>
                <a:gd name="connsiteY12" fmla="*/ 656873 h 908663"/>
                <a:gd name="connsiteX13" fmla="*/ 4331 w 1363008"/>
                <a:gd name="connsiteY13" fmla="*/ 652738 h 908663"/>
                <a:gd name="connsiteX14" fmla="*/ 13846 w 1363008"/>
                <a:gd name="connsiteY14" fmla="*/ 556249 h 908663"/>
                <a:gd name="connsiteX15" fmla="*/ 681504 w 1363008"/>
                <a:gd name="connsiteY15" fmla="*/ 0 h 908663"/>
                <a:gd name="connsiteX0" fmla="*/ 681504 w 1363008"/>
                <a:gd name="connsiteY0" fmla="*/ 0 h 908663"/>
                <a:gd name="connsiteX1" fmla="*/ 1349162 w 1363008"/>
                <a:gd name="connsiteY1" fmla="*/ 556249 h 908663"/>
                <a:gd name="connsiteX2" fmla="*/ 1358825 w 1363008"/>
                <a:gd name="connsiteY2" fmla="*/ 654229 h 908663"/>
                <a:gd name="connsiteX3" fmla="*/ 1363008 w 1363008"/>
                <a:gd name="connsiteY3" fmla="*/ 656873 h 908663"/>
                <a:gd name="connsiteX4" fmla="*/ 1361587 w 1363008"/>
                <a:gd name="connsiteY4" fmla="*/ 682238 h 908663"/>
                <a:gd name="connsiteX5" fmla="*/ 1363008 w 1363008"/>
                <a:gd name="connsiteY5" fmla="*/ 696648 h 908663"/>
                <a:gd name="connsiteX6" fmla="*/ 1360699 w 1363008"/>
                <a:gd name="connsiteY6" fmla="*/ 698086 h 908663"/>
                <a:gd name="connsiteX7" fmla="*/ 1356017 w 1363008"/>
                <a:gd name="connsiteY7" fmla="*/ 781663 h 908663"/>
                <a:gd name="connsiteX8" fmla="*/ 16238 w 1363008"/>
                <a:gd name="connsiteY8" fmla="*/ 908663 h 908663"/>
                <a:gd name="connsiteX9" fmla="*/ 2760 w 1363008"/>
                <a:gd name="connsiteY9" fmla="*/ 698366 h 908663"/>
                <a:gd name="connsiteX10" fmla="*/ 0 w 1363008"/>
                <a:gd name="connsiteY10" fmla="*/ 696648 h 908663"/>
                <a:gd name="connsiteX11" fmla="*/ 1580 w 1363008"/>
                <a:gd name="connsiteY11" fmla="*/ 680629 h 908663"/>
                <a:gd name="connsiteX12" fmla="*/ 0 w 1363008"/>
                <a:gd name="connsiteY12" fmla="*/ 656873 h 908663"/>
                <a:gd name="connsiteX13" fmla="*/ 4331 w 1363008"/>
                <a:gd name="connsiteY13" fmla="*/ 652738 h 908663"/>
                <a:gd name="connsiteX14" fmla="*/ 13846 w 1363008"/>
                <a:gd name="connsiteY14" fmla="*/ 556249 h 908663"/>
                <a:gd name="connsiteX15" fmla="*/ 681504 w 1363008"/>
                <a:gd name="connsiteY15" fmla="*/ 0 h 908663"/>
                <a:gd name="connsiteX0" fmla="*/ 681504 w 1363008"/>
                <a:gd name="connsiteY0" fmla="*/ 0 h 908663"/>
                <a:gd name="connsiteX1" fmla="*/ 1349162 w 1363008"/>
                <a:gd name="connsiteY1" fmla="*/ 556249 h 908663"/>
                <a:gd name="connsiteX2" fmla="*/ 1358825 w 1363008"/>
                <a:gd name="connsiteY2" fmla="*/ 654229 h 908663"/>
                <a:gd name="connsiteX3" fmla="*/ 1363008 w 1363008"/>
                <a:gd name="connsiteY3" fmla="*/ 656873 h 908663"/>
                <a:gd name="connsiteX4" fmla="*/ 1361587 w 1363008"/>
                <a:gd name="connsiteY4" fmla="*/ 682238 h 908663"/>
                <a:gd name="connsiteX5" fmla="*/ 1363008 w 1363008"/>
                <a:gd name="connsiteY5" fmla="*/ 696648 h 908663"/>
                <a:gd name="connsiteX6" fmla="*/ 1360699 w 1363008"/>
                <a:gd name="connsiteY6" fmla="*/ 698086 h 908663"/>
                <a:gd name="connsiteX7" fmla="*/ 1356017 w 1363008"/>
                <a:gd name="connsiteY7" fmla="*/ 781663 h 908663"/>
                <a:gd name="connsiteX8" fmla="*/ 16238 w 1363008"/>
                <a:gd name="connsiteY8" fmla="*/ 908663 h 908663"/>
                <a:gd name="connsiteX9" fmla="*/ 2760 w 1363008"/>
                <a:gd name="connsiteY9" fmla="*/ 698366 h 908663"/>
                <a:gd name="connsiteX10" fmla="*/ 0 w 1363008"/>
                <a:gd name="connsiteY10" fmla="*/ 696648 h 908663"/>
                <a:gd name="connsiteX11" fmla="*/ 1580 w 1363008"/>
                <a:gd name="connsiteY11" fmla="*/ 680629 h 908663"/>
                <a:gd name="connsiteX12" fmla="*/ 0 w 1363008"/>
                <a:gd name="connsiteY12" fmla="*/ 656873 h 908663"/>
                <a:gd name="connsiteX13" fmla="*/ 4331 w 1363008"/>
                <a:gd name="connsiteY13" fmla="*/ 652738 h 908663"/>
                <a:gd name="connsiteX14" fmla="*/ 13846 w 1363008"/>
                <a:gd name="connsiteY14" fmla="*/ 556249 h 908663"/>
                <a:gd name="connsiteX15" fmla="*/ 681504 w 1363008"/>
                <a:gd name="connsiteY15" fmla="*/ 0 h 908663"/>
                <a:gd name="connsiteX0" fmla="*/ 681504 w 1365542"/>
                <a:gd name="connsiteY0" fmla="*/ 0 h 908663"/>
                <a:gd name="connsiteX1" fmla="*/ 1349162 w 1365542"/>
                <a:gd name="connsiteY1" fmla="*/ 556249 h 908663"/>
                <a:gd name="connsiteX2" fmla="*/ 1358825 w 1365542"/>
                <a:gd name="connsiteY2" fmla="*/ 654229 h 908663"/>
                <a:gd name="connsiteX3" fmla="*/ 1363008 w 1365542"/>
                <a:gd name="connsiteY3" fmla="*/ 656873 h 908663"/>
                <a:gd name="connsiteX4" fmla="*/ 1361587 w 1365542"/>
                <a:gd name="connsiteY4" fmla="*/ 682238 h 908663"/>
                <a:gd name="connsiteX5" fmla="*/ 1363008 w 1365542"/>
                <a:gd name="connsiteY5" fmla="*/ 696648 h 908663"/>
                <a:gd name="connsiteX6" fmla="*/ 1360699 w 1365542"/>
                <a:gd name="connsiteY6" fmla="*/ 698086 h 908663"/>
                <a:gd name="connsiteX7" fmla="*/ 1365542 w 1365542"/>
                <a:gd name="connsiteY7" fmla="*/ 784838 h 908663"/>
                <a:gd name="connsiteX8" fmla="*/ 16238 w 1365542"/>
                <a:gd name="connsiteY8" fmla="*/ 908663 h 908663"/>
                <a:gd name="connsiteX9" fmla="*/ 2760 w 1365542"/>
                <a:gd name="connsiteY9" fmla="*/ 698366 h 908663"/>
                <a:gd name="connsiteX10" fmla="*/ 0 w 1365542"/>
                <a:gd name="connsiteY10" fmla="*/ 696648 h 908663"/>
                <a:gd name="connsiteX11" fmla="*/ 1580 w 1365542"/>
                <a:gd name="connsiteY11" fmla="*/ 680629 h 908663"/>
                <a:gd name="connsiteX12" fmla="*/ 0 w 1365542"/>
                <a:gd name="connsiteY12" fmla="*/ 656873 h 908663"/>
                <a:gd name="connsiteX13" fmla="*/ 4331 w 1365542"/>
                <a:gd name="connsiteY13" fmla="*/ 652738 h 908663"/>
                <a:gd name="connsiteX14" fmla="*/ 13846 w 1365542"/>
                <a:gd name="connsiteY14" fmla="*/ 556249 h 908663"/>
                <a:gd name="connsiteX15" fmla="*/ 681504 w 1365542"/>
                <a:gd name="connsiteY15" fmla="*/ 0 h 908663"/>
                <a:gd name="connsiteX0" fmla="*/ 681504 w 1363008"/>
                <a:gd name="connsiteY0" fmla="*/ 0 h 908663"/>
                <a:gd name="connsiteX1" fmla="*/ 1349162 w 1363008"/>
                <a:gd name="connsiteY1" fmla="*/ 556249 h 908663"/>
                <a:gd name="connsiteX2" fmla="*/ 1358825 w 1363008"/>
                <a:gd name="connsiteY2" fmla="*/ 654229 h 908663"/>
                <a:gd name="connsiteX3" fmla="*/ 1363008 w 1363008"/>
                <a:gd name="connsiteY3" fmla="*/ 656873 h 908663"/>
                <a:gd name="connsiteX4" fmla="*/ 1361587 w 1363008"/>
                <a:gd name="connsiteY4" fmla="*/ 682238 h 908663"/>
                <a:gd name="connsiteX5" fmla="*/ 1363008 w 1363008"/>
                <a:gd name="connsiteY5" fmla="*/ 696648 h 908663"/>
                <a:gd name="connsiteX6" fmla="*/ 1360699 w 1363008"/>
                <a:gd name="connsiteY6" fmla="*/ 698086 h 908663"/>
                <a:gd name="connsiteX7" fmla="*/ 1360779 w 1363008"/>
                <a:gd name="connsiteY7" fmla="*/ 776901 h 908663"/>
                <a:gd name="connsiteX8" fmla="*/ 16238 w 1363008"/>
                <a:gd name="connsiteY8" fmla="*/ 908663 h 908663"/>
                <a:gd name="connsiteX9" fmla="*/ 2760 w 1363008"/>
                <a:gd name="connsiteY9" fmla="*/ 698366 h 908663"/>
                <a:gd name="connsiteX10" fmla="*/ 0 w 1363008"/>
                <a:gd name="connsiteY10" fmla="*/ 696648 h 908663"/>
                <a:gd name="connsiteX11" fmla="*/ 1580 w 1363008"/>
                <a:gd name="connsiteY11" fmla="*/ 680629 h 908663"/>
                <a:gd name="connsiteX12" fmla="*/ 0 w 1363008"/>
                <a:gd name="connsiteY12" fmla="*/ 656873 h 908663"/>
                <a:gd name="connsiteX13" fmla="*/ 4331 w 1363008"/>
                <a:gd name="connsiteY13" fmla="*/ 652738 h 908663"/>
                <a:gd name="connsiteX14" fmla="*/ 13846 w 1363008"/>
                <a:gd name="connsiteY14" fmla="*/ 556249 h 908663"/>
                <a:gd name="connsiteX15" fmla="*/ 681504 w 1363008"/>
                <a:gd name="connsiteY15" fmla="*/ 0 h 908663"/>
                <a:gd name="connsiteX0" fmla="*/ 681504 w 1365542"/>
                <a:gd name="connsiteY0" fmla="*/ 0 h 908663"/>
                <a:gd name="connsiteX1" fmla="*/ 1349162 w 1365542"/>
                <a:gd name="connsiteY1" fmla="*/ 556249 h 908663"/>
                <a:gd name="connsiteX2" fmla="*/ 1358825 w 1365542"/>
                <a:gd name="connsiteY2" fmla="*/ 654229 h 908663"/>
                <a:gd name="connsiteX3" fmla="*/ 1363008 w 1365542"/>
                <a:gd name="connsiteY3" fmla="*/ 656873 h 908663"/>
                <a:gd name="connsiteX4" fmla="*/ 1361587 w 1365542"/>
                <a:gd name="connsiteY4" fmla="*/ 682238 h 908663"/>
                <a:gd name="connsiteX5" fmla="*/ 1363008 w 1365542"/>
                <a:gd name="connsiteY5" fmla="*/ 696648 h 908663"/>
                <a:gd name="connsiteX6" fmla="*/ 1360699 w 1365542"/>
                <a:gd name="connsiteY6" fmla="*/ 698086 h 908663"/>
                <a:gd name="connsiteX7" fmla="*/ 1365542 w 1365542"/>
                <a:gd name="connsiteY7" fmla="*/ 776901 h 908663"/>
                <a:gd name="connsiteX8" fmla="*/ 16238 w 1365542"/>
                <a:gd name="connsiteY8" fmla="*/ 908663 h 908663"/>
                <a:gd name="connsiteX9" fmla="*/ 2760 w 1365542"/>
                <a:gd name="connsiteY9" fmla="*/ 698366 h 908663"/>
                <a:gd name="connsiteX10" fmla="*/ 0 w 1365542"/>
                <a:gd name="connsiteY10" fmla="*/ 696648 h 908663"/>
                <a:gd name="connsiteX11" fmla="*/ 1580 w 1365542"/>
                <a:gd name="connsiteY11" fmla="*/ 680629 h 908663"/>
                <a:gd name="connsiteX12" fmla="*/ 0 w 1365542"/>
                <a:gd name="connsiteY12" fmla="*/ 656873 h 908663"/>
                <a:gd name="connsiteX13" fmla="*/ 4331 w 1365542"/>
                <a:gd name="connsiteY13" fmla="*/ 652738 h 908663"/>
                <a:gd name="connsiteX14" fmla="*/ 13846 w 1365542"/>
                <a:gd name="connsiteY14" fmla="*/ 556249 h 908663"/>
                <a:gd name="connsiteX15" fmla="*/ 681504 w 1365542"/>
                <a:gd name="connsiteY15" fmla="*/ 0 h 908663"/>
                <a:gd name="connsiteX0" fmla="*/ 681504 w 1366278"/>
                <a:gd name="connsiteY0" fmla="*/ 0 h 908663"/>
                <a:gd name="connsiteX1" fmla="*/ 1349162 w 1366278"/>
                <a:gd name="connsiteY1" fmla="*/ 556249 h 908663"/>
                <a:gd name="connsiteX2" fmla="*/ 1358825 w 1366278"/>
                <a:gd name="connsiteY2" fmla="*/ 654229 h 908663"/>
                <a:gd name="connsiteX3" fmla="*/ 1363008 w 1366278"/>
                <a:gd name="connsiteY3" fmla="*/ 656873 h 908663"/>
                <a:gd name="connsiteX4" fmla="*/ 1361587 w 1366278"/>
                <a:gd name="connsiteY4" fmla="*/ 682238 h 908663"/>
                <a:gd name="connsiteX5" fmla="*/ 1363008 w 1366278"/>
                <a:gd name="connsiteY5" fmla="*/ 696648 h 908663"/>
                <a:gd name="connsiteX6" fmla="*/ 1360699 w 1366278"/>
                <a:gd name="connsiteY6" fmla="*/ 698086 h 908663"/>
                <a:gd name="connsiteX7" fmla="*/ 1365542 w 1366278"/>
                <a:gd name="connsiteY7" fmla="*/ 776901 h 908663"/>
                <a:gd name="connsiteX8" fmla="*/ 16238 w 1366278"/>
                <a:gd name="connsiteY8" fmla="*/ 908663 h 908663"/>
                <a:gd name="connsiteX9" fmla="*/ 2760 w 1366278"/>
                <a:gd name="connsiteY9" fmla="*/ 698366 h 908663"/>
                <a:gd name="connsiteX10" fmla="*/ 0 w 1366278"/>
                <a:gd name="connsiteY10" fmla="*/ 696648 h 908663"/>
                <a:gd name="connsiteX11" fmla="*/ 1580 w 1366278"/>
                <a:gd name="connsiteY11" fmla="*/ 680629 h 908663"/>
                <a:gd name="connsiteX12" fmla="*/ 0 w 1366278"/>
                <a:gd name="connsiteY12" fmla="*/ 656873 h 908663"/>
                <a:gd name="connsiteX13" fmla="*/ 4331 w 1366278"/>
                <a:gd name="connsiteY13" fmla="*/ 652738 h 908663"/>
                <a:gd name="connsiteX14" fmla="*/ 13846 w 1366278"/>
                <a:gd name="connsiteY14" fmla="*/ 556249 h 908663"/>
                <a:gd name="connsiteX15" fmla="*/ 681504 w 1366278"/>
                <a:gd name="connsiteY15" fmla="*/ 0 h 908663"/>
                <a:gd name="connsiteX0" fmla="*/ 681504 w 1366278"/>
                <a:gd name="connsiteY0" fmla="*/ 0 h 908663"/>
                <a:gd name="connsiteX1" fmla="*/ 1349162 w 1366278"/>
                <a:gd name="connsiteY1" fmla="*/ 556249 h 908663"/>
                <a:gd name="connsiteX2" fmla="*/ 1358825 w 1366278"/>
                <a:gd name="connsiteY2" fmla="*/ 654229 h 908663"/>
                <a:gd name="connsiteX3" fmla="*/ 1363008 w 1366278"/>
                <a:gd name="connsiteY3" fmla="*/ 656873 h 908663"/>
                <a:gd name="connsiteX4" fmla="*/ 1361587 w 1366278"/>
                <a:gd name="connsiteY4" fmla="*/ 682238 h 908663"/>
                <a:gd name="connsiteX5" fmla="*/ 1363008 w 1366278"/>
                <a:gd name="connsiteY5" fmla="*/ 696648 h 908663"/>
                <a:gd name="connsiteX6" fmla="*/ 1360699 w 1366278"/>
                <a:gd name="connsiteY6" fmla="*/ 698086 h 908663"/>
                <a:gd name="connsiteX7" fmla="*/ 1365542 w 1366278"/>
                <a:gd name="connsiteY7" fmla="*/ 776901 h 908663"/>
                <a:gd name="connsiteX8" fmla="*/ 16238 w 1366278"/>
                <a:gd name="connsiteY8" fmla="*/ 908663 h 908663"/>
                <a:gd name="connsiteX9" fmla="*/ 2760 w 1366278"/>
                <a:gd name="connsiteY9" fmla="*/ 698366 h 908663"/>
                <a:gd name="connsiteX10" fmla="*/ 0 w 1366278"/>
                <a:gd name="connsiteY10" fmla="*/ 696648 h 908663"/>
                <a:gd name="connsiteX11" fmla="*/ 1580 w 1366278"/>
                <a:gd name="connsiteY11" fmla="*/ 680629 h 908663"/>
                <a:gd name="connsiteX12" fmla="*/ 0 w 1366278"/>
                <a:gd name="connsiteY12" fmla="*/ 656873 h 908663"/>
                <a:gd name="connsiteX13" fmla="*/ 4331 w 1366278"/>
                <a:gd name="connsiteY13" fmla="*/ 652738 h 908663"/>
                <a:gd name="connsiteX14" fmla="*/ 13846 w 1366278"/>
                <a:gd name="connsiteY14" fmla="*/ 556249 h 908663"/>
                <a:gd name="connsiteX15" fmla="*/ 681504 w 1366278"/>
                <a:gd name="connsiteY15" fmla="*/ 0 h 908663"/>
                <a:gd name="connsiteX0" fmla="*/ 681504 w 1366278"/>
                <a:gd name="connsiteY0" fmla="*/ 0 h 908663"/>
                <a:gd name="connsiteX1" fmla="*/ 1349162 w 1366278"/>
                <a:gd name="connsiteY1" fmla="*/ 556249 h 908663"/>
                <a:gd name="connsiteX2" fmla="*/ 1358825 w 1366278"/>
                <a:gd name="connsiteY2" fmla="*/ 654229 h 908663"/>
                <a:gd name="connsiteX3" fmla="*/ 1363008 w 1366278"/>
                <a:gd name="connsiteY3" fmla="*/ 656873 h 908663"/>
                <a:gd name="connsiteX4" fmla="*/ 1361587 w 1366278"/>
                <a:gd name="connsiteY4" fmla="*/ 682238 h 908663"/>
                <a:gd name="connsiteX5" fmla="*/ 1363008 w 1366278"/>
                <a:gd name="connsiteY5" fmla="*/ 696648 h 908663"/>
                <a:gd name="connsiteX6" fmla="*/ 1360699 w 1366278"/>
                <a:gd name="connsiteY6" fmla="*/ 698086 h 908663"/>
                <a:gd name="connsiteX7" fmla="*/ 1365542 w 1366278"/>
                <a:gd name="connsiteY7" fmla="*/ 776901 h 908663"/>
                <a:gd name="connsiteX8" fmla="*/ 16238 w 1366278"/>
                <a:gd name="connsiteY8" fmla="*/ 908663 h 908663"/>
                <a:gd name="connsiteX9" fmla="*/ 2760 w 1366278"/>
                <a:gd name="connsiteY9" fmla="*/ 698366 h 908663"/>
                <a:gd name="connsiteX10" fmla="*/ 0 w 1366278"/>
                <a:gd name="connsiteY10" fmla="*/ 696648 h 908663"/>
                <a:gd name="connsiteX11" fmla="*/ 1580 w 1366278"/>
                <a:gd name="connsiteY11" fmla="*/ 680629 h 908663"/>
                <a:gd name="connsiteX12" fmla="*/ 0 w 1366278"/>
                <a:gd name="connsiteY12" fmla="*/ 656873 h 908663"/>
                <a:gd name="connsiteX13" fmla="*/ 4331 w 1366278"/>
                <a:gd name="connsiteY13" fmla="*/ 652738 h 908663"/>
                <a:gd name="connsiteX14" fmla="*/ 13846 w 1366278"/>
                <a:gd name="connsiteY14" fmla="*/ 556249 h 908663"/>
                <a:gd name="connsiteX15" fmla="*/ 681504 w 1366278"/>
                <a:gd name="connsiteY15" fmla="*/ 0 h 908663"/>
                <a:gd name="connsiteX0" fmla="*/ 681504 w 1366278"/>
                <a:gd name="connsiteY0" fmla="*/ 0 h 908663"/>
                <a:gd name="connsiteX1" fmla="*/ 1349162 w 1366278"/>
                <a:gd name="connsiteY1" fmla="*/ 556249 h 908663"/>
                <a:gd name="connsiteX2" fmla="*/ 1358825 w 1366278"/>
                <a:gd name="connsiteY2" fmla="*/ 654229 h 908663"/>
                <a:gd name="connsiteX3" fmla="*/ 1363008 w 1366278"/>
                <a:gd name="connsiteY3" fmla="*/ 656873 h 908663"/>
                <a:gd name="connsiteX4" fmla="*/ 1361587 w 1366278"/>
                <a:gd name="connsiteY4" fmla="*/ 682238 h 908663"/>
                <a:gd name="connsiteX5" fmla="*/ 1363008 w 1366278"/>
                <a:gd name="connsiteY5" fmla="*/ 696648 h 908663"/>
                <a:gd name="connsiteX6" fmla="*/ 1360699 w 1366278"/>
                <a:gd name="connsiteY6" fmla="*/ 698086 h 908663"/>
                <a:gd name="connsiteX7" fmla="*/ 1365542 w 1366278"/>
                <a:gd name="connsiteY7" fmla="*/ 776901 h 908663"/>
                <a:gd name="connsiteX8" fmla="*/ 16238 w 1366278"/>
                <a:gd name="connsiteY8" fmla="*/ 908663 h 908663"/>
                <a:gd name="connsiteX9" fmla="*/ 2760 w 1366278"/>
                <a:gd name="connsiteY9" fmla="*/ 698366 h 908663"/>
                <a:gd name="connsiteX10" fmla="*/ 0 w 1366278"/>
                <a:gd name="connsiteY10" fmla="*/ 696648 h 908663"/>
                <a:gd name="connsiteX11" fmla="*/ 1580 w 1366278"/>
                <a:gd name="connsiteY11" fmla="*/ 680629 h 908663"/>
                <a:gd name="connsiteX12" fmla="*/ 0 w 1366278"/>
                <a:gd name="connsiteY12" fmla="*/ 656873 h 908663"/>
                <a:gd name="connsiteX13" fmla="*/ 4331 w 1366278"/>
                <a:gd name="connsiteY13" fmla="*/ 652738 h 908663"/>
                <a:gd name="connsiteX14" fmla="*/ 13846 w 1366278"/>
                <a:gd name="connsiteY14" fmla="*/ 556249 h 908663"/>
                <a:gd name="connsiteX15" fmla="*/ 681504 w 1366278"/>
                <a:gd name="connsiteY15" fmla="*/ 0 h 908663"/>
                <a:gd name="connsiteX0" fmla="*/ 681504 w 1366278"/>
                <a:gd name="connsiteY0" fmla="*/ 0 h 908663"/>
                <a:gd name="connsiteX1" fmla="*/ 1349162 w 1366278"/>
                <a:gd name="connsiteY1" fmla="*/ 556249 h 908663"/>
                <a:gd name="connsiteX2" fmla="*/ 1358825 w 1366278"/>
                <a:gd name="connsiteY2" fmla="*/ 654229 h 908663"/>
                <a:gd name="connsiteX3" fmla="*/ 1363008 w 1366278"/>
                <a:gd name="connsiteY3" fmla="*/ 656873 h 908663"/>
                <a:gd name="connsiteX4" fmla="*/ 1361587 w 1366278"/>
                <a:gd name="connsiteY4" fmla="*/ 682238 h 908663"/>
                <a:gd name="connsiteX5" fmla="*/ 1363008 w 1366278"/>
                <a:gd name="connsiteY5" fmla="*/ 696648 h 908663"/>
                <a:gd name="connsiteX6" fmla="*/ 1360699 w 1366278"/>
                <a:gd name="connsiteY6" fmla="*/ 698086 h 908663"/>
                <a:gd name="connsiteX7" fmla="*/ 1365542 w 1366278"/>
                <a:gd name="connsiteY7" fmla="*/ 776901 h 908663"/>
                <a:gd name="connsiteX8" fmla="*/ 16238 w 1366278"/>
                <a:gd name="connsiteY8" fmla="*/ 908663 h 908663"/>
                <a:gd name="connsiteX9" fmla="*/ 2760 w 1366278"/>
                <a:gd name="connsiteY9" fmla="*/ 698366 h 908663"/>
                <a:gd name="connsiteX10" fmla="*/ 0 w 1366278"/>
                <a:gd name="connsiteY10" fmla="*/ 696648 h 908663"/>
                <a:gd name="connsiteX11" fmla="*/ 1580 w 1366278"/>
                <a:gd name="connsiteY11" fmla="*/ 680629 h 908663"/>
                <a:gd name="connsiteX12" fmla="*/ 0 w 1366278"/>
                <a:gd name="connsiteY12" fmla="*/ 656873 h 908663"/>
                <a:gd name="connsiteX13" fmla="*/ 4331 w 1366278"/>
                <a:gd name="connsiteY13" fmla="*/ 652738 h 908663"/>
                <a:gd name="connsiteX14" fmla="*/ 13846 w 1366278"/>
                <a:gd name="connsiteY14" fmla="*/ 556249 h 908663"/>
                <a:gd name="connsiteX15" fmla="*/ 681504 w 1366278"/>
                <a:gd name="connsiteY15" fmla="*/ 0 h 908663"/>
                <a:gd name="connsiteX0" fmla="*/ 681504 w 1366278"/>
                <a:gd name="connsiteY0" fmla="*/ 0 h 908709"/>
                <a:gd name="connsiteX1" fmla="*/ 1349162 w 1366278"/>
                <a:gd name="connsiteY1" fmla="*/ 556249 h 908709"/>
                <a:gd name="connsiteX2" fmla="*/ 1358825 w 1366278"/>
                <a:gd name="connsiteY2" fmla="*/ 654229 h 908709"/>
                <a:gd name="connsiteX3" fmla="*/ 1363008 w 1366278"/>
                <a:gd name="connsiteY3" fmla="*/ 656873 h 908709"/>
                <a:gd name="connsiteX4" fmla="*/ 1361587 w 1366278"/>
                <a:gd name="connsiteY4" fmla="*/ 682238 h 908709"/>
                <a:gd name="connsiteX5" fmla="*/ 1363008 w 1366278"/>
                <a:gd name="connsiteY5" fmla="*/ 696648 h 908709"/>
                <a:gd name="connsiteX6" fmla="*/ 1360699 w 1366278"/>
                <a:gd name="connsiteY6" fmla="*/ 698086 h 908709"/>
                <a:gd name="connsiteX7" fmla="*/ 1365542 w 1366278"/>
                <a:gd name="connsiteY7" fmla="*/ 776901 h 908709"/>
                <a:gd name="connsiteX8" fmla="*/ 597206 w 1366278"/>
                <a:gd name="connsiteY8" fmla="*/ 401452 h 908709"/>
                <a:gd name="connsiteX9" fmla="*/ 16238 w 1366278"/>
                <a:gd name="connsiteY9" fmla="*/ 908663 h 908709"/>
                <a:gd name="connsiteX10" fmla="*/ 2760 w 1366278"/>
                <a:gd name="connsiteY10" fmla="*/ 698366 h 908709"/>
                <a:gd name="connsiteX11" fmla="*/ 0 w 1366278"/>
                <a:gd name="connsiteY11" fmla="*/ 696648 h 908709"/>
                <a:gd name="connsiteX12" fmla="*/ 1580 w 1366278"/>
                <a:gd name="connsiteY12" fmla="*/ 680629 h 908709"/>
                <a:gd name="connsiteX13" fmla="*/ 0 w 1366278"/>
                <a:gd name="connsiteY13" fmla="*/ 656873 h 908709"/>
                <a:gd name="connsiteX14" fmla="*/ 4331 w 1366278"/>
                <a:gd name="connsiteY14" fmla="*/ 652738 h 908709"/>
                <a:gd name="connsiteX15" fmla="*/ 13846 w 1366278"/>
                <a:gd name="connsiteY15" fmla="*/ 556249 h 908709"/>
                <a:gd name="connsiteX16" fmla="*/ 681504 w 1366278"/>
                <a:gd name="connsiteY16" fmla="*/ 0 h 908709"/>
                <a:gd name="connsiteX0" fmla="*/ 681504 w 1366278"/>
                <a:gd name="connsiteY0" fmla="*/ 0 h 908663"/>
                <a:gd name="connsiteX1" fmla="*/ 1349162 w 1366278"/>
                <a:gd name="connsiteY1" fmla="*/ 556249 h 908663"/>
                <a:gd name="connsiteX2" fmla="*/ 1358825 w 1366278"/>
                <a:gd name="connsiteY2" fmla="*/ 654229 h 908663"/>
                <a:gd name="connsiteX3" fmla="*/ 1363008 w 1366278"/>
                <a:gd name="connsiteY3" fmla="*/ 656873 h 908663"/>
                <a:gd name="connsiteX4" fmla="*/ 1361587 w 1366278"/>
                <a:gd name="connsiteY4" fmla="*/ 682238 h 908663"/>
                <a:gd name="connsiteX5" fmla="*/ 1363008 w 1366278"/>
                <a:gd name="connsiteY5" fmla="*/ 696648 h 908663"/>
                <a:gd name="connsiteX6" fmla="*/ 1360699 w 1366278"/>
                <a:gd name="connsiteY6" fmla="*/ 698086 h 908663"/>
                <a:gd name="connsiteX7" fmla="*/ 1365542 w 1366278"/>
                <a:gd name="connsiteY7" fmla="*/ 776901 h 908663"/>
                <a:gd name="connsiteX8" fmla="*/ 597206 w 1366278"/>
                <a:gd name="connsiteY8" fmla="*/ 401452 h 908663"/>
                <a:gd name="connsiteX9" fmla="*/ 16238 w 1366278"/>
                <a:gd name="connsiteY9" fmla="*/ 908663 h 908663"/>
                <a:gd name="connsiteX10" fmla="*/ 2760 w 1366278"/>
                <a:gd name="connsiteY10" fmla="*/ 698366 h 908663"/>
                <a:gd name="connsiteX11" fmla="*/ 0 w 1366278"/>
                <a:gd name="connsiteY11" fmla="*/ 696648 h 908663"/>
                <a:gd name="connsiteX12" fmla="*/ 1580 w 1366278"/>
                <a:gd name="connsiteY12" fmla="*/ 680629 h 908663"/>
                <a:gd name="connsiteX13" fmla="*/ 0 w 1366278"/>
                <a:gd name="connsiteY13" fmla="*/ 656873 h 908663"/>
                <a:gd name="connsiteX14" fmla="*/ 4331 w 1366278"/>
                <a:gd name="connsiteY14" fmla="*/ 652738 h 908663"/>
                <a:gd name="connsiteX15" fmla="*/ 13846 w 1366278"/>
                <a:gd name="connsiteY15" fmla="*/ 556249 h 908663"/>
                <a:gd name="connsiteX16" fmla="*/ 681504 w 1366278"/>
                <a:gd name="connsiteY16" fmla="*/ 0 h 908663"/>
                <a:gd name="connsiteX0" fmla="*/ 681504 w 1366278"/>
                <a:gd name="connsiteY0" fmla="*/ 0 h 1035663"/>
                <a:gd name="connsiteX1" fmla="*/ 1349162 w 1366278"/>
                <a:gd name="connsiteY1" fmla="*/ 556249 h 1035663"/>
                <a:gd name="connsiteX2" fmla="*/ 1358825 w 1366278"/>
                <a:gd name="connsiteY2" fmla="*/ 654229 h 1035663"/>
                <a:gd name="connsiteX3" fmla="*/ 1363008 w 1366278"/>
                <a:gd name="connsiteY3" fmla="*/ 656873 h 1035663"/>
                <a:gd name="connsiteX4" fmla="*/ 1361587 w 1366278"/>
                <a:gd name="connsiteY4" fmla="*/ 682238 h 1035663"/>
                <a:gd name="connsiteX5" fmla="*/ 1363008 w 1366278"/>
                <a:gd name="connsiteY5" fmla="*/ 696648 h 1035663"/>
                <a:gd name="connsiteX6" fmla="*/ 1360699 w 1366278"/>
                <a:gd name="connsiteY6" fmla="*/ 698086 h 1035663"/>
                <a:gd name="connsiteX7" fmla="*/ 1365542 w 1366278"/>
                <a:gd name="connsiteY7" fmla="*/ 776901 h 1035663"/>
                <a:gd name="connsiteX8" fmla="*/ 597206 w 1366278"/>
                <a:gd name="connsiteY8" fmla="*/ 401452 h 1035663"/>
                <a:gd name="connsiteX9" fmla="*/ 50105 w 1366278"/>
                <a:gd name="connsiteY9" fmla="*/ 1035663 h 1035663"/>
                <a:gd name="connsiteX10" fmla="*/ 2760 w 1366278"/>
                <a:gd name="connsiteY10" fmla="*/ 698366 h 1035663"/>
                <a:gd name="connsiteX11" fmla="*/ 0 w 1366278"/>
                <a:gd name="connsiteY11" fmla="*/ 696648 h 1035663"/>
                <a:gd name="connsiteX12" fmla="*/ 1580 w 1366278"/>
                <a:gd name="connsiteY12" fmla="*/ 680629 h 1035663"/>
                <a:gd name="connsiteX13" fmla="*/ 0 w 1366278"/>
                <a:gd name="connsiteY13" fmla="*/ 656873 h 1035663"/>
                <a:gd name="connsiteX14" fmla="*/ 4331 w 1366278"/>
                <a:gd name="connsiteY14" fmla="*/ 652738 h 1035663"/>
                <a:gd name="connsiteX15" fmla="*/ 13846 w 1366278"/>
                <a:gd name="connsiteY15" fmla="*/ 556249 h 1035663"/>
                <a:gd name="connsiteX16" fmla="*/ 681504 w 1366278"/>
                <a:gd name="connsiteY16" fmla="*/ 0 h 1035663"/>
                <a:gd name="connsiteX0" fmla="*/ 681504 w 1366278"/>
                <a:gd name="connsiteY0" fmla="*/ 0 h 1035663"/>
                <a:gd name="connsiteX1" fmla="*/ 1349162 w 1366278"/>
                <a:gd name="connsiteY1" fmla="*/ 556249 h 1035663"/>
                <a:gd name="connsiteX2" fmla="*/ 1358825 w 1366278"/>
                <a:gd name="connsiteY2" fmla="*/ 654229 h 1035663"/>
                <a:gd name="connsiteX3" fmla="*/ 1363008 w 1366278"/>
                <a:gd name="connsiteY3" fmla="*/ 656873 h 1035663"/>
                <a:gd name="connsiteX4" fmla="*/ 1361587 w 1366278"/>
                <a:gd name="connsiteY4" fmla="*/ 682238 h 1035663"/>
                <a:gd name="connsiteX5" fmla="*/ 1363008 w 1366278"/>
                <a:gd name="connsiteY5" fmla="*/ 696648 h 1035663"/>
                <a:gd name="connsiteX6" fmla="*/ 1360699 w 1366278"/>
                <a:gd name="connsiteY6" fmla="*/ 698086 h 1035663"/>
                <a:gd name="connsiteX7" fmla="*/ 1365542 w 1366278"/>
                <a:gd name="connsiteY7" fmla="*/ 776901 h 1035663"/>
                <a:gd name="connsiteX8" fmla="*/ 597206 w 1366278"/>
                <a:gd name="connsiteY8" fmla="*/ 401452 h 1035663"/>
                <a:gd name="connsiteX9" fmla="*/ 50105 w 1366278"/>
                <a:gd name="connsiteY9" fmla="*/ 1035663 h 1035663"/>
                <a:gd name="connsiteX10" fmla="*/ 2760 w 1366278"/>
                <a:gd name="connsiteY10" fmla="*/ 698366 h 1035663"/>
                <a:gd name="connsiteX11" fmla="*/ 0 w 1366278"/>
                <a:gd name="connsiteY11" fmla="*/ 696648 h 1035663"/>
                <a:gd name="connsiteX12" fmla="*/ 1580 w 1366278"/>
                <a:gd name="connsiteY12" fmla="*/ 680629 h 1035663"/>
                <a:gd name="connsiteX13" fmla="*/ 0 w 1366278"/>
                <a:gd name="connsiteY13" fmla="*/ 656873 h 1035663"/>
                <a:gd name="connsiteX14" fmla="*/ 4331 w 1366278"/>
                <a:gd name="connsiteY14" fmla="*/ 652738 h 1035663"/>
                <a:gd name="connsiteX15" fmla="*/ 13846 w 1366278"/>
                <a:gd name="connsiteY15" fmla="*/ 556249 h 1035663"/>
                <a:gd name="connsiteX16" fmla="*/ 681504 w 1366278"/>
                <a:gd name="connsiteY16" fmla="*/ 0 h 1035663"/>
                <a:gd name="connsiteX0" fmla="*/ 681504 w 1366278"/>
                <a:gd name="connsiteY0" fmla="*/ 0 h 1035663"/>
                <a:gd name="connsiteX1" fmla="*/ 1349162 w 1366278"/>
                <a:gd name="connsiteY1" fmla="*/ 556249 h 1035663"/>
                <a:gd name="connsiteX2" fmla="*/ 1358825 w 1366278"/>
                <a:gd name="connsiteY2" fmla="*/ 654229 h 1035663"/>
                <a:gd name="connsiteX3" fmla="*/ 1363008 w 1366278"/>
                <a:gd name="connsiteY3" fmla="*/ 656873 h 1035663"/>
                <a:gd name="connsiteX4" fmla="*/ 1361587 w 1366278"/>
                <a:gd name="connsiteY4" fmla="*/ 682238 h 1035663"/>
                <a:gd name="connsiteX5" fmla="*/ 1363008 w 1366278"/>
                <a:gd name="connsiteY5" fmla="*/ 696648 h 1035663"/>
                <a:gd name="connsiteX6" fmla="*/ 1360699 w 1366278"/>
                <a:gd name="connsiteY6" fmla="*/ 698086 h 1035663"/>
                <a:gd name="connsiteX7" fmla="*/ 1365542 w 1366278"/>
                <a:gd name="connsiteY7" fmla="*/ 776901 h 1035663"/>
                <a:gd name="connsiteX8" fmla="*/ 597206 w 1366278"/>
                <a:gd name="connsiteY8" fmla="*/ 401452 h 1035663"/>
                <a:gd name="connsiteX9" fmla="*/ 50105 w 1366278"/>
                <a:gd name="connsiteY9" fmla="*/ 1035663 h 1035663"/>
                <a:gd name="connsiteX10" fmla="*/ 2760 w 1366278"/>
                <a:gd name="connsiteY10" fmla="*/ 698366 h 1035663"/>
                <a:gd name="connsiteX11" fmla="*/ 0 w 1366278"/>
                <a:gd name="connsiteY11" fmla="*/ 696648 h 1035663"/>
                <a:gd name="connsiteX12" fmla="*/ 1580 w 1366278"/>
                <a:gd name="connsiteY12" fmla="*/ 680629 h 1035663"/>
                <a:gd name="connsiteX13" fmla="*/ 0 w 1366278"/>
                <a:gd name="connsiteY13" fmla="*/ 656873 h 1035663"/>
                <a:gd name="connsiteX14" fmla="*/ 4331 w 1366278"/>
                <a:gd name="connsiteY14" fmla="*/ 652738 h 1035663"/>
                <a:gd name="connsiteX15" fmla="*/ 13846 w 1366278"/>
                <a:gd name="connsiteY15" fmla="*/ 556249 h 1035663"/>
                <a:gd name="connsiteX16" fmla="*/ 681504 w 1366278"/>
                <a:gd name="connsiteY16" fmla="*/ 0 h 1035663"/>
                <a:gd name="connsiteX0" fmla="*/ 681504 w 1366278"/>
                <a:gd name="connsiteY0" fmla="*/ 0 h 1035663"/>
                <a:gd name="connsiteX1" fmla="*/ 1349162 w 1366278"/>
                <a:gd name="connsiteY1" fmla="*/ 556249 h 1035663"/>
                <a:gd name="connsiteX2" fmla="*/ 1358825 w 1366278"/>
                <a:gd name="connsiteY2" fmla="*/ 654229 h 1035663"/>
                <a:gd name="connsiteX3" fmla="*/ 1363008 w 1366278"/>
                <a:gd name="connsiteY3" fmla="*/ 656873 h 1035663"/>
                <a:gd name="connsiteX4" fmla="*/ 1361587 w 1366278"/>
                <a:gd name="connsiteY4" fmla="*/ 682238 h 1035663"/>
                <a:gd name="connsiteX5" fmla="*/ 1363008 w 1366278"/>
                <a:gd name="connsiteY5" fmla="*/ 696648 h 1035663"/>
                <a:gd name="connsiteX6" fmla="*/ 1360699 w 1366278"/>
                <a:gd name="connsiteY6" fmla="*/ 698086 h 1035663"/>
                <a:gd name="connsiteX7" fmla="*/ 1365542 w 1366278"/>
                <a:gd name="connsiteY7" fmla="*/ 776901 h 1035663"/>
                <a:gd name="connsiteX8" fmla="*/ 597206 w 1366278"/>
                <a:gd name="connsiteY8" fmla="*/ 401452 h 1035663"/>
                <a:gd name="connsiteX9" fmla="*/ 50105 w 1366278"/>
                <a:gd name="connsiteY9" fmla="*/ 1035663 h 1035663"/>
                <a:gd name="connsiteX10" fmla="*/ 2760 w 1366278"/>
                <a:gd name="connsiteY10" fmla="*/ 698366 h 1035663"/>
                <a:gd name="connsiteX11" fmla="*/ 0 w 1366278"/>
                <a:gd name="connsiteY11" fmla="*/ 696648 h 1035663"/>
                <a:gd name="connsiteX12" fmla="*/ 1580 w 1366278"/>
                <a:gd name="connsiteY12" fmla="*/ 680629 h 1035663"/>
                <a:gd name="connsiteX13" fmla="*/ 0 w 1366278"/>
                <a:gd name="connsiteY13" fmla="*/ 656873 h 1035663"/>
                <a:gd name="connsiteX14" fmla="*/ 4331 w 1366278"/>
                <a:gd name="connsiteY14" fmla="*/ 652738 h 1035663"/>
                <a:gd name="connsiteX15" fmla="*/ 13846 w 1366278"/>
                <a:gd name="connsiteY15" fmla="*/ 556249 h 1035663"/>
                <a:gd name="connsiteX16" fmla="*/ 681504 w 1366278"/>
                <a:gd name="connsiteY16" fmla="*/ 0 h 1035663"/>
                <a:gd name="connsiteX0" fmla="*/ 681504 w 1366278"/>
                <a:gd name="connsiteY0" fmla="*/ 0 h 1035663"/>
                <a:gd name="connsiteX1" fmla="*/ 1349162 w 1366278"/>
                <a:gd name="connsiteY1" fmla="*/ 556249 h 1035663"/>
                <a:gd name="connsiteX2" fmla="*/ 1358825 w 1366278"/>
                <a:gd name="connsiteY2" fmla="*/ 654229 h 1035663"/>
                <a:gd name="connsiteX3" fmla="*/ 1363008 w 1366278"/>
                <a:gd name="connsiteY3" fmla="*/ 656873 h 1035663"/>
                <a:gd name="connsiteX4" fmla="*/ 1361587 w 1366278"/>
                <a:gd name="connsiteY4" fmla="*/ 682238 h 1035663"/>
                <a:gd name="connsiteX5" fmla="*/ 1363008 w 1366278"/>
                <a:gd name="connsiteY5" fmla="*/ 696648 h 1035663"/>
                <a:gd name="connsiteX6" fmla="*/ 1360699 w 1366278"/>
                <a:gd name="connsiteY6" fmla="*/ 698086 h 1035663"/>
                <a:gd name="connsiteX7" fmla="*/ 1365542 w 1366278"/>
                <a:gd name="connsiteY7" fmla="*/ 776901 h 1035663"/>
                <a:gd name="connsiteX8" fmla="*/ 952806 w 1366278"/>
                <a:gd name="connsiteY8" fmla="*/ 579252 h 1035663"/>
                <a:gd name="connsiteX9" fmla="*/ 50105 w 1366278"/>
                <a:gd name="connsiteY9" fmla="*/ 1035663 h 1035663"/>
                <a:gd name="connsiteX10" fmla="*/ 2760 w 1366278"/>
                <a:gd name="connsiteY10" fmla="*/ 698366 h 1035663"/>
                <a:gd name="connsiteX11" fmla="*/ 0 w 1366278"/>
                <a:gd name="connsiteY11" fmla="*/ 696648 h 1035663"/>
                <a:gd name="connsiteX12" fmla="*/ 1580 w 1366278"/>
                <a:gd name="connsiteY12" fmla="*/ 680629 h 1035663"/>
                <a:gd name="connsiteX13" fmla="*/ 0 w 1366278"/>
                <a:gd name="connsiteY13" fmla="*/ 656873 h 1035663"/>
                <a:gd name="connsiteX14" fmla="*/ 4331 w 1366278"/>
                <a:gd name="connsiteY14" fmla="*/ 652738 h 1035663"/>
                <a:gd name="connsiteX15" fmla="*/ 13846 w 1366278"/>
                <a:gd name="connsiteY15" fmla="*/ 556249 h 1035663"/>
                <a:gd name="connsiteX16" fmla="*/ 681504 w 1366278"/>
                <a:gd name="connsiteY16" fmla="*/ 0 h 1035663"/>
                <a:gd name="connsiteX0" fmla="*/ 681504 w 1366278"/>
                <a:gd name="connsiteY0" fmla="*/ 0 h 1035663"/>
                <a:gd name="connsiteX1" fmla="*/ 1349162 w 1366278"/>
                <a:gd name="connsiteY1" fmla="*/ 556249 h 1035663"/>
                <a:gd name="connsiteX2" fmla="*/ 1358825 w 1366278"/>
                <a:gd name="connsiteY2" fmla="*/ 654229 h 1035663"/>
                <a:gd name="connsiteX3" fmla="*/ 1363008 w 1366278"/>
                <a:gd name="connsiteY3" fmla="*/ 656873 h 1035663"/>
                <a:gd name="connsiteX4" fmla="*/ 1361587 w 1366278"/>
                <a:gd name="connsiteY4" fmla="*/ 682238 h 1035663"/>
                <a:gd name="connsiteX5" fmla="*/ 1363008 w 1366278"/>
                <a:gd name="connsiteY5" fmla="*/ 696648 h 1035663"/>
                <a:gd name="connsiteX6" fmla="*/ 1360699 w 1366278"/>
                <a:gd name="connsiteY6" fmla="*/ 698086 h 1035663"/>
                <a:gd name="connsiteX7" fmla="*/ 1365542 w 1366278"/>
                <a:gd name="connsiteY7" fmla="*/ 776901 h 1035663"/>
                <a:gd name="connsiteX8" fmla="*/ 952806 w 1366278"/>
                <a:gd name="connsiteY8" fmla="*/ 579252 h 1035663"/>
                <a:gd name="connsiteX9" fmla="*/ 50105 w 1366278"/>
                <a:gd name="connsiteY9" fmla="*/ 1035663 h 1035663"/>
                <a:gd name="connsiteX10" fmla="*/ 2760 w 1366278"/>
                <a:gd name="connsiteY10" fmla="*/ 698366 h 1035663"/>
                <a:gd name="connsiteX11" fmla="*/ 0 w 1366278"/>
                <a:gd name="connsiteY11" fmla="*/ 696648 h 1035663"/>
                <a:gd name="connsiteX12" fmla="*/ 1580 w 1366278"/>
                <a:gd name="connsiteY12" fmla="*/ 680629 h 1035663"/>
                <a:gd name="connsiteX13" fmla="*/ 0 w 1366278"/>
                <a:gd name="connsiteY13" fmla="*/ 656873 h 1035663"/>
                <a:gd name="connsiteX14" fmla="*/ 4331 w 1366278"/>
                <a:gd name="connsiteY14" fmla="*/ 652738 h 1035663"/>
                <a:gd name="connsiteX15" fmla="*/ 13846 w 1366278"/>
                <a:gd name="connsiteY15" fmla="*/ 556249 h 1035663"/>
                <a:gd name="connsiteX16" fmla="*/ 681504 w 1366278"/>
                <a:gd name="connsiteY16" fmla="*/ 0 h 1035663"/>
                <a:gd name="connsiteX0" fmla="*/ 681504 w 1366278"/>
                <a:gd name="connsiteY0" fmla="*/ 0 h 1035663"/>
                <a:gd name="connsiteX1" fmla="*/ 1349162 w 1366278"/>
                <a:gd name="connsiteY1" fmla="*/ 556249 h 1035663"/>
                <a:gd name="connsiteX2" fmla="*/ 1358825 w 1366278"/>
                <a:gd name="connsiteY2" fmla="*/ 654229 h 1035663"/>
                <a:gd name="connsiteX3" fmla="*/ 1363008 w 1366278"/>
                <a:gd name="connsiteY3" fmla="*/ 656873 h 1035663"/>
                <a:gd name="connsiteX4" fmla="*/ 1361587 w 1366278"/>
                <a:gd name="connsiteY4" fmla="*/ 682238 h 1035663"/>
                <a:gd name="connsiteX5" fmla="*/ 1363008 w 1366278"/>
                <a:gd name="connsiteY5" fmla="*/ 696648 h 1035663"/>
                <a:gd name="connsiteX6" fmla="*/ 1360699 w 1366278"/>
                <a:gd name="connsiteY6" fmla="*/ 698086 h 1035663"/>
                <a:gd name="connsiteX7" fmla="*/ 1365542 w 1366278"/>
                <a:gd name="connsiteY7" fmla="*/ 776901 h 1035663"/>
                <a:gd name="connsiteX8" fmla="*/ 1024773 w 1366278"/>
                <a:gd name="connsiteY8" fmla="*/ 287152 h 1035663"/>
                <a:gd name="connsiteX9" fmla="*/ 50105 w 1366278"/>
                <a:gd name="connsiteY9" fmla="*/ 1035663 h 1035663"/>
                <a:gd name="connsiteX10" fmla="*/ 2760 w 1366278"/>
                <a:gd name="connsiteY10" fmla="*/ 698366 h 1035663"/>
                <a:gd name="connsiteX11" fmla="*/ 0 w 1366278"/>
                <a:gd name="connsiteY11" fmla="*/ 696648 h 1035663"/>
                <a:gd name="connsiteX12" fmla="*/ 1580 w 1366278"/>
                <a:gd name="connsiteY12" fmla="*/ 680629 h 1035663"/>
                <a:gd name="connsiteX13" fmla="*/ 0 w 1366278"/>
                <a:gd name="connsiteY13" fmla="*/ 656873 h 1035663"/>
                <a:gd name="connsiteX14" fmla="*/ 4331 w 1366278"/>
                <a:gd name="connsiteY14" fmla="*/ 652738 h 1035663"/>
                <a:gd name="connsiteX15" fmla="*/ 13846 w 1366278"/>
                <a:gd name="connsiteY15" fmla="*/ 556249 h 1035663"/>
                <a:gd name="connsiteX16" fmla="*/ 681504 w 1366278"/>
                <a:gd name="connsiteY16" fmla="*/ 0 h 1035663"/>
                <a:gd name="connsiteX0" fmla="*/ 681504 w 1366278"/>
                <a:gd name="connsiteY0" fmla="*/ 0 h 1035663"/>
                <a:gd name="connsiteX1" fmla="*/ 1349162 w 1366278"/>
                <a:gd name="connsiteY1" fmla="*/ 556249 h 1035663"/>
                <a:gd name="connsiteX2" fmla="*/ 1358825 w 1366278"/>
                <a:gd name="connsiteY2" fmla="*/ 654229 h 1035663"/>
                <a:gd name="connsiteX3" fmla="*/ 1363008 w 1366278"/>
                <a:gd name="connsiteY3" fmla="*/ 656873 h 1035663"/>
                <a:gd name="connsiteX4" fmla="*/ 1361587 w 1366278"/>
                <a:gd name="connsiteY4" fmla="*/ 682238 h 1035663"/>
                <a:gd name="connsiteX5" fmla="*/ 1363008 w 1366278"/>
                <a:gd name="connsiteY5" fmla="*/ 696648 h 1035663"/>
                <a:gd name="connsiteX6" fmla="*/ 1360699 w 1366278"/>
                <a:gd name="connsiteY6" fmla="*/ 698086 h 1035663"/>
                <a:gd name="connsiteX7" fmla="*/ 1365542 w 1366278"/>
                <a:gd name="connsiteY7" fmla="*/ 776901 h 1035663"/>
                <a:gd name="connsiteX8" fmla="*/ 1024773 w 1366278"/>
                <a:gd name="connsiteY8" fmla="*/ 287152 h 1035663"/>
                <a:gd name="connsiteX9" fmla="*/ 50105 w 1366278"/>
                <a:gd name="connsiteY9" fmla="*/ 1035663 h 1035663"/>
                <a:gd name="connsiteX10" fmla="*/ 2760 w 1366278"/>
                <a:gd name="connsiteY10" fmla="*/ 698366 h 1035663"/>
                <a:gd name="connsiteX11" fmla="*/ 0 w 1366278"/>
                <a:gd name="connsiteY11" fmla="*/ 696648 h 1035663"/>
                <a:gd name="connsiteX12" fmla="*/ 1580 w 1366278"/>
                <a:gd name="connsiteY12" fmla="*/ 680629 h 1035663"/>
                <a:gd name="connsiteX13" fmla="*/ 0 w 1366278"/>
                <a:gd name="connsiteY13" fmla="*/ 656873 h 1035663"/>
                <a:gd name="connsiteX14" fmla="*/ 4331 w 1366278"/>
                <a:gd name="connsiteY14" fmla="*/ 652738 h 1035663"/>
                <a:gd name="connsiteX15" fmla="*/ 13846 w 1366278"/>
                <a:gd name="connsiteY15" fmla="*/ 556249 h 1035663"/>
                <a:gd name="connsiteX16" fmla="*/ 681504 w 1366278"/>
                <a:gd name="connsiteY16" fmla="*/ 0 h 1035663"/>
                <a:gd name="connsiteX0" fmla="*/ 681504 w 1366278"/>
                <a:gd name="connsiteY0" fmla="*/ 0 h 1035663"/>
                <a:gd name="connsiteX1" fmla="*/ 1349162 w 1366278"/>
                <a:gd name="connsiteY1" fmla="*/ 556249 h 1035663"/>
                <a:gd name="connsiteX2" fmla="*/ 1358825 w 1366278"/>
                <a:gd name="connsiteY2" fmla="*/ 654229 h 1035663"/>
                <a:gd name="connsiteX3" fmla="*/ 1363008 w 1366278"/>
                <a:gd name="connsiteY3" fmla="*/ 656873 h 1035663"/>
                <a:gd name="connsiteX4" fmla="*/ 1361587 w 1366278"/>
                <a:gd name="connsiteY4" fmla="*/ 682238 h 1035663"/>
                <a:gd name="connsiteX5" fmla="*/ 1363008 w 1366278"/>
                <a:gd name="connsiteY5" fmla="*/ 696648 h 1035663"/>
                <a:gd name="connsiteX6" fmla="*/ 1360699 w 1366278"/>
                <a:gd name="connsiteY6" fmla="*/ 698086 h 1035663"/>
                <a:gd name="connsiteX7" fmla="*/ 1365542 w 1366278"/>
                <a:gd name="connsiteY7" fmla="*/ 776901 h 1035663"/>
                <a:gd name="connsiteX8" fmla="*/ 1024773 w 1366278"/>
                <a:gd name="connsiteY8" fmla="*/ 287152 h 1035663"/>
                <a:gd name="connsiteX9" fmla="*/ 50105 w 1366278"/>
                <a:gd name="connsiteY9" fmla="*/ 1035663 h 1035663"/>
                <a:gd name="connsiteX10" fmla="*/ 2760 w 1366278"/>
                <a:gd name="connsiteY10" fmla="*/ 698366 h 1035663"/>
                <a:gd name="connsiteX11" fmla="*/ 0 w 1366278"/>
                <a:gd name="connsiteY11" fmla="*/ 696648 h 1035663"/>
                <a:gd name="connsiteX12" fmla="*/ 1580 w 1366278"/>
                <a:gd name="connsiteY12" fmla="*/ 680629 h 1035663"/>
                <a:gd name="connsiteX13" fmla="*/ 0 w 1366278"/>
                <a:gd name="connsiteY13" fmla="*/ 656873 h 1035663"/>
                <a:gd name="connsiteX14" fmla="*/ 4331 w 1366278"/>
                <a:gd name="connsiteY14" fmla="*/ 652738 h 1035663"/>
                <a:gd name="connsiteX15" fmla="*/ 13846 w 1366278"/>
                <a:gd name="connsiteY15" fmla="*/ 556249 h 1035663"/>
                <a:gd name="connsiteX16" fmla="*/ 681504 w 1366278"/>
                <a:gd name="connsiteY16" fmla="*/ 0 h 1035663"/>
                <a:gd name="connsiteX0" fmla="*/ 681504 w 1366278"/>
                <a:gd name="connsiteY0" fmla="*/ 0 h 1035663"/>
                <a:gd name="connsiteX1" fmla="*/ 1349162 w 1366278"/>
                <a:gd name="connsiteY1" fmla="*/ 556249 h 1035663"/>
                <a:gd name="connsiteX2" fmla="*/ 1358825 w 1366278"/>
                <a:gd name="connsiteY2" fmla="*/ 654229 h 1035663"/>
                <a:gd name="connsiteX3" fmla="*/ 1363008 w 1366278"/>
                <a:gd name="connsiteY3" fmla="*/ 656873 h 1035663"/>
                <a:gd name="connsiteX4" fmla="*/ 1361587 w 1366278"/>
                <a:gd name="connsiteY4" fmla="*/ 682238 h 1035663"/>
                <a:gd name="connsiteX5" fmla="*/ 1363008 w 1366278"/>
                <a:gd name="connsiteY5" fmla="*/ 696648 h 1035663"/>
                <a:gd name="connsiteX6" fmla="*/ 1360699 w 1366278"/>
                <a:gd name="connsiteY6" fmla="*/ 698086 h 1035663"/>
                <a:gd name="connsiteX7" fmla="*/ 1365542 w 1366278"/>
                <a:gd name="connsiteY7" fmla="*/ 776901 h 1035663"/>
                <a:gd name="connsiteX8" fmla="*/ 1113673 w 1366278"/>
                <a:gd name="connsiteY8" fmla="*/ 354885 h 1035663"/>
                <a:gd name="connsiteX9" fmla="*/ 50105 w 1366278"/>
                <a:gd name="connsiteY9" fmla="*/ 1035663 h 1035663"/>
                <a:gd name="connsiteX10" fmla="*/ 2760 w 1366278"/>
                <a:gd name="connsiteY10" fmla="*/ 698366 h 1035663"/>
                <a:gd name="connsiteX11" fmla="*/ 0 w 1366278"/>
                <a:gd name="connsiteY11" fmla="*/ 696648 h 1035663"/>
                <a:gd name="connsiteX12" fmla="*/ 1580 w 1366278"/>
                <a:gd name="connsiteY12" fmla="*/ 680629 h 1035663"/>
                <a:gd name="connsiteX13" fmla="*/ 0 w 1366278"/>
                <a:gd name="connsiteY13" fmla="*/ 656873 h 1035663"/>
                <a:gd name="connsiteX14" fmla="*/ 4331 w 1366278"/>
                <a:gd name="connsiteY14" fmla="*/ 652738 h 1035663"/>
                <a:gd name="connsiteX15" fmla="*/ 13846 w 1366278"/>
                <a:gd name="connsiteY15" fmla="*/ 556249 h 1035663"/>
                <a:gd name="connsiteX16" fmla="*/ 681504 w 1366278"/>
                <a:gd name="connsiteY16" fmla="*/ 0 h 1035663"/>
                <a:gd name="connsiteX0" fmla="*/ 681504 w 1366278"/>
                <a:gd name="connsiteY0" fmla="*/ 0 h 1035663"/>
                <a:gd name="connsiteX1" fmla="*/ 1349162 w 1366278"/>
                <a:gd name="connsiteY1" fmla="*/ 556249 h 1035663"/>
                <a:gd name="connsiteX2" fmla="*/ 1358825 w 1366278"/>
                <a:gd name="connsiteY2" fmla="*/ 654229 h 1035663"/>
                <a:gd name="connsiteX3" fmla="*/ 1363008 w 1366278"/>
                <a:gd name="connsiteY3" fmla="*/ 656873 h 1035663"/>
                <a:gd name="connsiteX4" fmla="*/ 1361587 w 1366278"/>
                <a:gd name="connsiteY4" fmla="*/ 682238 h 1035663"/>
                <a:gd name="connsiteX5" fmla="*/ 1363008 w 1366278"/>
                <a:gd name="connsiteY5" fmla="*/ 696648 h 1035663"/>
                <a:gd name="connsiteX6" fmla="*/ 1360699 w 1366278"/>
                <a:gd name="connsiteY6" fmla="*/ 698086 h 1035663"/>
                <a:gd name="connsiteX7" fmla="*/ 1365542 w 1366278"/>
                <a:gd name="connsiteY7" fmla="*/ 776901 h 1035663"/>
                <a:gd name="connsiteX8" fmla="*/ 1164473 w 1366278"/>
                <a:gd name="connsiteY8" fmla="*/ 409919 h 1035663"/>
                <a:gd name="connsiteX9" fmla="*/ 50105 w 1366278"/>
                <a:gd name="connsiteY9" fmla="*/ 1035663 h 1035663"/>
                <a:gd name="connsiteX10" fmla="*/ 2760 w 1366278"/>
                <a:gd name="connsiteY10" fmla="*/ 698366 h 1035663"/>
                <a:gd name="connsiteX11" fmla="*/ 0 w 1366278"/>
                <a:gd name="connsiteY11" fmla="*/ 696648 h 1035663"/>
                <a:gd name="connsiteX12" fmla="*/ 1580 w 1366278"/>
                <a:gd name="connsiteY12" fmla="*/ 680629 h 1035663"/>
                <a:gd name="connsiteX13" fmla="*/ 0 w 1366278"/>
                <a:gd name="connsiteY13" fmla="*/ 656873 h 1035663"/>
                <a:gd name="connsiteX14" fmla="*/ 4331 w 1366278"/>
                <a:gd name="connsiteY14" fmla="*/ 652738 h 1035663"/>
                <a:gd name="connsiteX15" fmla="*/ 13846 w 1366278"/>
                <a:gd name="connsiteY15" fmla="*/ 556249 h 1035663"/>
                <a:gd name="connsiteX16" fmla="*/ 681504 w 1366278"/>
                <a:gd name="connsiteY16" fmla="*/ 0 h 1035663"/>
                <a:gd name="connsiteX0" fmla="*/ 681504 w 1366278"/>
                <a:gd name="connsiteY0" fmla="*/ 0 h 1035663"/>
                <a:gd name="connsiteX1" fmla="*/ 1349162 w 1366278"/>
                <a:gd name="connsiteY1" fmla="*/ 556249 h 1035663"/>
                <a:gd name="connsiteX2" fmla="*/ 1358825 w 1366278"/>
                <a:gd name="connsiteY2" fmla="*/ 654229 h 1035663"/>
                <a:gd name="connsiteX3" fmla="*/ 1363008 w 1366278"/>
                <a:gd name="connsiteY3" fmla="*/ 656873 h 1035663"/>
                <a:gd name="connsiteX4" fmla="*/ 1361587 w 1366278"/>
                <a:gd name="connsiteY4" fmla="*/ 682238 h 1035663"/>
                <a:gd name="connsiteX5" fmla="*/ 1363008 w 1366278"/>
                <a:gd name="connsiteY5" fmla="*/ 696648 h 1035663"/>
                <a:gd name="connsiteX6" fmla="*/ 1360699 w 1366278"/>
                <a:gd name="connsiteY6" fmla="*/ 698086 h 1035663"/>
                <a:gd name="connsiteX7" fmla="*/ 1365542 w 1366278"/>
                <a:gd name="connsiteY7" fmla="*/ 776901 h 1035663"/>
                <a:gd name="connsiteX8" fmla="*/ 1156007 w 1366278"/>
                <a:gd name="connsiteY8" fmla="*/ 363352 h 1035663"/>
                <a:gd name="connsiteX9" fmla="*/ 50105 w 1366278"/>
                <a:gd name="connsiteY9" fmla="*/ 1035663 h 1035663"/>
                <a:gd name="connsiteX10" fmla="*/ 2760 w 1366278"/>
                <a:gd name="connsiteY10" fmla="*/ 698366 h 1035663"/>
                <a:gd name="connsiteX11" fmla="*/ 0 w 1366278"/>
                <a:gd name="connsiteY11" fmla="*/ 696648 h 1035663"/>
                <a:gd name="connsiteX12" fmla="*/ 1580 w 1366278"/>
                <a:gd name="connsiteY12" fmla="*/ 680629 h 1035663"/>
                <a:gd name="connsiteX13" fmla="*/ 0 w 1366278"/>
                <a:gd name="connsiteY13" fmla="*/ 656873 h 1035663"/>
                <a:gd name="connsiteX14" fmla="*/ 4331 w 1366278"/>
                <a:gd name="connsiteY14" fmla="*/ 652738 h 1035663"/>
                <a:gd name="connsiteX15" fmla="*/ 13846 w 1366278"/>
                <a:gd name="connsiteY15" fmla="*/ 556249 h 1035663"/>
                <a:gd name="connsiteX16" fmla="*/ 681504 w 1366278"/>
                <a:gd name="connsiteY16" fmla="*/ 0 h 1035663"/>
                <a:gd name="connsiteX0" fmla="*/ 681504 w 1366278"/>
                <a:gd name="connsiteY0" fmla="*/ 0 h 1035663"/>
                <a:gd name="connsiteX1" fmla="*/ 1349162 w 1366278"/>
                <a:gd name="connsiteY1" fmla="*/ 556249 h 1035663"/>
                <a:gd name="connsiteX2" fmla="*/ 1358825 w 1366278"/>
                <a:gd name="connsiteY2" fmla="*/ 654229 h 1035663"/>
                <a:gd name="connsiteX3" fmla="*/ 1363008 w 1366278"/>
                <a:gd name="connsiteY3" fmla="*/ 656873 h 1035663"/>
                <a:gd name="connsiteX4" fmla="*/ 1361587 w 1366278"/>
                <a:gd name="connsiteY4" fmla="*/ 682238 h 1035663"/>
                <a:gd name="connsiteX5" fmla="*/ 1363008 w 1366278"/>
                <a:gd name="connsiteY5" fmla="*/ 696648 h 1035663"/>
                <a:gd name="connsiteX6" fmla="*/ 1360699 w 1366278"/>
                <a:gd name="connsiteY6" fmla="*/ 698086 h 1035663"/>
                <a:gd name="connsiteX7" fmla="*/ 1365542 w 1366278"/>
                <a:gd name="connsiteY7" fmla="*/ 776901 h 1035663"/>
                <a:gd name="connsiteX8" fmla="*/ 1156007 w 1366278"/>
                <a:gd name="connsiteY8" fmla="*/ 363352 h 1035663"/>
                <a:gd name="connsiteX9" fmla="*/ 50105 w 1366278"/>
                <a:gd name="connsiteY9" fmla="*/ 1035663 h 1035663"/>
                <a:gd name="connsiteX10" fmla="*/ 2760 w 1366278"/>
                <a:gd name="connsiteY10" fmla="*/ 698366 h 1035663"/>
                <a:gd name="connsiteX11" fmla="*/ 0 w 1366278"/>
                <a:gd name="connsiteY11" fmla="*/ 696648 h 1035663"/>
                <a:gd name="connsiteX12" fmla="*/ 1580 w 1366278"/>
                <a:gd name="connsiteY12" fmla="*/ 680629 h 1035663"/>
                <a:gd name="connsiteX13" fmla="*/ 0 w 1366278"/>
                <a:gd name="connsiteY13" fmla="*/ 656873 h 1035663"/>
                <a:gd name="connsiteX14" fmla="*/ 4331 w 1366278"/>
                <a:gd name="connsiteY14" fmla="*/ 652738 h 1035663"/>
                <a:gd name="connsiteX15" fmla="*/ 13846 w 1366278"/>
                <a:gd name="connsiteY15" fmla="*/ 556249 h 1035663"/>
                <a:gd name="connsiteX16" fmla="*/ 681504 w 1366278"/>
                <a:gd name="connsiteY16" fmla="*/ 0 h 1035663"/>
                <a:gd name="connsiteX0" fmla="*/ 681504 w 1363008"/>
                <a:gd name="connsiteY0" fmla="*/ 0 h 1035663"/>
                <a:gd name="connsiteX1" fmla="*/ 1349162 w 1363008"/>
                <a:gd name="connsiteY1" fmla="*/ 556249 h 1035663"/>
                <a:gd name="connsiteX2" fmla="*/ 1358825 w 1363008"/>
                <a:gd name="connsiteY2" fmla="*/ 654229 h 1035663"/>
                <a:gd name="connsiteX3" fmla="*/ 1363008 w 1363008"/>
                <a:gd name="connsiteY3" fmla="*/ 656873 h 1035663"/>
                <a:gd name="connsiteX4" fmla="*/ 1361587 w 1363008"/>
                <a:gd name="connsiteY4" fmla="*/ 682238 h 1035663"/>
                <a:gd name="connsiteX5" fmla="*/ 1363008 w 1363008"/>
                <a:gd name="connsiteY5" fmla="*/ 696648 h 1035663"/>
                <a:gd name="connsiteX6" fmla="*/ 1360699 w 1363008"/>
                <a:gd name="connsiteY6" fmla="*/ 698086 h 1035663"/>
                <a:gd name="connsiteX7" fmla="*/ 1352842 w 1363008"/>
                <a:gd name="connsiteY7" fmla="*/ 916601 h 1035663"/>
                <a:gd name="connsiteX8" fmla="*/ 1156007 w 1363008"/>
                <a:gd name="connsiteY8" fmla="*/ 363352 h 1035663"/>
                <a:gd name="connsiteX9" fmla="*/ 50105 w 1363008"/>
                <a:gd name="connsiteY9" fmla="*/ 1035663 h 1035663"/>
                <a:gd name="connsiteX10" fmla="*/ 2760 w 1363008"/>
                <a:gd name="connsiteY10" fmla="*/ 698366 h 1035663"/>
                <a:gd name="connsiteX11" fmla="*/ 0 w 1363008"/>
                <a:gd name="connsiteY11" fmla="*/ 696648 h 1035663"/>
                <a:gd name="connsiteX12" fmla="*/ 1580 w 1363008"/>
                <a:gd name="connsiteY12" fmla="*/ 680629 h 1035663"/>
                <a:gd name="connsiteX13" fmla="*/ 0 w 1363008"/>
                <a:gd name="connsiteY13" fmla="*/ 656873 h 1035663"/>
                <a:gd name="connsiteX14" fmla="*/ 4331 w 1363008"/>
                <a:gd name="connsiteY14" fmla="*/ 652738 h 1035663"/>
                <a:gd name="connsiteX15" fmla="*/ 13846 w 1363008"/>
                <a:gd name="connsiteY15" fmla="*/ 556249 h 1035663"/>
                <a:gd name="connsiteX16" fmla="*/ 681504 w 1363008"/>
                <a:gd name="connsiteY16" fmla="*/ 0 h 1035663"/>
                <a:gd name="connsiteX0" fmla="*/ 681504 w 1363008"/>
                <a:gd name="connsiteY0" fmla="*/ 0 h 1035663"/>
                <a:gd name="connsiteX1" fmla="*/ 1349162 w 1363008"/>
                <a:gd name="connsiteY1" fmla="*/ 556249 h 1035663"/>
                <a:gd name="connsiteX2" fmla="*/ 1358825 w 1363008"/>
                <a:gd name="connsiteY2" fmla="*/ 654229 h 1035663"/>
                <a:gd name="connsiteX3" fmla="*/ 1363008 w 1363008"/>
                <a:gd name="connsiteY3" fmla="*/ 656873 h 1035663"/>
                <a:gd name="connsiteX4" fmla="*/ 1361587 w 1363008"/>
                <a:gd name="connsiteY4" fmla="*/ 682238 h 1035663"/>
                <a:gd name="connsiteX5" fmla="*/ 1363008 w 1363008"/>
                <a:gd name="connsiteY5" fmla="*/ 696648 h 1035663"/>
                <a:gd name="connsiteX6" fmla="*/ 1360699 w 1363008"/>
                <a:gd name="connsiteY6" fmla="*/ 698086 h 1035663"/>
                <a:gd name="connsiteX7" fmla="*/ 1352842 w 1363008"/>
                <a:gd name="connsiteY7" fmla="*/ 916601 h 1035663"/>
                <a:gd name="connsiteX8" fmla="*/ 1156007 w 1363008"/>
                <a:gd name="connsiteY8" fmla="*/ 363352 h 1035663"/>
                <a:gd name="connsiteX9" fmla="*/ 50105 w 1363008"/>
                <a:gd name="connsiteY9" fmla="*/ 1035663 h 1035663"/>
                <a:gd name="connsiteX10" fmla="*/ 2760 w 1363008"/>
                <a:gd name="connsiteY10" fmla="*/ 698366 h 1035663"/>
                <a:gd name="connsiteX11" fmla="*/ 0 w 1363008"/>
                <a:gd name="connsiteY11" fmla="*/ 696648 h 1035663"/>
                <a:gd name="connsiteX12" fmla="*/ 1580 w 1363008"/>
                <a:gd name="connsiteY12" fmla="*/ 680629 h 1035663"/>
                <a:gd name="connsiteX13" fmla="*/ 0 w 1363008"/>
                <a:gd name="connsiteY13" fmla="*/ 656873 h 1035663"/>
                <a:gd name="connsiteX14" fmla="*/ 4331 w 1363008"/>
                <a:gd name="connsiteY14" fmla="*/ 652738 h 1035663"/>
                <a:gd name="connsiteX15" fmla="*/ 13846 w 1363008"/>
                <a:gd name="connsiteY15" fmla="*/ 556249 h 1035663"/>
                <a:gd name="connsiteX16" fmla="*/ 681504 w 1363008"/>
                <a:gd name="connsiteY16" fmla="*/ 0 h 1035663"/>
                <a:gd name="connsiteX0" fmla="*/ 681504 w 1363008"/>
                <a:gd name="connsiteY0" fmla="*/ 0 h 1035663"/>
                <a:gd name="connsiteX1" fmla="*/ 1349162 w 1363008"/>
                <a:gd name="connsiteY1" fmla="*/ 556249 h 1035663"/>
                <a:gd name="connsiteX2" fmla="*/ 1358825 w 1363008"/>
                <a:gd name="connsiteY2" fmla="*/ 654229 h 1035663"/>
                <a:gd name="connsiteX3" fmla="*/ 1363008 w 1363008"/>
                <a:gd name="connsiteY3" fmla="*/ 656873 h 1035663"/>
                <a:gd name="connsiteX4" fmla="*/ 1361587 w 1363008"/>
                <a:gd name="connsiteY4" fmla="*/ 682238 h 1035663"/>
                <a:gd name="connsiteX5" fmla="*/ 1363008 w 1363008"/>
                <a:gd name="connsiteY5" fmla="*/ 696648 h 1035663"/>
                <a:gd name="connsiteX6" fmla="*/ 1360699 w 1363008"/>
                <a:gd name="connsiteY6" fmla="*/ 698086 h 1035663"/>
                <a:gd name="connsiteX7" fmla="*/ 1361309 w 1363008"/>
                <a:gd name="connsiteY7" fmla="*/ 997034 h 1035663"/>
                <a:gd name="connsiteX8" fmla="*/ 1156007 w 1363008"/>
                <a:gd name="connsiteY8" fmla="*/ 363352 h 1035663"/>
                <a:gd name="connsiteX9" fmla="*/ 50105 w 1363008"/>
                <a:gd name="connsiteY9" fmla="*/ 1035663 h 1035663"/>
                <a:gd name="connsiteX10" fmla="*/ 2760 w 1363008"/>
                <a:gd name="connsiteY10" fmla="*/ 698366 h 1035663"/>
                <a:gd name="connsiteX11" fmla="*/ 0 w 1363008"/>
                <a:gd name="connsiteY11" fmla="*/ 696648 h 1035663"/>
                <a:gd name="connsiteX12" fmla="*/ 1580 w 1363008"/>
                <a:gd name="connsiteY12" fmla="*/ 680629 h 1035663"/>
                <a:gd name="connsiteX13" fmla="*/ 0 w 1363008"/>
                <a:gd name="connsiteY13" fmla="*/ 656873 h 1035663"/>
                <a:gd name="connsiteX14" fmla="*/ 4331 w 1363008"/>
                <a:gd name="connsiteY14" fmla="*/ 652738 h 1035663"/>
                <a:gd name="connsiteX15" fmla="*/ 13846 w 1363008"/>
                <a:gd name="connsiteY15" fmla="*/ 556249 h 1035663"/>
                <a:gd name="connsiteX16" fmla="*/ 681504 w 1363008"/>
                <a:gd name="connsiteY16" fmla="*/ 0 h 1035663"/>
                <a:gd name="connsiteX0" fmla="*/ 681504 w 1363008"/>
                <a:gd name="connsiteY0" fmla="*/ 0 h 1035663"/>
                <a:gd name="connsiteX1" fmla="*/ 1349162 w 1363008"/>
                <a:gd name="connsiteY1" fmla="*/ 556249 h 1035663"/>
                <a:gd name="connsiteX2" fmla="*/ 1358825 w 1363008"/>
                <a:gd name="connsiteY2" fmla="*/ 654229 h 1035663"/>
                <a:gd name="connsiteX3" fmla="*/ 1363008 w 1363008"/>
                <a:gd name="connsiteY3" fmla="*/ 656873 h 1035663"/>
                <a:gd name="connsiteX4" fmla="*/ 1361587 w 1363008"/>
                <a:gd name="connsiteY4" fmla="*/ 682238 h 1035663"/>
                <a:gd name="connsiteX5" fmla="*/ 1363008 w 1363008"/>
                <a:gd name="connsiteY5" fmla="*/ 696648 h 1035663"/>
                <a:gd name="connsiteX6" fmla="*/ 1360699 w 1363008"/>
                <a:gd name="connsiteY6" fmla="*/ 698086 h 1035663"/>
                <a:gd name="connsiteX7" fmla="*/ 1344376 w 1363008"/>
                <a:gd name="connsiteY7" fmla="*/ 997034 h 1035663"/>
                <a:gd name="connsiteX8" fmla="*/ 1156007 w 1363008"/>
                <a:gd name="connsiteY8" fmla="*/ 363352 h 1035663"/>
                <a:gd name="connsiteX9" fmla="*/ 50105 w 1363008"/>
                <a:gd name="connsiteY9" fmla="*/ 1035663 h 1035663"/>
                <a:gd name="connsiteX10" fmla="*/ 2760 w 1363008"/>
                <a:gd name="connsiteY10" fmla="*/ 698366 h 1035663"/>
                <a:gd name="connsiteX11" fmla="*/ 0 w 1363008"/>
                <a:gd name="connsiteY11" fmla="*/ 696648 h 1035663"/>
                <a:gd name="connsiteX12" fmla="*/ 1580 w 1363008"/>
                <a:gd name="connsiteY12" fmla="*/ 680629 h 1035663"/>
                <a:gd name="connsiteX13" fmla="*/ 0 w 1363008"/>
                <a:gd name="connsiteY13" fmla="*/ 656873 h 1035663"/>
                <a:gd name="connsiteX14" fmla="*/ 4331 w 1363008"/>
                <a:gd name="connsiteY14" fmla="*/ 652738 h 1035663"/>
                <a:gd name="connsiteX15" fmla="*/ 13846 w 1363008"/>
                <a:gd name="connsiteY15" fmla="*/ 556249 h 1035663"/>
                <a:gd name="connsiteX16" fmla="*/ 681504 w 1363008"/>
                <a:gd name="connsiteY16" fmla="*/ 0 h 1035663"/>
                <a:gd name="connsiteX0" fmla="*/ 681504 w 1363008"/>
                <a:gd name="connsiteY0" fmla="*/ 0 h 1035663"/>
                <a:gd name="connsiteX1" fmla="*/ 1349162 w 1363008"/>
                <a:gd name="connsiteY1" fmla="*/ 556249 h 1035663"/>
                <a:gd name="connsiteX2" fmla="*/ 1358825 w 1363008"/>
                <a:gd name="connsiteY2" fmla="*/ 654229 h 1035663"/>
                <a:gd name="connsiteX3" fmla="*/ 1363008 w 1363008"/>
                <a:gd name="connsiteY3" fmla="*/ 656873 h 1035663"/>
                <a:gd name="connsiteX4" fmla="*/ 1361587 w 1363008"/>
                <a:gd name="connsiteY4" fmla="*/ 682238 h 1035663"/>
                <a:gd name="connsiteX5" fmla="*/ 1363008 w 1363008"/>
                <a:gd name="connsiteY5" fmla="*/ 696648 h 1035663"/>
                <a:gd name="connsiteX6" fmla="*/ 1360699 w 1363008"/>
                <a:gd name="connsiteY6" fmla="*/ 698086 h 1035663"/>
                <a:gd name="connsiteX7" fmla="*/ 1344376 w 1363008"/>
                <a:gd name="connsiteY7" fmla="*/ 997034 h 1035663"/>
                <a:gd name="connsiteX8" fmla="*/ 1122141 w 1363008"/>
                <a:gd name="connsiteY8" fmla="*/ 384519 h 1035663"/>
                <a:gd name="connsiteX9" fmla="*/ 50105 w 1363008"/>
                <a:gd name="connsiteY9" fmla="*/ 1035663 h 1035663"/>
                <a:gd name="connsiteX10" fmla="*/ 2760 w 1363008"/>
                <a:gd name="connsiteY10" fmla="*/ 698366 h 1035663"/>
                <a:gd name="connsiteX11" fmla="*/ 0 w 1363008"/>
                <a:gd name="connsiteY11" fmla="*/ 696648 h 1035663"/>
                <a:gd name="connsiteX12" fmla="*/ 1580 w 1363008"/>
                <a:gd name="connsiteY12" fmla="*/ 680629 h 1035663"/>
                <a:gd name="connsiteX13" fmla="*/ 0 w 1363008"/>
                <a:gd name="connsiteY13" fmla="*/ 656873 h 1035663"/>
                <a:gd name="connsiteX14" fmla="*/ 4331 w 1363008"/>
                <a:gd name="connsiteY14" fmla="*/ 652738 h 1035663"/>
                <a:gd name="connsiteX15" fmla="*/ 13846 w 1363008"/>
                <a:gd name="connsiteY15" fmla="*/ 556249 h 1035663"/>
                <a:gd name="connsiteX16" fmla="*/ 681504 w 1363008"/>
                <a:gd name="connsiteY16" fmla="*/ 0 h 1035663"/>
                <a:gd name="connsiteX0" fmla="*/ 681504 w 1363008"/>
                <a:gd name="connsiteY0" fmla="*/ 0 h 1035663"/>
                <a:gd name="connsiteX1" fmla="*/ 1349162 w 1363008"/>
                <a:gd name="connsiteY1" fmla="*/ 556249 h 1035663"/>
                <a:gd name="connsiteX2" fmla="*/ 1358825 w 1363008"/>
                <a:gd name="connsiteY2" fmla="*/ 654229 h 1035663"/>
                <a:gd name="connsiteX3" fmla="*/ 1363008 w 1363008"/>
                <a:gd name="connsiteY3" fmla="*/ 656873 h 1035663"/>
                <a:gd name="connsiteX4" fmla="*/ 1361587 w 1363008"/>
                <a:gd name="connsiteY4" fmla="*/ 682238 h 1035663"/>
                <a:gd name="connsiteX5" fmla="*/ 1363008 w 1363008"/>
                <a:gd name="connsiteY5" fmla="*/ 696648 h 1035663"/>
                <a:gd name="connsiteX6" fmla="*/ 1360699 w 1363008"/>
                <a:gd name="connsiteY6" fmla="*/ 698086 h 1035663"/>
                <a:gd name="connsiteX7" fmla="*/ 1344376 w 1363008"/>
                <a:gd name="connsiteY7" fmla="*/ 997034 h 1035663"/>
                <a:gd name="connsiteX8" fmla="*/ 1147541 w 1363008"/>
                <a:gd name="connsiteY8" fmla="*/ 392985 h 1035663"/>
                <a:gd name="connsiteX9" fmla="*/ 50105 w 1363008"/>
                <a:gd name="connsiteY9" fmla="*/ 1035663 h 1035663"/>
                <a:gd name="connsiteX10" fmla="*/ 2760 w 1363008"/>
                <a:gd name="connsiteY10" fmla="*/ 698366 h 1035663"/>
                <a:gd name="connsiteX11" fmla="*/ 0 w 1363008"/>
                <a:gd name="connsiteY11" fmla="*/ 696648 h 1035663"/>
                <a:gd name="connsiteX12" fmla="*/ 1580 w 1363008"/>
                <a:gd name="connsiteY12" fmla="*/ 680629 h 1035663"/>
                <a:gd name="connsiteX13" fmla="*/ 0 w 1363008"/>
                <a:gd name="connsiteY13" fmla="*/ 656873 h 1035663"/>
                <a:gd name="connsiteX14" fmla="*/ 4331 w 1363008"/>
                <a:gd name="connsiteY14" fmla="*/ 652738 h 1035663"/>
                <a:gd name="connsiteX15" fmla="*/ 13846 w 1363008"/>
                <a:gd name="connsiteY15" fmla="*/ 556249 h 1035663"/>
                <a:gd name="connsiteX16" fmla="*/ 681504 w 1363008"/>
                <a:gd name="connsiteY16" fmla="*/ 0 h 1035663"/>
                <a:gd name="connsiteX0" fmla="*/ 681504 w 1363008"/>
                <a:gd name="connsiteY0" fmla="*/ 0 h 1035663"/>
                <a:gd name="connsiteX1" fmla="*/ 1349162 w 1363008"/>
                <a:gd name="connsiteY1" fmla="*/ 556249 h 1035663"/>
                <a:gd name="connsiteX2" fmla="*/ 1358825 w 1363008"/>
                <a:gd name="connsiteY2" fmla="*/ 654229 h 1035663"/>
                <a:gd name="connsiteX3" fmla="*/ 1363008 w 1363008"/>
                <a:gd name="connsiteY3" fmla="*/ 656873 h 1035663"/>
                <a:gd name="connsiteX4" fmla="*/ 1361587 w 1363008"/>
                <a:gd name="connsiteY4" fmla="*/ 682238 h 1035663"/>
                <a:gd name="connsiteX5" fmla="*/ 1363008 w 1363008"/>
                <a:gd name="connsiteY5" fmla="*/ 696648 h 1035663"/>
                <a:gd name="connsiteX6" fmla="*/ 1360699 w 1363008"/>
                <a:gd name="connsiteY6" fmla="*/ 698086 h 1035663"/>
                <a:gd name="connsiteX7" fmla="*/ 1344376 w 1363008"/>
                <a:gd name="connsiteY7" fmla="*/ 997034 h 1035663"/>
                <a:gd name="connsiteX8" fmla="*/ 1147541 w 1363008"/>
                <a:gd name="connsiteY8" fmla="*/ 392985 h 1035663"/>
                <a:gd name="connsiteX9" fmla="*/ 50105 w 1363008"/>
                <a:gd name="connsiteY9" fmla="*/ 1035663 h 1035663"/>
                <a:gd name="connsiteX10" fmla="*/ 2760 w 1363008"/>
                <a:gd name="connsiteY10" fmla="*/ 698366 h 1035663"/>
                <a:gd name="connsiteX11" fmla="*/ 0 w 1363008"/>
                <a:gd name="connsiteY11" fmla="*/ 696648 h 1035663"/>
                <a:gd name="connsiteX12" fmla="*/ 1580 w 1363008"/>
                <a:gd name="connsiteY12" fmla="*/ 680629 h 1035663"/>
                <a:gd name="connsiteX13" fmla="*/ 0 w 1363008"/>
                <a:gd name="connsiteY13" fmla="*/ 656873 h 1035663"/>
                <a:gd name="connsiteX14" fmla="*/ 4331 w 1363008"/>
                <a:gd name="connsiteY14" fmla="*/ 652738 h 1035663"/>
                <a:gd name="connsiteX15" fmla="*/ 13846 w 1363008"/>
                <a:gd name="connsiteY15" fmla="*/ 556249 h 1035663"/>
                <a:gd name="connsiteX16" fmla="*/ 681504 w 1363008"/>
                <a:gd name="connsiteY16" fmla="*/ 0 h 1035663"/>
                <a:gd name="connsiteX0" fmla="*/ 681504 w 1363008"/>
                <a:gd name="connsiteY0" fmla="*/ 0 h 1035663"/>
                <a:gd name="connsiteX1" fmla="*/ 1349162 w 1363008"/>
                <a:gd name="connsiteY1" fmla="*/ 556249 h 1035663"/>
                <a:gd name="connsiteX2" fmla="*/ 1358825 w 1363008"/>
                <a:gd name="connsiteY2" fmla="*/ 654229 h 1035663"/>
                <a:gd name="connsiteX3" fmla="*/ 1363008 w 1363008"/>
                <a:gd name="connsiteY3" fmla="*/ 656873 h 1035663"/>
                <a:gd name="connsiteX4" fmla="*/ 1361587 w 1363008"/>
                <a:gd name="connsiteY4" fmla="*/ 682238 h 1035663"/>
                <a:gd name="connsiteX5" fmla="*/ 1363008 w 1363008"/>
                <a:gd name="connsiteY5" fmla="*/ 696648 h 1035663"/>
                <a:gd name="connsiteX6" fmla="*/ 1360699 w 1363008"/>
                <a:gd name="connsiteY6" fmla="*/ 698086 h 1035663"/>
                <a:gd name="connsiteX7" fmla="*/ 1344376 w 1363008"/>
                <a:gd name="connsiteY7" fmla="*/ 997034 h 1035663"/>
                <a:gd name="connsiteX8" fmla="*/ 1147541 w 1363008"/>
                <a:gd name="connsiteY8" fmla="*/ 392985 h 1035663"/>
                <a:gd name="connsiteX9" fmla="*/ 50105 w 1363008"/>
                <a:gd name="connsiteY9" fmla="*/ 1035663 h 1035663"/>
                <a:gd name="connsiteX10" fmla="*/ 2760 w 1363008"/>
                <a:gd name="connsiteY10" fmla="*/ 698366 h 1035663"/>
                <a:gd name="connsiteX11" fmla="*/ 0 w 1363008"/>
                <a:gd name="connsiteY11" fmla="*/ 696648 h 1035663"/>
                <a:gd name="connsiteX12" fmla="*/ 1580 w 1363008"/>
                <a:gd name="connsiteY12" fmla="*/ 680629 h 1035663"/>
                <a:gd name="connsiteX13" fmla="*/ 0 w 1363008"/>
                <a:gd name="connsiteY13" fmla="*/ 656873 h 1035663"/>
                <a:gd name="connsiteX14" fmla="*/ 4331 w 1363008"/>
                <a:gd name="connsiteY14" fmla="*/ 652738 h 1035663"/>
                <a:gd name="connsiteX15" fmla="*/ 13846 w 1363008"/>
                <a:gd name="connsiteY15" fmla="*/ 556249 h 1035663"/>
                <a:gd name="connsiteX16" fmla="*/ 681504 w 1363008"/>
                <a:gd name="connsiteY16" fmla="*/ 0 h 1035663"/>
                <a:gd name="connsiteX0" fmla="*/ 681504 w 1363008"/>
                <a:gd name="connsiteY0" fmla="*/ 0 h 1035663"/>
                <a:gd name="connsiteX1" fmla="*/ 1349162 w 1363008"/>
                <a:gd name="connsiteY1" fmla="*/ 556249 h 1035663"/>
                <a:gd name="connsiteX2" fmla="*/ 1358825 w 1363008"/>
                <a:gd name="connsiteY2" fmla="*/ 654229 h 1035663"/>
                <a:gd name="connsiteX3" fmla="*/ 1363008 w 1363008"/>
                <a:gd name="connsiteY3" fmla="*/ 656873 h 1035663"/>
                <a:gd name="connsiteX4" fmla="*/ 1361587 w 1363008"/>
                <a:gd name="connsiteY4" fmla="*/ 682238 h 1035663"/>
                <a:gd name="connsiteX5" fmla="*/ 1363008 w 1363008"/>
                <a:gd name="connsiteY5" fmla="*/ 696648 h 1035663"/>
                <a:gd name="connsiteX6" fmla="*/ 1360699 w 1363008"/>
                <a:gd name="connsiteY6" fmla="*/ 698086 h 1035663"/>
                <a:gd name="connsiteX7" fmla="*/ 1314743 w 1363008"/>
                <a:gd name="connsiteY7" fmla="*/ 1001267 h 1035663"/>
                <a:gd name="connsiteX8" fmla="*/ 1147541 w 1363008"/>
                <a:gd name="connsiteY8" fmla="*/ 392985 h 1035663"/>
                <a:gd name="connsiteX9" fmla="*/ 50105 w 1363008"/>
                <a:gd name="connsiteY9" fmla="*/ 1035663 h 1035663"/>
                <a:gd name="connsiteX10" fmla="*/ 2760 w 1363008"/>
                <a:gd name="connsiteY10" fmla="*/ 698366 h 1035663"/>
                <a:gd name="connsiteX11" fmla="*/ 0 w 1363008"/>
                <a:gd name="connsiteY11" fmla="*/ 696648 h 1035663"/>
                <a:gd name="connsiteX12" fmla="*/ 1580 w 1363008"/>
                <a:gd name="connsiteY12" fmla="*/ 680629 h 1035663"/>
                <a:gd name="connsiteX13" fmla="*/ 0 w 1363008"/>
                <a:gd name="connsiteY13" fmla="*/ 656873 h 1035663"/>
                <a:gd name="connsiteX14" fmla="*/ 4331 w 1363008"/>
                <a:gd name="connsiteY14" fmla="*/ 652738 h 1035663"/>
                <a:gd name="connsiteX15" fmla="*/ 13846 w 1363008"/>
                <a:gd name="connsiteY15" fmla="*/ 556249 h 1035663"/>
                <a:gd name="connsiteX16" fmla="*/ 681504 w 1363008"/>
                <a:gd name="connsiteY16" fmla="*/ 0 h 1035663"/>
                <a:gd name="connsiteX0" fmla="*/ 681504 w 1363008"/>
                <a:gd name="connsiteY0" fmla="*/ 0 h 1035663"/>
                <a:gd name="connsiteX1" fmla="*/ 1349162 w 1363008"/>
                <a:gd name="connsiteY1" fmla="*/ 556249 h 1035663"/>
                <a:gd name="connsiteX2" fmla="*/ 1358825 w 1363008"/>
                <a:gd name="connsiteY2" fmla="*/ 654229 h 1035663"/>
                <a:gd name="connsiteX3" fmla="*/ 1363008 w 1363008"/>
                <a:gd name="connsiteY3" fmla="*/ 656873 h 1035663"/>
                <a:gd name="connsiteX4" fmla="*/ 1361587 w 1363008"/>
                <a:gd name="connsiteY4" fmla="*/ 682238 h 1035663"/>
                <a:gd name="connsiteX5" fmla="*/ 1363008 w 1363008"/>
                <a:gd name="connsiteY5" fmla="*/ 696648 h 1035663"/>
                <a:gd name="connsiteX6" fmla="*/ 1360699 w 1363008"/>
                <a:gd name="connsiteY6" fmla="*/ 698086 h 1035663"/>
                <a:gd name="connsiteX7" fmla="*/ 1314743 w 1363008"/>
                <a:gd name="connsiteY7" fmla="*/ 1001267 h 1035663"/>
                <a:gd name="connsiteX8" fmla="*/ 1147541 w 1363008"/>
                <a:gd name="connsiteY8" fmla="*/ 392985 h 1035663"/>
                <a:gd name="connsiteX9" fmla="*/ 50105 w 1363008"/>
                <a:gd name="connsiteY9" fmla="*/ 1035663 h 1035663"/>
                <a:gd name="connsiteX10" fmla="*/ 2760 w 1363008"/>
                <a:gd name="connsiteY10" fmla="*/ 698366 h 1035663"/>
                <a:gd name="connsiteX11" fmla="*/ 0 w 1363008"/>
                <a:gd name="connsiteY11" fmla="*/ 696648 h 1035663"/>
                <a:gd name="connsiteX12" fmla="*/ 1580 w 1363008"/>
                <a:gd name="connsiteY12" fmla="*/ 680629 h 1035663"/>
                <a:gd name="connsiteX13" fmla="*/ 0 w 1363008"/>
                <a:gd name="connsiteY13" fmla="*/ 656873 h 1035663"/>
                <a:gd name="connsiteX14" fmla="*/ 4331 w 1363008"/>
                <a:gd name="connsiteY14" fmla="*/ 652738 h 1035663"/>
                <a:gd name="connsiteX15" fmla="*/ 13846 w 1363008"/>
                <a:gd name="connsiteY15" fmla="*/ 556249 h 1035663"/>
                <a:gd name="connsiteX16" fmla="*/ 681504 w 1363008"/>
                <a:gd name="connsiteY16" fmla="*/ 0 h 1035663"/>
                <a:gd name="connsiteX0" fmla="*/ 681504 w 1363008"/>
                <a:gd name="connsiteY0" fmla="*/ 0 h 1035663"/>
                <a:gd name="connsiteX1" fmla="*/ 1349162 w 1363008"/>
                <a:gd name="connsiteY1" fmla="*/ 556249 h 1035663"/>
                <a:gd name="connsiteX2" fmla="*/ 1358825 w 1363008"/>
                <a:gd name="connsiteY2" fmla="*/ 654229 h 1035663"/>
                <a:gd name="connsiteX3" fmla="*/ 1363008 w 1363008"/>
                <a:gd name="connsiteY3" fmla="*/ 656873 h 1035663"/>
                <a:gd name="connsiteX4" fmla="*/ 1361587 w 1363008"/>
                <a:gd name="connsiteY4" fmla="*/ 682238 h 1035663"/>
                <a:gd name="connsiteX5" fmla="*/ 1363008 w 1363008"/>
                <a:gd name="connsiteY5" fmla="*/ 696648 h 1035663"/>
                <a:gd name="connsiteX6" fmla="*/ 1360699 w 1363008"/>
                <a:gd name="connsiteY6" fmla="*/ 698086 h 1035663"/>
                <a:gd name="connsiteX7" fmla="*/ 1323209 w 1363008"/>
                <a:gd name="connsiteY7" fmla="*/ 984334 h 1035663"/>
                <a:gd name="connsiteX8" fmla="*/ 1147541 w 1363008"/>
                <a:gd name="connsiteY8" fmla="*/ 392985 h 1035663"/>
                <a:gd name="connsiteX9" fmla="*/ 50105 w 1363008"/>
                <a:gd name="connsiteY9" fmla="*/ 1035663 h 1035663"/>
                <a:gd name="connsiteX10" fmla="*/ 2760 w 1363008"/>
                <a:gd name="connsiteY10" fmla="*/ 698366 h 1035663"/>
                <a:gd name="connsiteX11" fmla="*/ 0 w 1363008"/>
                <a:gd name="connsiteY11" fmla="*/ 696648 h 1035663"/>
                <a:gd name="connsiteX12" fmla="*/ 1580 w 1363008"/>
                <a:gd name="connsiteY12" fmla="*/ 680629 h 1035663"/>
                <a:gd name="connsiteX13" fmla="*/ 0 w 1363008"/>
                <a:gd name="connsiteY13" fmla="*/ 656873 h 1035663"/>
                <a:gd name="connsiteX14" fmla="*/ 4331 w 1363008"/>
                <a:gd name="connsiteY14" fmla="*/ 652738 h 1035663"/>
                <a:gd name="connsiteX15" fmla="*/ 13846 w 1363008"/>
                <a:gd name="connsiteY15" fmla="*/ 556249 h 1035663"/>
                <a:gd name="connsiteX16" fmla="*/ 681504 w 1363008"/>
                <a:gd name="connsiteY16" fmla="*/ 0 h 1035663"/>
                <a:gd name="connsiteX0" fmla="*/ 681504 w 1363008"/>
                <a:gd name="connsiteY0" fmla="*/ 0 h 1035663"/>
                <a:gd name="connsiteX1" fmla="*/ 1349162 w 1363008"/>
                <a:gd name="connsiteY1" fmla="*/ 556249 h 1035663"/>
                <a:gd name="connsiteX2" fmla="*/ 1358825 w 1363008"/>
                <a:gd name="connsiteY2" fmla="*/ 654229 h 1035663"/>
                <a:gd name="connsiteX3" fmla="*/ 1363008 w 1363008"/>
                <a:gd name="connsiteY3" fmla="*/ 656873 h 1035663"/>
                <a:gd name="connsiteX4" fmla="*/ 1361587 w 1363008"/>
                <a:gd name="connsiteY4" fmla="*/ 682238 h 1035663"/>
                <a:gd name="connsiteX5" fmla="*/ 1363008 w 1363008"/>
                <a:gd name="connsiteY5" fmla="*/ 696648 h 1035663"/>
                <a:gd name="connsiteX6" fmla="*/ 1360699 w 1363008"/>
                <a:gd name="connsiteY6" fmla="*/ 698086 h 1035663"/>
                <a:gd name="connsiteX7" fmla="*/ 1323209 w 1363008"/>
                <a:gd name="connsiteY7" fmla="*/ 984334 h 1035663"/>
                <a:gd name="connsiteX8" fmla="*/ 1147541 w 1363008"/>
                <a:gd name="connsiteY8" fmla="*/ 392985 h 1035663"/>
                <a:gd name="connsiteX9" fmla="*/ 50105 w 1363008"/>
                <a:gd name="connsiteY9" fmla="*/ 1035663 h 1035663"/>
                <a:gd name="connsiteX10" fmla="*/ 2760 w 1363008"/>
                <a:gd name="connsiteY10" fmla="*/ 698366 h 1035663"/>
                <a:gd name="connsiteX11" fmla="*/ 0 w 1363008"/>
                <a:gd name="connsiteY11" fmla="*/ 696648 h 1035663"/>
                <a:gd name="connsiteX12" fmla="*/ 1580 w 1363008"/>
                <a:gd name="connsiteY12" fmla="*/ 680629 h 1035663"/>
                <a:gd name="connsiteX13" fmla="*/ 0 w 1363008"/>
                <a:gd name="connsiteY13" fmla="*/ 656873 h 1035663"/>
                <a:gd name="connsiteX14" fmla="*/ 4331 w 1363008"/>
                <a:gd name="connsiteY14" fmla="*/ 652738 h 1035663"/>
                <a:gd name="connsiteX15" fmla="*/ 13846 w 1363008"/>
                <a:gd name="connsiteY15" fmla="*/ 556249 h 1035663"/>
                <a:gd name="connsiteX16" fmla="*/ 681504 w 1363008"/>
                <a:gd name="connsiteY16" fmla="*/ 0 h 10356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63008" h="1035663">
                  <a:moveTo>
                    <a:pt x="681504" y="0"/>
                  </a:moveTo>
                  <a:cubicBezTo>
                    <a:pt x="1163240" y="0"/>
                    <a:pt x="1285615" y="238799"/>
                    <a:pt x="1349162" y="556249"/>
                  </a:cubicBezTo>
                  <a:lnTo>
                    <a:pt x="1358825" y="654229"/>
                  </a:lnTo>
                  <a:lnTo>
                    <a:pt x="1363008" y="656873"/>
                  </a:lnTo>
                  <a:cubicBezTo>
                    <a:pt x="1362534" y="665328"/>
                    <a:pt x="1362061" y="673783"/>
                    <a:pt x="1361587" y="682238"/>
                  </a:cubicBezTo>
                  <a:lnTo>
                    <a:pt x="1363008" y="696648"/>
                  </a:lnTo>
                  <a:lnTo>
                    <a:pt x="1360699" y="698086"/>
                  </a:lnTo>
                  <a:cubicBezTo>
                    <a:pt x="1360726" y="724358"/>
                    <a:pt x="1364457" y="831062"/>
                    <a:pt x="1323209" y="984334"/>
                  </a:cubicBezTo>
                  <a:cubicBezTo>
                    <a:pt x="1263695" y="845995"/>
                    <a:pt x="1287759" y="603858"/>
                    <a:pt x="1147541" y="392985"/>
                  </a:cubicBezTo>
                  <a:cubicBezTo>
                    <a:pt x="914190" y="961045"/>
                    <a:pt x="161879" y="215711"/>
                    <a:pt x="50105" y="1035663"/>
                  </a:cubicBezTo>
                  <a:cubicBezTo>
                    <a:pt x="6983" y="867139"/>
                    <a:pt x="7253" y="768465"/>
                    <a:pt x="2760" y="698366"/>
                  </a:cubicBezTo>
                  <a:lnTo>
                    <a:pt x="0" y="696648"/>
                  </a:lnTo>
                  <a:lnTo>
                    <a:pt x="1580" y="680629"/>
                  </a:lnTo>
                  <a:lnTo>
                    <a:pt x="0" y="656873"/>
                  </a:lnTo>
                  <a:lnTo>
                    <a:pt x="4331" y="652738"/>
                  </a:lnTo>
                  <a:lnTo>
                    <a:pt x="13846" y="556249"/>
                  </a:lnTo>
                  <a:cubicBezTo>
                    <a:pt x="77394" y="238799"/>
                    <a:pt x="199768" y="0"/>
                    <a:pt x="681504" y="0"/>
                  </a:cubicBezTo>
                  <a:close/>
                </a:path>
              </a:pathLst>
            </a:custGeom>
            <a:solidFill>
              <a:sysClr val="windowText" lastClr="000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8" name="Freeform 117"/>
            <p:cNvSpPr/>
            <p:nvPr/>
          </p:nvSpPr>
          <p:spPr>
            <a:xfrm>
              <a:off x="6057455" y="2005675"/>
              <a:ext cx="329463" cy="179551"/>
            </a:xfrm>
            <a:custGeom>
              <a:avLst/>
              <a:gdLst>
                <a:gd name="connsiteX0" fmla="*/ 164731 w 329463"/>
                <a:gd name="connsiteY0" fmla="*/ 0 h 179551"/>
                <a:gd name="connsiteX1" fmla="*/ 287933 w 329463"/>
                <a:gd name="connsiteY1" fmla="*/ 12060 h 179551"/>
                <a:gd name="connsiteX2" fmla="*/ 319973 w 329463"/>
                <a:gd name="connsiteY2" fmla="*/ 22533 h 179551"/>
                <a:gd name="connsiteX3" fmla="*/ 329463 w 329463"/>
                <a:gd name="connsiteY3" fmla="*/ 45445 h 179551"/>
                <a:gd name="connsiteX4" fmla="*/ 329463 w 329463"/>
                <a:gd name="connsiteY4" fmla="*/ 119711 h 179551"/>
                <a:gd name="connsiteX5" fmla="*/ 269623 w 329463"/>
                <a:gd name="connsiteY5" fmla="*/ 179551 h 179551"/>
                <a:gd name="connsiteX6" fmla="*/ 59840 w 329463"/>
                <a:gd name="connsiteY6" fmla="*/ 179551 h 179551"/>
                <a:gd name="connsiteX7" fmla="*/ 0 w 329463"/>
                <a:gd name="connsiteY7" fmla="*/ 119711 h 179551"/>
                <a:gd name="connsiteX8" fmla="*/ 0 w 329463"/>
                <a:gd name="connsiteY8" fmla="*/ 45445 h 179551"/>
                <a:gd name="connsiteX9" fmla="*/ 9491 w 329463"/>
                <a:gd name="connsiteY9" fmla="*/ 22533 h 179551"/>
                <a:gd name="connsiteX10" fmla="*/ 41530 w 329463"/>
                <a:gd name="connsiteY10" fmla="*/ 12060 h 179551"/>
                <a:gd name="connsiteX11" fmla="*/ 164731 w 329463"/>
                <a:gd name="connsiteY11" fmla="*/ 0 h 1795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29463" h="179551">
                  <a:moveTo>
                    <a:pt x="164731" y="0"/>
                  </a:moveTo>
                  <a:cubicBezTo>
                    <a:pt x="208433" y="0"/>
                    <a:pt x="250066" y="4294"/>
                    <a:pt x="287933" y="12060"/>
                  </a:cubicBezTo>
                  <a:lnTo>
                    <a:pt x="319973" y="22533"/>
                  </a:lnTo>
                  <a:lnTo>
                    <a:pt x="329463" y="45445"/>
                  </a:lnTo>
                  <a:lnTo>
                    <a:pt x="329463" y="119711"/>
                  </a:lnTo>
                  <a:cubicBezTo>
                    <a:pt x="329463" y="152760"/>
                    <a:pt x="302672" y="179551"/>
                    <a:pt x="269623" y="179551"/>
                  </a:cubicBezTo>
                  <a:lnTo>
                    <a:pt x="59840" y="179551"/>
                  </a:lnTo>
                  <a:cubicBezTo>
                    <a:pt x="26791" y="179551"/>
                    <a:pt x="0" y="152760"/>
                    <a:pt x="0" y="119711"/>
                  </a:cubicBezTo>
                  <a:lnTo>
                    <a:pt x="0" y="45445"/>
                  </a:lnTo>
                  <a:lnTo>
                    <a:pt x="9491" y="22533"/>
                  </a:lnTo>
                  <a:lnTo>
                    <a:pt x="41530" y="12060"/>
                  </a:lnTo>
                  <a:cubicBezTo>
                    <a:pt x="79397" y="4294"/>
                    <a:pt x="121030" y="0"/>
                    <a:pt x="164731" y="0"/>
                  </a:cubicBezTo>
                  <a:close/>
                </a:path>
              </a:pathLst>
            </a:custGeom>
            <a:noFill/>
            <a:ln w="285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9" name="Freeform 118"/>
            <p:cNvSpPr/>
            <p:nvPr/>
          </p:nvSpPr>
          <p:spPr>
            <a:xfrm>
              <a:off x="6609201" y="2005675"/>
              <a:ext cx="329463" cy="179551"/>
            </a:xfrm>
            <a:custGeom>
              <a:avLst/>
              <a:gdLst>
                <a:gd name="connsiteX0" fmla="*/ 164731 w 329463"/>
                <a:gd name="connsiteY0" fmla="*/ 0 h 179551"/>
                <a:gd name="connsiteX1" fmla="*/ 287933 w 329463"/>
                <a:gd name="connsiteY1" fmla="*/ 12060 h 179551"/>
                <a:gd name="connsiteX2" fmla="*/ 319973 w 329463"/>
                <a:gd name="connsiteY2" fmla="*/ 22533 h 179551"/>
                <a:gd name="connsiteX3" fmla="*/ 329463 w 329463"/>
                <a:gd name="connsiteY3" fmla="*/ 45445 h 179551"/>
                <a:gd name="connsiteX4" fmla="*/ 329463 w 329463"/>
                <a:gd name="connsiteY4" fmla="*/ 119711 h 179551"/>
                <a:gd name="connsiteX5" fmla="*/ 269623 w 329463"/>
                <a:gd name="connsiteY5" fmla="*/ 179551 h 179551"/>
                <a:gd name="connsiteX6" fmla="*/ 59840 w 329463"/>
                <a:gd name="connsiteY6" fmla="*/ 179551 h 179551"/>
                <a:gd name="connsiteX7" fmla="*/ 0 w 329463"/>
                <a:gd name="connsiteY7" fmla="*/ 119711 h 179551"/>
                <a:gd name="connsiteX8" fmla="*/ 0 w 329463"/>
                <a:gd name="connsiteY8" fmla="*/ 45445 h 179551"/>
                <a:gd name="connsiteX9" fmla="*/ 9491 w 329463"/>
                <a:gd name="connsiteY9" fmla="*/ 22533 h 179551"/>
                <a:gd name="connsiteX10" fmla="*/ 41530 w 329463"/>
                <a:gd name="connsiteY10" fmla="*/ 12060 h 179551"/>
                <a:gd name="connsiteX11" fmla="*/ 164731 w 329463"/>
                <a:gd name="connsiteY11" fmla="*/ 0 h 1795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29463" h="179551">
                  <a:moveTo>
                    <a:pt x="164731" y="0"/>
                  </a:moveTo>
                  <a:cubicBezTo>
                    <a:pt x="208433" y="0"/>
                    <a:pt x="250066" y="4294"/>
                    <a:pt x="287933" y="12060"/>
                  </a:cubicBezTo>
                  <a:lnTo>
                    <a:pt x="319973" y="22533"/>
                  </a:lnTo>
                  <a:lnTo>
                    <a:pt x="329463" y="45445"/>
                  </a:lnTo>
                  <a:lnTo>
                    <a:pt x="329463" y="119711"/>
                  </a:lnTo>
                  <a:cubicBezTo>
                    <a:pt x="329463" y="152760"/>
                    <a:pt x="302672" y="179551"/>
                    <a:pt x="269623" y="179551"/>
                  </a:cubicBezTo>
                  <a:lnTo>
                    <a:pt x="59840" y="179551"/>
                  </a:lnTo>
                  <a:cubicBezTo>
                    <a:pt x="26791" y="179551"/>
                    <a:pt x="0" y="152760"/>
                    <a:pt x="0" y="119711"/>
                  </a:cubicBezTo>
                  <a:lnTo>
                    <a:pt x="0" y="45445"/>
                  </a:lnTo>
                  <a:lnTo>
                    <a:pt x="9491" y="22533"/>
                  </a:lnTo>
                  <a:lnTo>
                    <a:pt x="41530" y="12060"/>
                  </a:lnTo>
                  <a:cubicBezTo>
                    <a:pt x="79397" y="4294"/>
                    <a:pt x="121030" y="0"/>
                    <a:pt x="164731" y="0"/>
                  </a:cubicBezTo>
                  <a:close/>
                </a:path>
              </a:pathLst>
            </a:custGeom>
            <a:noFill/>
            <a:ln w="285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0" name="Arc 119"/>
            <p:cNvSpPr/>
            <p:nvPr/>
          </p:nvSpPr>
          <p:spPr>
            <a:xfrm>
              <a:off x="6311746" y="2056932"/>
              <a:ext cx="382515" cy="286595"/>
            </a:xfrm>
            <a:prstGeom prst="arc">
              <a:avLst>
                <a:gd name="adj1" fmla="val 13428075"/>
                <a:gd name="adj2" fmla="val 18757687"/>
              </a:avLst>
            </a:prstGeom>
            <a:noFill/>
            <a:ln w="285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21" name="Group 120"/>
            <p:cNvGrpSpPr/>
            <p:nvPr/>
          </p:nvGrpSpPr>
          <p:grpSpPr>
            <a:xfrm>
              <a:off x="5503268" y="2986852"/>
              <a:ext cx="1928932" cy="1418761"/>
              <a:chOff x="3420912" y="2988971"/>
              <a:chExt cx="1928932" cy="1418761"/>
            </a:xfrm>
          </p:grpSpPr>
          <p:sp>
            <p:nvSpPr>
              <p:cNvPr id="123" name="Freeform 122"/>
              <p:cNvSpPr/>
              <p:nvPr/>
            </p:nvSpPr>
            <p:spPr>
              <a:xfrm rot="16200000">
                <a:off x="3675997" y="2733886"/>
                <a:ext cx="1418761" cy="1928932"/>
              </a:xfrm>
              <a:custGeom>
                <a:avLst/>
                <a:gdLst>
                  <a:gd name="connsiteX0" fmla="*/ 1418761 w 1418761"/>
                  <a:gd name="connsiteY0" fmla="*/ 759986 h 1928932"/>
                  <a:gd name="connsiteX1" fmla="*/ 1414643 w 1418761"/>
                  <a:gd name="connsiteY1" fmla="*/ 782806 h 1928932"/>
                  <a:gd name="connsiteX2" fmla="*/ 1402202 w 1418761"/>
                  <a:gd name="connsiteY2" fmla="*/ 995095 h 1928932"/>
                  <a:gd name="connsiteX3" fmla="*/ 1414601 w 1418761"/>
                  <a:gd name="connsiteY3" fmla="*/ 1206666 h 1928932"/>
                  <a:gd name="connsiteX4" fmla="*/ 1339071 w 1418761"/>
                  <a:gd name="connsiteY4" fmla="*/ 1221254 h 1928932"/>
                  <a:gd name="connsiteX5" fmla="*/ 1333436 w 1418761"/>
                  <a:gd name="connsiteY5" fmla="*/ 1277392 h 1928932"/>
                  <a:gd name="connsiteX6" fmla="*/ 1087717 w 1418761"/>
                  <a:gd name="connsiteY6" fmla="*/ 1885121 h 1928932"/>
                  <a:gd name="connsiteX7" fmla="*/ 0 w 1418761"/>
                  <a:gd name="connsiteY7" fmla="*/ 1916866 h 1928932"/>
                  <a:gd name="connsiteX8" fmla="*/ 800 w 1418761"/>
                  <a:gd name="connsiteY8" fmla="*/ 1432730 h 1928932"/>
                  <a:gd name="connsiteX9" fmla="*/ 1493 w 1418761"/>
                  <a:gd name="connsiteY9" fmla="*/ 1013321 h 1928932"/>
                  <a:gd name="connsiteX10" fmla="*/ 24 w 1418761"/>
                  <a:gd name="connsiteY10" fmla="*/ 978836 h 1928932"/>
                  <a:gd name="connsiteX11" fmla="*/ 1552 w 1418761"/>
                  <a:gd name="connsiteY11" fmla="*/ 951167 h 1928932"/>
                  <a:gd name="connsiteX12" fmla="*/ 800 w 1418761"/>
                  <a:gd name="connsiteY12" fmla="*/ 496202 h 1928932"/>
                  <a:gd name="connsiteX13" fmla="*/ 0 w 1418761"/>
                  <a:gd name="connsiteY13" fmla="*/ 12066 h 1928932"/>
                  <a:gd name="connsiteX14" fmla="*/ 1087717 w 1418761"/>
                  <a:gd name="connsiteY14" fmla="*/ 43811 h 1928932"/>
                  <a:gd name="connsiteX15" fmla="*/ 1333436 w 1418761"/>
                  <a:gd name="connsiteY15" fmla="*/ 651540 h 1928932"/>
                  <a:gd name="connsiteX16" fmla="*/ 1342799 w 1418761"/>
                  <a:gd name="connsiteY16" fmla="*/ 744810 h 19289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418761" h="1928932">
                    <a:moveTo>
                      <a:pt x="1418761" y="759986"/>
                    </a:moveTo>
                    <a:lnTo>
                      <a:pt x="1414643" y="782806"/>
                    </a:lnTo>
                    <a:cubicBezTo>
                      <a:pt x="1406485" y="851377"/>
                      <a:pt x="1402202" y="922375"/>
                      <a:pt x="1402202" y="995095"/>
                    </a:cubicBezTo>
                    <a:lnTo>
                      <a:pt x="1414601" y="1206666"/>
                    </a:lnTo>
                    <a:lnTo>
                      <a:pt x="1339071" y="1221254"/>
                    </a:lnTo>
                    <a:lnTo>
                      <a:pt x="1333436" y="1277392"/>
                    </a:lnTo>
                    <a:cubicBezTo>
                      <a:pt x="1287634" y="1716932"/>
                      <a:pt x="1246628" y="1849974"/>
                      <a:pt x="1087717" y="1885121"/>
                    </a:cubicBezTo>
                    <a:cubicBezTo>
                      <a:pt x="850028" y="1910518"/>
                      <a:pt x="307538" y="1948616"/>
                      <a:pt x="0" y="1916866"/>
                    </a:cubicBezTo>
                    <a:cubicBezTo>
                      <a:pt x="267" y="1759722"/>
                      <a:pt x="534" y="1596226"/>
                      <a:pt x="800" y="1432730"/>
                    </a:cubicBezTo>
                    <a:lnTo>
                      <a:pt x="1493" y="1013321"/>
                    </a:lnTo>
                    <a:lnTo>
                      <a:pt x="24" y="978836"/>
                    </a:lnTo>
                    <a:lnTo>
                      <a:pt x="1552" y="951167"/>
                    </a:lnTo>
                    <a:lnTo>
                      <a:pt x="800" y="496202"/>
                    </a:lnTo>
                    <a:cubicBezTo>
                      <a:pt x="534" y="332706"/>
                      <a:pt x="267" y="169211"/>
                      <a:pt x="0" y="12066"/>
                    </a:cubicBezTo>
                    <a:cubicBezTo>
                      <a:pt x="307538" y="-19684"/>
                      <a:pt x="850028" y="18414"/>
                      <a:pt x="1087717" y="43811"/>
                    </a:cubicBezTo>
                    <a:cubicBezTo>
                      <a:pt x="1246628" y="78958"/>
                      <a:pt x="1287634" y="212000"/>
                      <a:pt x="1333436" y="651540"/>
                    </a:cubicBezTo>
                    <a:lnTo>
                      <a:pt x="1342799" y="744810"/>
                    </a:lnTo>
                    <a:close/>
                  </a:path>
                </a:pathLst>
              </a:custGeom>
              <a:solidFill>
                <a:sysClr val="window" lastClr="FFFFFF">
                  <a:lumMod val="95000"/>
                </a:sys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4" name="Freeform 123"/>
              <p:cNvSpPr/>
              <p:nvPr/>
            </p:nvSpPr>
            <p:spPr>
              <a:xfrm rot="16200000">
                <a:off x="3759948" y="3088519"/>
                <a:ext cx="1314358" cy="1324067"/>
              </a:xfrm>
              <a:custGeom>
                <a:avLst/>
                <a:gdLst>
                  <a:gd name="connsiteX0" fmla="*/ 1314358 w 1314358"/>
                  <a:gd name="connsiteY0" fmla="*/ 180701 h 1324067"/>
                  <a:gd name="connsiteX1" fmla="*/ 1250997 w 1314358"/>
                  <a:gd name="connsiteY1" fmla="*/ 229442 h 1324067"/>
                  <a:gd name="connsiteX2" fmla="*/ 278120 w 1314358"/>
                  <a:gd name="connsiteY2" fmla="*/ 662033 h 1324067"/>
                  <a:gd name="connsiteX3" fmla="*/ 278121 w 1314358"/>
                  <a:gd name="connsiteY3" fmla="*/ 662033 h 1324067"/>
                  <a:gd name="connsiteX4" fmla="*/ 1250998 w 1314358"/>
                  <a:gd name="connsiteY4" fmla="*/ 1094624 h 1324067"/>
                  <a:gd name="connsiteX5" fmla="*/ 1312520 w 1314358"/>
                  <a:gd name="connsiteY5" fmla="*/ 1141950 h 1324067"/>
                  <a:gd name="connsiteX6" fmla="*/ 1297512 w 1314358"/>
                  <a:gd name="connsiteY6" fmla="*/ 1242693 h 1324067"/>
                  <a:gd name="connsiteX7" fmla="*/ 1281314 w 1314358"/>
                  <a:gd name="connsiteY7" fmla="*/ 1324067 h 1324067"/>
                  <a:gd name="connsiteX8" fmla="*/ 1154393 w 1314358"/>
                  <a:gd name="connsiteY8" fmla="*/ 1305620 h 1324067"/>
                  <a:gd name="connsiteX9" fmla="*/ 314965 w 1314358"/>
                  <a:gd name="connsiteY9" fmla="*/ 1260450 h 1324067"/>
                  <a:gd name="connsiteX10" fmla="*/ 12387 w 1314358"/>
                  <a:gd name="connsiteY10" fmla="*/ 1265824 h 1324067"/>
                  <a:gd name="connsiteX11" fmla="*/ 10 w 1314358"/>
                  <a:gd name="connsiteY11" fmla="*/ 1266500 h 1324067"/>
                  <a:gd name="connsiteX12" fmla="*/ 245 w 1314358"/>
                  <a:gd name="connsiteY12" fmla="*/ 1122584 h 1324067"/>
                  <a:gd name="connsiteX13" fmla="*/ 1019 w 1314358"/>
                  <a:gd name="connsiteY13" fmla="*/ 654320 h 1324067"/>
                  <a:gd name="connsiteX14" fmla="*/ 245 w 1314358"/>
                  <a:gd name="connsiteY14" fmla="*/ 186056 h 1324067"/>
                  <a:gd name="connsiteX15" fmla="*/ 0 w 1314358"/>
                  <a:gd name="connsiteY15" fmla="*/ 36169 h 1324067"/>
                  <a:gd name="connsiteX16" fmla="*/ 121594 w 1314358"/>
                  <a:gd name="connsiteY16" fmla="*/ 42818 h 1324067"/>
                  <a:gd name="connsiteX17" fmla="*/ 424171 w 1314358"/>
                  <a:gd name="connsiteY17" fmla="*/ 48191 h 1324067"/>
                  <a:gd name="connsiteX18" fmla="*/ 1263599 w 1314358"/>
                  <a:gd name="connsiteY18" fmla="*/ 3022 h 1324067"/>
                  <a:gd name="connsiteX19" fmla="*/ 1284385 w 1314358"/>
                  <a:gd name="connsiteY19" fmla="*/ 0 h 1324067"/>
                  <a:gd name="connsiteX20" fmla="*/ 1297512 w 1314358"/>
                  <a:gd name="connsiteY20" fmla="*/ 65948 h 1324067"/>
                  <a:gd name="connsiteX21" fmla="*/ 1313188 w 1314358"/>
                  <a:gd name="connsiteY21" fmla="*/ 171177 h 13240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314358" h="1324067">
                    <a:moveTo>
                      <a:pt x="1314358" y="180701"/>
                    </a:moveTo>
                    <a:lnTo>
                      <a:pt x="1250997" y="229442"/>
                    </a:lnTo>
                    <a:cubicBezTo>
                      <a:pt x="842232" y="535899"/>
                      <a:pt x="613656" y="592889"/>
                      <a:pt x="278120" y="662033"/>
                    </a:cubicBezTo>
                    <a:lnTo>
                      <a:pt x="278121" y="662033"/>
                    </a:lnTo>
                    <a:cubicBezTo>
                      <a:pt x="613657" y="731178"/>
                      <a:pt x="842233" y="788167"/>
                      <a:pt x="1250998" y="1094624"/>
                    </a:cubicBezTo>
                    <a:lnTo>
                      <a:pt x="1312520" y="1141950"/>
                    </a:lnTo>
                    <a:lnTo>
                      <a:pt x="1297512" y="1242693"/>
                    </a:lnTo>
                    <a:lnTo>
                      <a:pt x="1281314" y="1324067"/>
                    </a:lnTo>
                    <a:lnTo>
                      <a:pt x="1154393" y="1305620"/>
                    </a:lnTo>
                    <a:cubicBezTo>
                      <a:pt x="914774" y="1277102"/>
                      <a:pt x="625908" y="1260450"/>
                      <a:pt x="314965" y="1260450"/>
                    </a:cubicBezTo>
                    <a:cubicBezTo>
                      <a:pt x="211318" y="1260450"/>
                      <a:pt x="110123" y="1262300"/>
                      <a:pt x="12387" y="1265824"/>
                    </a:cubicBezTo>
                    <a:lnTo>
                      <a:pt x="10" y="1266500"/>
                    </a:lnTo>
                    <a:lnTo>
                      <a:pt x="245" y="1122584"/>
                    </a:lnTo>
                    <a:lnTo>
                      <a:pt x="1019" y="654320"/>
                    </a:lnTo>
                    <a:lnTo>
                      <a:pt x="245" y="186056"/>
                    </a:lnTo>
                    <a:lnTo>
                      <a:pt x="0" y="36169"/>
                    </a:lnTo>
                    <a:lnTo>
                      <a:pt x="121594" y="42818"/>
                    </a:lnTo>
                    <a:cubicBezTo>
                      <a:pt x="219329" y="46341"/>
                      <a:pt x="320524" y="48191"/>
                      <a:pt x="424171" y="48191"/>
                    </a:cubicBezTo>
                    <a:cubicBezTo>
                      <a:pt x="735114" y="48191"/>
                      <a:pt x="1023980" y="31539"/>
                      <a:pt x="1263599" y="3022"/>
                    </a:cubicBezTo>
                    <a:lnTo>
                      <a:pt x="1284385" y="0"/>
                    </a:lnTo>
                    <a:lnTo>
                      <a:pt x="1297512" y="65948"/>
                    </a:lnTo>
                    <a:cubicBezTo>
                      <a:pt x="1302984" y="98019"/>
                      <a:pt x="1308159" y="133010"/>
                      <a:pt x="1313188" y="171177"/>
                    </a:cubicBezTo>
                    <a:close/>
                  </a:path>
                </a:pathLst>
              </a:custGeom>
              <a:solidFill>
                <a:sysClr val="windowText" lastClr="000000">
                  <a:lumMod val="50000"/>
                  <a:lumOff val="50000"/>
                </a:sys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22" name="Freeform 121"/>
            <p:cNvSpPr/>
            <p:nvPr/>
          </p:nvSpPr>
          <p:spPr>
            <a:xfrm flipH="1">
              <a:off x="6498099" y="1157004"/>
              <a:ext cx="934101" cy="3250726"/>
            </a:xfrm>
            <a:custGeom>
              <a:avLst/>
              <a:gdLst>
                <a:gd name="connsiteX0" fmla="*/ 934101 w 934101"/>
                <a:gd name="connsiteY0" fmla="*/ 0 h 3250726"/>
                <a:gd name="connsiteX1" fmla="*/ 778607 w 934101"/>
                <a:gd name="connsiteY1" fmla="*/ 10292 h 3250726"/>
                <a:gd name="connsiteX2" fmla="*/ 275342 w 934101"/>
                <a:gd name="connsiteY2" fmla="*/ 555660 h 3250726"/>
                <a:gd name="connsiteX3" fmla="*/ 265679 w 934101"/>
                <a:gd name="connsiteY3" fmla="*/ 653640 h 3250726"/>
                <a:gd name="connsiteX4" fmla="*/ 261496 w 934101"/>
                <a:gd name="connsiteY4" fmla="*/ 656284 h 3250726"/>
                <a:gd name="connsiteX5" fmla="*/ 262917 w 934101"/>
                <a:gd name="connsiteY5" fmla="*/ 681649 h 3250726"/>
                <a:gd name="connsiteX6" fmla="*/ 261496 w 934101"/>
                <a:gd name="connsiteY6" fmla="*/ 696059 h 3250726"/>
                <a:gd name="connsiteX7" fmla="*/ 263805 w 934101"/>
                <a:gd name="connsiteY7" fmla="*/ 697497 h 3250726"/>
                <a:gd name="connsiteX8" fmla="*/ 260399 w 934101"/>
                <a:gd name="connsiteY8" fmla="*/ 734656 h 3250726"/>
                <a:gd name="connsiteX9" fmla="*/ 252544 w 934101"/>
                <a:gd name="connsiteY9" fmla="*/ 738266 h 3250726"/>
                <a:gd name="connsiteX10" fmla="*/ 153834 w 934101"/>
                <a:gd name="connsiteY10" fmla="*/ 929537 h 3250726"/>
                <a:gd name="connsiteX11" fmla="*/ 265680 w 934101"/>
                <a:gd name="connsiteY11" fmla="*/ 1113141 h 3250726"/>
                <a:gd name="connsiteX12" fmla="*/ 313488 w 934101"/>
                <a:gd name="connsiteY12" fmla="*/ 1131461 h 3250726"/>
                <a:gd name="connsiteX13" fmla="*/ 343481 w 934101"/>
                <a:gd name="connsiteY13" fmla="*/ 1243958 h 3250726"/>
                <a:gd name="connsiteX14" fmla="*/ 402611 w 934101"/>
                <a:gd name="connsiteY14" fmla="*/ 1394142 h 3250726"/>
                <a:gd name="connsiteX15" fmla="*/ 413244 w 934101"/>
                <a:gd name="connsiteY15" fmla="*/ 1413158 h 3250726"/>
                <a:gd name="connsiteX16" fmla="*/ 414054 w 934101"/>
                <a:gd name="connsiteY16" fmla="*/ 1415164 h 3250726"/>
                <a:gd name="connsiteX17" fmla="*/ 418179 w 934101"/>
                <a:gd name="connsiteY17" fmla="*/ 1421983 h 3250726"/>
                <a:gd name="connsiteX18" fmla="*/ 479660 w 934101"/>
                <a:gd name="connsiteY18" fmla="*/ 1531935 h 3250726"/>
                <a:gd name="connsiteX19" fmla="*/ 498939 w 934101"/>
                <a:gd name="connsiteY19" fmla="*/ 1555514 h 3250726"/>
                <a:gd name="connsiteX20" fmla="*/ 506691 w 934101"/>
                <a:gd name="connsiteY20" fmla="*/ 1568331 h 3250726"/>
                <a:gd name="connsiteX21" fmla="*/ 525918 w 934101"/>
                <a:gd name="connsiteY21" fmla="*/ 1588512 h 3250726"/>
                <a:gd name="connsiteX22" fmla="*/ 575800 w 934101"/>
                <a:gd name="connsiteY22" fmla="*/ 1649519 h 3250726"/>
                <a:gd name="connsiteX23" fmla="*/ 606692 w 934101"/>
                <a:gd name="connsiteY23" fmla="*/ 1673288 h 3250726"/>
                <a:gd name="connsiteX24" fmla="*/ 624697 w 934101"/>
                <a:gd name="connsiteY24" fmla="*/ 1692185 h 3250726"/>
                <a:gd name="connsiteX25" fmla="*/ 684258 w 934101"/>
                <a:gd name="connsiteY25" fmla="*/ 1732967 h 3250726"/>
                <a:gd name="connsiteX26" fmla="*/ 692198 w 934101"/>
                <a:gd name="connsiteY26" fmla="*/ 1739076 h 3250726"/>
                <a:gd name="connsiteX27" fmla="*/ 736965 w 934101"/>
                <a:gd name="connsiteY27" fmla="*/ 1760020 h 3250726"/>
                <a:gd name="connsiteX28" fmla="*/ 707678 w 934101"/>
                <a:gd name="connsiteY28" fmla="*/ 1911655 h 3250726"/>
                <a:gd name="connsiteX29" fmla="*/ 651539 w 934101"/>
                <a:gd name="connsiteY29" fmla="*/ 1917290 h 3250726"/>
                <a:gd name="connsiteX30" fmla="*/ 43811 w 934101"/>
                <a:gd name="connsiteY30" fmla="*/ 2163009 h 3250726"/>
                <a:gd name="connsiteX31" fmla="*/ 12066 w 934101"/>
                <a:gd name="connsiteY31" fmla="*/ 3250726 h 3250726"/>
                <a:gd name="connsiteX32" fmla="*/ 496202 w 934101"/>
                <a:gd name="connsiteY32" fmla="*/ 3249926 h 3250726"/>
                <a:gd name="connsiteX33" fmla="*/ 915600 w 934101"/>
                <a:gd name="connsiteY33" fmla="*/ 3249233 h 3250726"/>
                <a:gd name="connsiteX34" fmla="*/ 934101 w 934101"/>
                <a:gd name="connsiteY34" fmla="*/ 3250021 h 32507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934101" h="3250726">
                  <a:moveTo>
                    <a:pt x="934101" y="0"/>
                  </a:moveTo>
                  <a:lnTo>
                    <a:pt x="778607" y="10292"/>
                  </a:lnTo>
                  <a:cubicBezTo>
                    <a:pt x="431590" y="60340"/>
                    <a:pt x="330946" y="277891"/>
                    <a:pt x="275342" y="555660"/>
                  </a:cubicBezTo>
                  <a:lnTo>
                    <a:pt x="265679" y="653640"/>
                  </a:lnTo>
                  <a:lnTo>
                    <a:pt x="261496" y="656284"/>
                  </a:lnTo>
                  <a:cubicBezTo>
                    <a:pt x="261970" y="664739"/>
                    <a:pt x="262443" y="673194"/>
                    <a:pt x="262917" y="681649"/>
                  </a:cubicBezTo>
                  <a:lnTo>
                    <a:pt x="261496" y="696059"/>
                  </a:lnTo>
                  <a:lnTo>
                    <a:pt x="263805" y="697497"/>
                  </a:lnTo>
                  <a:lnTo>
                    <a:pt x="260399" y="734656"/>
                  </a:lnTo>
                  <a:lnTo>
                    <a:pt x="252544" y="738266"/>
                  </a:lnTo>
                  <a:cubicBezTo>
                    <a:pt x="189532" y="781006"/>
                    <a:pt x="150971" y="852241"/>
                    <a:pt x="153834" y="929537"/>
                  </a:cubicBezTo>
                  <a:cubicBezTo>
                    <a:pt x="156685" y="1006509"/>
                    <a:pt x="200073" y="1074716"/>
                    <a:pt x="265680" y="1113141"/>
                  </a:cubicBezTo>
                  <a:lnTo>
                    <a:pt x="313488" y="1131461"/>
                  </a:lnTo>
                  <a:lnTo>
                    <a:pt x="343481" y="1243958"/>
                  </a:lnTo>
                  <a:cubicBezTo>
                    <a:pt x="360334" y="1295216"/>
                    <a:pt x="379979" y="1345712"/>
                    <a:pt x="402611" y="1394142"/>
                  </a:cubicBezTo>
                  <a:lnTo>
                    <a:pt x="413244" y="1413158"/>
                  </a:lnTo>
                  <a:lnTo>
                    <a:pt x="414054" y="1415164"/>
                  </a:lnTo>
                  <a:lnTo>
                    <a:pt x="418179" y="1421983"/>
                  </a:lnTo>
                  <a:lnTo>
                    <a:pt x="479660" y="1531935"/>
                  </a:lnTo>
                  <a:lnTo>
                    <a:pt x="498939" y="1555514"/>
                  </a:lnTo>
                  <a:lnTo>
                    <a:pt x="506691" y="1568331"/>
                  </a:lnTo>
                  <a:lnTo>
                    <a:pt x="525918" y="1588512"/>
                  </a:lnTo>
                  <a:lnTo>
                    <a:pt x="575800" y="1649519"/>
                  </a:lnTo>
                  <a:lnTo>
                    <a:pt x="606692" y="1673288"/>
                  </a:lnTo>
                  <a:lnTo>
                    <a:pt x="624697" y="1692185"/>
                  </a:lnTo>
                  <a:lnTo>
                    <a:pt x="684258" y="1732967"/>
                  </a:lnTo>
                  <a:lnTo>
                    <a:pt x="692198" y="1739076"/>
                  </a:lnTo>
                  <a:lnTo>
                    <a:pt x="736965" y="1760020"/>
                  </a:lnTo>
                  <a:lnTo>
                    <a:pt x="707678" y="1911655"/>
                  </a:lnTo>
                  <a:lnTo>
                    <a:pt x="651539" y="1917290"/>
                  </a:lnTo>
                  <a:cubicBezTo>
                    <a:pt x="212000" y="1963092"/>
                    <a:pt x="78958" y="2004098"/>
                    <a:pt x="43811" y="2163009"/>
                  </a:cubicBezTo>
                  <a:cubicBezTo>
                    <a:pt x="18414" y="2400698"/>
                    <a:pt x="-19684" y="2943188"/>
                    <a:pt x="12066" y="3250726"/>
                  </a:cubicBezTo>
                  <a:cubicBezTo>
                    <a:pt x="169210" y="3250459"/>
                    <a:pt x="332706" y="3250192"/>
                    <a:pt x="496202" y="3249926"/>
                  </a:cubicBezTo>
                  <a:lnTo>
                    <a:pt x="915600" y="3249233"/>
                  </a:lnTo>
                  <a:lnTo>
                    <a:pt x="934101" y="3250021"/>
                  </a:lnTo>
                  <a:close/>
                </a:path>
              </a:pathLst>
            </a:custGeom>
            <a:solidFill>
              <a:sysClr val="windowText" lastClr="000000">
                <a:alpha val="15000"/>
              </a:sys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25" name="Group 124" descr=" 87"/>
          <p:cNvGrpSpPr/>
          <p:nvPr/>
        </p:nvGrpSpPr>
        <p:grpSpPr>
          <a:xfrm>
            <a:off x="1302094" y="1006050"/>
            <a:ext cx="1207069" cy="4297633"/>
            <a:chOff x="5515183" y="1006075"/>
            <a:chExt cx="1207069" cy="4297633"/>
          </a:xfrm>
        </p:grpSpPr>
        <p:grpSp>
          <p:nvGrpSpPr>
            <p:cNvPr id="126" name="Group 125"/>
            <p:cNvGrpSpPr/>
            <p:nvPr/>
          </p:nvGrpSpPr>
          <p:grpSpPr>
            <a:xfrm>
              <a:off x="5515183" y="1006075"/>
              <a:ext cx="645316" cy="4216611"/>
              <a:chOff x="1854673" y="1594618"/>
              <a:chExt cx="518286" cy="3386574"/>
            </a:xfrm>
          </p:grpSpPr>
          <p:pic>
            <p:nvPicPr>
              <p:cNvPr id="136" name="Picture 135"/>
              <p:cNvPicPr>
                <a:picLocks noChangeAspect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935461" y="2356456"/>
                <a:ext cx="356710" cy="395240"/>
              </a:xfrm>
              <a:prstGeom prst="rect">
                <a:avLst/>
              </a:prstGeom>
            </p:spPr>
          </p:pic>
          <p:pic>
            <p:nvPicPr>
              <p:cNvPr id="137" name="Picture 136"/>
              <p:cNvPicPr>
                <a:picLocks noChangeAspect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954105" y="3193667"/>
                <a:ext cx="319423" cy="427555"/>
              </a:xfrm>
              <a:prstGeom prst="rect">
                <a:avLst/>
              </a:prstGeom>
            </p:spPr>
          </p:pic>
          <p:pic>
            <p:nvPicPr>
              <p:cNvPr id="138" name="Picture 137"/>
              <p:cNvPicPr>
                <a:picLocks noChangeAspect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942919" y="4612053"/>
                <a:ext cx="341795" cy="369139"/>
              </a:xfrm>
              <a:prstGeom prst="rect">
                <a:avLst/>
              </a:prstGeom>
            </p:spPr>
          </p:pic>
          <p:pic>
            <p:nvPicPr>
              <p:cNvPr id="139" name="Picture 138"/>
              <p:cNvPicPr>
                <a:picLocks noChangeAspect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944162" y="2007702"/>
                <a:ext cx="339309" cy="328123"/>
              </a:xfrm>
              <a:prstGeom prst="rect">
                <a:avLst/>
              </a:prstGeom>
            </p:spPr>
          </p:pic>
          <p:pic>
            <p:nvPicPr>
              <p:cNvPr id="140" name="Picture 139"/>
              <p:cNvPicPr>
                <a:picLocks noChangeAspect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854673" y="3695795"/>
                <a:ext cx="518286" cy="346767"/>
              </a:xfrm>
              <a:prstGeom prst="rect">
                <a:avLst/>
              </a:prstGeom>
            </p:spPr>
          </p:pic>
          <p:pic>
            <p:nvPicPr>
              <p:cNvPr id="141" name="Picture 140"/>
              <p:cNvPicPr>
                <a:picLocks noChangeAspect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1976477" y="1594618"/>
                <a:ext cx="274679" cy="379082"/>
              </a:xfrm>
              <a:prstGeom prst="rect">
                <a:avLst/>
              </a:prstGeom>
            </p:spPr>
          </p:pic>
          <p:pic>
            <p:nvPicPr>
              <p:cNvPr id="142" name="Picture 141"/>
              <p:cNvPicPr>
                <a:picLocks noChangeAspect="1"/>
              </p:cNvPicPr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947890" y="2772327"/>
                <a:ext cx="331852" cy="421340"/>
              </a:xfrm>
              <a:prstGeom prst="rect">
                <a:avLst/>
              </a:prstGeom>
            </p:spPr>
          </p:pic>
          <p:pic>
            <p:nvPicPr>
              <p:cNvPr id="143" name="Picture 142"/>
              <p:cNvPicPr>
                <a:picLocks noChangeAspect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1947890" y="4111666"/>
                <a:ext cx="331852" cy="421340"/>
              </a:xfrm>
              <a:prstGeom prst="rect">
                <a:avLst/>
              </a:prstGeom>
            </p:spPr>
          </p:pic>
        </p:grpSp>
        <p:grpSp>
          <p:nvGrpSpPr>
            <p:cNvPr id="127" name="Group 126"/>
            <p:cNvGrpSpPr/>
            <p:nvPr/>
          </p:nvGrpSpPr>
          <p:grpSpPr>
            <a:xfrm>
              <a:off x="6180829" y="1006075"/>
              <a:ext cx="541423" cy="4297633"/>
              <a:chOff x="6180829" y="1006075"/>
              <a:chExt cx="541423" cy="4297633"/>
            </a:xfrm>
          </p:grpSpPr>
          <p:sp>
            <p:nvSpPr>
              <p:cNvPr id="128" name="Rectangle 127"/>
              <p:cNvSpPr>
                <a:spLocks noChangeAspect="1"/>
              </p:cNvSpPr>
              <p:nvPr/>
            </p:nvSpPr>
            <p:spPr>
              <a:xfrm>
                <a:off x="6180829" y="2611575"/>
                <a:ext cx="541423" cy="540000"/>
              </a:xfrm>
              <a:prstGeom prst="rect">
                <a:avLst/>
              </a:prstGeom>
              <a:solidFill>
                <a:srgbClr val="41CB71"/>
              </a:solidFill>
              <a:ln w="38100" cap="flat" cmpd="sng" algn="ctr">
                <a:solidFill>
                  <a:srgbClr val="0070C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9" name="Rectangle 128"/>
              <p:cNvSpPr>
                <a:spLocks noChangeAspect="1"/>
              </p:cNvSpPr>
              <p:nvPr/>
            </p:nvSpPr>
            <p:spPr>
              <a:xfrm>
                <a:off x="6180829" y="3151575"/>
                <a:ext cx="541423" cy="540000"/>
              </a:xfrm>
              <a:prstGeom prst="rect">
                <a:avLst/>
              </a:prstGeom>
              <a:noFill/>
              <a:ln w="38100" cap="flat" cmpd="sng" algn="ctr">
                <a:solidFill>
                  <a:srgbClr val="0070C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0" name="Rectangle 129"/>
              <p:cNvSpPr>
                <a:spLocks noChangeAspect="1"/>
              </p:cNvSpPr>
              <p:nvPr/>
            </p:nvSpPr>
            <p:spPr>
              <a:xfrm>
                <a:off x="6180829" y="3683708"/>
                <a:ext cx="541423" cy="540000"/>
              </a:xfrm>
              <a:prstGeom prst="rect">
                <a:avLst/>
              </a:prstGeom>
              <a:noFill/>
              <a:ln w="38100" cap="flat" cmpd="sng" algn="ctr">
                <a:solidFill>
                  <a:srgbClr val="0070C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1" name="Rectangle 130"/>
              <p:cNvSpPr>
                <a:spLocks noChangeAspect="1"/>
              </p:cNvSpPr>
              <p:nvPr/>
            </p:nvSpPr>
            <p:spPr>
              <a:xfrm>
                <a:off x="6180829" y="4223708"/>
                <a:ext cx="541423" cy="540000"/>
              </a:xfrm>
              <a:prstGeom prst="rect">
                <a:avLst/>
              </a:prstGeom>
              <a:noFill/>
              <a:ln w="38100" cap="flat" cmpd="sng" algn="ctr">
                <a:solidFill>
                  <a:srgbClr val="0070C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2" name="Rectangle 131"/>
              <p:cNvSpPr>
                <a:spLocks noChangeAspect="1"/>
              </p:cNvSpPr>
              <p:nvPr/>
            </p:nvSpPr>
            <p:spPr>
              <a:xfrm>
                <a:off x="6180829" y="4763708"/>
                <a:ext cx="541423" cy="540000"/>
              </a:xfrm>
              <a:prstGeom prst="rect">
                <a:avLst/>
              </a:prstGeom>
              <a:noFill/>
              <a:ln w="38100" cap="flat" cmpd="sng" algn="ctr">
                <a:solidFill>
                  <a:srgbClr val="0070C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3" name="Rectangle 132"/>
              <p:cNvSpPr>
                <a:spLocks noChangeAspect="1"/>
              </p:cNvSpPr>
              <p:nvPr/>
            </p:nvSpPr>
            <p:spPr>
              <a:xfrm>
                <a:off x="6180829" y="2070341"/>
                <a:ext cx="541423" cy="540000"/>
              </a:xfrm>
              <a:prstGeom prst="rect">
                <a:avLst/>
              </a:prstGeom>
              <a:solidFill>
                <a:srgbClr val="41CB71"/>
              </a:solidFill>
              <a:ln w="38100" cap="flat" cmpd="sng" algn="ctr">
                <a:solidFill>
                  <a:srgbClr val="0070C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4" name="Rectangle 133"/>
              <p:cNvSpPr>
                <a:spLocks noChangeAspect="1"/>
              </p:cNvSpPr>
              <p:nvPr/>
            </p:nvSpPr>
            <p:spPr>
              <a:xfrm>
                <a:off x="6180829" y="1538208"/>
                <a:ext cx="541423" cy="540000"/>
              </a:xfrm>
              <a:prstGeom prst="rect">
                <a:avLst/>
              </a:prstGeom>
              <a:noFill/>
              <a:ln w="38100" cap="flat" cmpd="sng" algn="ctr">
                <a:solidFill>
                  <a:srgbClr val="0070C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5" name="Rectangle 134"/>
              <p:cNvSpPr>
                <a:spLocks noChangeAspect="1"/>
              </p:cNvSpPr>
              <p:nvPr/>
            </p:nvSpPr>
            <p:spPr>
              <a:xfrm>
                <a:off x="6180829" y="1006075"/>
                <a:ext cx="541423" cy="540000"/>
              </a:xfrm>
              <a:prstGeom prst="rect">
                <a:avLst/>
              </a:prstGeom>
              <a:solidFill>
                <a:srgbClr val="41CB71"/>
              </a:solidFill>
              <a:ln w="38100" cap="flat" cmpd="sng" algn="ctr">
                <a:solidFill>
                  <a:srgbClr val="0070C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pic>
        <p:nvPicPr>
          <p:cNvPr id="144" name="Picture 14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900" y="5665971"/>
            <a:ext cx="429790" cy="338345"/>
          </a:xfrm>
          <a:prstGeom prst="rect">
            <a:avLst/>
          </a:prstGeom>
        </p:spPr>
      </p:pic>
      <p:pic>
        <p:nvPicPr>
          <p:cNvPr id="145" name="Picture 14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3556" y="5665971"/>
            <a:ext cx="429790" cy="484657"/>
          </a:xfrm>
          <a:prstGeom prst="rect">
            <a:avLst/>
          </a:prstGeom>
        </p:spPr>
      </p:pic>
      <p:grpSp>
        <p:nvGrpSpPr>
          <p:cNvPr id="146" name="Group 145"/>
          <p:cNvGrpSpPr/>
          <p:nvPr/>
        </p:nvGrpSpPr>
        <p:grpSpPr>
          <a:xfrm>
            <a:off x="3169913" y="1006050"/>
            <a:ext cx="1440253" cy="5247439"/>
            <a:chOff x="3169913" y="1006050"/>
            <a:chExt cx="1440253" cy="5247439"/>
          </a:xfrm>
        </p:grpSpPr>
        <p:grpSp>
          <p:nvGrpSpPr>
            <p:cNvPr id="147" name="Group 146"/>
            <p:cNvGrpSpPr/>
            <p:nvPr/>
          </p:nvGrpSpPr>
          <p:grpSpPr>
            <a:xfrm>
              <a:off x="3619328" y="1006050"/>
              <a:ext cx="541423" cy="4297633"/>
              <a:chOff x="3619328" y="1006050"/>
              <a:chExt cx="541423" cy="4297633"/>
            </a:xfrm>
          </p:grpSpPr>
          <p:sp>
            <p:nvSpPr>
              <p:cNvPr id="149" name="Rectangle 148"/>
              <p:cNvSpPr>
                <a:spLocks noChangeAspect="1"/>
              </p:cNvSpPr>
              <p:nvPr/>
            </p:nvSpPr>
            <p:spPr>
              <a:xfrm>
                <a:off x="3619328" y="2611550"/>
                <a:ext cx="541423" cy="540000"/>
              </a:xfrm>
              <a:prstGeom prst="rect">
                <a:avLst/>
              </a:prstGeom>
              <a:solidFill>
                <a:srgbClr val="FFC000"/>
              </a:solidFill>
              <a:ln w="381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0" name="Rectangle 149"/>
              <p:cNvSpPr>
                <a:spLocks noChangeAspect="1"/>
              </p:cNvSpPr>
              <p:nvPr/>
            </p:nvSpPr>
            <p:spPr>
              <a:xfrm>
                <a:off x="3619328" y="3151550"/>
                <a:ext cx="541423" cy="540000"/>
              </a:xfrm>
              <a:prstGeom prst="rect">
                <a:avLst/>
              </a:prstGeom>
              <a:solidFill>
                <a:srgbClr val="FFC000">
                  <a:alpha val="5000"/>
                </a:srgbClr>
              </a:solidFill>
              <a:ln w="381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1" name="Rectangle 150"/>
              <p:cNvSpPr>
                <a:spLocks noChangeAspect="1"/>
              </p:cNvSpPr>
              <p:nvPr/>
            </p:nvSpPr>
            <p:spPr>
              <a:xfrm>
                <a:off x="3619328" y="3683683"/>
                <a:ext cx="541423" cy="540000"/>
              </a:xfrm>
              <a:prstGeom prst="rect">
                <a:avLst/>
              </a:prstGeom>
              <a:solidFill>
                <a:srgbClr val="FFC000">
                  <a:alpha val="15000"/>
                </a:srgbClr>
              </a:solidFill>
              <a:ln w="381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2" name="Rectangle 151"/>
              <p:cNvSpPr>
                <a:spLocks noChangeAspect="1"/>
              </p:cNvSpPr>
              <p:nvPr/>
            </p:nvSpPr>
            <p:spPr>
              <a:xfrm>
                <a:off x="3619328" y="4223683"/>
                <a:ext cx="541423" cy="540000"/>
              </a:xfrm>
              <a:prstGeom prst="rect">
                <a:avLst/>
              </a:prstGeom>
              <a:solidFill>
                <a:srgbClr val="FFC000">
                  <a:alpha val="35000"/>
                </a:srgbClr>
              </a:solidFill>
              <a:ln w="381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3" name="Rectangle 152"/>
              <p:cNvSpPr>
                <a:spLocks noChangeAspect="1"/>
              </p:cNvSpPr>
              <p:nvPr/>
            </p:nvSpPr>
            <p:spPr>
              <a:xfrm>
                <a:off x="3619328" y="4763683"/>
                <a:ext cx="541423" cy="540000"/>
              </a:xfrm>
              <a:prstGeom prst="rect">
                <a:avLst/>
              </a:prstGeom>
              <a:solidFill>
                <a:srgbClr val="FFC000">
                  <a:alpha val="15000"/>
                </a:srgbClr>
              </a:solidFill>
              <a:ln w="381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4" name="Rectangle 153"/>
              <p:cNvSpPr>
                <a:spLocks noChangeAspect="1"/>
              </p:cNvSpPr>
              <p:nvPr/>
            </p:nvSpPr>
            <p:spPr>
              <a:xfrm>
                <a:off x="3619328" y="2070316"/>
                <a:ext cx="541423" cy="540000"/>
              </a:xfrm>
              <a:prstGeom prst="rect">
                <a:avLst/>
              </a:prstGeom>
              <a:solidFill>
                <a:srgbClr val="FFC000"/>
              </a:solidFill>
              <a:ln w="381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5" name="Rectangle 154"/>
              <p:cNvSpPr>
                <a:spLocks noChangeAspect="1"/>
              </p:cNvSpPr>
              <p:nvPr/>
            </p:nvSpPr>
            <p:spPr>
              <a:xfrm>
                <a:off x="3619328" y="1538183"/>
                <a:ext cx="541423" cy="540000"/>
              </a:xfrm>
              <a:prstGeom prst="rect">
                <a:avLst/>
              </a:prstGeom>
              <a:solidFill>
                <a:srgbClr val="FFC000">
                  <a:alpha val="15000"/>
                </a:srgbClr>
              </a:solidFill>
              <a:ln w="381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6" name="Rectangle 155"/>
              <p:cNvSpPr>
                <a:spLocks noChangeAspect="1"/>
              </p:cNvSpPr>
              <p:nvPr/>
            </p:nvSpPr>
            <p:spPr>
              <a:xfrm>
                <a:off x="3619328" y="1006050"/>
                <a:ext cx="541423" cy="540000"/>
              </a:xfrm>
              <a:prstGeom prst="rect">
                <a:avLst/>
              </a:prstGeom>
              <a:solidFill>
                <a:srgbClr val="FFC000"/>
              </a:solidFill>
              <a:ln w="381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148" name="Picture 147"/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69913" y="5494498"/>
              <a:ext cx="1440253" cy="758991"/>
            </a:xfrm>
            <a:prstGeom prst="rect">
              <a:avLst/>
            </a:prstGeom>
          </p:spPr>
        </p:pic>
      </p:grpSp>
      <p:pic>
        <p:nvPicPr>
          <p:cNvPr id="157" name="Picture 15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4852" y="3038674"/>
            <a:ext cx="603535" cy="213981"/>
          </a:xfrm>
          <a:prstGeom prst="rect">
            <a:avLst/>
          </a:prstGeom>
        </p:spPr>
      </p:pic>
      <p:pic>
        <p:nvPicPr>
          <p:cNvPr id="158" name="Picture 157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1692" y="3038674"/>
            <a:ext cx="614509" cy="213981"/>
          </a:xfrm>
          <a:prstGeom prst="rect">
            <a:avLst/>
          </a:prstGeom>
        </p:spPr>
      </p:pic>
      <p:grpSp>
        <p:nvGrpSpPr>
          <p:cNvPr id="159" name="Group 158"/>
          <p:cNvGrpSpPr/>
          <p:nvPr/>
        </p:nvGrpSpPr>
        <p:grpSpPr>
          <a:xfrm>
            <a:off x="5585914" y="1006075"/>
            <a:ext cx="1080530" cy="5156643"/>
            <a:chOff x="5453476" y="1006075"/>
            <a:chExt cx="1080530" cy="5156643"/>
          </a:xfrm>
        </p:grpSpPr>
        <p:grpSp>
          <p:nvGrpSpPr>
            <p:cNvPr id="160" name="Group 159"/>
            <p:cNvGrpSpPr/>
            <p:nvPr/>
          </p:nvGrpSpPr>
          <p:grpSpPr>
            <a:xfrm>
              <a:off x="5504250" y="1006075"/>
              <a:ext cx="541423" cy="4297633"/>
              <a:chOff x="6180829" y="1006075"/>
              <a:chExt cx="541423" cy="4297633"/>
            </a:xfrm>
          </p:grpSpPr>
          <p:sp>
            <p:nvSpPr>
              <p:cNvPr id="163" name="Rectangle 162"/>
              <p:cNvSpPr>
                <a:spLocks noChangeAspect="1"/>
              </p:cNvSpPr>
              <p:nvPr/>
            </p:nvSpPr>
            <p:spPr>
              <a:xfrm>
                <a:off x="6180829" y="2611575"/>
                <a:ext cx="541423" cy="540000"/>
              </a:xfrm>
              <a:prstGeom prst="rect">
                <a:avLst/>
              </a:prstGeom>
              <a:solidFill>
                <a:srgbClr val="00B0F0"/>
              </a:solidFill>
              <a:ln w="381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64" name="Rectangle 163"/>
              <p:cNvSpPr>
                <a:spLocks noChangeAspect="1"/>
              </p:cNvSpPr>
              <p:nvPr/>
            </p:nvSpPr>
            <p:spPr>
              <a:xfrm>
                <a:off x="6180829" y="3151575"/>
                <a:ext cx="541423" cy="540000"/>
              </a:xfrm>
              <a:prstGeom prst="rect">
                <a:avLst/>
              </a:prstGeom>
              <a:solidFill>
                <a:srgbClr val="00B0F0">
                  <a:alpha val="25000"/>
                </a:srgbClr>
              </a:solidFill>
              <a:ln w="381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65" name="Rectangle 164"/>
              <p:cNvSpPr>
                <a:spLocks noChangeAspect="1"/>
              </p:cNvSpPr>
              <p:nvPr/>
            </p:nvSpPr>
            <p:spPr>
              <a:xfrm>
                <a:off x="6180829" y="3683708"/>
                <a:ext cx="541423" cy="540000"/>
              </a:xfrm>
              <a:prstGeom prst="rect">
                <a:avLst/>
              </a:prstGeom>
              <a:solidFill>
                <a:srgbClr val="00B0F0"/>
              </a:solidFill>
              <a:ln w="381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66" name="Rectangle 165"/>
              <p:cNvSpPr>
                <a:spLocks noChangeAspect="1"/>
              </p:cNvSpPr>
              <p:nvPr/>
            </p:nvSpPr>
            <p:spPr>
              <a:xfrm>
                <a:off x="6180829" y="4223708"/>
                <a:ext cx="541423" cy="540000"/>
              </a:xfrm>
              <a:prstGeom prst="rect">
                <a:avLst/>
              </a:prstGeom>
              <a:solidFill>
                <a:srgbClr val="00B0F0">
                  <a:alpha val="5000"/>
                </a:srgbClr>
              </a:solidFill>
              <a:ln w="381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67" name="Rectangle 166"/>
              <p:cNvSpPr>
                <a:spLocks noChangeAspect="1"/>
              </p:cNvSpPr>
              <p:nvPr/>
            </p:nvSpPr>
            <p:spPr>
              <a:xfrm>
                <a:off x="6180829" y="4763708"/>
                <a:ext cx="541423" cy="540000"/>
              </a:xfrm>
              <a:prstGeom prst="rect">
                <a:avLst/>
              </a:prstGeom>
              <a:solidFill>
                <a:srgbClr val="00B0F0">
                  <a:alpha val="25000"/>
                </a:srgbClr>
              </a:solidFill>
              <a:ln w="381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68" name="Rectangle 167"/>
              <p:cNvSpPr>
                <a:spLocks noChangeAspect="1"/>
              </p:cNvSpPr>
              <p:nvPr/>
            </p:nvSpPr>
            <p:spPr>
              <a:xfrm>
                <a:off x="6180829" y="2070341"/>
                <a:ext cx="541423" cy="540000"/>
              </a:xfrm>
              <a:prstGeom prst="rect">
                <a:avLst/>
              </a:prstGeom>
              <a:solidFill>
                <a:srgbClr val="00B0F0">
                  <a:alpha val="5000"/>
                </a:srgbClr>
              </a:solidFill>
              <a:ln w="381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69" name="Rectangle 168"/>
              <p:cNvSpPr>
                <a:spLocks noChangeAspect="1"/>
              </p:cNvSpPr>
              <p:nvPr/>
            </p:nvSpPr>
            <p:spPr>
              <a:xfrm>
                <a:off x="6180829" y="1538208"/>
                <a:ext cx="541423" cy="540000"/>
              </a:xfrm>
              <a:prstGeom prst="rect">
                <a:avLst/>
              </a:prstGeom>
              <a:solidFill>
                <a:srgbClr val="00B0F0">
                  <a:alpha val="25000"/>
                </a:srgbClr>
              </a:solidFill>
              <a:ln w="381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70" name="Rectangle 169"/>
              <p:cNvSpPr>
                <a:spLocks noChangeAspect="1"/>
              </p:cNvSpPr>
              <p:nvPr/>
            </p:nvSpPr>
            <p:spPr>
              <a:xfrm>
                <a:off x="6180829" y="1006075"/>
                <a:ext cx="541423" cy="540000"/>
              </a:xfrm>
              <a:prstGeom prst="rect">
                <a:avLst/>
              </a:prstGeom>
              <a:solidFill>
                <a:srgbClr val="00B0F0">
                  <a:alpha val="5000"/>
                </a:srgbClr>
              </a:solidFill>
              <a:ln w="381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161" name="Picture 160"/>
            <p:cNvPicPr>
              <a:picLocks noChangeAspect="1"/>
            </p:cNvPicPr>
            <p:nvPr/>
          </p:nvPicPr>
          <p:blipFill>
            <a:blip r:embed="rId28"/>
            <a:stretch>
              <a:fillRect/>
            </a:stretch>
          </p:blipFill>
          <p:spPr>
            <a:xfrm>
              <a:off x="5453476" y="5416121"/>
              <a:ext cx="1080530" cy="746597"/>
            </a:xfrm>
            <a:prstGeom prst="rect">
              <a:avLst/>
            </a:prstGeom>
          </p:spPr>
        </p:pic>
        <p:pic>
          <p:nvPicPr>
            <p:cNvPr id="162" name="Picture 161"/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34460" y="4933991"/>
              <a:ext cx="380410" cy="356025"/>
            </a:xfrm>
            <a:prstGeom prst="rect">
              <a:avLst/>
            </a:prstGeom>
          </p:spPr>
        </p:pic>
      </p:grpSp>
      <p:grpSp>
        <p:nvGrpSpPr>
          <p:cNvPr id="171" name="Group 170"/>
          <p:cNvGrpSpPr/>
          <p:nvPr/>
        </p:nvGrpSpPr>
        <p:grpSpPr>
          <a:xfrm>
            <a:off x="7373530" y="1006075"/>
            <a:ext cx="1080530" cy="5156643"/>
            <a:chOff x="7285238" y="1006075"/>
            <a:chExt cx="1080530" cy="5156643"/>
          </a:xfrm>
        </p:grpSpPr>
        <p:grpSp>
          <p:nvGrpSpPr>
            <p:cNvPr id="172" name="Group 171"/>
            <p:cNvGrpSpPr/>
            <p:nvPr/>
          </p:nvGrpSpPr>
          <p:grpSpPr>
            <a:xfrm>
              <a:off x="7336012" y="1006075"/>
              <a:ext cx="541423" cy="4297633"/>
              <a:chOff x="6180829" y="1006075"/>
              <a:chExt cx="541423" cy="4297633"/>
            </a:xfrm>
          </p:grpSpPr>
          <p:sp>
            <p:nvSpPr>
              <p:cNvPr id="175" name="Rectangle 174"/>
              <p:cNvSpPr>
                <a:spLocks noChangeAspect="1"/>
              </p:cNvSpPr>
              <p:nvPr/>
            </p:nvSpPr>
            <p:spPr>
              <a:xfrm>
                <a:off x="6180829" y="2611575"/>
                <a:ext cx="541423" cy="540000"/>
              </a:xfrm>
              <a:prstGeom prst="rect">
                <a:avLst/>
              </a:prstGeom>
              <a:solidFill>
                <a:srgbClr val="00B0F0"/>
              </a:solidFill>
              <a:ln w="381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76" name="Rectangle 175"/>
              <p:cNvSpPr>
                <a:spLocks noChangeAspect="1"/>
              </p:cNvSpPr>
              <p:nvPr/>
            </p:nvSpPr>
            <p:spPr>
              <a:xfrm>
                <a:off x="6180829" y="3151575"/>
                <a:ext cx="541423" cy="540000"/>
              </a:xfrm>
              <a:prstGeom prst="rect">
                <a:avLst/>
              </a:prstGeom>
              <a:solidFill>
                <a:srgbClr val="00B0F0">
                  <a:alpha val="15000"/>
                </a:srgbClr>
              </a:solidFill>
              <a:ln w="381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77" name="Rectangle 176"/>
              <p:cNvSpPr>
                <a:spLocks noChangeAspect="1"/>
              </p:cNvSpPr>
              <p:nvPr/>
            </p:nvSpPr>
            <p:spPr>
              <a:xfrm>
                <a:off x="6180829" y="3683708"/>
                <a:ext cx="541423" cy="540000"/>
              </a:xfrm>
              <a:prstGeom prst="rect">
                <a:avLst/>
              </a:prstGeom>
              <a:solidFill>
                <a:srgbClr val="00B0F0">
                  <a:alpha val="15000"/>
                </a:srgbClr>
              </a:solidFill>
              <a:ln w="381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78" name="Rectangle 177"/>
              <p:cNvSpPr>
                <a:spLocks noChangeAspect="1"/>
              </p:cNvSpPr>
              <p:nvPr/>
            </p:nvSpPr>
            <p:spPr>
              <a:xfrm>
                <a:off x="6180829" y="4223708"/>
                <a:ext cx="541423" cy="540000"/>
              </a:xfrm>
              <a:prstGeom prst="rect">
                <a:avLst/>
              </a:prstGeom>
              <a:solidFill>
                <a:srgbClr val="00B0F0">
                  <a:alpha val="0"/>
                </a:srgbClr>
              </a:solidFill>
              <a:ln w="381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79" name="Rectangle 178"/>
              <p:cNvSpPr>
                <a:spLocks noChangeAspect="1"/>
              </p:cNvSpPr>
              <p:nvPr/>
            </p:nvSpPr>
            <p:spPr>
              <a:xfrm>
                <a:off x="6180829" y="4763708"/>
                <a:ext cx="541423" cy="540000"/>
              </a:xfrm>
              <a:prstGeom prst="rect">
                <a:avLst/>
              </a:prstGeom>
              <a:solidFill>
                <a:srgbClr val="00B0F0">
                  <a:alpha val="0"/>
                </a:srgbClr>
              </a:solidFill>
              <a:ln w="381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80" name="Rectangle 179"/>
              <p:cNvSpPr>
                <a:spLocks noChangeAspect="1"/>
              </p:cNvSpPr>
              <p:nvPr/>
            </p:nvSpPr>
            <p:spPr>
              <a:xfrm>
                <a:off x="6180829" y="2070341"/>
                <a:ext cx="541423" cy="540000"/>
              </a:xfrm>
              <a:prstGeom prst="rect">
                <a:avLst/>
              </a:prstGeom>
              <a:solidFill>
                <a:srgbClr val="00B0F0">
                  <a:alpha val="0"/>
                </a:srgbClr>
              </a:solidFill>
              <a:ln w="381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81" name="Rectangle 180"/>
              <p:cNvSpPr>
                <a:spLocks noChangeAspect="1"/>
              </p:cNvSpPr>
              <p:nvPr/>
            </p:nvSpPr>
            <p:spPr>
              <a:xfrm>
                <a:off x="6180829" y="1538208"/>
                <a:ext cx="541423" cy="540000"/>
              </a:xfrm>
              <a:prstGeom prst="rect">
                <a:avLst/>
              </a:prstGeom>
              <a:solidFill>
                <a:srgbClr val="00B0F0">
                  <a:alpha val="15000"/>
                </a:srgbClr>
              </a:solidFill>
              <a:ln w="381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82" name="Rectangle 181"/>
              <p:cNvSpPr>
                <a:spLocks noChangeAspect="1"/>
              </p:cNvSpPr>
              <p:nvPr/>
            </p:nvSpPr>
            <p:spPr>
              <a:xfrm>
                <a:off x="6180829" y="1006075"/>
                <a:ext cx="541423" cy="540000"/>
              </a:xfrm>
              <a:prstGeom prst="rect">
                <a:avLst/>
              </a:prstGeom>
              <a:solidFill>
                <a:srgbClr val="00B0F0"/>
              </a:solidFill>
              <a:ln w="381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173" name="Picture 172"/>
            <p:cNvPicPr>
              <a:picLocks noChangeAspect="1"/>
            </p:cNvPicPr>
            <p:nvPr/>
          </p:nvPicPr>
          <p:blipFill>
            <a:blip r:embed="rId28"/>
            <a:stretch>
              <a:fillRect/>
            </a:stretch>
          </p:blipFill>
          <p:spPr>
            <a:xfrm>
              <a:off x="7285238" y="5416121"/>
              <a:ext cx="1080530" cy="746597"/>
            </a:xfrm>
            <a:prstGeom prst="rect">
              <a:avLst/>
            </a:prstGeom>
          </p:spPr>
        </p:pic>
        <p:pic>
          <p:nvPicPr>
            <p:cNvPr id="174" name="Picture 173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56783" y="4933992"/>
              <a:ext cx="390164" cy="356025"/>
            </a:xfrm>
            <a:prstGeom prst="rect">
              <a:avLst/>
            </a:prstGeom>
          </p:spPr>
        </p:pic>
      </p:grpSp>
      <p:grpSp>
        <p:nvGrpSpPr>
          <p:cNvPr id="183" name="Group 182"/>
          <p:cNvGrpSpPr/>
          <p:nvPr/>
        </p:nvGrpSpPr>
        <p:grpSpPr>
          <a:xfrm>
            <a:off x="9161146" y="1006075"/>
            <a:ext cx="1080530" cy="5156643"/>
            <a:chOff x="9117000" y="1006075"/>
            <a:chExt cx="1080530" cy="5156643"/>
          </a:xfrm>
        </p:grpSpPr>
        <p:grpSp>
          <p:nvGrpSpPr>
            <p:cNvPr id="184" name="Group 183"/>
            <p:cNvGrpSpPr/>
            <p:nvPr/>
          </p:nvGrpSpPr>
          <p:grpSpPr>
            <a:xfrm>
              <a:off x="9167774" y="1006075"/>
              <a:ext cx="541423" cy="4297633"/>
              <a:chOff x="6180829" y="1006075"/>
              <a:chExt cx="541423" cy="4297633"/>
            </a:xfrm>
          </p:grpSpPr>
          <p:sp>
            <p:nvSpPr>
              <p:cNvPr id="187" name="Rectangle 186"/>
              <p:cNvSpPr>
                <a:spLocks noChangeAspect="1"/>
              </p:cNvSpPr>
              <p:nvPr/>
            </p:nvSpPr>
            <p:spPr>
              <a:xfrm>
                <a:off x="6180829" y="2611575"/>
                <a:ext cx="541423" cy="540000"/>
              </a:xfrm>
              <a:prstGeom prst="rect">
                <a:avLst/>
              </a:prstGeom>
              <a:solidFill>
                <a:srgbClr val="00B0F0">
                  <a:alpha val="25000"/>
                </a:srgbClr>
              </a:solidFill>
              <a:ln w="381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88" name="Rectangle 187"/>
              <p:cNvSpPr>
                <a:spLocks noChangeAspect="1"/>
              </p:cNvSpPr>
              <p:nvPr/>
            </p:nvSpPr>
            <p:spPr>
              <a:xfrm>
                <a:off x="6180829" y="3151575"/>
                <a:ext cx="541423" cy="540000"/>
              </a:xfrm>
              <a:prstGeom prst="rect">
                <a:avLst/>
              </a:prstGeom>
              <a:solidFill>
                <a:srgbClr val="00B0F0">
                  <a:alpha val="25000"/>
                </a:srgbClr>
              </a:solidFill>
              <a:ln w="381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89" name="Rectangle 188"/>
              <p:cNvSpPr>
                <a:spLocks noChangeAspect="1"/>
              </p:cNvSpPr>
              <p:nvPr/>
            </p:nvSpPr>
            <p:spPr>
              <a:xfrm>
                <a:off x="6180829" y="3683708"/>
                <a:ext cx="541423" cy="540000"/>
              </a:xfrm>
              <a:prstGeom prst="rect">
                <a:avLst/>
              </a:prstGeom>
              <a:solidFill>
                <a:srgbClr val="00B0F0">
                  <a:alpha val="5000"/>
                </a:srgbClr>
              </a:solidFill>
              <a:ln w="381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0" name="Rectangle 189"/>
              <p:cNvSpPr>
                <a:spLocks noChangeAspect="1"/>
              </p:cNvSpPr>
              <p:nvPr/>
            </p:nvSpPr>
            <p:spPr>
              <a:xfrm>
                <a:off x="6180829" y="4223708"/>
                <a:ext cx="541423" cy="540000"/>
              </a:xfrm>
              <a:prstGeom prst="rect">
                <a:avLst/>
              </a:prstGeom>
              <a:solidFill>
                <a:srgbClr val="00B0F0">
                  <a:alpha val="30000"/>
                </a:srgbClr>
              </a:solidFill>
              <a:ln w="381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1" name="Rectangle 190"/>
              <p:cNvSpPr>
                <a:spLocks noChangeAspect="1"/>
              </p:cNvSpPr>
              <p:nvPr/>
            </p:nvSpPr>
            <p:spPr>
              <a:xfrm>
                <a:off x="6180829" y="4763708"/>
                <a:ext cx="541423" cy="540000"/>
              </a:xfrm>
              <a:prstGeom prst="rect">
                <a:avLst/>
              </a:prstGeom>
              <a:solidFill>
                <a:srgbClr val="00B0F0">
                  <a:alpha val="5000"/>
                </a:srgbClr>
              </a:solidFill>
              <a:ln w="381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2" name="Rectangle 191"/>
              <p:cNvSpPr>
                <a:spLocks noChangeAspect="1"/>
              </p:cNvSpPr>
              <p:nvPr/>
            </p:nvSpPr>
            <p:spPr>
              <a:xfrm>
                <a:off x="6180829" y="2070341"/>
                <a:ext cx="541423" cy="540000"/>
              </a:xfrm>
              <a:prstGeom prst="rect">
                <a:avLst/>
              </a:prstGeom>
              <a:solidFill>
                <a:srgbClr val="00B0F0"/>
              </a:solidFill>
              <a:ln w="381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3" name="Rectangle 192"/>
              <p:cNvSpPr>
                <a:spLocks noChangeAspect="1"/>
              </p:cNvSpPr>
              <p:nvPr/>
            </p:nvSpPr>
            <p:spPr>
              <a:xfrm>
                <a:off x="6180829" y="1538208"/>
                <a:ext cx="541423" cy="540000"/>
              </a:xfrm>
              <a:prstGeom prst="rect">
                <a:avLst/>
              </a:prstGeom>
              <a:solidFill>
                <a:srgbClr val="00B0F0">
                  <a:alpha val="25000"/>
                </a:srgbClr>
              </a:solidFill>
              <a:ln w="381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4" name="Rectangle 193"/>
              <p:cNvSpPr>
                <a:spLocks noChangeAspect="1"/>
              </p:cNvSpPr>
              <p:nvPr/>
            </p:nvSpPr>
            <p:spPr>
              <a:xfrm>
                <a:off x="6180829" y="1006075"/>
                <a:ext cx="541423" cy="540000"/>
              </a:xfrm>
              <a:prstGeom prst="rect">
                <a:avLst/>
              </a:prstGeom>
              <a:solidFill>
                <a:srgbClr val="00B0F0"/>
              </a:solidFill>
              <a:ln w="381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185" name="Picture 184"/>
            <p:cNvPicPr>
              <a:picLocks noChangeAspect="1"/>
            </p:cNvPicPr>
            <p:nvPr/>
          </p:nvPicPr>
          <p:blipFill>
            <a:blip r:embed="rId28"/>
            <a:stretch>
              <a:fillRect/>
            </a:stretch>
          </p:blipFill>
          <p:spPr>
            <a:xfrm>
              <a:off x="9117000" y="5416121"/>
              <a:ext cx="1080530" cy="746597"/>
            </a:xfrm>
            <a:prstGeom prst="rect">
              <a:avLst/>
            </a:prstGeom>
          </p:spPr>
        </p:pic>
        <p:pic>
          <p:nvPicPr>
            <p:cNvPr id="186" name="Picture 185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83751" y="4933992"/>
              <a:ext cx="392603" cy="356025"/>
            </a:xfrm>
            <a:prstGeom prst="rect">
              <a:avLst/>
            </a:prstGeom>
          </p:spPr>
        </p:pic>
      </p:grpSp>
      <p:grpSp>
        <p:nvGrpSpPr>
          <p:cNvPr id="195" name="Group 194"/>
          <p:cNvGrpSpPr/>
          <p:nvPr/>
        </p:nvGrpSpPr>
        <p:grpSpPr>
          <a:xfrm>
            <a:off x="10948762" y="1006174"/>
            <a:ext cx="1243238" cy="5156643"/>
            <a:chOff x="10948762" y="1006174"/>
            <a:chExt cx="1243238" cy="5156643"/>
          </a:xfrm>
        </p:grpSpPr>
        <p:grpSp>
          <p:nvGrpSpPr>
            <p:cNvPr id="196" name="Group 195"/>
            <p:cNvGrpSpPr/>
            <p:nvPr/>
          </p:nvGrpSpPr>
          <p:grpSpPr>
            <a:xfrm>
              <a:off x="10999536" y="1006174"/>
              <a:ext cx="541423" cy="4297633"/>
              <a:chOff x="6180829" y="1006075"/>
              <a:chExt cx="541423" cy="4297633"/>
            </a:xfrm>
          </p:grpSpPr>
          <p:sp>
            <p:nvSpPr>
              <p:cNvPr id="199" name="Rectangle 198"/>
              <p:cNvSpPr>
                <a:spLocks noChangeAspect="1"/>
              </p:cNvSpPr>
              <p:nvPr/>
            </p:nvSpPr>
            <p:spPr>
              <a:xfrm>
                <a:off x="6180829" y="2611575"/>
                <a:ext cx="541423" cy="540000"/>
              </a:xfrm>
              <a:prstGeom prst="rect">
                <a:avLst/>
              </a:prstGeom>
              <a:solidFill>
                <a:srgbClr val="00B0F0">
                  <a:alpha val="0"/>
                </a:srgbClr>
              </a:solidFill>
              <a:ln w="381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0" name="Rectangle 199"/>
              <p:cNvSpPr>
                <a:spLocks noChangeAspect="1"/>
              </p:cNvSpPr>
              <p:nvPr/>
            </p:nvSpPr>
            <p:spPr>
              <a:xfrm>
                <a:off x="6180829" y="3151575"/>
                <a:ext cx="541423" cy="540000"/>
              </a:xfrm>
              <a:prstGeom prst="rect">
                <a:avLst/>
              </a:prstGeom>
              <a:solidFill>
                <a:srgbClr val="00B0F0"/>
              </a:solidFill>
              <a:ln w="381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1" name="Rectangle 200"/>
              <p:cNvSpPr>
                <a:spLocks noChangeAspect="1"/>
              </p:cNvSpPr>
              <p:nvPr/>
            </p:nvSpPr>
            <p:spPr>
              <a:xfrm>
                <a:off x="6180829" y="3683708"/>
                <a:ext cx="541423" cy="540000"/>
              </a:xfrm>
              <a:prstGeom prst="rect">
                <a:avLst/>
              </a:prstGeom>
              <a:solidFill>
                <a:srgbClr val="00B0F0">
                  <a:alpha val="25000"/>
                </a:srgbClr>
              </a:solidFill>
              <a:ln w="381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2" name="Rectangle 201"/>
              <p:cNvSpPr>
                <a:spLocks noChangeAspect="1"/>
              </p:cNvSpPr>
              <p:nvPr/>
            </p:nvSpPr>
            <p:spPr>
              <a:xfrm>
                <a:off x="6180829" y="4223708"/>
                <a:ext cx="541423" cy="540000"/>
              </a:xfrm>
              <a:prstGeom prst="rect">
                <a:avLst/>
              </a:prstGeom>
              <a:solidFill>
                <a:srgbClr val="00B0F0"/>
              </a:solidFill>
              <a:ln w="381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3" name="Rectangle 202"/>
              <p:cNvSpPr>
                <a:spLocks noChangeAspect="1"/>
              </p:cNvSpPr>
              <p:nvPr/>
            </p:nvSpPr>
            <p:spPr>
              <a:xfrm>
                <a:off x="6180829" y="4763708"/>
                <a:ext cx="541423" cy="540000"/>
              </a:xfrm>
              <a:prstGeom prst="rect">
                <a:avLst/>
              </a:prstGeom>
              <a:solidFill>
                <a:srgbClr val="00B0F0">
                  <a:alpha val="10000"/>
                </a:srgbClr>
              </a:solidFill>
              <a:ln w="381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4" name="Rectangle 203"/>
              <p:cNvSpPr>
                <a:spLocks noChangeAspect="1"/>
              </p:cNvSpPr>
              <p:nvPr/>
            </p:nvSpPr>
            <p:spPr>
              <a:xfrm>
                <a:off x="6180829" y="2070341"/>
                <a:ext cx="541423" cy="540000"/>
              </a:xfrm>
              <a:prstGeom prst="rect">
                <a:avLst/>
              </a:prstGeom>
              <a:solidFill>
                <a:srgbClr val="00B0F0">
                  <a:alpha val="0"/>
                </a:srgbClr>
              </a:solidFill>
              <a:ln w="381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5" name="Rectangle 204"/>
              <p:cNvSpPr>
                <a:spLocks noChangeAspect="1"/>
              </p:cNvSpPr>
              <p:nvPr/>
            </p:nvSpPr>
            <p:spPr>
              <a:xfrm>
                <a:off x="6180829" y="1538208"/>
                <a:ext cx="541423" cy="540000"/>
              </a:xfrm>
              <a:prstGeom prst="rect">
                <a:avLst/>
              </a:prstGeom>
              <a:solidFill>
                <a:srgbClr val="00B0F0">
                  <a:alpha val="25000"/>
                </a:srgbClr>
              </a:solidFill>
              <a:ln w="381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6" name="Rectangle 205"/>
              <p:cNvSpPr>
                <a:spLocks noChangeAspect="1"/>
              </p:cNvSpPr>
              <p:nvPr/>
            </p:nvSpPr>
            <p:spPr>
              <a:xfrm>
                <a:off x="6180829" y="1006075"/>
                <a:ext cx="541423" cy="540000"/>
              </a:xfrm>
              <a:prstGeom prst="rect">
                <a:avLst/>
              </a:prstGeom>
              <a:solidFill>
                <a:srgbClr val="00B0F0">
                  <a:alpha val="10000"/>
                </a:srgbClr>
              </a:solidFill>
              <a:ln w="381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197" name="Picture 196"/>
            <p:cNvPicPr>
              <a:picLocks noChangeAspect="1"/>
            </p:cNvPicPr>
            <p:nvPr/>
          </p:nvPicPr>
          <p:blipFill>
            <a:blip r:embed="rId28"/>
            <a:stretch>
              <a:fillRect/>
            </a:stretch>
          </p:blipFill>
          <p:spPr>
            <a:xfrm>
              <a:off x="10948762" y="5416220"/>
              <a:ext cx="1080530" cy="746597"/>
            </a:xfrm>
            <a:prstGeom prst="rect">
              <a:avLst/>
            </a:prstGeom>
          </p:spPr>
        </p:pic>
        <p:pic>
          <p:nvPicPr>
            <p:cNvPr id="198" name="Picture 197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70156" y="4933993"/>
              <a:ext cx="521844" cy="360901"/>
            </a:xfrm>
            <a:prstGeom prst="rect">
              <a:avLst/>
            </a:prstGeom>
          </p:spPr>
        </p:pic>
      </p:grpSp>
      <p:pic>
        <p:nvPicPr>
          <p:cNvPr id="207" name="Picture 206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4381" y="3050165"/>
            <a:ext cx="328591" cy="211237"/>
          </a:xfrm>
          <a:prstGeom prst="rect">
            <a:avLst/>
          </a:prstGeom>
        </p:spPr>
      </p:pic>
      <p:pic>
        <p:nvPicPr>
          <p:cNvPr id="208" name="Picture 207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1303" y="3050166"/>
            <a:ext cx="337126" cy="211237"/>
          </a:xfrm>
          <a:prstGeom prst="rect">
            <a:avLst/>
          </a:prstGeom>
        </p:spPr>
      </p:pic>
      <p:pic>
        <p:nvPicPr>
          <p:cNvPr id="209" name="Picture 208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3585" y="3050166"/>
            <a:ext cx="339260" cy="217638"/>
          </a:xfrm>
          <a:prstGeom prst="rect">
            <a:avLst/>
          </a:prstGeom>
        </p:spPr>
      </p:pic>
      <p:pic>
        <p:nvPicPr>
          <p:cNvPr id="210" name="Picture 209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3407" y="3050166"/>
            <a:ext cx="452346" cy="211237"/>
          </a:xfrm>
          <a:prstGeom prst="rect">
            <a:avLst/>
          </a:prstGeom>
        </p:spPr>
      </p:pic>
      <p:sp>
        <p:nvSpPr>
          <p:cNvPr id="211" name="TextBox 210"/>
          <p:cNvSpPr txBox="1"/>
          <p:nvPr/>
        </p:nvSpPr>
        <p:spPr>
          <a:xfrm>
            <a:off x="6301748" y="2793613"/>
            <a:ext cx="5655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3600" dirty="0">
                <a:solidFill>
                  <a:prstClr val="black"/>
                </a:solidFill>
                <a:latin typeface="Nexa Book" panose="02000000000000000000" pitchFamily="2" charset="0"/>
              </a:rPr>
              <a:t>+</a:t>
            </a:r>
            <a:endParaRPr lang="en-US" sz="3600" dirty="0">
              <a:solidFill>
                <a:prstClr val="black"/>
              </a:solidFill>
              <a:latin typeface="Nexa Book" panose="02000000000000000000" pitchFamily="2" charset="0"/>
            </a:endParaRPr>
          </a:p>
        </p:txBody>
      </p:sp>
      <p:sp>
        <p:nvSpPr>
          <p:cNvPr id="212" name="TextBox 211"/>
          <p:cNvSpPr txBox="1"/>
          <p:nvPr/>
        </p:nvSpPr>
        <p:spPr>
          <a:xfrm>
            <a:off x="8132048" y="2793613"/>
            <a:ext cx="5655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3600" dirty="0">
                <a:solidFill>
                  <a:prstClr val="black"/>
                </a:solidFill>
                <a:latin typeface="Nexa Book" panose="02000000000000000000" pitchFamily="2" charset="0"/>
              </a:rPr>
              <a:t>+</a:t>
            </a:r>
            <a:endParaRPr lang="en-US" sz="3600" dirty="0">
              <a:solidFill>
                <a:prstClr val="black"/>
              </a:solidFill>
              <a:latin typeface="Nexa Book" panose="02000000000000000000" pitchFamily="2" charset="0"/>
            </a:endParaRPr>
          </a:p>
        </p:txBody>
      </p:sp>
      <p:sp>
        <p:nvSpPr>
          <p:cNvPr id="213" name="TextBox 212"/>
          <p:cNvSpPr txBox="1"/>
          <p:nvPr/>
        </p:nvSpPr>
        <p:spPr>
          <a:xfrm>
            <a:off x="9847736" y="2793613"/>
            <a:ext cx="5655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3600" dirty="0">
                <a:solidFill>
                  <a:prstClr val="black"/>
                </a:solidFill>
                <a:latin typeface="Nexa Book" panose="02000000000000000000" pitchFamily="2" charset="0"/>
              </a:rPr>
              <a:t>+</a:t>
            </a:r>
            <a:endParaRPr lang="en-US" sz="3600" dirty="0">
              <a:solidFill>
                <a:prstClr val="black"/>
              </a:solidFill>
              <a:latin typeface="Nexa Book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4246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1" grpId="0"/>
      <p:bldP spid="212" grpId="0"/>
      <p:bldP spid="213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Extreme Multi-label Classification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3353" y="1111624"/>
            <a:ext cx="11938645" cy="5926174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rgbClr val="00B050"/>
                </a:solidFill>
              </a:rPr>
              <a:t>Pros</a:t>
            </a:r>
          </a:p>
          <a:p>
            <a:pPr lvl="1"/>
            <a:r>
              <a:rPr lang="en-IN" dirty="0"/>
              <a:t>Very powerful – can extend to millions of items and users</a:t>
            </a:r>
          </a:p>
          <a:p>
            <a:pPr lvl="1"/>
            <a:r>
              <a:rPr lang="en-IN" dirty="0"/>
              <a:t>State-of-the-art accuracies and very fast training and predictions</a:t>
            </a:r>
          </a:p>
          <a:p>
            <a:pPr lvl="2"/>
            <a:r>
              <a:rPr lang="en-IN" dirty="0"/>
              <a:t>Indications that several major commercial systems use this in some form</a:t>
            </a:r>
          </a:p>
          <a:p>
            <a:pPr lvl="1"/>
            <a:r>
              <a:rPr lang="en-IN" dirty="0"/>
              <a:t>Can utilize user and item features easily</a:t>
            </a:r>
          </a:p>
          <a:p>
            <a:pPr lvl="1"/>
            <a:r>
              <a:rPr lang="en-IN" dirty="0"/>
              <a:t>Can add new users easily</a:t>
            </a:r>
          </a:p>
          <a:p>
            <a:r>
              <a:rPr lang="en-IN" dirty="0">
                <a:solidFill>
                  <a:srgbClr val="FF0000"/>
                </a:solidFill>
              </a:rPr>
              <a:t>Cons</a:t>
            </a:r>
          </a:p>
          <a:p>
            <a:pPr lvl="1"/>
            <a:r>
              <a:rPr lang="en-IN" dirty="0"/>
              <a:t>No explicit collaboration – does not infer similarity of items/users</a:t>
            </a:r>
          </a:p>
          <a:p>
            <a:pPr lvl="2"/>
            <a:r>
              <a:rPr lang="en-IN" dirty="0"/>
              <a:t>May pose an issue if user features are not very informative</a:t>
            </a:r>
          </a:p>
          <a:p>
            <a:pPr lvl="1"/>
            <a:r>
              <a:rPr lang="en-IN" dirty="0"/>
              <a:t>Not straightforward to add new items</a:t>
            </a:r>
          </a:p>
          <a:p>
            <a:pPr lvl="1"/>
            <a:r>
              <a:rPr lang="en-IN" dirty="0"/>
              <a:t>Recommendations can get stale with time</a:t>
            </a:r>
          </a:p>
          <a:p>
            <a:pPr lvl="2"/>
            <a:r>
              <a:rPr lang="en-IN" dirty="0"/>
              <a:t>Common trick – retrain models frequently e.g. nightly, monthly</a:t>
            </a:r>
          </a:p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B8E69-23A9-4619-9CFE-E27BFD8A78F9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771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4736CB-5024-58BC-49B5-7C79EE1B00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Doing Deep Learning</a:t>
            </a:r>
            <a:endParaRPr lang="en-I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7">
                <a:extLst>
                  <a:ext uri="{FF2B5EF4-FFF2-40B4-BE49-F238E27FC236}">
                    <a16:creationId xmlns:a16="http://schemas.microsoft.com/office/drawing/2014/main" id="{62067F79-D7B6-B047-5BF9-BCEE2CD2B26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159441" y="1111624"/>
                <a:ext cx="7173155" cy="5300823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Final output of NN like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𝐰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⊤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𝐱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𝐇</m:t>
                        </m:r>
                      </m:e>
                    </m:d>
                  </m:oMath>
                </a14:m>
                <a:endParaRPr lang="en-IN" dirty="0"/>
              </a:p>
              <a:p>
                <a:r>
                  <a:rPr lang="en-IN" dirty="0"/>
                  <a:t>Loss function</a:t>
                </a:r>
                <a:br>
                  <a:rPr lang="en-IN" dirty="0"/>
                </a:b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ℒ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>
                            <a:latin typeface="Cambria Math" panose="02040503050406030204" pitchFamily="18" charset="0"/>
                          </a:rPr>
                          <m:t>𝐰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1">
                            <a:latin typeface="Cambria Math" panose="02040503050406030204" pitchFamily="18" charset="0"/>
                          </a:rPr>
                          <m:t>𝐇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nary>
                      <m:naryPr>
                        <m:chr m:val="∑"/>
                        <m:limLoc m:val="subSup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ℓ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1">
                                    <a:latin typeface="Cambria Math" panose="02040503050406030204" pitchFamily="18" charset="0"/>
                                  </a:rPr>
                                  <m:t>𝐰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⊤</m:t>
                                </m:r>
                              </m:sup>
                            </m:s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𝜙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1">
                                        <a:latin typeface="Cambria Math" panose="02040503050406030204" pitchFamily="18" charset="0"/>
                                      </a:rPr>
                                      <m:t>𝐱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p>
                                </m:s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b="1">
                                    <a:latin typeface="Cambria Math" panose="02040503050406030204" pitchFamily="18" charset="0"/>
                                  </a:rPr>
                                  <m:t>𝐇</m:t>
                                </m:r>
                              </m:e>
                            </m:d>
                          </m:e>
                        </m:d>
                      </m:e>
                    </m:nary>
                  </m:oMath>
                </a14:m>
                <a:endParaRPr lang="en-IN" dirty="0"/>
              </a:p>
              <a:p>
                <a:r>
                  <a:rPr lang="en-IN" dirty="0"/>
                  <a:t>Training done using mini-batch SGD</a:t>
                </a:r>
              </a:p>
              <a:p>
                <a:pPr lvl="2"/>
                <a:r>
                  <a:rPr lang="en-IN" dirty="0"/>
                  <a:t>Let’s call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≝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>
                            <a:latin typeface="Cambria Math" panose="02040503050406030204" pitchFamily="18" charset="0"/>
                          </a:rPr>
                          <m:t>𝐰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𝐇</m:t>
                        </m:r>
                      </m:e>
                    </m:d>
                  </m:oMath>
                </a14:m>
                <a:endParaRPr lang="en-IN" dirty="0"/>
              </a:p>
              <a:p>
                <a:pPr lvl="2"/>
                <a14:m>
                  <m:oMath xmlns:m="http://schemas.openxmlformats.org/officeDocument/2006/math"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>
                            <a:latin typeface="Cambria Math" panose="02040503050406030204" pitchFamily="18" charset="0"/>
                          </a:rPr>
                          <m:t>𝛉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  <m:r>
                      <a:rPr lang="en-US" b="1">
                        <a:latin typeface="Cambria Math" panose="02040503050406030204" pitchFamily="18" charset="0"/>
                      </a:rPr>
                      <m:t>←</m:t>
                    </m:r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>
                            <a:latin typeface="Cambria Math" panose="02040503050406030204" pitchFamily="18" charset="0"/>
                          </a:rPr>
                          <m:t>𝛉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  <m:r>
                      <a:rPr lang="en-US" b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𝛁</m:t>
                        </m:r>
                      </m:e>
                      <m:sub>
                        <m:r>
                          <a:rPr lang="en-US" b="1" i="0">
                            <a:latin typeface="Cambria Math" panose="02040503050406030204" pitchFamily="18" charset="0"/>
                          </a:rPr>
                          <m:t>𝛉</m:t>
                        </m:r>
                      </m:sub>
                    </m:sSub>
                    <m: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ℒ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>
                                <a:latin typeface="Cambria Math" panose="02040503050406030204" pitchFamily="18" charset="0"/>
                              </a:rPr>
                              <m:t>𝛉</m:t>
                            </m:r>
                          </m:e>
                          <m:sup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p>
                        </m:sSup>
                      </m:e>
                    </m:d>
                  </m:oMath>
                </a14:m>
                <a:endParaRPr lang="en-IN" dirty="0"/>
              </a:p>
              <a:p>
                <a:pPr lvl="2"/>
                <a:r>
                  <a:rPr lang="en-IN" dirty="0"/>
                  <a:t>Careful application of chain rule – backprop</a:t>
                </a:r>
              </a:p>
              <a:p>
                <a:pPr lvl="2"/>
                <a:r>
                  <a:rPr lang="en-IN" dirty="0"/>
                  <a:t>Step length chosen using Adam, NAG etc</a:t>
                </a:r>
              </a:p>
              <a:p>
                <a:pPr lvl="2"/>
                <a:r>
                  <a:rPr lang="en-IN" dirty="0"/>
                  <a:t>Regularization done explicitly using </a:t>
                </a:r>
                <a:r>
                  <a:rPr lang="en-IN" dirty="0" err="1"/>
                  <a:t>regularizers</a:t>
                </a:r>
                <a:r>
                  <a:rPr lang="en-IN" dirty="0"/>
                  <a:t> and implicitly using dropout</a:t>
                </a:r>
              </a:p>
              <a:p>
                <a:pPr lvl="2"/>
                <a:endParaRPr lang="en-IN" dirty="0"/>
              </a:p>
            </p:txBody>
          </p:sp>
        </mc:Choice>
        <mc:Fallback xmlns="">
          <p:sp>
            <p:nvSpPr>
              <p:cNvPr id="8" name="Content Placeholder 7">
                <a:extLst>
                  <a:ext uri="{FF2B5EF4-FFF2-40B4-BE49-F238E27FC236}">
                    <a16:creationId xmlns:a16="http://schemas.microsoft.com/office/drawing/2014/main" id="{62067F79-D7B6-B047-5BF9-BCEE2CD2B26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159441" y="1111624"/>
                <a:ext cx="7173155" cy="5300823"/>
              </a:xfrm>
              <a:blipFill>
                <a:blip r:embed="rId2"/>
                <a:stretch>
                  <a:fillRect l="-850" t="-2759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Oval 11">
            <a:extLst>
              <a:ext uri="{FF2B5EF4-FFF2-40B4-BE49-F238E27FC236}">
                <a16:creationId xmlns:a16="http://schemas.microsoft.com/office/drawing/2014/main" id="{CE32AFF9-1AA7-2430-AA50-FBF2DBA564EC}"/>
              </a:ext>
            </a:extLst>
          </p:cNvPr>
          <p:cNvSpPr/>
          <p:nvPr/>
        </p:nvSpPr>
        <p:spPr>
          <a:xfrm>
            <a:off x="833741" y="5699051"/>
            <a:ext cx="457200" cy="4572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29F4164F-2BE7-9E97-F27A-BAD2855E3769}"/>
              </a:ext>
            </a:extLst>
          </p:cNvPr>
          <p:cNvSpPr/>
          <p:nvPr/>
        </p:nvSpPr>
        <p:spPr>
          <a:xfrm>
            <a:off x="1397267" y="5699051"/>
            <a:ext cx="457200" cy="4572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7B45C0D0-708B-4181-BD64-3CEEAC98F319}"/>
              </a:ext>
            </a:extLst>
          </p:cNvPr>
          <p:cNvSpPr/>
          <p:nvPr/>
        </p:nvSpPr>
        <p:spPr>
          <a:xfrm>
            <a:off x="1960793" y="5699051"/>
            <a:ext cx="457200" cy="4572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8E2CDA5F-B379-A9D0-F6C7-39580010FE9E}"/>
              </a:ext>
            </a:extLst>
          </p:cNvPr>
          <p:cNvSpPr/>
          <p:nvPr/>
        </p:nvSpPr>
        <p:spPr>
          <a:xfrm>
            <a:off x="2524319" y="5699051"/>
            <a:ext cx="457200" cy="4572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9ED451AC-7C22-C832-4EBF-670412B09BB9}"/>
              </a:ext>
            </a:extLst>
          </p:cNvPr>
          <p:cNvSpPr/>
          <p:nvPr/>
        </p:nvSpPr>
        <p:spPr>
          <a:xfrm>
            <a:off x="261784" y="4954772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5FBC0B43-3629-D0F6-3834-8965CC8B2B79}"/>
              </a:ext>
            </a:extLst>
          </p:cNvPr>
          <p:cNvSpPr/>
          <p:nvPr/>
        </p:nvSpPr>
        <p:spPr>
          <a:xfrm>
            <a:off x="825310" y="4954772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764E41F9-E10B-D9B6-2E91-8171F3BCAFA6}"/>
              </a:ext>
            </a:extLst>
          </p:cNvPr>
          <p:cNvSpPr/>
          <p:nvPr/>
        </p:nvSpPr>
        <p:spPr>
          <a:xfrm>
            <a:off x="1388836" y="4954772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538D7038-E3AA-55FB-7F55-4CEA934182CE}"/>
              </a:ext>
            </a:extLst>
          </p:cNvPr>
          <p:cNvSpPr/>
          <p:nvPr/>
        </p:nvSpPr>
        <p:spPr>
          <a:xfrm>
            <a:off x="1952362" y="4954772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C5E5B1AD-096A-2539-1086-8EF933EF557D}"/>
              </a:ext>
            </a:extLst>
          </p:cNvPr>
          <p:cNvSpPr/>
          <p:nvPr/>
        </p:nvSpPr>
        <p:spPr>
          <a:xfrm>
            <a:off x="2532749" y="4954772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89C02C7B-2875-54FD-1927-578B54A3DDCC}"/>
              </a:ext>
            </a:extLst>
          </p:cNvPr>
          <p:cNvSpPr/>
          <p:nvPr/>
        </p:nvSpPr>
        <p:spPr>
          <a:xfrm>
            <a:off x="3096275" y="4954772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5D158EA7-B320-37A7-EE5D-12DFD56CAAE6}"/>
              </a:ext>
            </a:extLst>
          </p:cNvPr>
          <p:cNvSpPr/>
          <p:nvPr/>
        </p:nvSpPr>
        <p:spPr>
          <a:xfrm>
            <a:off x="261784" y="4210493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8D7C30B0-54DC-1B8D-A984-84EF9E976D5F}"/>
              </a:ext>
            </a:extLst>
          </p:cNvPr>
          <p:cNvSpPr/>
          <p:nvPr/>
        </p:nvSpPr>
        <p:spPr>
          <a:xfrm>
            <a:off x="825310" y="4210493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36FEB532-EA57-0644-1B70-7F19AA7DC50A}"/>
              </a:ext>
            </a:extLst>
          </p:cNvPr>
          <p:cNvSpPr/>
          <p:nvPr/>
        </p:nvSpPr>
        <p:spPr>
          <a:xfrm>
            <a:off x="1388836" y="4210493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C96DF672-93B3-1791-69D6-062DED68BA3C}"/>
              </a:ext>
            </a:extLst>
          </p:cNvPr>
          <p:cNvSpPr/>
          <p:nvPr/>
        </p:nvSpPr>
        <p:spPr>
          <a:xfrm>
            <a:off x="1952362" y="4210493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81D1FA35-5925-5A98-529E-9F1243C6A70D}"/>
              </a:ext>
            </a:extLst>
          </p:cNvPr>
          <p:cNvSpPr/>
          <p:nvPr/>
        </p:nvSpPr>
        <p:spPr>
          <a:xfrm>
            <a:off x="2532749" y="4210493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8A1C7034-F9EA-0F0C-18E2-8ADD32515E36}"/>
              </a:ext>
            </a:extLst>
          </p:cNvPr>
          <p:cNvSpPr/>
          <p:nvPr/>
        </p:nvSpPr>
        <p:spPr>
          <a:xfrm>
            <a:off x="3096275" y="4210493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CC04A7AE-0C95-B592-40AF-EEC676099A6D}"/>
              </a:ext>
            </a:extLst>
          </p:cNvPr>
          <p:cNvSpPr/>
          <p:nvPr/>
        </p:nvSpPr>
        <p:spPr>
          <a:xfrm>
            <a:off x="261784" y="3466214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7B6F61CB-5523-9E43-AEFB-085C88078DD8}"/>
              </a:ext>
            </a:extLst>
          </p:cNvPr>
          <p:cNvSpPr/>
          <p:nvPr/>
        </p:nvSpPr>
        <p:spPr>
          <a:xfrm>
            <a:off x="825310" y="3466214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6B51DF63-F8A5-46E8-230B-7155855D2736}"/>
              </a:ext>
            </a:extLst>
          </p:cNvPr>
          <p:cNvSpPr/>
          <p:nvPr/>
        </p:nvSpPr>
        <p:spPr>
          <a:xfrm>
            <a:off x="1388836" y="3466214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DE6AA6F9-4695-68CC-2E0D-B6EB747FD5F7}"/>
              </a:ext>
            </a:extLst>
          </p:cNvPr>
          <p:cNvSpPr/>
          <p:nvPr/>
        </p:nvSpPr>
        <p:spPr>
          <a:xfrm>
            <a:off x="1952362" y="3466214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95898841-DDEE-03D3-7EB7-26B9F3E94D14}"/>
              </a:ext>
            </a:extLst>
          </p:cNvPr>
          <p:cNvSpPr/>
          <p:nvPr/>
        </p:nvSpPr>
        <p:spPr>
          <a:xfrm>
            <a:off x="2532749" y="3466214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14235B7C-5154-A638-537E-B95E012EEB9C}"/>
              </a:ext>
            </a:extLst>
          </p:cNvPr>
          <p:cNvSpPr/>
          <p:nvPr/>
        </p:nvSpPr>
        <p:spPr>
          <a:xfrm>
            <a:off x="3096275" y="3466214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596CB4AB-84B3-176B-17BB-B5764678EA48}"/>
              </a:ext>
            </a:extLst>
          </p:cNvPr>
          <p:cNvSpPr/>
          <p:nvPr/>
        </p:nvSpPr>
        <p:spPr>
          <a:xfrm>
            <a:off x="547763" y="2812311"/>
            <a:ext cx="457200" cy="45720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1001A272-CA0F-E18E-348F-1B1782D095AD}"/>
              </a:ext>
            </a:extLst>
          </p:cNvPr>
          <p:cNvSpPr/>
          <p:nvPr/>
        </p:nvSpPr>
        <p:spPr>
          <a:xfrm>
            <a:off x="1111289" y="2812311"/>
            <a:ext cx="457200" cy="45720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4E9E25EC-2567-12E9-0A97-ADDF80A8E69C}"/>
              </a:ext>
            </a:extLst>
          </p:cNvPr>
          <p:cNvSpPr/>
          <p:nvPr/>
        </p:nvSpPr>
        <p:spPr>
          <a:xfrm>
            <a:off x="1674815" y="2812311"/>
            <a:ext cx="457200" cy="45720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D1FE4CF7-90C2-5F31-D61A-21FC8ACD52BB}"/>
              </a:ext>
            </a:extLst>
          </p:cNvPr>
          <p:cNvSpPr/>
          <p:nvPr/>
        </p:nvSpPr>
        <p:spPr>
          <a:xfrm>
            <a:off x="2238341" y="2812311"/>
            <a:ext cx="457200" cy="45720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4C058C43-E4CF-FD56-62E1-69080CF2A160}"/>
              </a:ext>
            </a:extLst>
          </p:cNvPr>
          <p:cNvSpPr/>
          <p:nvPr/>
        </p:nvSpPr>
        <p:spPr>
          <a:xfrm>
            <a:off x="2818728" y="2812311"/>
            <a:ext cx="457200" cy="45720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0392E338-2124-0F5D-C129-051B0E60A5DD}"/>
                  </a:ext>
                </a:extLst>
              </p:cNvPr>
              <p:cNvSpPr/>
              <p:nvPr/>
            </p:nvSpPr>
            <p:spPr>
              <a:xfrm>
                <a:off x="127590" y="3381154"/>
                <a:ext cx="3646967" cy="2030818"/>
              </a:xfrm>
              <a:prstGeom prst="rect">
                <a:avLst/>
              </a:prstGeom>
              <a:solidFill>
                <a:schemeClr val="dk1">
                  <a:alpha val="59000"/>
                </a:schemeClr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000" dirty="0">
                    <a:solidFill>
                      <a:schemeClr val="bg1"/>
                    </a:solidFill>
                  </a:rPr>
                  <a:t>Hidden Layers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𝐇</m:t>
                      </m:r>
                    </m:oMath>
                  </m:oMathPara>
                </a14:m>
                <a:endParaRPr lang="en-US" sz="40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0392E338-2124-0F5D-C129-051B0E60A5D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590" y="3381154"/>
                <a:ext cx="3646967" cy="203081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F8913083-A089-EBFC-466B-199972C21FC7}"/>
                  </a:ext>
                </a:extLst>
              </p:cNvPr>
              <p:cNvSpPr txBox="1"/>
              <p:nvPr/>
            </p:nvSpPr>
            <p:spPr>
              <a:xfrm>
                <a:off x="2896908" y="5573708"/>
                <a:ext cx="1418346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4000" b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𝐱</m:t>
                      </m:r>
                    </m:oMath>
                  </m:oMathPara>
                </a14:m>
                <a:endParaRPr lang="en-US" sz="1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F8913083-A089-EBFC-466B-199972C21F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6908" y="5573708"/>
                <a:ext cx="1418346" cy="70788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6B6FF88C-DF0A-EE65-BE00-FBDCF48C98C1}"/>
                  </a:ext>
                </a:extLst>
              </p:cNvPr>
              <p:cNvSpPr txBox="1"/>
              <p:nvPr/>
            </p:nvSpPr>
            <p:spPr>
              <a:xfrm>
                <a:off x="3202405" y="2592400"/>
                <a:ext cx="1906344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4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𝜙</m:t>
                      </m:r>
                      <m:d>
                        <m:dPr>
                          <m:ctrlPr>
                            <a:rPr lang="en-IN" sz="4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sz="4000" b="1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𝐱</m:t>
                          </m:r>
                          <m:r>
                            <a:rPr lang="en-US" sz="4000" b="1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4000" b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𝐇</m:t>
                          </m:r>
                        </m:e>
                      </m:d>
                    </m:oMath>
                  </m:oMathPara>
                </a14:m>
                <a:endParaRPr lang="en-US" sz="40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6B6FF88C-DF0A-EE65-BE00-FBDCF48C98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2405" y="2592400"/>
                <a:ext cx="1906344" cy="70788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Oval 45">
            <a:extLst>
              <a:ext uri="{FF2B5EF4-FFF2-40B4-BE49-F238E27FC236}">
                <a16:creationId xmlns:a16="http://schemas.microsoft.com/office/drawing/2014/main" id="{F92AF7F3-F81B-714B-106C-8304E952E11F}"/>
              </a:ext>
            </a:extLst>
          </p:cNvPr>
          <p:cNvSpPr/>
          <p:nvPr/>
        </p:nvSpPr>
        <p:spPr>
          <a:xfrm>
            <a:off x="899550" y="1398703"/>
            <a:ext cx="457200" cy="4572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CA98A805-5C3B-6955-E500-7629514CF903}"/>
              </a:ext>
            </a:extLst>
          </p:cNvPr>
          <p:cNvSpPr/>
          <p:nvPr/>
        </p:nvSpPr>
        <p:spPr>
          <a:xfrm>
            <a:off x="1463076" y="1398703"/>
            <a:ext cx="457200" cy="4572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35D58DC6-44C4-6C59-03E2-101E4A52CEAB}"/>
              </a:ext>
            </a:extLst>
          </p:cNvPr>
          <p:cNvSpPr/>
          <p:nvPr/>
        </p:nvSpPr>
        <p:spPr>
          <a:xfrm>
            <a:off x="2026602" y="1398703"/>
            <a:ext cx="457200" cy="4572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416A3CD5-D0AE-8693-6BC3-E3CB697C366F}"/>
              </a:ext>
            </a:extLst>
          </p:cNvPr>
          <p:cNvSpPr/>
          <p:nvPr/>
        </p:nvSpPr>
        <p:spPr>
          <a:xfrm>
            <a:off x="2590128" y="1398703"/>
            <a:ext cx="457200" cy="4572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C2BCE453-E16A-4206-4520-8340ED01A302}"/>
              </a:ext>
            </a:extLst>
          </p:cNvPr>
          <p:cNvCxnSpPr>
            <a:cxnSpLocks/>
            <a:stCxn id="38" idx="0"/>
            <a:endCxn id="49" idx="4"/>
          </p:cNvCxnSpPr>
          <p:nvPr/>
        </p:nvCxnSpPr>
        <p:spPr>
          <a:xfrm flipH="1" flipV="1">
            <a:off x="2818728" y="1855903"/>
            <a:ext cx="228600" cy="956408"/>
          </a:xfrm>
          <a:prstGeom prst="straightConnector1">
            <a:avLst/>
          </a:prstGeom>
          <a:noFill/>
          <a:ln w="38100" cap="flat" cmpd="sng" algn="ctr">
            <a:solidFill>
              <a:schemeClr val="bg1"/>
            </a:solidFill>
            <a:prstDash val="solid"/>
            <a:miter lim="800000"/>
            <a:tailEnd type="triangle" w="med" len="lg"/>
          </a:ln>
          <a:effectLst/>
        </p:spPr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3D096747-BEA5-1314-DBE1-8ADEDDEE8E4E}"/>
              </a:ext>
            </a:extLst>
          </p:cNvPr>
          <p:cNvCxnSpPr>
            <a:cxnSpLocks/>
            <a:stCxn id="38" idx="0"/>
            <a:endCxn id="48" idx="4"/>
          </p:cNvCxnSpPr>
          <p:nvPr/>
        </p:nvCxnSpPr>
        <p:spPr>
          <a:xfrm flipH="1" flipV="1">
            <a:off x="2255202" y="1855903"/>
            <a:ext cx="792126" cy="956408"/>
          </a:xfrm>
          <a:prstGeom prst="straightConnector1">
            <a:avLst/>
          </a:prstGeom>
          <a:noFill/>
          <a:ln w="38100" cap="flat" cmpd="sng" algn="ctr">
            <a:solidFill>
              <a:schemeClr val="bg1"/>
            </a:solidFill>
            <a:prstDash val="solid"/>
            <a:miter lim="800000"/>
            <a:tailEnd type="triangle" w="med" len="lg"/>
          </a:ln>
          <a:effectLst/>
        </p:spPr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7F7A984B-5169-7AAF-AE13-601F0DBA89B1}"/>
              </a:ext>
            </a:extLst>
          </p:cNvPr>
          <p:cNvCxnSpPr>
            <a:cxnSpLocks/>
            <a:stCxn id="38" idx="0"/>
            <a:endCxn id="47" idx="4"/>
          </p:cNvCxnSpPr>
          <p:nvPr/>
        </p:nvCxnSpPr>
        <p:spPr>
          <a:xfrm flipH="1" flipV="1">
            <a:off x="1691676" y="1855903"/>
            <a:ext cx="1355652" cy="956408"/>
          </a:xfrm>
          <a:prstGeom prst="straightConnector1">
            <a:avLst/>
          </a:prstGeom>
          <a:noFill/>
          <a:ln w="38100" cap="flat" cmpd="sng" algn="ctr">
            <a:solidFill>
              <a:schemeClr val="bg1"/>
            </a:solidFill>
            <a:prstDash val="solid"/>
            <a:miter lim="800000"/>
            <a:tailEnd type="triangle" w="med" len="lg"/>
          </a:ln>
          <a:effectLst/>
        </p:spPr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7FF388E8-8396-0294-A3FF-D8F334A789EE}"/>
              </a:ext>
            </a:extLst>
          </p:cNvPr>
          <p:cNvCxnSpPr>
            <a:cxnSpLocks/>
            <a:stCxn id="38" idx="0"/>
            <a:endCxn id="46" idx="4"/>
          </p:cNvCxnSpPr>
          <p:nvPr/>
        </p:nvCxnSpPr>
        <p:spPr>
          <a:xfrm flipH="1" flipV="1">
            <a:off x="1128150" y="1855903"/>
            <a:ext cx="1919178" cy="956408"/>
          </a:xfrm>
          <a:prstGeom prst="straightConnector1">
            <a:avLst/>
          </a:prstGeom>
          <a:noFill/>
          <a:ln w="38100" cap="flat" cmpd="sng" algn="ctr">
            <a:solidFill>
              <a:schemeClr val="bg1"/>
            </a:solidFill>
            <a:prstDash val="solid"/>
            <a:miter lim="800000"/>
            <a:tailEnd type="triangle" w="med" len="lg"/>
          </a:ln>
          <a:effectLst/>
        </p:spPr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8A4B1C64-1214-A38A-485A-9F5817479522}"/>
              </a:ext>
            </a:extLst>
          </p:cNvPr>
          <p:cNvCxnSpPr>
            <a:cxnSpLocks/>
            <a:stCxn id="37" idx="0"/>
            <a:endCxn id="46" idx="4"/>
          </p:cNvCxnSpPr>
          <p:nvPr/>
        </p:nvCxnSpPr>
        <p:spPr>
          <a:xfrm flipH="1" flipV="1">
            <a:off x="1128150" y="1855903"/>
            <a:ext cx="1338791" cy="956408"/>
          </a:xfrm>
          <a:prstGeom prst="straightConnector1">
            <a:avLst/>
          </a:prstGeom>
          <a:noFill/>
          <a:ln w="38100" cap="flat" cmpd="sng" algn="ctr">
            <a:solidFill>
              <a:schemeClr val="bg1"/>
            </a:solidFill>
            <a:prstDash val="solid"/>
            <a:miter lim="800000"/>
            <a:tailEnd type="triangle" w="med" len="lg"/>
          </a:ln>
          <a:effectLst/>
        </p:spPr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C6010C0C-062F-A1AD-CE79-1EBA7AF661A3}"/>
              </a:ext>
            </a:extLst>
          </p:cNvPr>
          <p:cNvCxnSpPr>
            <a:cxnSpLocks/>
            <a:stCxn id="37" idx="0"/>
            <a:endCxn id="47" idx="4"/>
          </p:cNvCxnSpPr>
          <p:nvPr/>
        </p:nvCxnSpPr>
        <p:spPr>
          <a:xfrm flipH="1" flipV="1">
            <a:off x="1691676" y="1855903"/>
            <a:ext cx="775265" cy="956408"/>
          </a:xfrm>
          <a:prstGeom prst="straightConnector1">
            <a:avLst/>
          </a:prstGeom>
          <a:noFill/>
          <a:ln w="38100" cap="flat" cmpd="sng" algn="ctr">
            <a:solidFill>
              <a:schemeClr val="bg1"/>
            </a:solidFill>
            <a:prstDash val="solid"/>
            <a:miter lim="800000"/>
            <a:tailEnd type="triangle" w="med" len="lg"/>
          </a:ln>
          <a:effectLst/>
        </p:spPr>
      </p:cxn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0BF323C1-4ABE-2211-5913-B1243BFAB14F}"/>
              </a:ext>
            </a:extLst>
          </p:cNvPr>
          <p:cNvCxnSpPr>
            <a:cxnSpLocks/>
            <a:stCxn id="37" idx="0"/>
            <a:endCxn id="48" idx="4"/>
          </p:cNvCxnSpPr>
          <p:nvPr/>
        </p:nvCxnSpPr>
        <p:spPr>
          <a:xfrm flipH="1" flipV="1">
            <a:off x="2255202" y="1855903"/>
            <a:ext cx="211739" cy="956408"/>
          </a:xfrm>
          <a:prstGeom prst="straightConnector1">
            <a:avLst/>
          </a:prstGeom>
          <a:noFill/>
          <a:ln w="38100" cap="flat" cmpd="sng" algn="ctr">
            <a:solidFill>
              <a:schemeClr val="bg1"/>
            </a:solidFill>
            <a:prstDash val="solid"/>
            <a:miter lim="800000"/>
            <a:tailEnd type="triangle" w="med" len="lg"/>
          </a:ln>
          <a:effectLst/>
        </p:spPr>
      </p:cxn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304EBA13-0727-3F58-54A4-5D954608EF1D}"/>
              </a:ext>
            </a:extLst>
          </p:cNvPr>
          <p:cNvCxnSpPr>
            <a:cxnSpLocks/>
            <a:stCxn id="37" idx="0"/>
            <a:endCxn id="49" idx="4"/>
          </p:cNvCxnSpPr>
          <p:nvPr/>
        </p:nvCxnSpPr>
        <p:spPr>
          <a:xfrm flipV="1">
            <a:off x="2466941" y="1855903"/>
            <a:ext cx="351787" cy="956408"/>
          </a:xfrm>
          <a:prstGeom prst="straightConnector1">
            <a:avLst/>
          </a:prstGeom>
          <a:noFill/>
          <a:ln w="38100" cap="flat" cmpd="sng" algn="ctr">
            <a:solidFill>
              <a:schemeClr val="bg1"/>
            </a:solidFill>
            <a:prstDash val="solid"/>
            <a:miter lim="800000"/>
            <a:tailEnd type="triangle" w="med" len="lg"/>
          </a:ln>
          <a:effectLst/>
        </p:spPr>
      </p:cxn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486FCF5F-3E1F-85CD-2B36-63A3710BB299}"/>
              </a:ext>
            </a:extLst>
          </p:cNvPr>
          <p:cNvCxnSpPr>
            <a:cxnSpLocks/>
            <a:stCxn id="36" idx="0"/>
            <a:endCxn id="46" idx="4"/>
          </p:cNvCxnSpPr>
          <p:nvPr/>
        </p:nvCxnSpPr>
        <p:spPr>
          <a:xfrm flipH="1" flipV="1">
            <a:off x="1128150" y="1855903"/>
            <a:ext cx="775265" cy="956408"/>
          </a:xfrm>
          <a:prstGeom prst="straightConnector1">
            <a:avLst/>
          </a:prstGeom>
          <a:noFill/>
          <a:ln w="38100" cap="flat" cmpd="sng" algn="ctr">
            <a:solidFill>
              <a:schemeClr val="bg1"/>
            </a:solidFill>
            <a:prstDash val="solid"/>
            <a:miter lim="800000"/>
            <a:tailEnd type="triangle" w="med" len="lg"/>
          </a:ln>
          <a:effectLst/>
        </p:spPr>
      </p:cxn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26BB1F7D-3511-267F-3EF9-61029A630CF4}"/>
              </a:ext>
            </a:extLst>
          </p:cNvPr>
          <p:cNvCxnSpPr>
            <a:cxnSpLocks/>
            <a:stCxn id="36" idx="0"/>
            <a:endCxn id="47" idx="4"/>
          </p:cNvCxnSpPr>
          <p:nvPr/>
        </p:nvCxnSpPr>
        <p:spPr>
          <a:xfrm flipH="1" flipV="1">
            <a:off x="1691676" y="1855903"/>
            <a:ext cx="211739" cy="956408"/>
          </a:xfrm>
          <a:prstGeom prst="straightConnector1">
            <a:avLst/>
          </a:prstGeom>
          <a:noFill/>
          <a:ln w="38100" cap="flat" cmpd="sng" algn="ctr">
            <a:solidFill>
              <a:schemeClr val="bg1"/>
            </a:solidFill>
            <a:prstDash val="solid"/>
            <a:miter lim="800000"/>
            <a:tailEnd type="triangle" w="med" len="lg"/>
          </a:ln>
          <a:effectLst/>
        </p:spPr>
      </p:cxnSp>
      <p:cxnSp>
        <p:nvCxnSpPr>
          <p:cNvPr id="84" name="Straight Arrow Connector 83">
            <a:extLst>
              <a:ext uri="{FF2B5EF4-FFF2-40B4-BE49-F238E27FC236}">
                <a16:creationId xmlns:a16="http://schemas.microsoft.com/office/drawing/2014/main" id="{9E4EB35B-4E19-684E-8D22-F5387171915A}"/>
              </a:ext>
            </a:extLst>
          </p:cNvPr>
          <p:cNvCxnSpPr>
            <a:cxnSpLocks/>
            <a:stCxn id="36" idx="0"/>
            <a:endCxn id="48" idx="4"/>
          </p:cNvCxnSpPr>
          <p:nvPr/>
        </p:nvCxnSpPr>
        <p:spPr>
          <a:xfrm flipV="1">
            <a:off x="1903415" y="1855903"/>
            <a:ext cx="351787" cy="956408"/>
          </a:xfrm>
          <a:prstGeom prst="straightConnector1">
            <a:avLst/>
          </a:prstGeom>
          <a:noFill/>
          <a:ln w="38100" cap="flat" cmpd="sng" algn="ctr">
            <a:solidFill>
              <a:schemeClr val="bg1"/>
            </a:solidFill>
            <a:prstDash val="solid"/>
            <a:miter lim="800000"/>
            <a:tailEnd type="triangle" w="med" len="lg"/>
          </a:ln>
          <a:effectLst/>
        </p:spPr>
      </p:cxnSp>
      <p:cxnSp>
        <p:nvCxnSpPr>
          <p:cNvPr id="88" name="Straight Arrow Connector 87">
            <a:extLst>
              <a:ext uri="{FF2B5EF4-FFF2-40B4-BE49-F238E27FC236}">
                <a16:creationId xmlns:a16="http://schemas.microsoft.com/office/drawing/2014/main" id="{6534FBF8-60E8-2D6B-B02D-8E84838EA341}"/>
              </a:ext>
            </a:extLst>
          </p:cNvPr>
          <p:cNvCxnSpPr>
            <a:cxnSpLocks/>
            <a:stCxn id="36" idx="0"/>
            <a:endCxn id="49" idx="4"/>
          </p:cNvCxnSpPr>
          <p:nvPr/>
        </p:nvCxnSpPr>
        <p:spPr>
          <a:xfrm flipV="1">
            <a:off x="1903415" y="1855903"/>
            <a:ext cx="915313" cy="956408"/>
          </a:xfrm>
          <a:prstGeom prst="straightConnector1">
            <a:avLst/>
          </a:prstGeom>
          <a:noFill/>
          <a:ln w="38100" cap="flat" cmpd="sng" algn="ctr">
            <a:solidFill>
              <a:schemeClr val="bg1"/>
            </a:solidFill>
            <a:prstDash val="solid"/>
            <a:miter lim="800000"/>
            <a:tailEnd type="triangle" w="med" len="lg"/>
          </a:ln>
          <a:effectLst/>
        </p:spPr>
      </p:cxnSp>
      <p:cxnSp>
        <p:nvCxnSpPr>
          <p:cNvPr id="91" name="Straight Arrow Connector 90">
            <a:extLst>
              <a:ext uri="{FF2B5EF4-FFF2-40B4-BE49-F238E27FC236}">
                <a16:creationId xmlns:a16="http://schemas.microsoft.com/office/drawing/2014/main" id="{7FA7B584-86A0-15CF-0E1E-E6B7B3533F2E}"/>
              </a:ext>
            </a:extLst>
          </p:cNvPr>
          <p:cNvCxnSpPr>
            <a:cxnSpLocks/>
            <a:stCxn id="35" idx="0"/>
            <a:endCxn id="46" idx="4"/>
          </p:cNvCxnSpPr>
          <p:nvPr/>
        </p:nvCxnSpPr>
        <p:spPr>
          <a:xfrm flipH="1" flipV="1">
            <a:off x="1128150" y="1855903"/>
            <a:ext cx="211739" cy="956408"/>
          </a:xfrm>
          <a:prstGeom prst="straightConnector1">
            <a:avLst/>
          </a:prstGeom>
          <a:noFill/>
          <a:ln w="38100" cap="flat" cmpd="sng" algn="ctr">
            <a:solidFill>
              <a:schemeClr val="bg1"/>
            </a:solidFill>
            <a:prstDash val="solid"/>
            <a:miter lim="800000"/>
            <a:tailEnd type="triangle" w="med" len="lg"/>
          </a:ln>
          <a:effectLst/>
        </p:spPr>
      </p:cxnSp>
      <p:cxnSp>
        <p:nvCxnSpPr>
          <p:cNvPr id="94" name="Straight Arrow Connector 93">
            <a:extLst>
              <a:ext uri="{FF2B5EF4-FFF2-40B4-BE49-F238E27FC236}">
                <a16:creationId xmlns:a16="http://schemas.microsoft.com/office/drawing/2014/main" id="{423E9E31-E702-1D3B-7A83-154CEFF27399}"/>
              </a:ext>
            </a:extLst>
          </p:cNvPr>
          <p:cNvCxnSpPr>
            <a:cxnSpLocks/>
            <a:stCxn id="35" idx="0"/>
            <a:endCxn id="47" idx="4"/>
          </p:cNvCxnSpPr>
          <p:nvPr/>
        </p:nvCxnSpPr>
        <p:spPr>
          <a:xfrm flipV="1">
            <a:off x="1339889" y="1855903"/>
            <a:ext cx="351787" cy="956408"/>
          </a:xfrm>
          <a:prstGeom prst="straightConnector1">
            <a:avLst/>
          </a:prstGeom>
          <a:noFill/>
          <a:ln w="38100" cap="flat" cmpd="sng" algn="ctr">
            <a:solidFill>
              <a:schemeClr val="bg1"/>
            </a:solidFill>
            <a:prstDash val="solid"/>
            <a:miter lim="800000"/>
            <a:tailEnd type="triangle" w="med" len="lg"/>
          </a:ln>
          <a:effectLst/>
        </p:spPr>
      </p:cxnSp>
      <p:cxnSp>
        <p:nvCxnSpPr>
          <p:cNvPr id="97" name="Straight Arrow Connector 96">
            <a:extLst>
              <a:ext uri="{FF2B5EF4-FFF2-40B4-BE49-F238E27FC236}">
                <a16:creationId xmlns:a16="http://schemas.microsoft.com/office/drawing/2014/main" id="{E64EB305-A062-ADC1-FD67-B8C07447DB8B}"/>
              </a:ext>
            </a:extLst>
          </p:cNvPr>
          <p:cNvCxnSpPr>
            <a:cxnSpLocks/>
            <a:stCxn id="35" idx="0"/>
            <a:endCxn id="48" idx="4"/>
          </p:cNvCxnSpPr>
          <p:nvPr/>
        </p:nvCxnSpPr>
        <p:spPr>
          <a:xfrm flipV="1">
            <a:off x="1339889" y="1855903"/>
            <a:ext cx="915313" cy="956408"/>
          </a:xfrm>
          <a:prstGeom prst="straightConnector1">
            <a:avLst/>
          </a:prstGeom>
          <a:noFill/>
          <a:ln w="38100" cap="flat" cmpd="sng" algn="ctr">
            <a:solidFill>
              <a:schemeClr val="bg1"/>
            </a:solidFill>
            <a:prstDash val="solid"/>
            <a:miter lim="800000"/>
            <a:tailEnd type="triangle" w="med" len="lg"/>
          </a:ln>
          <a:effectLst/>
        </p:spPr>
      </p:cxnSp>
      <p:cxnSp>
        <p:nvCxnSpPr>
          <p:cNvPr id="100" name="Straight Arrow Connector 99">
            <a:extLst>
              <a:ext uri="{FF2B5EF4-FFF2-40B4-BE49-F238E27FC236}">
                <a16:creationId xmlns:a16="http://schemas.microsoft.com/office/drawing/2014/main" id="{ED3F6C5C-D716-4056-9A67-05343050A93F}"/>
              </a:ext>
            </a:extLst>
          </p:cNvPr>
          <p:cNvCxnSpPr>
            <a:cxnSpLocks/>
            <a:stCxn id="35" idx="0"/>
            <a:endCxn id="49" idx="4"/>
          </p:cNvCxnSpPr>
          <p:nvPr/>
        </p:nvCxnSpPr>
        <p:spPr>
          <a:xfrm flipV="1">
            <a:off x="1339889" y="1855903"/>
            <a:ext cx="1478839" cy="956408"/>
          </a:xfrm>
          <a:prstGeom prst="straightConnector1">
            <a:avLst/>
          </a:prstGeom>
          <a:noFill/>
          <a:ln w="38100" cap="flat" cmpd="sng" algn="ctr">
            <a:solidFill>
              <a:schemeClr val="bg1"/>
            </a:solidFill>
            <a:prstDash val="solid"/>
            <a:miter lim="800000"/>
            <a:tailEnd type="triangle" w="med" len="lg"/>
          </a:ln>
          <a:effectLst/>
        </p:spPr>
      </p:cxnSp>
      <p:cxnSp>
        <p:nvCxnSpPr>
          <p:cNvPr id="103" name="Straight Arrow Connector 102">
            <a:extLst>
              <a:ext uri="{FF2B5EF4-FFF2-40B4-BE49-F238E27FC236}">
                <a16:creationId xmlns:a16="http://schemas.microsoft.com/office/drawing/2014/main" id="{06767FD8-4B65-794E-163D-E15B27D91B37}"/>
              </a:ext>
            </a:extLst>
          </p:cNvPr>
          <p:cNvCxnSpPr>
            <a:cxnSpLocks/>
            <a:stCxn id="34" idx="0"/>
            <a:endCxn id="46" idx="4"/>
          </p:cNvCxnSpPr>
          <p:nvPr/>
        </p:nvCxnSpPr>
        <p:spPr>
          <a:xfrm flipV="1">
            <a:off x="776363" y="1855903"/>
            <a:ext cx="351787" cy="956408"/>
          </a:xfrm>
          <a:prstGeom prst="straightConnector1">
            <a:avLst/>
          </a:prstGeom>
          <a:noFill/>
          <a:ln w="38100" cap="flat" cmpd="sng" algn="ctr">
            <a:solidFill>
              <a:schemeClr val="bg1"/>
            </a:solidFill>
            <a:prstDash val="solid"/>
            <a:miter lim="800000"/>
            <a:tailEnd type="triangle" w="med" len="lg"/>
          </a:ln>
          <a:effectLst/>
        </p:spPr>
      </p:cxnSp>
      <p:cxnSp>
        <p:nvCxnSpPr>
          <p:cNvPr id="107" name="Straight Arrow Connector 106">
            <a:extLst>
              <a:ext uri="{FF2B5EF4-FFF2-40B4-BE49-F238E27FC236}">
                <a16:creationId xmlns:a16="http://schemas.microsoft.com/office/drawing/2014/main" id="{13FE07E7-6537-D74D-979E-C747DB9C7034}"/>
              </a:ext>
            </a:extLst>
          </p:cNvPr>
          <p:cNvCxnSpPr>
            <a:cxnSpLocks/>
            <a:stCxn id="34" idx="0"/>
            <a:endCxn id="47" idx="4"/>
          </p:cNvCxnSpPr>
          <p:nvPr/>
        </p:nvCxnSpPr>
        <p:spPr>
          <a:xfrm flipV="1">
            <a:off x="776363" y="1855903"/>
            <a:ext cx="915313" cy="956408"/>
          </a:xfrm>
          <a:prstGeom prst="straightConnector1">
            <a:avLst/>
          </a:prstGeom>
          <a:noFill/>
          <a:ln w="38100" cap="flat" cmpd="sng" algn="ctr">
            <a:solidFill>
              <a:schemeClr val="bg1"/>
            </a:solidFill>
            <a:prstDash val="solid"/>
            <a:miter lim="800000"/>
            <a:tailEnd type="triangle" w="med" len="lg"/>
          </a:ln>
          <a:effectLst/>
        </p:spPr>
      </p:cxnSp>
      <p:cxnSp>
        <p:nvCxnSpPr>
          <p:cNvPr id="110" name="Straight Arrow Connector 109">
            <a:extLst>
              <a:ext uri="{FF2B5EF4-FFF2-40B4-BE49-F238E27FC236}">
                <a16:creationId xmlns:a16="http://schemas.microsoft.com/office/drawing/2014/main" id="{2217DAAA-3093-07C4-67AE-83227FC2750B}"/>
              </a:ext>
            </a:extLst>
          </p:cNvPr>
          <p:cNvCxnSpPr>
            <a:cxnSpLocks/>
            <a:stCxn id="34" idx="0"/>
            <a:endCxn id="48" idx="4"/>
          </p:cNvCxnSpPr>
          <p:nvPr/>
        </p:nvCxnSpPr>
        <p:spPr>
          <a:xfrm flipV="1">
            <a:off x="776363" y="1855903"/>
            <a:ext cx="1478839" cy="956408"/>
          </a:xfrm>
          <a:prstGeom prst="straightConnector1">
            <a:avLst/>
          </a:prstGeom>
          <a:noFill/>
          <a:ln w="38100" cap="flat" cmpd="sng" algn="ctr">
            <a:solidFill>
              <a:schemeClr val="bg1"/>
            </a:solidFill>
            <a:prstDash val="solid"/>
            <a:miter lim="800000"/>
            <a:tailEnd type="triangle" w="med" len="lg"/>
          </a:ln>
          <a:effectLst/>
        </p:spPr>
      </p:cxnSp>
      <p:cxnSp>
        <p:nvCxnSpPr>
          <p:cNvPr id="113" name="Straight Arrow Connector 112">
            <a:extLst>
              <a:ext uri="{FF2B5EF4-FFF2-40B4-BE49-F238E27FC236}">
                <a16:creationId xmlns:a16="http://schemas.microsoft.com/office/drawing/2014/main" id="{DE65A146-7585-C88F-214A-CDD05D5F94C4}"/>
              </a:ext>
            </a:extLst>
          </p:cNvPr>
          <p:cNvCxnSpPr>
            <a:cxnSpLocks/>
            <a:stCxn id="34" idx="0"/>
            <a:endCxn id="49" idx="4"/>
          </p:cNvCxnSpPr>
          <p:nvPr/>
        </p:nvCxnSpPr>
        <p:spPr>
          <a:xfrm flipV="1">
            <a:off x="776363" y="1855903"/>
            <a:ext cx="2042365" cy="956408"/>
          </a:xfrm>
          <a:prstGeom prst="straightConnector1">
            <a:avLst/>
          </a:prstGeom>
          <a:noFill/>
          <a:ln w="38100" cap="flat" cmpd="sng" algn="ctr">
            <a:solidFill>
              <a:schemeClr val="bg1"/>
            </a:solidFill>
            <a:prstDash val="solid"/>
            <a:miter lim="800000"/>
            <a:tailEnd type="triangle" w="med" len="lg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6" name="Rectangle 135">
                <a:extLst>
                  <a:ext uri="{FF2B5EF4-FFF2-40B4-BE49-F238E27FC236}">
                    <a16:creationId xmlns:a16="http://schemas.microsoft.com/office/drawing/2014/main" id="{174D6C07-5F4A-15F4-36A9-4B26D65862D7}"/>
                  </a:ext>
                </a:extLst>
              </p:cNvPr>
              <p:cNvSpPr/>
              <p:nvPr/>
            </p:nvSpPr>
            <p:spPr>
              <a:xfrm>
                <a:off x="547763" y="1855903"/>
                <a:ext cx="2728166" cy="956408"/>
              </a:xfrm>
              <a:prstGeom prst="rect">
                <a:avLst/>
              </a:prstGeom>
              <a:solidFill>
                <a:schemeClr val="dk1">
                  <a:alpha val="59000"/>
                </a:schemeClr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000" dirty="0">
                    <a:solidFill>
                      <a:schemeClr val="bg1"/>
                    </a:solidFill>
                  </a:rPr>
                  <a:t>FC Layer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𝐰</m:t>
                      </m:r>
                    </m:oMath>
                  </m:oMathPara>
                </a14:m>
                <a:endParaRPr lang="en-US" sz="40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36" name="Rectangle 135">
                <a:extLst>
                  <a:ext uri="{FF2B5EF4-FFF2-40B4-BE49-F238E27FC236}">
                    <a16:creationId xmlns:a16="http://schemas.microsoft.com/office/drawing/2014/main" id="{174D6C07-5F4A-15F4-36A9-4B26D65862D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763" y="1855903"/>
                <a:ext cx="2728166" cy="956408"/>
              </a:xfrm>
              <a:prstGeom prst="rect">
                <a:avLst/>
              </a:prstGeom>
              <a:blipFill>
                <a:blip r:embed="rId6"/>
                <a:stretch>
                  <a:fillRect t="-28931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04393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Adaptive Learning Rates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53354" y="1111624"/>
                <a:ext cx="11938646" cy="5956996"/>
              </a:xfrm>
            </p:spPr>
            <p:txBody>
              <a:bodyPr>
                <a:normAutofit/>
              </a:bodyPr>
              <a:lstStyle/>
              <a:p>
                <a:r>
                  <a:rPr lang="en-IN" dirty="0"/>
                  <a:t>Adaptive </a:t>
                </a:r>
                <a:r>
                  <a:rPr lang="en-IN" i="1" dirty="0"/>
                  <a:t>momentum</a:t>
                </a:r>
                <a:r>
                  <a:rPr lang="en-IN" dirty="0"/>
                  <a:t>-based methods popular (esp. for deep learning)</a:t>
                </a:r>
              </a:p>
              <a:p>
                <a:pPr lvl="1"/>
                <a:r>
                  <a:rPr lang="en-IN" dirty="0"/>
                  <a:t>GD is known to experience oscillations even in a simple optimization problems such as least squares regression problem</a:t>
                </a:r>
              </a:p>
              <a:p>
                <a:pPr lvl="1"/>
                <a:r>
                  <a:rPr lang="en-IN" dirty="0"/>
                  <a:t>These oscillations waste time and slow progress</a:t>
                </a:r>
              </a:p>
              <a:p>
                <a:pPr lvl="1"/>
                <a:r>
                  <a:rPr lang="en-IN" dirty="0"/>
                  <a:t>Solution: introduce a “velocity” term to prevent GD from changing directions abruptly, thus avoiding oscillations</a:t>
                </a:r>
                <a:br>
                  <a:rPr lang="en-IN" dirty="0"/>
                </a:br>
                <a14:m>
                  <m:oMath xmlns:m="http://schemas.openxmlformats.org/officeDocument/2006/math">
                    <m:sSup>
                      <m:sSup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b="1">
                            <a:latin typeface="Cambria Math" panose="02040503050406030204" pitchFamily="18" charset="0"/>
                          </a:rPr>
                          <m:t>𝐯</m:t>
                        </m:r>
                      </m:e>
                      <m:sup>
                        <m:r>
                          <a:rPr lang="en-IN" i="1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  <m:r>
                      <a:rPr lang="en-IN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i="1">
                            <a:latin typeface="Cambria Math" panose="02040503050406030204" pitchFamily="18" charset="0"/>
                          </a:rPr>
                          <m:t>𝛾</m:t>
                        </m:r>
                        <m:r>
                          <a:rPr lang="en-IN" i="1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IN" b="1">
                            <a:latin typeface="Cambria Math" panose="02040503050406030204" pitchFamily="18" charset="0"/>
                          </a:rPr>
                          <m:t>𝐯</m:t>
                        </m:r>
                      </m:e>
                      <m:sup>
                        <m:r>
                          <a:rPr lang="en-IN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IN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IN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IN" i="1">
                        <a:latin typeface="Cambria Math" panose="02040503050406030204" pitchFamily="18" charset="0"/>
                      </a:rPr>
                      <m:t>𝜂</m:t>
                    </m:r>
                    <m:r>
                      <a:rPr lang="en-IN" i="1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IN">
                        <a:latin typeface="Cambria Math" panose="02040503050406030204" pitchFamily="18" charset="0"/>
                      </a:rPr>
                      <m:t>𝛻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ℒ</m:t>
                    </m:r>
                    <m:d>
                      <m:d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0" smtClean="0">
                                <a:latin typeface="Cambria Math" panose="02040503050406030204" pitchFamily="18" charset="0"/>
                              </a:rPr>
                              <m:t>𝛉</m:t>
                            </m:r>
                          </m:e>
                          <m:sup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p>
                        </m:sSup>
                      </m:e>
                    </m:d>
                  </m:oMath>
                </a14:m>
                <a:br>
                  <a:rPr lang="en-IN" dirty="0"/>
                </a:br>
                <a14:m>
                  <m:oMath xmlns:m="http://schemas.openxmlformats.org/officeDocument/2006/math">
                    <m:sSup>
                      <m:sSup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𝛉</m:t>
                        </m:r>
                      </m:e>
                      <m:sup>
                        <m:r>
                          <a:rPr lang="en-IN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IN" i="1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  <m:r>
                      <a:rPr lang="en-IN" i="1">
                        <a:latin typeface="Cambria Math" panose="02040503050406030204" pitchFamily="18" charset="0"/>
                      </a:rPr>
                      <m:t>←</m:t>
                    </m:r>
                    <m:sSup>
                      <m:sSup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𝛉</m:t>
                        </m:r>
                      </m:e>
                      <m:sup>
                        <m:r>
                          <a:rPr lang="en-IN" i="1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  <m:r>
                      <a:rPr lang="en-IN" i="1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b="1">
                            <a:latin typeface="Cambria Math" panose="02040503050406030204" pitchFamily="18" charset="0"/>
                          </a:rPr>
                          <m:t>𝐯</m:t>
                        </m:r>
                      </m:e>
                      <m:sup>
                        <m:r>
                          <a:rPr lang="en-IN" i="1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endParaRPr lang="en-IN" dirty="0"/>
              </a:p>
              <a:p>
                <a:pPr lvl="2"/>
                <a:r>
                  <a:rPr lang="en-IN" b="1" dirty="0" err="1"/>
                  <a:t>Nesterov’s</a:t>
                </a:r>
                <a:r>
                  <a:rPr lang="en-IN" b="1" dirty="0"/>
                  <a:t> accelerated gradient </a:t>
                </a:r>
                <a:r>
                  <a:rPr lang="en-IN" dirty="0"/>
                  <a:t>(NAG): pioneer method</a:t>
                </a:r>
                <a:br>
                  <a:rPr lang="en-IN" dirty="0"/>
                </a:br>
                <a:r>
                  <a:rPr lang="en-IN" dirty="0"/>
                  <a:t>in the area of momentum methods</a:t>
                </a:r>
              </a:p>
              <a:p>
                <a:pPr lvl="2"/>
                <a:r>
                  <a:rPr lang="en-IN" dirty="0"/>
                  <a:t>For differentiable convex problems, NAG ensures</a:t>
                </a:r>
                <a:br>
                  <a:rPr lang="en-IN" dirty="0"/>
                </a:br>
                <a14:m>
                  <m:oMath xmlns:m="http://schemas.openxmlformats.org/officeDocument/2006/math">
                    <m:r>
                      <a:rPr lang="en-IN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dirty="0"/>
                  <a:t>-convergence in just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𝒪</m:t>
                    </m:r>
                    <m:d>
                      <m:dPr>
                        <m:ctrlP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en-I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IN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1/</m:t>
                            </m:r>
                            <m:r>
                              <a:rPr lang="en-IN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𝜖</m:t>
                            </m:r>
                          </m:e>
                        </m:rad>
                      </m:e>
                    </m:d>
                  </m:oMath>
                </a14:m>
                <a:r>
                  <a:rPr lang="en-US" dirty="0"/>
                  <a:t> steps hence the name</a:t>
                </a:r>
                <a:br>
                  <a:rPr lang="en-US" dirty="0"/>
                </a:br>
                <a:r>
                  <a:rPr lang="en-US" dirty="0"/>
                  <a:t>“accelerated” gradient</a:t>
                </a:r>
              </a:p>
              <a:p>
                <a:pPr lvl="2"/>
                <a:endParaRPr lang="en-IN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3354" y="1111624"/>
                <a:ext cx="11938646" cy="5956996"/>
              </a:xfrm>
              <a:blipFill>
                <a:blip r:embed="rId2"/>
                <a:stretch>
                  <a:fillRect l="-562" t="-2454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B8E69-23A9-4619-9CFE-E27BFD8A78F9}" type="slidenum">
              <a:rPr lang="en-US" smtClean="0"/>
              <a:t>5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29587" y="3625941"/>
            <a:ext cx="3126106" cy="2978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307513" y="1265445"/>
            <a:ext cx="1787788" cy="178778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ular Callout 6"/>
              <p:cNvSpPr/>
              <p:nvPr/>
            </p:nvSpPr>
            <p:spPr>
              <a:xfrm>
                <a:off x="2167812" y="1108141"/>
                <a:ext cx="8101503" cy="1320056"/>
              </a:xfrm>
              <a:prstGeom prst="wedgeRectCallout">
                <a:avLst>
                  <a:gd name="adj1" fmla="val 58510"/>
                  <a:gd name="adj2" fmla="val 51456"/>
                </a:avLst>
              </a:prstGeom>
              <a:solidFill>
                <a:schemeClr val="tx1"/>
              </a:solidFill>
              <a:ln w="381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IN" sz="2400" dirty="0">
                    <a:solidFill>
                      <a:schemeClr val="bg1"/>
                    </a:solidFill>
                    <a:latin typeface="+mj-lt"/>
                  </a:rPr>
                  <a:t>Simple GD, on the other hand, is only able to ensure </a:t>
                </a:r>
                <a14:m>
                  <m:oMath xmlns:m="http://schemas.openxmlformats.org/officeDocument/2006/math">
                    <m:r>
                      <a:rPr lang="en-US" sz="240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𝒪</m:t>
                    </m:r>
                    <m:d>
                      <m:dPr>
                        <m:ctrlPr>
                          <a:rPr lang="en-IN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24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1/</m:t>
                        </m:r>
                        <m:r>
                          <a:rPr lang="en-IN" sz="24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𝜖</m:t>
                        </m:r>
                      </m:e>
                    </m:d>
                  </m:oMath>
                </a14:m>
                <a:r>
                  <a:rPr lang="en-IN" sz="2400" dirty="0">
                    <a:solidFill>
                      <a:schemeClr val="bg1"/>
                    </a:solidFill>
                    <a:latin typeface="+mj-lt"/>
                  </a:rPr>
                  <a:t> rate of convergence for differentiable convex functions in general. Thus, NAG is able to bring a quadratic reduction in run time!</a:t>
                </a:r>
              </a:p>
            </p:txBody>
          </p:sp>
        </mc:Choice>
        <mc:Fallback xmlns="">
          <p:sp>
            <p:nvSpPr>
              <p:cNvPr id="7" name="Rectangular Callout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7812" y="1108141"/>
                <a:ext cx="8101503" cy="1320056"/>
              </a:xfrm>
              <a:prstGeom prst="wedgeRectCallout">
                <a:avLst>
                  <a:gd name="adj1" fmla="val 58510"/>
                  <a:gd name="adj2" fmla="val 51456"/>
                </a:avLst>
              </a:prstGeom>
              <a:blipFill>
                <a:blip r:embed="rId5"/>
                <a:stretch>
                  <a:fillRect l="-897" b="-2655"/>
                </a:stretch>
              </a:blipFill>
              <a:ln w="38100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70085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Adaptive Learning Rates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53353" y="1111624"/>
                <a:ext cx="11938645" cy="5746376"/>
              </a:xfrm>
            </p:spPr>
            <p:txBody>
              <a:bodyPr>
                <a:normAutofit/>
              </a:bodyPr>
              <a:lstStyle/>
              <a:p>
                <a:r>
                  <a:rPr lang="en-IN" b="1" dirty="0"/>
                  <a:t>Adagrad</a:t>
                </a:r>
                <a:r>
                  <a:rPr lang="en-IN" dirty="0"/>
                  <a:t> (</a:t>
                </a:r>
                <a:r>
                  <a:rPr lang="en-IN" dirty="0" err="1"/>
                  <a:t>Duchi</a:t>
                </a:r>
                <a:r>
                  <a:rPr lang="en-IN" dirty="0"/>
                  <a:t> et al. 2011) – takes inspiration from Newton’s method</a:t>
                </a:r>
              </a:p>
              <a:p>
                <a:r>
                  <a:rPr lang="en-IN" dirty="0"/>
                  <a:t>Recall: Newton’s method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>
                            <a:latin typeface="Cambria Math" panose="02040503050406030204" pitchFamily="18" charset="0"/>
                          </a:rPr>
                          <m:t>𝛉</m:t>
                        </m:r>
                      </m:e>
                      <m:sup>
                        <m:r>
                          <a:rPr lang="en-IN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IN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  <m:r>
                      <a:rPr lang="en-IN">
                        <a:latin typeface="Cambria Math" panose="02040503050406030204" pitchFamily="18" charset="0"/>
                      </a:rPr>
                      <m:t>←</m:t>
                    </m:r>
                    <m:sSup>
                      <m:sSup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>
                            <a:latin typeface="Cambria Math" panose="02040503050406030204" pitchFamily="18" charset="0"/>
                          </a:rPr>
                          <m:t>𝛉</m:t>
                        </m:r>
                      </m:e>
                      <m:sup>
                        <m:r>
                          <a:rPr lang="en-IN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  <m:r>
                      <a:rPr lang="en-IN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IN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IN">
                                    <a:latin typeface="Cambria Math" panose="02040503050406030204" pitchFamily="18" charset="0"/>
                                  </a:rPr>
                                  <m:t>𝛻</m:t>
                                </m:r>
                              </m:e>
                              <m:sup>
                                <m:r>
                                  <a:rPr lang="en-IN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ℒ</m:t>
                            </m:r>
                            <m:d>
                              <m:dPr>
                                <m:ctrlPr>
                                  <a:rPr lang="en-IN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IN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1">
                                        <a:latin typeface="Cambria Math" panose="02040503050406030204" pitchFamily="18" charset="0"/>
                                      </a:rPr>
                                      <m:t>𝛉</m:t>
                                    </m:r>
                                  </m:e>
                                  <m:sup>
                                    <m:r>
                                      <a:rPr lang="en-IN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sup>
                                </m:sSup>
                              </m:e>
                            </m:d>
                          </m:e>
                        </m:d>
                      </m:e>
                      <m:sup>
                        <m:r>
                          <a:rPr lang="en-IN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IN">
                        <a:latin typeface="Cambria Math" panose="02040503050406030204" pitchFamily="18" charset="0"/>
                      </a:rPr>
                      <m:t>𝛻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ℒ</m:t>
                    </m:r>
                    <m:d>
                      <m:d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>
                                <a:latin typeface="Cambria Math" panose="02040503050406030204" pitchFamily="18" charset="0"/>
                              </a:rPr>
                              <m:t>𝛉</m:t>
                            </m:r>
                          </m:e>
                          <m:sup>
                            <m:r>
                              <a:rPr lang="en-IN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p>
                        </m:sSup>
                      </m:e>
                    </m:d>
                  </m:oMath>
                </a14:m>
                <a:endParaRPr lang="en-IN" dirty="0"/>
              </a:p>
              <a:p>
                <a:pPr lvl="2"/>
                <a:r>
                  <a:rPr lang="en-IN" dirty="0"/>
                  <a:t>Key idea: replace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>
                            <a:latin typeface="Cambria Math" panose="02040503050406030204" pitchFamily="18" charset="0"/>
                          </a:rPr>
                          <m:t>𝛻</m:t>
                        </m:r>
                      </m:e>
                      <m:sup>
                        <m:r>
                          <a:rPr lang="en-IN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IN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ℒ</m:t>
                    </m:r>
                    <m:d>
                      <m:d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0">
                                <a:latin typeface="Cambria Math" panose="02040503050406030204" pitchFamily="18" charset="0"/>
                              </a:rPr>
                              <m:t>𝛉</m:t>
                            </m:r>
                          </m:e>
                          <m:sup>
                            <m:r>
                              <a:rPr lang="en-IN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p>
                        </m:sSup>
                      </m:e>
                    </m:d>
                  </m:oMath>
                </a14:m>
                <a:r>
                  <a:rPr lang="en-IN" dirty="0"/>
                  <a:t> with a diagonal matrix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p>
                        <m:r>
                          <a:rPr lang="en-IN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r>
                  <a:rPr lang="en-IN" dirty="0"/>
                  <a:t> – much cheaper</a:t>
                </a:r>
              </a:p>
              <a:p>
                <a:pPr lvl="2"/>
                <a:r>
                  <a:rPr lang="en-IN" dirty="0"/>
                  <a:t>Use past updates to calculate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p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endParaRPr lang="en-IN" b="0" i="1" dirty="0">
                  <a:latin typeface="Cambria Math" panose="02040503050406030204" pitchFamily="18" charset="0"/>
                </a:endParaRPr>
              </a:p>
              <a:p>
                <a:pPr lvl="2" algn="ctr"/>
                <a14:m>
                  <m:oMath xmlns:m="http://schemas.openxmlformats.org/officeDocument/2006/math">
                    <m:sSup>
                      <m:sSup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p>
                        <m:r>
                          <a:rPr lang="en-IN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  <m:r>
                      <a:rPr lang="en-IN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IN">
                        <a:latin typeface="Cambria Math" panose="02040503050406030204" pitchFamily="18" charset="0"/>
                      </a:rPr>
                      <m:t>diag</m:t>
                    </m:r>
                    <m:d>
                      <m:d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IN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IN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p>
                        </m:sSubSup>
                        <m:r>
                          <a:rPr lang="en-IN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IN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IN">
                            <a:latin typeface="Cambria Math" panose="02040503050406030204" pitchFamily="18" charset="0"/>
                          </a:rPr>
                          <m:t>…,</m:t>
                        </m:r>
                        <m:sSubSup>
                          <m:sSubSupPr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IN"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b>
                          <m:sup>
                            <m:r>
                              <a:rPr lang="en-IN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p>
                        </m:sSubSup>
                      </m:e>
                    </m:d>
                  </m:oMath>
                </a14:m>
                <a:r>
                  <a:rPr lang="en-IN" dirty="0"/>
                  <a:t> where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IN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IN" i="1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bSup>
                    <m:r>
                      <a:rPr lang="en-IN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IN" i="1">
                            <a:latin typeface="Cambria Math" panose="02040503050406030204" pitchFamily="18" charset="0"/>
                          </a:rPr>
                          <m:t>𝜖</m:t>
                        </m:r>
                        <m:r>
                          <a:rPr lang="en-IN" i="1">
                            <a:latin typeface="Cambria Math" panose="02040503050406030204" pitchFamily="18" charset="0"/>
                          </a:rPr>
                          <m:t>+</m:t>
                        </m:r>
                        <m:nary>
                          <m:naryPr>
                            <m:chr m:val="∑"/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𝜏</m:t>
                            </m:r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p>
                          <m:e>
                            <m:sSup>
                              <m:sSupPr>
                                <m:ctrlPr>
                                  <a:rPr lang="en-IN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IN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Sup>
                                      <m:sSubSupPr>
                                        <m:ctrlPr>
                                          <a:rPr lang="en-IN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IN" b="1">
                                            <a:latin typeface="Cambria Math" panose="02040503050406030204" pitchFamily="18" charset="0"/>
                                          </a:rPr>
                                          <m:t>𝐠</m:t>
                                        </m:r>
                                      </m:e>
                                      <m:sub>
                                        <m:r>
                                          <a:rPr lang="en-IN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  <m:sup>
                                        <m:r>
                                          <a:rPr lang="en-IN" i="1">
                                            <a:latin typeface="Cambria Math" panose="02040503050406030204" pitchFamily="18" charset="0"/>
                                          </a:rPr>
                                          <m:t>𝜏</m:t>
                                        </m:r>
                                      </m:sup>
                                    </m:sSubSup>
                                  </m:e>
                                </m:d>
                              </m:e>
                              <m:sup>
                                <m:r>
                                  <a:rPr lang="en-IN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nary>
                      </m:e>
                    </m:rad>
                  </m:oMath>
                </a14:m>
                <a:endParaRPr lang="en-IN" dirty="0"/>
              </a:p>
              <a:p>
                <a:pPr lvl="2"/>
                <a:r>
                  <a:rPr lang="en-IN" dirty="0"/>
                  <a:t>If a coordinate got very vigorous updates in the past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IN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𝜏</m:t>
                            </m:r>
                          </m:sup>
                        </m:sSubSup>
                      </m:e>
                    </m:d>
                    <m:r>
                      <a:rPr lang="en-IN" b="0" i="1" smtClean="0">
                        <a:latin typeface="Cambria Math" panose="02040503050406030204" pitchFamily="18" charset="0"/>
                      </a:rPr>
                      <m:t>≫0</m:t>
                    </m:r>
                  </m:oMath>
                </a14:m>
                <a:r>
                  <a:rPr lang="en-IN" dirty="0"/>
                  <a:t>, mellow its future updates</a:t>
                </a:r>
              </a:p>
              <a:p>
                <a:pPr lvl="2"/>
                <a:r>
                  <a:rPr lang="en-IN" dirty="0"/>
                  <a:t>Reduces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>
                            <a:latin typeface="Cambria Math" panose="02040503050406030204" pitchFamily="18" charset="0"/>
                          </a:rPr>
                          <m:t>𝜂</m:t>
                        </m:r>
                      </m:e>
                      <m:sub>
                        <m:r>
                          <a:rPr lang="en-IN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IN">
                        <a:latin typeface="Cambria Math" panose="02040503050406030204" pitchFamily="18" charset="0"/>
                      </a:rPr>
                      <m:t>≈</m:t>
                    </m:r>
                    <m:r>
                      <a:rPr lang="en-IN">
                        <a:latin typeface="Cambria Math" panose="02040503050406030204" pitchFamily="18" charset="0"/>
                      </a:rPr>
                      <m:t>𝜂</m:t>
                    </m:r>
                    <m:r>
                      <a:rPr lang="en-IN">
                        <a:latin typeface="Cambria Math" panose="02040503050406030204" pitchFamily="18" charset="0"/>
                      </a:rPr>
                      <m:t>/</m:t>
                    </m:r>
                    <m:r>
                      <a:rPr lang="en-IN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 if </a:t>
                </a:r>
                <a:r>
                  <a:rPr lang="en-IN" dirty="0"/>
                  <a:t>all coordinates got roughly similar gradients in the past since then we would have had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IN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IN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bSup>
                    <m:r>
                      <a:rPr lang="en-IN">
                        <a:latin typeface="Cambria Math" panose="02040503050406030204" pitchFamily="18" charset="0"/>
                      </a:rPr>
                      <m:t>≈</m:t>
                    </m:r>
                    <m:r>
                      <a:rPr lang="en-IN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𝒪</m:t>
                    </m:r>
                    <m:d>
                      <m:dPr>
                        <m:ctrlPr>
                          <a:rPr lang="en-I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d>
                  </m:oMath>
                </a14:m>
                <a:endParaRPr lang="en-US" dirty="0"/>
              </a:p>
              <a:p>
                <a:pPr lvl="2"/>
                <a:r>
                  <a:rPr lang="en-IN" dirty="0"/>
                  <a:t>If some coordinate is static, not getting updated at all i.e.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IN" b="1" i="0">
                            <a:latin typeface="Cambria Math" panose="02040503050406030204" pitchFamily="18" charset="0"/>
                          </a:rPr>
                          <m:t>𝐠</m:t>
                        </m:r>
                      </m:e>
                      <m:sub>
                        <m:r>
                          <a:rPr lang="en-IN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IN">
                            <a:latin typeface="Cambria Math" panose="02040503050406030204" pitchFamily="18" charset="0"/>
                          </a:rPr>
                          <m:t>𝜏</m:t>
                        </m:r>
                      </m:sup>
                    </m:sSubSup>
                    <m:r>
                      <a:rPr lang="en-IN">
                        <a:latin typeface="Cambria Math" panose="02040503050406030204" pitchFamily="18" charset="0"/>
                      </a:rPr>
                      <m:t>≡0</m:t>
                    </m:r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IN">
                        <a:latin typeface="Cambria Math" panose="02040503050406030204" pitchFamily="18" charset="0"/>
                      </a:rPr>
                      <m:t>𝜏</m:t>
                    </m:r>
                  </m:oMath>
                </a14:m>
                <a:r>
                  <a:rPr lang="en-US" dirty="0"/>
                  <a:t>, then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IN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IN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bSup>
                    <m:r>
                      <a:rPr lang="en-IN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IN"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</m:rad>
                  </m:oMath>
                </a14:m>
                <a:r>
                  <a:rPr lang="en-US" dirty="0"/>
                  <a:t> to prevent a divide-by-zero error when we take inverse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p>
                        <m:r>
                          <a:rPr lang="en-IN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endParaRPr lang="en-US" dirty="0"/>
              </a:p>
              <a:p>
                <a:pPr lvl="2"/>
                <a:endParaRPr lang="en-IN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3353" y="1111624"/>
                <a:ext cx="11938645" cy="5746376"/>
              </a:xfrm>
              <a:blipFill>
                <a:blip r:embed="rId2"/>
                <a:stretch>
                  <a:fillRect l="-562" t="-2545" r="-1379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B8E69-23A9-4619-9CFE-E27BFD8A78F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632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Adaptive Learning Rates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53353" y="1111624"/>
                <a:ext cx="11938645" cy="5746376"/>
              </a:xfrm>
            </p:spPr>
            <p:txBody>
              <a:bodyPr>
                <a:normAutofit/>
              </a:bodyPr>
              <a:lstStyle/>
              <a:p>
                <a:r>
                  <a:rPr lang="en-IN" b="1" dirty="0">
                    <a:solidFill>
                      <a:schemeClr val="bg1"/>
                    </a:solidFill>
                  </a:rPr>
                  <a:t>RMSProp</a:t>
                </a:r>
                <a:r>
                  <a:rPr lang="en-IN" dirty="0">
                    <a:solidFill>
                      <a:schemeClr val="bg1"/>
                    </a:solidFill>
                  </a:rPr>
                  <a:t> (Hinton 2012) – apply momentum idea to </a:t>
                </a:r>
                <a:r>
                  <a:rPr lang="en-IN" dirty="0" err="1">
                    <a:solidFill>
                      <a:schemeClr val="bg1"/>
                    </a:solidFill>
                  </a:rPr>
                  <a:t>Adagrad</a:t>
                </a:r>
                <a:endParaRPr lang="en-IN" b="0" i="1" dirty="0">
                  <a:solidFill>
                    <a:schemeClr val="bg1"/>
                  </a:solidFill>
                  <a:latin typeface="Cambria Math" panose="02040503050406030204" pitchFamily="18" charset="0"/>
                </a:endParaRPr>
              </a:p>
              <a:p>
                <a:pPr lvl="2"/>
                <a14:m>
                  <m:oMath xmlns:m="http://schemas.openxmlformats.org/officeDocument/2006/math">
                    <m:sSubSup>
                      <m:sSubSupPr>
                        <m:ctrlPr>
                          <a:rPr lang="en-IN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IN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IN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bSup>
                    <m:r>
                      <a:rPr lang="en-IN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IN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IN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IN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bSup>
                    <m:r>
                      <a:rPr lang="en-IN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IN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bSup>
                          <m:sSubSupPr>
                            <m:ctrlPr>
                              <a:rPr lang="en-IN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IN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𝜖</m:t>
                            </m:r>
                            <m:r>
                              <a:rPr lang="en-IN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IN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IN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IN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p>
                        </m:sSubSup>
                      </m:e>
                    </m:rad>
                  </m:oMath>
                </a14:m>
                <a:r>
                  <a:rPr lang="en-IN" dirty="0">
                    <a:solidFill>
                      <a:schemeClr val="bg1"/>
                    </a:solidFill>
                  </a:rPr>
                  <a:t> where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IN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IN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IN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IN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bSup>
                    <m:r>
                      <a:rPr lang="en-IN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IN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𝛾</m:t>
                    </m:r>
                    <m:r>
                      <a:rPr lang="en-IN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⋅</m:t>
                    </m:r>
                    <m:sSubSup>
                      <m:sSubSupPr>
                        <m:ctrlPr>
                          <a:rPr lang="en-IN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IN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IN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IN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IN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bSup>
                    <m:r>
                      <a:rPr lang="en-IN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IN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IN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</m:d>
                    <m:r>
                      <a:rPr lang="en-IN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IN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IN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IN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IN" b="1" i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𝐠</m:t>
                                </m:r>
                              </m:e>
                              <m:sub>
                                <m:r>
                                  <a:rPr lang="en-IN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  <m:sup>
                                <m:r>
                                  <a:rPr lang="en-IN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p>
                            </m:sSubSup>
                          </m:e>
                        </m:d>
                      </m:e>
                      <m:sup>
                        <m:r>
                          <a:rPr lang="en-IN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IN" dirty="0">
                  <a:solidFill>
                    <a:schemeClr val="bg1"/>
                  </a:solidFill>
                </a:endParaRPr>
              </a:p>
              <a:p>
                <a:pPr lvl="2"/>
                <a:r>
                  <a:rPr lang="en-IN" dirty="0" err="1">
                    <a:solidFill>
                      <a:schemeClr val="bg1"/>
                    </a:solidFill>
                  </a:rPr>
                  <a:t>Adagrad</a:t>
                </a:r>
                <a:r>
                  <a:rPr lang="en-IN" dirty="0">
                    <a:solidFill>
                      <a:schemeClr val="bg1"/>
                    </a:solidFill>
                  </a:rPr>
                  <a:t> sometimes forces step sizes to go down too much – this avoids that</a:t>
                </a:r>
              </a:p>
              <a:p>
                <a:pPr>
                  <a:lnSpc>
                    <a:spcPct val="100000"/>
                  </a:lnSpc>
                </a:pPr>
                <a:r>
                  <a:rPr lang="en-IN" b="1" dirty="0">
                    <a:solidFill>
                      <a:schemeClr val="bg1"/>
                    </a:solidFill>
                    <a:latin typeface="+mj-lt"/>
                  </a:rPr>
                  <a:t>Adam</a:t>
                </a:r>
                <a:r>
                  <a:rPr lang="en-IN" dirty="0">
                    <a:solidFill>
                      <a:schemeClr val="bg1"/>
                    </a:solidFill>
                    <a:latin typeface="+mj-lt"/>
                  </a:rPr>
                  <a:t> (</a:t>
                </a:r>
                <a:r>
                  <a:rPr lang="en-IN" dirty="0" err="1">
                    <a:solidFill>
                      <a:schemeClr val="bg1"/>
                    </a:solidFill>
                    <a:latin typeface="+mj-lt"/>
                  </a:rPr>
                  <a:t>Kingma</a:t>
                </a:r>
                <a:r>
                  <a:rPr lang="en-IN" dirty="0">
                    <a:solidFill>
                      <a:schemeClr val="bg1"/>
                    </a:solidFill>
                    <a:latin typeface="+mj-lt"/>
                  </a:rPr>
                  <a:t> and Ba 2014) – combine NAG and RMS-Prop</a:t>
                </a:r>
              </a:p>
              <a:p>
                <a:pPr lvl="2">
                  <a:lnSpc>
                    <a:spcPct val="100000"/>
                  </a:lnSpc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IN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b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𝐠</m:t>
                        </m:r>
                      </m:e>
                      <m:sup>
                        <m:r>
                          <a:rPr lang="en-IN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  <m:r>
                      <a:rPr lang="en-IN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IN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IN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IN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𝐾</m:t>
                                </m:r>
                              </m:e>
                              <m:sup>
                                <m:r>
                                  <a:rPr lang="en-IN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IN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sSup>
                      <m:sSupPr>
                        <m:ctrlPr>
                          <a:rPr lang="en-IN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b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𝐮</m:t>
                        </m:r>
                      </m:e>
                      <m:sup>
                        <m:r>
                          <a:rPr lang="en-IN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r>
                  <a:rPr lang="en-IN" i="1" dirty="0">
                    <a:solidFill>
                      <a:schemeClr val="bg1"/>
                    </a:solidFill>
                    <a:latin typeface="Cambria Math" panose="02040503050406030204" pitchFamily="18" charset="0"/>
                  </a:rPr>
                  <a:t> </a:t>
                </a:r>
                <a:r>
                  <a:rPr lang="en-IN" dirty="0">
                    <a:solidFill>
                      <a:schemeClr val="bg1"/>
                    </a:solidFill>
                  </a:rPr>
                  <a:t>where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p>
                        <m:r>
                          <a:rPr lang="en-IN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  <m:r>
                      <a:rPr lang="en-IN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IN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diag</m:t>
                    </m:r>
                    <m:d>
                      <m:dPr>
                        <m:ctrlPr>
                          <a:rPr lang="en-IN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IN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IN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IN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p>
                        </m:sSubSup>
                        <m:r>
                          <a:rPr lang="en-IN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,…,</m:t>
                        </m:r>
                        <m:sSubSup>
                          <m:sSubSupPr>
                            <m:ctrlPr>
                              <a:rPr lang="en-IN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IN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b>
                          <m:sup>
                            <m:r>
                              <a:rPr lang="en-IN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p>
                        </m:sSubSup>
                      </m:e>
                    </m:d>
                  </m:oMath>
                </a14:m>
                <a:r>
                  <a:rPr lang="en-IN" dirty="0">
                    <a:solidFill>
                      <a:schemeClr val="bg1"/>
                    </a:solidFill>
                  </a:rPr>
                  <a:t>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IN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IN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IN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bSup>
                    <m:r>
                      <a:rPr lang="en-IN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IN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bSup>
                          <m:sSubSupPr>
                            <m:ctrlPr>
                              <a:rPr lang="en-IN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IN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IN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IN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p>
                        </m:sSubSup>
                      </m:e>
                    </m:rad>
                    <m:r>
                      <a:rPr lang="en-IN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IN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IN" dirty="0">
                    <a:solidFill>
                      <a:schemeClr val="bg1"/>
                    </a:solidFill>
                  </a:rPr>
                  <a:t>, and</a:t>
                </a:r>
                <a:br>
                  <a:rPr lang="en-IN" dirty="0">
                    <a:solidFill>
                      <a:schemeClr val="bg1"/>
                    </a:solidFill>
                  </a:rPr>
                </a:br>
                <a14:m>
                  <m:oMath xmlns:m="http://schemas.openxmlformats.org/officeDocument/2006/math">
                    <m:sSup>
                      <m:sSupPr>
                        <m:ctrlPr>
                          <a:rPr lang="en-IN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b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𝐮</m:t>
                        </m:r>
                      </m:e>
                      <m:sup>
                        <m:r>
                          <a:rPr lang="en-IN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  <m:r>
                      <a:rPr lang="en-IN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IN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en-IN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IN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IN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b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𝐮</m:t>
                        </m:r>
                      </m:e>
                      <m:sup>
                        <m:r>
                          <a:rPr lang="en-IN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IN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IN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IN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1−</m:t>
                        </m:r>
                        <m:sSub>
                          <m:sSubPr>
                            <m:ctrlPr>
                              <a:rPr lang="en-IN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𝛾</m:t>
                            </m:r>
                          </m:e>
                          <m:sub>
                            <m:r>
                              <a:rPr lang="en-IN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IN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IN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b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𝐠</m:t>
                        </m:r>
                      </m:e>
                      <m:sup>
                        <m:r>
                          <a:rPr lang="en-IN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br>
                  <a:rPr lang="en-IN" dirty="0">
                    <a:solidFill>
                      <a:schemeClr val="bg1"/>
                    </a:solidFill>
                  </a:rPr>
                </a:br>
                <a14:m>
                  <m:oMath xmlns:m="http://schemas.openxmlformats.org/officeDocument/2006/math">
                    <m:sSubSup>
                      <m:sSubSupPr>
                        <m:ctrlPr>
                          <a:rPr lang="en-IN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IN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IN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IN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bSup>
                    <m:r>
                      <a:rPr lang="en-IN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IN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en-IN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IN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⋅</m:t>
                    </m:r>
                    <m:sSubSup>
                      <m:sSubSupPr>
                        <m:ctrlPr>
                          <a:rPr lang="en-IN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IN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IN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IN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IN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bSup>
                    <m:r>
                      <a:rPr lang="en-IN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IN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1−</m:t>
                        </m:r>
                        <m:sSub>
                          <m:sSubPr>
                            <m:ctrlPr>
                              <a:rPr lang="en-IN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𝛾</m:t>
                            </m:r>
                          </m:e>
                          <m:sub>
                            <m:r>
                              <a:rPr lang="en-IN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IN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IN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IN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IN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IN" b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𝐠</m:t>
                                </m:r>
                              </m:e>
                              <m:sub>
                                <m:r>
                                  <a:rPr lang="en-IN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  <m:sup>
                                <m:r>
                                  <a:rPr lang="en-IN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p>
                            </m:sSubSup>
                          </m:e>
                        </m:d>
                      </m:e>
                      <m:sup>
                        <m:r>
                          <a:rPr lang="en-IN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>
                  <a:solidFill>
                    <a:schemeClr val="bg1"/>
                  </a:solidFill>
                </a:endParaRPr>
              </a:p>
              <a:p>
                <a:pPr lvl="2"/>
                <a:r>
                  <a:rPr lang="en-IN" dirty="0">
                    <a:solidFill>
                      <a:schemeClr val="bg1"/>
                    </a:solidFill>
                  </a:rPr>
                  <a:t>Also does some </a:t>
                </a:r>
                <a:r>
                  <a:rPr lang="en-IN" i="1" dirty="0">
                    <a:solidFill>
                      <a:schemeClr val="bg1"/>
                    </a:solidFill>
                  </a:rPr>
                  <a:t>bias corrections</a:t>
                </a:r>
                <a:r>
                  <a:rPr lang="en-IN" dirty="0">
                    <a:solidFill>
                      <a:schemeClr val="bg1"/>
                    </a:solidFill>
                  </a:rPr>
                  <a:t> (reweighting) 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p>
                        <m:r>
                          <a:rPr lang="en-IN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r>
                  <a:rPr lang="en-IN" dirty="0">
                    <a:solidFill>
                      <a:schemeClr val="bg1"/>
                    </a:solidFill>
                  </a:rPr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b="1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𝐮</m:t>
                        </m:r>
                      </m:e>
                      <m:sup>
                        <m:r>
                          <a:rPr lang="en-IN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r>
                  <a:rPr lang="en-IN" dirty="0">
                    <a:solidFill>
                      <a:schemeClr val="bg1"/>
                    </a:solidFill>
                  </a:rPr>
                  <a:t> (not shown above)</a:t>
                </a:r>
              </a:p>
              <a:p>
                <a:r>
                  <a:rPr lang="en-IN" dirty="0">
                    <a:solidFill>
                      <a:schemeClr val="bg1"/>
                    </a:solidFill>
                  </a:rPr>
                  <a:t>All these methods are readily available in libraries like </a:t>
                </a:r>
                <a:r>
                  <a:rPr lang="en-IN" dirty="0" err="1">
                    <a:solidFill>
                      <a:schemeClr val="bg1"/>
                    </a:solidFill>
                  </a:rPr>
                  <a:t>PyTorch</a:t>
                </a:r>
                <a:r>
                  <a:rPr lang="en-IN" dirty="0">
                    <a:solidFill>
                      <a:schemeClr val="bg1"/>
                    </a:solidFill>
                  </a:rPr>
                  <a:t>, TF </a:t>
                </a:r>
                <a:r>
                  <a:rPr lang="en-IN" dirty="0" err="1">
                    <a:solidFill>
                      <a:schemeClr val="bg1"/>
                    </a:solidFill>
                  </a:rPr>
                  <a:t>etc</a:t>
                </a:r>
                <a:endParaRPr lang="en-IN" dirty="0">
                  <a:solidFill>
                    <a:schemeClr val="bg1"/>
                  </a:solidFill>
                </a:endParaRPr>
              </a:p>
              <a:p>
                <a:endParaRPr lang="en-IN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3353" y="1111624"/>
                <a:ext cx="11938645" cy="5746376"/>
              </a:xfrm>
              <a:blipFill>
                <a:blip r:embed="rId2"/>
                <a:stretch>
                  <a:fillRect l="-562" t="-2545" r="-81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B8E69-23A9-4619-9CFE-E27BFD8A78F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489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How to prevent overfitting?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53353" y="1111624"/>
                <a:ext cx="11938645" cy="5746376"/>
              </a:xfrm>
            </p:spPr>
            <p:txBody>
              <a:bodyPr/>
              <a:lstStyle/>
              <a:p>
                <a:r>
                  <a:rPr lang="en-IN" b="1" dirty="0"/>
                  <a:t>Method 1</a:t>
                </a:r>
                <a:r>
                  <a:rPr lang="en-IN" dirty="0"/>
                  <a:t>: Regularize the weights</a:t>
                </a:r>
              </a:p>
              <a:p>
                <a:pPr lvl="2"/>
                <a:r>
                  <a:rPr lang="en-IN" b="1" dirty="0"/>
                  <a:t>1.1</a:t>
                </a:r>
                <a:r>
                  <a:rPr lang="en-IN" dirty="0"/>
                  <a:t>: add an explicit regularization term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IN">
                            <a:latin typeface="Cambria Math" panose="02040503050406030204" pitchFamily="18" charset="0"/>
                          </a:rPr>
                          <m:t>arg</m:t>
                        </m:r>
                      </m:fName>
                      <m:e>
                        <m:func>
                          <m:funcPr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limLow>
                              <m:limLowPr>
                                <m:ctrlPr>
                                  <a:rPr lang="en-IN" i="1">
                                    <a:latin typeface="Cambria Math" panose="02040503050406030204" pitchFamily="18" charset="0"/>
                                  </a:rPr>
                                </m:ctrlPr>
                              </m:limLowPr>
                              <m:e>
                                <m:r>
                                  <m:rPr>
                                    <m:sty m:val="p"/>
                                  </m:rPr>
                                  <a:rPr lang="en-IN">
                                    <a:latin typeface="Cambria Math" panose="02040503050406030204" pitchFamily="18" charset="0"/>
                                  </a:rPr>
                                  <m:t>min</m:t>
                                </m:r>
                              </m:e>
                              <m:lim>
                                <m:r>
                                  <a:rPr lang="en-US" b="1">
                                    <a:latin typeface="Cambria Math" panose="02040503050406030204" pitchFamily="18" charset="0"/>
                                  </a:rPr>
                                  <m:t>𝛉</m:t>
                                </m:r>
                                <m:r>
                                  <a:rPr lang="en-IN">
                                    <a:latin typeface="Cambria Math" panose="02040503050406030204" pitchFamily="18" charset="0"/>
                                  </a:rPr>
                                  <m:t>∈</m:t>
                                </m:r>
                                <m:sSup>
                                  <m:sSupPr>
                                    <m:ctrlPr>
                                      <a:rPr lang="en-IN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IN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ℝ</m:t>
                                    </m:r>
                                  </m:e>
                                  <m:sup>
                                    <m:r>
                                      <a:rPr lang="en-IN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𝑑</m:t>
                                    </m:r>
                                  </m:sup>
                                </m:sSup>
                              </m:lim>
                            </m:limLow>
                          </m:fName>
                          <m:e>
                            <m:r>
                              <a:rPr lang="en-IN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ℒ</m:t>
                            </m:r>
                            <m:d>
                              <m:dPr>
                                <m:ctrlPr>
                                  <a:rPr lang="en-IN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1">
                                    <a:latin typeface="Cambria Math" panose="02040503050406030204" pitchFamily="18" charset="0"/>
                                  </a:rPr>
                                  <m:t>𝛉</m:t>
                                </m:r>
                              </m:e>
                            </m:d>
                          </m:e>
                        </m:func>
                      </m:e>
                    </m:func>
                    <m:r>
                      <a:rPr lang="en-IN">
                        <a:latin typeface="Cambria Math" panose="02040503050406030204" pitchFamily="18" charset="0"/>
                      </a:rPr>
                      <m:t>+</m:t>
                    </m:r>
                    <m:r>
                      <a:rPr lang="en-IN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IN">
                        <a:latin typeface="Cambria Math" panose="02040503050406030204" pitchFamily="18" charset="0"/>
                      </a:rPr>
                      <m:t>⋅</m:t>
                    </m:r>
                    <m:sSubSup>
                      <m:sSubSup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>
                                <a:latin typeface="Cambria Math" panose="02040503050406030204" pitchFamily="18" charset="0"/>
                              </a:rPr>
                              <m:t>𝛉</m:t>
                            </m:r>
                          </m:e>
                        </m:d>
                      </m:e>
                      <m:sub>
                        <m:r>
                          <a:rPr lang="en-IN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IN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endParaRPr lang="en-IN" dirty="0"/>
              </a:p>
              <a:p>
                <a:pPr lvl="2"/>
                <a:r>
                  <a:rPr lang="en-IN" b="1" dirty="0"/>
                  <a:t>1.2</a:t>
                </a:r>
                <a:r>
                  <a:rPr lang="en-IN" dirty="0"/>
                  <a:t>: don’t allow any weight to get big (clip them)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IN">
                            <a:latin typeface="Cambria Math" panose="02040503050406030204" pitchFamily="18" charset="0"/>
                          </a:rPr>
                          <m:t>arg</m:t>
                        </m:r>
                      </m:fName>
                      <m:e>
                        <m:func>
                          <m:funcPr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limLow>
                              <m:limLowPr>
                                <m:ctrlPr>
                                  <a:rPr lang="en-IN" i="1">
                                    <a:latin typeface="Cambria Math" panose="02040503050406030204" pitchFamily="18" charset="0"/>
                                  </a:rPr>
                                </m:ctrlPr>
                              </m:limLowPr>
                              <m:e>
                                <m:r>
                                  <m:rPr>
                                    <m:sty m:val="p"/>
                                  </m:rPr>
                                  <a:rPr lang="en-IN">
                                    <a:latin typeface="Cambria Math" panose="02040503050406030204" pitchFamily="18" charset="0"/>
                                  </a:rPr>
                                  <m:t>min</m:t>
                                </m:r>
                              </m:e>
                              <m:lim>
                                <m:sSub>
                                  <m:sSubPr>
                                    <m:ctrlPr>
                                      <a:rPr lang="en-IN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d>
                                      <m:dPr>
                                        <m:begChr m:val="‖"/>
                                        <m:endChr m:val="‖"/>
                                        <m:ctrlPr>
                                          <a:rPr lang="en-IN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1">
                                            <a:latin typeface="Cambria Math" panose="02040503050406030204" pitchFamily="18" charset="0"/>
                                          </a:rPr>
                                          <m:t>𝛉</m:t>
                                        </m:r>
                                      </m:e>
                                    </m:d>
                                  </m:e>
                                  <m:sub>
                                    <m:r>
                                      <a:rPr lang="en-IN">
                                        <a:latin typeface="Cambria Math" panose="02040503050406030204" pitchFamily="18" charset="0"/>
                                      </a:rPr>
                                      <m:t>∞</m:t>
                                    </m:r>
                                  </m:sub>
                                </m:sSub>
                                <m:r>
                                  <a:rPr lang="en-IN">
                                    <a:latin typeface="Cambria Math" panose="02040503050406030204" pitchFamily="18" charset="0"/>
                                  </a:rPr>
                                  <m:t>&lt;</m:t>
                                </m:r>
                                <m:r>
                                  <a:rPr lang="en-IN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lim>
                            </m:limLow>
                          </m:fName>
                          <m:e>
                            <m:r>
                              <a:rPr lang="en-IN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ℒ</m:t>
                            </m:r>
                            <m:d>
                              <m:dPr>
                                <m:ctrlPr>
                                  <a:rPr lang="en-IN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1">
                                    <a:latin typeface="Cambria Math" panose="02040503050406030204" pitchFamily="18" charset="0"/>
                                  </a:rPr>
                                  <m:t>𝛉</m:t>
                                </m:r>
                              </m:e>
                            </m:d>
                          </m:e>
                        </m:func>
                      </m:e>
                    </m:func>
                  </m:oMath>
                </a14:m>
                <a:endParaRPr lang="en-IN" dirty="0"/>
              </a:p>
              <a:p>
                <a:pPr lvl="2"/>
                <a:r>
                  <a:rPr lang="en-IN" dirty="0"/>
                  <a:t>Most libraries implement these strategies themselves e.g. weight clipping</a:t>
                </a:r>
              </a:p>
              <a:p>
                <a:pPr lvl="2"/>
                <a:r>
                  <a:rPr lang="en-IN" dirty="0"/>
                  <a:t>Sometimes even gradient coordinates are clipped to stabilize training</a:t>
                </a:r>
              </a:p>
              <a:p>
                <a:r>
                  <a:rPr lang="en-IN" b="1" dirty="0"/>
                  <a:t>Method 2</a:t>
                </a:r>
                <a:r>
                  <a:rPr lang="en-IN" dirty="0"/>
                  <a:t>: Deliberately inject noise into the labels</a:t>
                </a:r>
              </a:p>
              <a:p>
                <a:pPr lvl="2"/>
                <a:r>
                  <a:rPr lang="en-IN" dirty="0"/>
                  <a:t>For binary classification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IN" i="1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  <m:r>
                      <a:rPr lang="en-IN" i="1">
                        <a:latin typeface="Cambria Math" panose="02040503050406030204" pitchFamily="18" charset="0"/>
                      </a:rPr>
                      <m:t>=0→</m:t>
                    </m:r>
                    <m:sSup>
                      <m:sSup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IN" i="1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  <m:r>
                      <a:rPr lang="en-IN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IN" i="1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IN" dirty="0"/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IN" i="1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  <m:r>
                      <a:rPr lang="en-IN" i="1">
                        <a:latin typeface="Cambria Math" panose="02040503050406030204" pitchFamily="18" charset="0"/>
                      </a:rPr>
                      <m:t>=1→</m:t>
                    </m:r>
                    <m:sSup>
                      <m:sSup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IN" i="1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  <m:r>
                      <a:rPr lang="en-IN" i="1">
                        <a:latin typeface="Cambria Math" panose="02040503050406030204" pitchFamily="18" charset="0"/>
                      </a:rPr>
                      <m:t>=1−</m:t>
                    </m:r>
                    <m:r>
                      <a:rPr lang="en-IN" i="1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endParaRPr lang="en-IN" dirty="0"/>
              </a:p>
              <a:p>
                <a:pPr lvl="2"/>
                <a:r>
                  <a:rPr lang="en-IN" dirty="0"/>
                  <a:t>For regression problems,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IN" i="1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  <m:r>
                      <a:rPr lang="en-IN" i="1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IN" i="1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  <m:r>
                      <a:rPr lang="en-IN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i="1"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  <m:sup>
                        <m:r>
                          <a:rPr lang="en-IN" i="1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</m:oMath>
                </a14:m>
                <a:r>
                  <a:rPr lang="en-IN" dirty="0"/>
                  <a:t>, where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i="1"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  <m:sup>
                        <m:r>
                          <a:rPr lang="en-IN" i="1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  <m:r>
                      <a:rPr lang="en-IN" i="1">
                        <a:latin typeface="Cambria Math" panose="02040503050406030204" pitchFamily="18" charset="0"/>
                      </a:rPr>
                      <m:t>∼</m:t>
                    </m:r>
                    <m:r>
                      <a:rPr lang="en-I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𝒩</m:t>
                    </m:r>
                    <m:d>
                      <m:dPr>
                        <m:ctrlP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0,</m:t>
                        </m:r>
                        <m:sSup>
                          <m:sSupPr>
                            <m:ctrlPr>
                              <a:rPr lang="en-I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en-I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endParaRPr lang="en-IN" dirty="0"/>
              </a:p>
              <a:p>
                <a:pPr lvl="2"/>
                <a:r>
                  <a:rPr lang="en-IN" dirty="0"/>
                  <a:t>Unlikely that a NN with limited # of nodes would be able to memorize noise</a:t>
                </a:r>
              </a:p>
              <a:p>
                <a:pPr lvl="2"/>
                <a:r>
                  <a:rPr lang="en-IN" dirty="0"/>
                  <a:t>For NN setting these are just heuristics but when applied to nicer settings (e.g. linear models), label noise can be shown to be equivalent to regularization</a:t>
                </a:r>
              </a:p>
              <a:p>
                <a:pPr lvl="2"/>
                <a:endParaRPr lang="en-IN" dirty="0"/>
              </a:p>
              <a:p>
                <a:endParaRPr lang="en-IN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3353" y="1111624"/>
                <a:ext cx="11938645" cy="5746376"/>
              </a:xfrm>
              <a:blipFill>
                <a:blip r:embed="rId2"/>
                <a:stretch>
                  <a:fillRect l="-562" t="-254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B8E69-23A9-4619-9CFE-E27BFD8A78F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312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How to prevent overfitting?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53354" y="1111624"/>
                <a:ext cx="11600328" cy="5746376"/>
              </a:xfrm>
            </p:spPr>
            <p:txBody>
              <a:bodyPr>
                <a:normAutofit/>
              </a:bodyPr>
              <a:lstStyle/>
              <a:p>
                <a:r>
                  <a:rPr lang="en-IN" b="1" dirty="0"/>
                  <a:t>Method 3</a:t>
                </a:r>
                <a:r>
                  <a:rPr lang="en-IN" dirty="0"/>
                  <a:t>: Learn Sparse Models</a:t>
                </a:r>
              </a:p>
              <a:p>
                <a:pPr lvl="2"/>
                <a:r>
                  <a:rPr lang="en-IN" b="1" dirty="0"/>
                  <a:t>3.1</a:t>
                </a:r>
                <a:r>
                  <a:rPr lang="en-IN" dirty="0"/>
                  <a:t> Learn a NN that has sparse (instead of dense) connections b/w layers</a:t>
                </a:r>
              </a:p>
              <a:p>
                <a:pPr lvl="3"/>
                <a:r>
                  <a:rPr lang="en-IN" dirty="0"/>
                  <a:t>See </a:t>
                </a:r>
                <a:r>
                  <a:rPr lang="en-IN" dirty="0" err="1"/>
                  <a:t>Frankle-Carbin</a:t>
                </a:r>
                <a:r>
                  <a:rPr lang="en-IN" dirty="0"/>
                  <a:t> (ICLR 2019) – The Lottery Ticket Hypothesis</a:t>
                </a:r>
              </a:p>
              <a:p>
                <a:pPr lvl="2"/>
                <a:r>
                  <a:rPr lang="en-IN" b="1" dirty="0"/>
                  <a:t>3.2</a:t>
                </a:r>
                <a:r>
                  <a:rPr lang="en-IN" dirty="0"/>
                  <a:t> </a:t>
                </a:r>
                <a:r>
                  <a:rPr lang="en-IN" b="1" dirty="0"/>
                  <a:t>Parameter sharing</a:t>
                </a:r>
                <a:r>
                  <a:rPr lang="en-IN" dirty="0"/>
                  <a:t>: force some of the weights to take the same value by adding constraints of the form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1" i="0">
                            <a:latin typeface="Cambria Math" panose="02040503050406030204" pitchFamily="18" charset="0"/>
                          </a:rPr>
                          <m:t>𝐰</m:t>
                        </m:r>
                      </m:e>
                      <m:sub>
                        <m:r>
                          <a:rPr lang="en-IN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IN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1" i="0">
                            <a:latin typeface="Cambria Math" panose="02040503050406030204" pitchFamily="18" charset="0"/>
                          </a:rPr>
                          <m:t>𝐰</m:t>
                        </m:r>
                      </m:e>
                      <m:sub>
                        <m:r>
                          <a:rPr lang="en-IN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endParaRPr lang="en-IN" dirty="0"/>
              </a:p>
              <a:p>
                <a:pPr lvl="3"/>
                <a:r>
                  <a:rPr lang="en-IN" dirty="0"/>
                  <a:t>Convolutional NN do this implicitly and are very successful</a:t>
                </a:r>
              </a:p>
              <a:p>
                <a:pPr lvl="2"/>
                <a:r>
                  <a:rPr lang="en-IN" b="1" dirty="0"/>
                  <a:t>3.3 Dropout</a:t>
                </a:r>
                <a:r>
                  <a:rPr lang="en-IN" dirty="0"/>
                  <a:t>: </a:t>
                </a:r>
                <a:r>
                  <a:rPr lang="en-US" dirty="0"/>
                  <a:t>Implicitly trains on multiple sparse networks in parallel</a:t>
                </a:r>
              </a:p>
              <a:p>
                <a:pPr lvl="3"/>
                <a:r>
                  <a:rPr lang="en-US" dirty="0"/>
                  <a:t>While executing a GD update, randomly remove edges or entire nodes from network so they do not get updated in that iteration. Put them back in after update is over</a:t>
                </a:r>
              </a:p>
              <a:p>
                <a:pPr lvl="3"/>
                <a:r>
                  <a:rPr lang="en-US" dirty="0"/>
                  <a:t>Can again be shown to be equivalent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regularization in “nice” settings</a:t>
                </a:r>
                <a:endParaRPr lang="en-IN" dirty="0"/>
              </a:p>
              <a:p>
                <a:r>
                  <a:rPr lang="en-IN" b="1" dirty="0"/>
                  <a:t>Method 4</a:t>
                </a:r>
                <a:r>
                  <a:rPr lang="en-IN" dirty="0"/>
                  <a:t>: Validation</a:t>
                </a:r>
              </a:p>
              <a:p>
                <a:pPr lvl="2"/>
                <a:r>
                  <a:rPr lang="en-IN" dirty="0"/>
                  <a:t>Use early stopping – do not rely on training loss but rather performance on a held-out (or k-fold) validation set to decide when to stop training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3354" y="1111624"/>
                <a:ext cx="11600328" cy="5746376"/>
              </a:xfrm>
              <a:blipFill>
                <a:blip r:embed="rId2"/>
                <a:stretch>
                  <a:fillRect l="-578" t="-254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B8E69-23A9-4619-9CFE-E27BFD8A78F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245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5.50181"/>
  <p:tag name="ORIGINALWIDTH" val="55.00283"/>
  <p:tag name="LATEXADDIN" val="\documentclass{article}&#10;\usepackage{amsmath,amssymb}&#10;\pagestyle{empty}&#10;\begin{document}&#10;&#10;\[&#10;\mathbf \approx&#10;\]&#10;&#10;\end{document}"/>
  <p:tag name="IGUANATEXSIZE" val="150"/>
  <p:tag name="IGUANATEXCURSOR" val="107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9.50102"/>
  <p:tag name="ORIGINALWIDTH" val="56.00291"/>
  <p:tag name="LATEXADDIN" val="\documentclass{article}&#10;\usepackage{amsmath,amssymb}&#10;\usepackage{olo}&#10;\pagestyle{empty}&#10;\begin{document}&#10;&#10;\[&#10;=&#10;\]&#10;&#10;\end{document}"/>
  <p:tag name="IGUANATEXSIZE" val="72"/>
  <p:tag name="IGUANATEXCURSOR" val="11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9.50252"/>
  <p:tag name="ORIGINALWIDTH" val="77.00394"/>
  <p:tag name="LATEXADDIN" val="\documentclass{article}&#10;\usepackage{amsmath,amssymb}&#10;\usepackage{olo}&#10;\pagestyle{empty}&#10;\begin{document}&#10;&#10;\[&#10;\vu_1&#10;\]&#10;&#10;\end{document}"/>
  <p:tag name="IGUANATEXSIZE" val="28"/>
  <p:tag name="IGUANATEXCURSOR" val="11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9.50252"/>
  <p:tag name="ORIGINALWIDTH" val="79.0041"/>
  <p:tag name="LATEXADDIN" val="\documentclass{article}&#10;\usepackage{amsmath,amssymb}&#10;\usepackage{olo}&#10;\pagestyle{empty}&#10;\begin{document}&#10;&#10;\[&#10;\vu_2&#10;\]&#10;&#10;\end{document}"/>
  <p:tag name="IGUANATEXSIZE" val="28"/>
  <p:tag name="IGUANATEXCURSOR" val="11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1.0026"/>
  <p:tag name="ORIGINALWIDTH" val="79.5041"/>
  <p:tag name="LATEXADDIN" val="\documentclass{article}&#10;\usepackage{amsmath,amssymb}&#10;\usepackage{olo}&#10;\pagestyle{empty}&#10;\begin{document}&#10;&#10;\[&#10;\vu_3&#10;\]&#10;&#10;\end{document}"/>
  <p:tag name="IGUANATEXSIZE" val="28"/>
  <p:tag name="IGUANATEXCURSOR" val="114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9.50252"/>
  <p:tag name="ORIGINALWIDTH" val="106.0054"/>
  <p:tag name="LATEXADDIN" val="\documentclass{article}&#10;\usepackage{amsmath,amssymb}&#10;\usepackage{olo}&#10;\pagestyle{empty}&#10;\begin{document}&#10;&#10;\[&#10;\vu_K&#10;\]&#10;&#10;\end{document}"/>
  <p:tag name="IGUANATEXSIZE" val="28"/>
  <p:tag name="IGUANATEXCURSOR" val="114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4.00378"/>
  <p:tag name="ORIGINALWIDTH" val="107.0055"/>
  <p:tag name="LATEXADDIN" val="\documentclass{article}&#10;\usepackage{amsmath,amssymb}&#10;\usepackage{olo}&#10;\pagestyle{empty}&#10;\begin{document}&#10;&#10;\[&#10;\vv^K&#10;\]&#10;&#10;\end{document}"/>
  <p:tag name="IGUANATEXSIZE" val="32"/>
  <p:tag name="IGUANATEXCURSOR" val="114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3.00378"/>
  <p:tag name="ORIGINALWIDTH" val="80.50417"/>
  <p:tag name="LATEXADDIN" val="\documentclass{article}&#10;\usepackage{amsmath,amssymb}&#10;\usepackage{olo}&#10;\pagestyle{empty}&#10;\begin{document}&#10;&#10;\[&#10;\vv^3&#10;\]&#10;&#10;\end{document}"/>
  <p:tag name="IGUANATEXSIZE" val="32"/>
  <p:tag name="IGUANATEXCURSOR" val="114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3.00378"/>
  <p:tag name="ORIGINALWIDTH" val="80.0041"/>
  <p:tag name="LATEXADDIN" val="\documentclass{article}&#10;\usepackage{amsmath,amssymb}&#10;\usepackage{olo}&#10;\pagestyle{empty}&#10;\begin{document}&#10;&#10;\[&#10;\vv^2&#10;\]&#10;&#10;\end{document}"/>
  <p:tag name="IGUANATEXSIZE" val="32"/>
  <p:tag name="IGUANATEXCURSOR" val="114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3.00378"/>
  <p:tag name="ORIGINALWIDTH" val="78.00401"/>
  <p:tag name="LATEXADDIN" val="\documentclass{article}&#10;\usepackage{amsmath,amssymb}&#10;\usepackage{olo}&#10;\pagestyle{empty}&#10;\begin{document}&#10;&#10;\[&#10;\vv^1&#10;\]&#10;&#10;\end{document}"/>
  <p:tag name="IGUANATEXSIZE" val="32"/>
  <p:tag name="IGUANATEXCURSOR" val="114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3.00425"/>
  <p:tag name="ORIGINALWIDTH" val="157.5081"/>
  <p:tag name="LATEXADDIN" val="\documentclass{article}&#10;\usepackage{amsmath,amssymb}&#10;\usepackage{olo}&#10;\pagestyle{empty}&#10;\begin{document}&#10;&#10;\[&#10;\veta(\vx)&#10;\]&#10;&#10;\end{document}"/>
  <p:tag name="IGUANATEXSIZE" val="60"/>
  <p:tag name="IGUANATEXCURSOR" val="11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9.50102"/>
  <p:tag name="ORIGINALWIDTH" val="56.00291"/>
  <p:tag name="LATEXADDIN" val="\documentclass{article}&#10;\usepackage{amsmath,amssymb}&#10;\usepackage{olo}&#10;\pagestyle{empty}&#10;\begin{document}&#10;&#10;\[&#10;=&#10;\]&#10;&#10;\end{document}"/>
  <p:tag name="IGUANATEXSIZE" val="72"/>
  <p:tag name="IGUANATEXCURSOR" val="11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9.50102"/>
  <p:tag name="ORIGINALWIDTH" val="55.00283"/>
  <p:tag name="LATEXADDIN" val="\documentclass{article}&#10;\usepackage{amsmath,amssymb}&#10;\usepackage{olo}&#10;\pagestyle{empty}&#10;\begin{document}&#10;&#10;\[&#10;\sim&#10;\]&#10;&#10;\end{document}"/>
  <p:tag name="IGUANATEXSIZE" val="72"/>
  <p:tag name="IGUANATEXCURSOR" val="11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9.50102"/>
  <p:tag name="ORIGINALWIDTH" val="56.00291"/>
  <p:tag name="LATEXADDIN" val="\documentclass{article}&#10;\usepackage{amsmath,amssymb}&#10;\usepackage{olo}&#10;\pagestyle{empty}&#10;\begin{document}&#10;&#10;\[&#10;=&#10;\]&#10;&#10;\end{document}"/>
  <p:tag name="IGUANATEXSIZE" val="72"/>
  <p:tag name="IGUANATEXCURSOR" val="11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7.00189"/>
  <p:tag name="ORIGINALWIDTH" val="47.00244"/>
  <p:tag name="LATEXADDIN" val="\documentclass{article}&#10;\usepackage{amsmath,amssymb}&#10;\usepackage{olo}&#10;\pagestyle{empty}&#10;\begin{document}&#10;&#10;\[&#10;\vx&#10;\]&#10;&#10;\end{document}"/>
  <p:tag name="IGUANATEXSIZE" val="60"/>
  <p:tag name="IGUANATEXCURSOR" val="11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3.00275"/>
  <p:tag name="ORIGINALWIDTH" val="47.00244"/>
  <p:tag name="LATEXADDIN" val="\documentclass{article}&#10;\usepackage{amsmath,amssymb}&#10;\usepackage{olo}&#10;\pagestyle{empty}&#10;\begin{document}&#10;&#10;\[&#10;\vy&#10;\]&#10;&#10;\end{document}"/>
  <p:tag name="IGUANATEXSIZE" val="60"/>
  <p:tag name="IGUANATEXCURSOR" val="11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7.00189"/>
  <p:tag name="ORIGINALWIDTH" val="47.00244"/>
  <p:tag name="LATEXADDIN" val="\documentclass{article}&#10;\usepackage{amsmath,amssymb}&#10;\usepackage{olo}&#10;\pagestyle{empty}&#10;\begin{document}&#10;&#10;\[&#10;\vx&#10;\]&#10;&#10;\end{document}"/>
  <p:tag name="IGUANATEXSIZE" val="60"/>
  <p:tag name="IGUANATEXCURSOR" val="11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3.00275"/>
  <p:tag name="ORIGINALWIDTH" val="47.00244"/>
  <p:tag name="LATEXADDIN" val="\documentclass{article}&#10;\usepackage{amsmath,amssymb}&#10;\usepackage{olo}&#10;\pagestyle{empty}&#10;\begin{document}&#10;&#10;\[&#10;\vy&#10;\]&#10;&#10;\end{document}"/>
  <p:tag name="IGUANATEXSIZE" val="60"/>
  <p:tag name="IGUANATEXCURSOR" val="11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9.50102"/>
  <p:tag name="ORIGINALWIDTH" val="55.00283"/>
  <p:tag name="LATEXADDIN" val="\documentclass{article}&#10;\usepackage{amsmath,amssymb}&#10;\usepackage{olo}&#10;\pagestyle{empty}&#10;\begin{document}&#10;&#10;\[&#10;\sim&#10;\]&#10;&#10;\end{document}"/>
  <p:tag name="IGUANATEXSIZE" val="72"/>
  <p:tag name="IGUANATEXCURSOR" val="113"/>
</p:tagLst>
</file>

<file path=ppt/theme/theme1.xml><?xml version="1.0" encoding="utf-8"?>
<a:theme xmlns:a="http://schemas.openxmlformats.org/drawingml/2006/main" name="MLC-gold">
  <a:themeElements>
    <a:clrScheme name="Custom 2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F03B5E"/>
      </a:accent1>
      <a:accent2>
        <a:srgbClr val="DC6FEC"/>
      </a:accent2>
      <a:accent3>
        <a:srgbClr val="60B1F2"/>
      </a:accent3>
      <a:accent4>
        <a:srgbClr val="6AD5BB"/>
      </a:accent4>
      <a:accent5>
        <a:srgbClr val="E8AB4E"/>
      </a:accent5>
      <a:accent6>
        <a:srgbClr val="F56447"/>
      </a:accent6>
      <a:hlink>
        <a:srgbClr val="60B1F2"/>
      </a:hlink>
      <a:folHlink>
        <a:srgbClr val="F03B5E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etropolita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LC-gold" id="{A32AEB50-6930-43BE-AF91-EC2A96F639DE}" vid="{F593CA47-3193-4F2F-AF17-9D2EF6BF859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MLC-gold</Template>
  <TotalTime>11</TotalTime>
  <Words>3513</Words>
  <Application>Microsoft Office PowerPoint</Application>
  <PresentationFormat>Widescreen</PresentationFormat>
  <Paragraphs>424</Paragraphs>
  <Slides>36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4" baseType="lpstr">
      <vt:lpstr>Arial</vt:lpstr>
      <vt:lpstr>Calibri</vt:lpstr>
      <vt:lpstr>Calibri Light</vt:lpstr>
      <vt:lpstr>Cambria Math</vt:lpstr>
      <vt:lpstr>Nexa Bold Regular</vt:lpstr>
      <vt:lpstr>Nexa Book</vt:lpstr>
      <vt:lpstr>Wingdings</vt:lpstr>
      <vt:lpstr>MLC-gold</vt:lpstr>
      <vt:lpstr>Deep Learning</vt:lpstr>
      <vt:lpstr>Endsem Exam</vt:lpstr>
      <vt:lpstr>Doing Deep Learning</vt:lpstr>
      <vt:lpstr>Doing Deep Learning</vt:lpstr>
      <vt:lpstr>Adaptive Learning Rates</vt:lpstr>
      <vt:lpstr>Adaptive Learning Rates</vt:lpstr>
      <vt:lpstr>Adaptive Learning Rates</vt:lpstr>
      <vt:lpstr>How to prevent overfitting?</vt:lpstr>
      <vt:lpstr>How to prevent overfitting?</vt:lpstr>
      <vt:lpstr>Dropout</vt:lpstr>
      <vt:lpstr>Dropout at Work</vt:lpstr>
      <vt:lpstr>Popular layer types in deep learning</vt:lpstr>
      <vt:lpstr>Popular training strategies - pretraining</vt:lpstr>
      <vt:lpstr>Popular (pre)training strategies – Siamese</vt:lpstr>
      <vt:lpstr>Popular (pre)training strategies – Cloze tasks</vt:lpstr>
      <vt:lpstr>Recommendation Systems</vt:lpstr>
      <vt:lpstr>Recommendation Systems</vt:lpstr>
      <vt:lpstr>Abstract Problem Statement</vt:lpstr>
      <vt:lpstr>Applications of RecSys</vt:lpstr>
      <vt:lpstr>RecSys via Matrix Completion</vt:lpstr>
      <vt:lpstr>The Matrix Completion Problem</vt:lpstr>
      <vt:lpstr>Low-rank Matrix Completion</vt:lpstr>
      <vt:lpstr>Low-rank Matrix Completion</vt:lpstr>
      <vt:lpstr>AltMin for LRMC</vt:lpstr>
      <vt:lpstr>Interesting Extensions</vt:lpstr>
      <vt:lpstr>Collaborative Filtering</vt:lpstr>
      <vt:lpstr>RecSys via Multi-label Learning</vt:lpstr>
      <vt:lpstr>Recommendation as Multi-label Learning</vt:lpstr>
      <vt:lpstr>Recommendation using kNN</vt:lpstr>
      <vt:lpstr>Recommendation using DT</vt:lpstr>
      <vt:lpstr>Recommendation using Linear Models</vt:lpstr>
      <vt:lpstr>Recommendation using Latent Variables </vt:lpstr>
      <vt:lpstr>Recommendation using Latent Variables </vt:lpstr>
      <vt:lpstr>Recommendation using Latent Variables </vt:lpstr>
      <vt:lpstr>Recommendation using Latent Variables</vt:lpstr>
      <vt:lpstr>Extreme Multi-label Classification</vt:lpstr>
    </vt:vector>
  </TitlesOfParts>
  <Company>Indian Institute of Technology Kanpur, Kanpur, U.P.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Deep Learning</dc:title>
  <dc:creator>Purushottam Kar</dc:creator>
  <cp:lastModifiedBy>Purushottam Kar</cp:lastModifiedBy>
  <cp:revision>5</cp:revision>
  <dcterms:created xsi:type="dcterms:W3CDTF">2023-04-21T06:48:41Z</dcterms:created>
  <dcterms:modified xsi:type="dcterms:W3CDTF">2023-04-21T06:59:44Z</dcterms:modified>
</cp:coreProperties>
</file>