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00" r:id="rId3"/>
    <p:sldId id="313" r:id="rId4"/>
    <p:sldId id="314" r:id="rId5"/>
    <p:sldId id="315" r:id="rId6"/>
    <p:sldId id="316" r:id="rId7"/>
    <p:sldId id="317" r:id="rId8"/>
    <p:sldId id="318" r:id="rId9"/>
    <p:sldId id="32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8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14.19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47 24575,'2'-2'0,"1"0"0,0 0 0,0 0 0,0 0 0,0 1 0,0-1 0,0 1 0,0 0 0,0 0 0,1 0 0,5-1 0,42-2 0,-24 3 0,48-8 0,46-3 0,680 11 0,-382 2 0,350-1 0,-726 1 0,-1 2 0,0 2 0,79 18 0,-100-17-195,-1 1 0,0 0 0,-1 1 0,0 1 0,0 1 0,34 25 0,-42-27-6631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37.49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0 728 24575,'1'-7'0,"0"0"0,0 1 0,0-1 0,1 0 0,0 0 0,1 1 0,-1 0 0,1-1 0,0 1 0,1 0 0,0 0 0,0 1 0,9-11 0,0 1 0,1 2 0,0 0 0,29-20 0,84-64 0,-36 26 0,-56 45 0,-20 13 0,1 0 0,1 2 0,0 0 0,35-16 0,240-107 0,-258 118 0,1 2 0,0 1 0,1 2 0,46-9 0,151-14 0,-178 28 0,184-6 0,-130 9 0,187-16 0,432 16 0,-415 4 0,65 11 0,-12 0 0,-262-11 0,110 15 0,-118-3 0,253 41 0,-258-37 0,117 5 0,92-12 0,-98-5 0,224 35 0,-57-2 0,459-9 0,2-26 0,-654-3 0,114 12 0,20 0 0,-264-11 0,89 14 0,45 21 0,-127-24 0,58 21 0,-1 0 0,-41-17 0,75 29 0,-115-35 0,1 2 0,-1 1 0,-1 1 0,-1 1 0,0 1 0,-1 2 0,-1 1 0,26 24 0,-14-7 226,-13-14-1021,32 39-1,-48-49-6030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39.2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59 24575,'3'1'0,"1"-1"0,-1 1 0,0 0 0,1 0 0,-1 0 0,0 0 0,0 0 0,0 1 0,0 0 0,0-1 0,0 1 0,0 0 0,-1 0 0,1 1 0,-1-1 0,1 0 0,3 6 0,3 4 0,0 1 0,10 20 0,-17-31 0,10 22 0,11 35 0,3 4 0,-26-63 0,1 0 0,-1 0 0,0 0 0,0 0 0,0 0 0,0 0 0,0 0 0,1 0 0,-1 0 0,0 0 0,0 0 0,0 0 0,0 0 0,1 0 0,-1 0 0,0 0 0,0 0 0,0 0 0,0-1 0,1 1 0,-1 0 0,0 0 0,0 0 0,0 0 0,0 0 0,0 0 0,1 0 0,-1 0 0,0-1 0,0 1 0,0 0 0,0 0 0,0 0 0,0 0 0,0 0 0,0-1 0,0 1 0,0 0 0,0 0 0,0 0 0,0 0 0,1-1 0,-1 1 0,0 0 0,0 0 0,0 0 0,-1 0 0,1-1 0,0 1 0,0 0 0,0 0 0,4-12 0,31-155 0,-33 160 0,1 0 0,1 1 0,-1-1 0,1 0 0,0 1 0,0 0 0,1 0 0,0 0 0,0 1 0,0-1 0,1 1 0,0 1 0,0-1 0,0 1 0,0 0 0,1 0 0,-1 1 0,1-1 0,0 2 0,0-1 0,0 1 0,9-2 0,-14 4 0,-1 0 0,1 0 0,-1 0 0,1 0 0,0 0 0,-1 0 0,1 1 0,-1-1 0,1 0 0,-1 1 0,1 0 0,-1-1 0,0 1 0,1 0 0,-1-1 0,0 1 0,1 0 0,-1 0 0,0 0 0,2 2 0,-1 0 0,0 0 0,0 0 0,0 0 0,0 0 0,0 1 0,-1-1 0,0 1 0,2 5 0,0 6 0,0 0 0,-1 0 0,-1 19 0,-1-31 0,-1 223 0,-2-67 0,3 50-1365,0-180-5461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40.8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 1 24575,'0'28'0,"-1"0"0,-2-1 0,-6 33 0,6-49 0,2 0 0,-1 0 0,1 21 0,1-29 0,0-1 0,1 0 0,-1 1 0,0-1 0,1 0 0,0 0 0,0 1 0,-1-1 0,1 0 0,0 0 0,2 3 0,-2-4 0,0 0 0,0-1 0,-1 1 0,1 0 0,0-1 0,0 1 0,0 0 0,0-1 0,0 1 0,0-1 0,0 0 0,0 1 0,0-1 0,0 0 0,0 0 0,1 1 0,-1-1 0,0 0 0,0 0 0,0 0 0,0 0 0,0 0 0,0-1 0,0 1 0,2-1 0,-2 1 0,1-1 0,-1 1 0,0-1 0,1 0 0,-1 0 0,0 1 0,0-1 0,0 0 0,1 0 0,-1 0 0,0-1 0,0 1 0,0 0 0,-1 0 0,1 0 0,0-1 0,1-2 0,10-29 0,-6 15 0,-6 18 0,0-1 0,0 1 0,0 0 0,0 0 0,0 0 0,0-1 0,1 1 0,-1 0 0,0 0 0,0-1 0,0 1 0,0 0 0,0 0 0,0-1 0,0 1 0,1 0 0,-1 0 0,0 0 0,0 0 0,0-1 0,0 1 0,1 0 0,-1 0 0,0 0 0,0 0 0,0 0 0,1-1 0,-1 1 0,0 0 0,0 0 0,1 0 0,-1 0 0,0 0 0,0 0 0,1 0 0,-1 0 0,0 0 0,1 0 0,2 10 0,0 18 0,-3-28 0,0 132-1365,-1-110-5461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1:17.37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1:17.74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24575,'0'0'-8191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0.72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1679 26 24575,'-23'-7'0,"6"1"0,-23 0 0,1 2 0,-1 1 0,-55 5 0,27-1 0,-141-2 0,-170 4 0,349-2 0,-57 11 0,73-9 0,0 1 0,0 0 0,0 1 0,1 1 0,-26 13 0,-1 9 0,-54 49 0,73-57 0,0 1 0,-30 41 0,38-43 0,1 1 0,-9 22 0,-9 15 0,13-28 0,2 1 0,0 0 0,2 1 0,-9 33 0,-14 54 0,0-4 0,-20 119 0,50-186 0,0 62 0,1-1 0,-9 404 0,15-394 0,0-80 0,1 1 0,3-1 0,1 0 0,1-1 0,15 42 0,-4-29 0,2 0 0,2-2 0,32 52 0,26 30 0,114 142 0,-147-219 0,3-2 0,61 50 0,-18-18 0,-65-58 0,2-1 0,0-2 0,1 0 0,2-3 0,0 0 0,1-2 0,65 23 0,-4-10 0,187 34 0,103-13 0,-350-47 0,155 14 0,236-7 0,-385-12 0,69-11 0,-93 9 0,-1-1 0,-1-1 0,1 0 0,-1-1 0,1-1 0,-2 0 0,18-11 0,4-8 0,-2-1 0,34-34 0,59-70 0,-54 55 0,-36 35 0,-1-2 0,-3-1 0,-1-1 0,33-63 0,-3-6 0,80-209 0,-123 265 0,-1 0 0,-4-1 0,-2-1 0,-2 0 0,3-118 0,-14 107 0,-3-175 0,0 176 0,-21-104 0,9 96 0,-3 1 0,-4 1 0,-48-112 0,21 96 0,-95-133 0,144 223 0,-11-14 0,0 1 0,-1 1 0,-1 0 0,0 1 0,-1 1 0,-31-21 0,-108-51 0,142 78 0,-21-10 0,-90-45 0,-148-51 0,124 75 0,-284-51 0,302 66 0,97 15-341,0-1 0,1-2-1,-43-19 1,52 20-6485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3.1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1775 54 24575,'-7'-1'0,"1"0"0,0 0 0,0-1 0,0 0 0,0 0 0,-10-5 0,-12-3 0,4 3 0,-1 2 0,1 1 0,-41-1 0,-75 5 0,128 1 0,-36 0 0,0 2 0,0 3 0,-63 15 0,92-16 0,0 1 0,1 1 0,-1 0 0,2 1 0,-1 1 0,1 1 0,1 1 0,-1 0 0,2 1 0,0 0 0,-15 17 0,-25 32 0,6-5 0,-109 94 0,124-123 0,2 1 0,-46 49 0,2 6 0,51-59 0,1 2 0,1 1 0,2 0 0,-31 52 0,-18 85 0,23-48 0,21-52 0,-26 95 0,-4 71 0,37-150 0,8-21 0,2 0 0,2 0 0,3 1 0,3-1 0,3 1 0,2 0 0,2-1 0,4 0 0,1 0 0,4-1 0,26 70 0,-16-74 0,1-1 0,3-2 0,45 61 0,-22-33 0,-15-22 0,58 67 0,-76-103 0,1 0 0,1-1 0,0-1 0,2-1 0,43 27 0,22 2 0,2-3 0,2-5 0,1-3 0,2-4 0,2-5 0,0-4 0,162 17 0,76-35 0,-312-6 0,86-3 0,121-20 0,-179 15 0,-1-2 0,0-2 0,0-2 0,74-35 0,-113 45 0,0 0 0,0-1 0,-1 0 0,0-1 0,0 0 0,-1-1 0,0 0 0,0 0 0,-1-1 0,0 0 0,-1 0 0,0-1 0,0 0 0,5-11 0,20-34 0,3 2 0,79-94 0,-74 100 0,-2-2 0,-2-1 0,39-74 0,-59 87 0,-1 0 0,18-71 0,6-84 0,-16 73 0,-8 40 0,-4-1 0,3-136 0,-22-37 0,2 192 0,-3 0 0,-18-66 0,-100-258 0,105 340 0,-1 1 0,-3 1 0,-1 2 0,-40-48 0,26 35 0,-1-7 0,26 36 0,-2 0 0,-40-44 0,37 48 0,1 1 0,-1 0 0,0 2 0,-40-27 0,13 16 0,3 1 0,-51-23 0,73 40 0,-117-47 0,119 51 0,0 1 0,0 1 0,-1 1 0,-42-3 0,-206 9 0,264-2-136,0 0-1,0-1 1,0 1-1,1-1 1,-1-1-1,0 1 1,1-1-1,-1 0 0,-9-5 1,-5-8-6690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4.50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1 838 24575,'8'-18'0,"-1"-1"0,-1 0 0,6-26 0,-1 2 0,66-300 0,-31 121 0,-27 110 0,-19 111 0,0 0 0,0 1 0,0-1 0,0 1 0,0-1 0,0 0 0,0 1 0,1-1 0,-1 0 0,0 1 0,0-1 0,0 1 0,1-1 0,-1 1 0,0-1 0,1 0 0,-1 1 0,1-1 0,-1 1 0,1 0 0,-1-1 0,1 1 0,-1-1 0,1 1 0,-1 0 0,1-1 0,-1 1 0,1 0 0,-1-1 0,1 1 0,0 0 0,-1 0 0,1 0 0,-1 0 0,1 0 0,0 0 0,-1 0 0,1 0 0,0 0 0,-1 0 0,1 0 0,0 0 0,-1 0 0,1 0 0,-1 0 0,1 1 0,0-1 0,-1 0 0,1 0 0,-1 1 0,1-1 0,-1 0 0,1 1 0,-1-1 0,1 1 0,-1-1 0,1 1 0,-1-1 0,1 1 0,-1 0 0,5 4 0,0 0 0,-1 1 0,0 0 0,5 9 0,12 27 0,-2 2 0,17 57 0,18 96 0,-46-162 0,7 43 0,-12-56 0,1-1 0,1 1 0,0-1 0,17 39 0,26 14 0,-39-62-1365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5.4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53 24575,'4'0'0,"17"-4"0,12-1 0,5 0 0,3 1 0,3 1 0,-3 1 0,-4 1 0,-5-3 0,-3-1 0,-4 1 0,-5-4 0,-7 0-8191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7.24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93 24575,'34'90'0,"-23"-66"0,46 113 0,-48-112 0,-2 0 0,0 0 0,4 44 0,-9-52 0,0 7 0,1 0 0,7 26 0,-10-49 0,0-1 0,0 1 0,0 0 0,0 0 0,0 0 0,0-1 0,1 1 0,-1 0 0,0-1 0,1 1 0,-1 0 0,0-1 0,1 1 0,-1 0 0,1-1 0,-1 1 0,1-1 0,-1 1 0,1-1 0,0 1 0,0 0 0,0-1 0,-1-1 0,1 1 0,-1 0 0,1-1 0,-1 1 0,0 0 0,1-1 0,-1 1 0,1-1 0,-1 1 0,0-1 0,1 1 0,-1-1 0,0 1 0,0-1 0,1 1 0,-1-1 0,0 1 0,0-1 0,0 0 0,8-40 0,-4-7 0,-2 0 0,-2 0 0,-3 0 0,-1 1 0,-3-1 0,-16-60 0,20 97 0,1 1 0,0-1 0,0 1 0,1-1 0,0 1 0,1-1 0,2-17 0,-2 25 0,1 0 0,0-1 0,0 1 0,0 0 0,0 0 0,0 0 0,1 0 0,0 0 0,-1 0 0,1 0 0,0 0 0,0 1 0,0-1 0,1 1 0,-1 0 0,1-1 0,-1 1 0,1 0 0,0 0 0,0 1 0,0-1 0,0 1 0,0-1 0,0 1 0,0 0 0,0 0 0,6-1 0,-2 1 0,0 0 0,0 0 0,1 0 0,-1 1 0,0 0 0,1 1 0,-1-1 0,0 1 0,1 1 0,-1 0 0,0 0 0,10 4 0,-13-4 0,0 0 0,0 0 0,-1 0 0,1 1 0,-1 0 0,1-1 0,-1 1 0,0 1 0,0-1 0,0 0 0,-1 1 0,1-1 0,-1 1 0,0 0 0,0 0 0,0 0 0,0 0 0,-1 0 0,1 0 0,-1 0 0,1 9 0,1 16 0,-2 1 0,-1 0 0,-5 39 0,4-63 0,-1-1 0,1 0 0,-1 0 0,0 1 0,0-1 0,-1-1 0,-4 9 0,-7 16 0,13-28 0,1 0 0,0-1 0,-1 1 0,1 0 0,0 0 0,0 0 0,0 0 0,0 0 0,0 0 0,0 0 0,0 0 0,0 0 0,0 0 0,1 0 0,-1 0 0,0 0 0,0 0 0,1 0 0,-1 0 0,1 0 0,-1 0 0,1-1 0,1 3 0,0-1 0,0-1 0,0 1 0,0 0 0,0-1 0,0 1 0,1-1 0,-1 0 0,5 2 0,5 1 0,0-1 0,-1 0 0,13 1 0,31 1 0,-32-3 0,-1 1 0,1 0 0,28 9 0,-48-11 0,-1 0 0,1 0 0,0 0 0,0 0 0,-1 1 0,1-1 0,-1 1 0,1-1 0,-1 1 0,0 0 0,0 0 0,0 0 0,0 0 0,0 0 0,0 1 0,0-1 0,-1 1 0,1-1 0,-1 1 0,2 2 0,-2-1 0,-1 0 0,1 0 0,-1 0 0,1 0 0,-1-1 0,-1 1 0,1 0 0,0 0 0,-1 0 0,0 0 0,0-1 0,0 1 0,-2 5 0,-1 1 0,-1 0 0,0-1 0,-1 0 0,0 0 0,0 0 0,-1 0 0,0-1 0,-1 0 0,0-1 0,-8 7 0,6-8 0,0 0 0,0-1 0,-1 0 0,0-1 0,1 0 0,-1 0 0,-20 2 0,2-1 0,-54 0 0,80-4-38,-1-1 0,1 0 0,-1 0 1,1-1-1,-1 1 0,1-1 0,-1 1 0,1-1 0,0 0 0,-1-1 0,1 1 0,0 0 0,0-1 0,0 0 0,0 0 0,0 0 1,0 0-1,1 0 0,-1 0 0,1-1 0,-1 1 0,1-1 0,0 0 0,0 0 0,0 0 0,0 0 0,1 0 0,-1 0 0,1 0 1,0-1-1,0 1 0,0 0 0,0-1 0,0 1 0,1-5 0,-3-14-6788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06.60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24575,'1'0'0,"0"1"0,0 0 0,0 0 0,1 0 0,-1 0 0,0 0 0,0 0 0,0 0 0,0 0 0,0 0 0,-1 0 0,1 0 0,0 1 0,-1-1 0,1 0 0,0 1 0,-1 1 0,2-1 0,6 17 0,-1 1 0,8 37 0,7 19 0,12 0 0,7 20 0,-31-69 0,0-1 0,2 0 0,1-1 0,1 0 0,0-1 0,2-1 0,1 0 0,21 21 0,-26-32 0,0-1 0,0 0 0,1-1 0,0 0 0,1-1 0,0-1 0,1 0 0,-1-1 0,1 0 0,1-1 0,-1-1 0,1 0 0,0-1 0,0-1 0,21 1 0,214-5 0,-102-2 0,-81 0 0,90-17 0,42-2 0,466 19 0,-359 5 0,-131-4 0,189 4 0,-247 10 0,24 0 0,248 22 0,-27 0 0,-267-36 0,132-20 0,-3-1 0,-205 22 0,354-35 0,-366 35 0,-1 0 0,0-1 0,1 0 0,-1 0 0,0-1 0,0 0 0,0 0 0,-1-1 0,1 0 0,-1 0 0,0 0 0,0-1 0,0 0 0,-1 0 0,1 0 0,-1-1 0,-1 1 0,1-2 0,-1 1 0,0 0 0,0-1 0,-1 1 0,0-1 0,0 0 0,0 0 0,-1-1 0,2-10 0,36-134 0,-16 69 0,-20 63-273,-1-1 0,-1 1 0,-1-1 0,-1-26 0,0 28-6553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8.2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279 0 24575,'0'4'0,"0"9"0,-4 9 0,-5 10 0,-5 6 0,-4 6 0,-6 5 0,-8 3 0,-1 4 0,1-3 0,1-8 0,3-7 0,6-6 0,7-5 0,5-3 0,6-1 0,2-6-8191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8.88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468 1 24575,'-5'11'0,"1"0"0,0 1 0,-3 14 0,-4 12 0,-19 39 0,-4-2 0,-3-1 0,-51 77 0,-127 194 0,215-344 5,-17 23 330,8-17-702,9-7 334,0 0 1,0 0-1,-1 0 0,1 0 1,0 0-1,0 0 0,-1 0 1,1 0-1,0 0 1,0 0-1,0-1 0,-1 1 1,1 0-1,0 0 0,0 0 1,0 0-1,0 0 0,-1 0 1,1-1-1,0 1 1,0 0-1,0 0 0,0 0 1,-1 0-1,1-1 0,0 1 1,0 0-1,0 0 1,0 0-1,0-1 0,0 1 1,0 0-1,0 0 0,0 0 1,0-1-1,0 1 0,0 0 1,0 0-1,0-1 1,0 1-1,-1-16-6793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29.5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392 1 24575,'-1'14'0,"-1"0"0,-1 0 0,0 0 0,0-1 0,-11 24 0,7-18 0,-20 53 0,-42 77 0,-49 64 0,50-93 0,50-85 213,9-16-739,-1-1 0,-19 25 0,18-30-6300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30.1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471 0 24575,'-27'30'0,"1"2"0,-40 66 0,23-34 0,-46 66 0,-96 186 0,182-310-227,0 0-1,0-1 1,0 0-1,0 0 1,-8 8-1,3-6-6598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30.7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364 1 24575,'0'10'0,"-1"0"0,0 0 0,-1-1 0,0 1 0,-1 0 0,0-1 0,0 0 0,-7 14 0,-6 5 0,-23 34 0,1-3 0,-31 72 0,38-68 0,-45 66 0,67-115-136,0-1-1,1 1 1,1 1-1,0-1 1,1 1-1,0 0 1,2 1-1,-1 0 0,-3 30 1,7-27-6690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31.5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413 1 24575,'-60'102'0,"-132"205"0,134-214 0,33-52 0,-35 46 0,57-84 26,-11 18 282,15-13-709,12-5-897,12-6-5528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32.2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433 0 24575,'-9'18'0,"-10"38"0,-5 10 0,-1-18 0,-61 89 0,-46 36 0,93-127 0,25-31 0,1 0 0,0 1 0,1 0 0,1 1 0,0 1 0,-11 26 0,22-44 4,-1 0 0,1 0 1,0 1-1,0-1 0,-1 0 0,1 1 0,0-1 0,0 0 0,0 1 0,0-1 0,0 0 0,0 1 0,-1-1 0,1 0 1,0 1-1,0-1 0,0 0 0,0 1 0,0-1 0,0 0 0,0 1 0,0-1 0,1 0 0,-1 1 0,0-1 1,0 0-1,0 1 0,0-1 0,0 0 0,0 1 0,1-1 0,-1 0 0,0 0 0,0 1 0,0-1 0,1 1 0,12-8 181,19-22-1332,-29 26 593,26-26-6272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9:32.94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180 0 24575,'0'8'0,"0"10"0,0 10 0,0 8 0,-4 1 0,-5 3 0,-5 1 0,-4 3 0,-2 0 0,-3 2 0,4-4 0,0-9 0,0-7 0,4-3 0,3-2 0,5-4-8191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0:28.87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24575,'0'0'-8191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0:29.84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08.1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24575,'2'0'0,"1"1"0,0-1 0,-1 1 0,1-1 0,-1 1 0,1 0 0,-1 0 0,0 0 0,1 0 0,-1 0 0,0 0 0,0 1 0,1-1 0,-1 1 0,0 0 0,-1-1 0,1 1 0,0 0 0,0 0 0,-1 0 0,1 1 0,-1-1 0,0 0 0,0 0 0,2 5 0,2 6 0,0 0 0,-1 1 0,3 23 0,-3-17 0,3 26 0,-5-32 0,0 0 0,1-1 0,0 1 0,6 14 0,-9-28 0,0 0 0,0 1 0,0-1 0,0 0 0,0 0 0,0 0 0,1 0 0,-1 1 0,0-1 0,0 0 0,0 0 0,0 0 0,0 0 0,1 0 0,-1 1 0,0-1 0,0 0 0,0 0 0,0 0 0,1 0 0,-1 0 0,0 0 0,0 0 0,0 0 0,0 0 0,1 0 0,-1 1 0,0-1 0,0 0 0,0 0 0,1 0 0,-1 0 0,0 0 0,0-1 0,0 1 0,1 0 0,-1 0 0,0 0 0,0 0 0,0 0 0,1 0 0,-1 0 0,0 0 0,0 0 0,10-10 0,5-15 0,-2-5 0,-7 14 0,1 1 0,0 1 0,1-1 0,15-19 0,-20 30 0,1 0 0,-1 1 0,1-1 0,-1 1 0,1 0 0,0 0 0,0 1 0,1-1 0,-1 1 0,1 0 0,-1 0 0,1 0 0,-1 0 0,1 1 0,0 0 0,0 0 0,0 0 0,0 1 0,8 0 0,-11 0 0,0 0 0,0 0 0,0 0 0,0 1 0,0-1 0,0 1 0,0 0 0,0-1 0,0 1 0,0 0 0,0 0 0,0 0 0,-1 1 0,1-1 0,0 0 0,-1 0 0,3 4 0,-1-2 0,0 1 0,-1 0 0,0 0 0,0 0 0,0 0 0,0 0 0,2 9 0,0 3 0,-1 1 0,-1 1 0,1 21 0,-3-36 0,-1 142 0,2 36 0,10-122 0,-10-53 0,0-1 0,1 0 0,0 0 0,0 0 0,1 0 0,-1 0 0,1-1 0,5 8 0,6-3-1365,0-5-5461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03.11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2365 365 24575,'0'0'0,"4"0"0,2-5 0,-1-8 0,-6-10 0,-5-4 0,-2-6 0,-4-1 0,1 2 0,-3-3 0,-6 3 0,-3 6 0,-2 3 0,0 2 0,-5 5 0,1 0 0,0 4 0,2 4 0,-3 2 0,-4 3 0,-4 7 0,-7 1 0,-11 4 0,-3 5 0,-5-1 0,3 2 0,-1-2 0,3 1 0,3-3 0,4 2 0,3 2 0,6-2 0,2 2 0,1 1 0,-1-2 0,-1 1 0,-1 2 0,-5-4 0,-6 3 0,-10 0 0,-3-2 0,1-3 0,-1-4 0,4 7 0,6-3 0,7-1 0,10-2 0,6-3 0,6-2 0,-1-2 0,2-1 0,-3 0 0,0-1 0,2 1 0,1 0 0,-4-5 0,-2 0 0,-4 0 0,-4-4 0,-2 2 0,-1 1 0,3 1 0,4 2 0,4 1 0,10 11 0,6 4 0,8 5 0,4 4 0,4 6 0,1 1 0,1 0 0,1 4 0,-1-2 0,0 3 0,0 3 0,-1 3 0,1 2 0,-1 2 0,0 1 0,0 1 0,0-1 0,-1-3 0,1-6 0,0-4 0,0-8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05.38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3204.71191"/>
      <inkml:brushProperty name="anchorY" value="235.72745"/>
      <inkml:brushProperty name="scaleFactor" value="0.5"/>
    </inkml:brush>
  </inkml:definitions>
  <inkml:trace contextRef="#ctx0" brushRef="#br0">2001 1316 24575,'0'0'0,"3"0"0,3-9 0,-1-9 0,-1-10 0,-2-7 0,0-6 0,-1 1 0,-5 3 0,-1-1 0,0-1 0,-3 3 0,0 4 0,2 2 0,-3 8 0,1 2 0,1-3 0,-2-1 0,1-4 0,-3-6 0,2-3 0,2 0 0,-3-2 0,2-6 0,1-2 0,3 3 0,1 1 0,1 0 0,-3-1 0,0 0 0,-3 4 0,0 5 0,-4-1 0,2 4 0,-3 2 0,3 3 0,-3-2 0,-2 0 0,-3 2 0,-1 5 0,-2 2 0,-1 5 0,-5 5 0,-10 4 0,-10 7 0,-12 3 0,-2 5 0,0 5 0,3-1 0,8 3 0,8-3 0,-7 1 0,-20 2 0,-21-2 0,-9-4 0,-9-3 0,0-2 0,10-3 0,5-1 0,13-1 0,16-1 0,13 0 0,12 1 0,9-1 0,2 6 0,-3 4 0,2 0 0,0 4 0,2 2 0,2 4 0,1 1 0,1 2 0,0 1 0,5 0 0,5 5 0,4 0 0,4-1 0,3 0 0,2-1 0,0-2 0,1 0 0,0-1 0,0 0 0,0-5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06.40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6047.37646"/>
      <inkml:brushProperty name="anchorY" value="1855.74487"/>
      <inkml:brushProperty name="scaleFactor" value="0.5"/>
    </inkml:brush>
  </inkml:definitions>
  <inkml:trace contextRef="#ctx0" brushRef="#br0">0 1365 24575,'0'0'0,"0"-7"0,4-13 0,1-12 0,4-8 0,4-10 0,4-12 0,2-6 0,12-3 0,0-6 0,6 0 0,-1 1 0,2 1 0,2 7 0,6 7 0,2 6 0,15-5 0,4 7 0,13-1 0,11-3 0,14 7 0,3 1 0,8 2 0,-7 7 0,-13 4 0,-15 10 0,-17 4 0,-16 7 0,-11 6 0,0 3 0,-1 4 0,8 2 0,6 1 0,-3 0 0,-3 0 0,-11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07.1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3471.05664"/>
      <inkml:brushProperty name="anchorY" value="2370.57788"/>
      <inkml:brushProperty name="scaleFactor" value="0.5"/>
    </inkml:brush>
  </inkml:definitions>
  <inkml:trace contextRef="#ctx0" brushRef="#br0">0 46 24575,'0'0'0,"12"0"0,17 0 0,13 0 0,6-4 0,9-1 0,5-4 0,-5 1 0,-8 1 0,-7 1 0,-8 2 0,-10 2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07.91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2169.12256"/>
      <inkml:brushProperty name="anchorY" value="1569.26001"/>
      <inkml:brushProperty name="scaleFactor" value="0.5"/>
    </inkml:brush>
  </inkml:definitions>
  <inkml:trace contextRef="#ctx0" brushRef="#br0">0 142 24575,'0'0'0,"12"0"0,26-9 0,9-5 0,6-4 0,-2 0 0,-6 0 0,-11-1 0,-5 3 0,-6-1 0,-7 4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09.1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974.78339"/>
      <inkml:brushProperty name="anchorY" value="864.19958"/>
      <inkml:brushProperty name="scaleFactor" value="0.5"/>
    </inkml:brush>
  </inkml:definitions>
  <inkml:trace contextRef="#ctx0" brushRef="#br0">5 117 24575,'0'0'0,"-4"0"0,12-4 0,15-5 0,19-5 0,17-4 0,15 2 0,9-1 0,2 3 0,3 3 0,-3 4 0,1 3 0,-5 2 0,2 2 0,-8 0 0,-4 1 0,-6-1 0,-12 1 0,-5 0 0,-3-1 0,-3 0 0,9 5 0,6 4 0,0 0 0,4 4 0,-3 3 0,-2 2 0,-3-2 0,-3 1 0,-3 6 0,9 1 0,-2 5 0,5 6 0,3 3 0,6 0 0,-1 2 0,0 0 0,-4-2 0,4 6 0,1 1 0,0-4 0,6 1 0,4 4 0,5-3 0,-1 0 0,-3 1 0,2-5 0,-7-5 0,-7 2 0,-8-9 0,-10-2 0,-13-3 0,-9-1 0,0 5 0,-3-1 0,9 6 0,-1-1 0,5 0 0,2-2 0,3 7 0,1 4 0,-2-2 0,-5-6 0,1-3 0,-4-4 0,-8-2 0,-7-1 0,-2 0 0,0 5 0,0 1 0,2-5 0,1-1 0,-3 0 0,-3-5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10.08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623.16846"/>
      <inkml:brushProperty name="anchorY" value="-1390.17627"/>
      <inkml:brushProperty name="scaleFactor" value="0.5"/>
    </inkml:brush>
  </inkml:definitions>
  <inkml:trace contextRef="#ctx0" brushRef="#br0">276 1 24575,'0'0'0,"0"4"0,0 19 0,0 10 0,0 8 0,0 5 0,0 2 0,0-4 0,0-4 0,0-6 0,0-5 0,5-3 0,0-2 0,-1-2 0,0 0 0,-1 0 0,-6-5 0,-9-4 0,-11-4 0,-4-9 0,-2-7 0,0-7 0,-4-4 0,2 1 0,1 3 0,7 0 0,2 2 0,1 0 0,5 2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1:11.4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501.03613"/>
      <inkml:brushProperty name="anchorY" value="-922.33124"/>
      <inkml:brushProperty name="scaleFactor" value="0.5"/>
    </inkml:brush>
  </inkml:definitions>
  <inkml:trace contextRef="#ctx0" brushRef="#br0">1 1 24575,'0'0'0,"4"0"0,5 0 0,5 4 0,3 10 0,4 9 0,-3 9 0,0 6 0,1 4 0,-4-1 0,1 1 0,-3 1 0,0-5 0,-2-3 0,1-4 0,-2-4 0,2-11 0,-10-18 0,-1 2 0,0 0 0,0 0 0,-1 0 0,1 0 0,0 0 0,0 0 0,0 0 0,0 0 0,-1-1 0,1 1 0,0 0 0,0-1 0,0 1 0,-1 0 0,1-1 0,0 1 0,-1-1 0,1 1 0,0-1 0,0-1 0,26-22 0,1-12 0,6-8 0,-1 0 0,-1 3 0,-2 5 0,-3 9 0,-6 9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2:15.74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820.94702"/>
      <inkml:brushProperty name="anchorY" value="-1916.19714"/>
      <inkml:brushProperty name="scaleFactor" value="0.5"/>
    </inkml:brush>
  </inkml:definitions>
  <inkml:trace contextRef="#ctx0" brushRef="#br0">1 1 24575,'0'0'0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3:13.56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667.61377"/>
      <inkml:brushProperty name="anchorY" value="-2762.86401"/>
      <inkml:brushProperty name="scaleFactor" value="0.5"/>
    </inkml:brush>
  </inkml:definitions>
  <inkml:trace contextRef="#ctx0" brushRef="#br0">1 1 24575,'0'0'0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09.41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39 24575,'0'-2'0,"0"0"0,1 0 0,-1 1 0,1-1 0,-1 1 0,1-1 0,0 0 0,0 1 0,0-1 0,0 1 0,0 0 0,0-1 0,0 1 0,0 0 0,1-1 0,-1 1 0,0 0 0,1 0 0,-1 0 0,1 0 0,-1 1 0,1-1 0,-1 0 0,4 0 0,-3 0 0,0 0 0,0 0 0,0 1 0,0-1 0,0 1 0,0-1 0,0 1 0,0 0 0,1 0 0,-1 0 0,0 0 0,0 0 0,0 1 0,0-1 0,0 0 0,0 1 0,0 0 0,0-1 0,0 1 0,2 1 0,-2 0 0,0 0 0,0 1 0,-1-1 0,1 0 0,-1 0 0,1 1 0,-1-1 0,0 1 0,0 0 0,0-1 0,0 1 0,0 0 0,-1-1 0,1 6 0,1 43 0,-3-39 0,-1 96 0,2-106 0,0-1 0,1 1 0,-1-1 0,0 1 0,1 0 0,-1-1 0,1 1 0,-1-1 0,1 1 0,0-1 0,0 0 0,-1 1 0,1-1 0,0 0 0,0 1 0,0-1 0,1 0 0,-1 0 0,0 0 0,3 2 0,-1-2 0,0 1 0,0-1 0,0 0 0,1 1 0,-1-1 0,1-1 0,-1 1 0,1-1 0,3 1 0,7-1 0,0 0 0,-1-2 0,27-4 0,-22 2-227,-1 0-1,1-2 1,-1 0-1,0 0 1,25-15-1,-24 9-6598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3:15.73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514.28027"/>
      <inkml:brushProperty name="anchorY" value="-3609.53076"/>
      <inkml:brushProperty name="scaleFactor" value="0.5"/>
    </inkml:brush>
  </inkml:definitions>
  <inkml:trace contextRef="#ctx0" brushRef="#br0">1 1 24575,'0'0'0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4:48.56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360.94727"/>
      <inkml:brushProperty name="anchorY" value="-4456.19727"/>
      <inkml:brushProperty name="scaleFactor" value="0.5"/>
    </inkml:brush>
  </inkml:definitions>
  <inkml:trace contextRef="#ctx0" brushRef="#br0">0 0 24575,'0'0'0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59:53.90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207.61426"/>
      <inkml:brushProperty name="anchorY" value="-5302.86426"/>
      <inkml:brushProperty name="scaleFactor" value="0.5"/>
    </inkml:brush>
  </inkml:definitions>
  <inkml:trace contextRef="#ctx0" brushRef="#br0">0 1 24575,'0'0'0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31.1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24575,'3'3'0,"-1"1"0,0 0 0,0 0 0,0 0 0,-1 0 0,0 0 0,1 0 0,-1 0 0,-1 0 0,1 1 0,0-1 0,-1 0 0,0 7 0,0 2 0,9 164 0,1 22 0,-5-143 0,-3-23 0,2 0 0,1 0 0,16 57 0,-3-34 0,45 113 0,27 1 0,-47-94 0,-34-62 0,1 0 0,-1 0 0,2-1 0,23 22 0,56 42 0,-60-54 0,18 13 0,1-2 0,2-3 0,71 34 0,172 59 0,-229-98 0,81 31 0,124 50 0,-225-89 0,1-2 0,1-3 0,0-2 0,1-1 0,51 3 0,245-2 0,-202-10 0,-42 6 0,151 29 0,4 1 0,-75-15 0,61 5 0,327-22 0,-335-7 0,31-8 0,-52 0 0,-168 10 0,112-3 0,204-30 0,-318 26 0,1-3 0,-1-1 0,-1-2 0,0-2 0,-1-1 0,73-43 0,-73 36 0,1 2 0,57-22 0,92-22 0,-53 19 0,-61 16 0,137-74 0,57-69 0,-209 128 0,-1-3 0,-2-3 0,96-110 0,-140 144 0,19-37 0,3-3 0,268-358 0,-293 400 0,0-1 0,-1-1 0,0 0 0,-2 0 0,0-1 0,-1 0 0,0 0 0,-2-1 0,6-30 0,-9 35 0,1-1 0,1 1 0,0 0 0,1 0 0,0 0 0,2 1 0,-1 0 0,1 0 0,13-16 0,-10 12-1365,-2 2-5461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32.54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1 179 24575,'19'0'0,"-7"-1"0,-1 1 0,1 1 0,0 0 0,12 3 0,-20-3 0,0 0 0,0 1 0,1 0 0,-1 0 0,0 0 0,-1 0 0,1 0 0,0 1 0,-1 0 0,1 0 0,-1 0 0,0 0 0,0 0 0,3 5 0,-1 0 0,-1-1 0,0 1 0,0 0 0,-1 0 0,0 1 0,-1-1 0,0 0 0,0 1 0,-1 0 0,0-1 0,0 10 0,3 21 0,-2-37 0,2-7 0,2-9 0,32-102 0,-24 66 0,32-72 0,-43 114 0,1 1 0,1-1 0,-1 1 0,1 0 0,7-7 0,-11 13 0,0-1 0,-1 1 0,1 0 0,0 0 0,0 1 0,0-1 0,0 0 0,0 0 0,0 0 0,1 1 0,-1-1 0,0 0 0,0 1 0,0-1 0,1 1 0,-1 0 0,0-1 0,0 1 0,1 0 0,-1 0 0,0 0 0,1 0 0,-1 0 0,0 0 0,1 0 0,-1 0 0,0 0 0,1 1 0,-1-1 0,0 0 0,0 1 0,1-1 0,-1 1 0,0 0 0,0-1 0,0 1 0,0 0 0,0 0 0,0-1 0,0 1 0,1 1 0,2 3 0,-1 0 0,1 0 0,-1 0 0,0 1 0,-1-1 0,0 1 0,1-1 0,-2 1 0,1 0 0,-1 0 0,2 9 0,-1 9 0,-1 37 0,-1-41 0,-3 583-1365,3-578-5461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34.43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24575,'19'0'0,"-11"-1"0,0 1 0,0 0 0,0 1 0,-1 0 0,12 2 0,-17-2 0,0 0 0,0-1 0,0 1 0,0 0 0,0 0 0,0 1 0,0-1 0,0 0 0,-1 1 0,1-1 0,0 1 0,-1-1 0,1 1 0,-1 0 0,0 0 0,0 0 0,1 0 0,-1-1 0,0 2 0,-1-1 0,1 0 0,0 0 0,0 4 0,3 21 0,-3-22 0,-1 1 0,1-1 0,0 0 0,0 0 0,4 9 0,-4-12 0,0 0 0,0 0 0,0-1 0,0 1 0,1-1 0,-1 1 0,1-1 0,-1 0 0,1 1 0,-1-1 0,1 0 0,0 0 0,-1 0 0,1 0 0,0 0 0,0 0 0,0-1 0,0 1 0,3 0 0,0 0 0,0 0 0,0 0 0,0 1 0,0 0 0,0 0 0,0 0 0,-1 0 0,6 4 0,-8-4 0,-1 0 0,1 0 0,0 0 0,0 0 0,-1 0 0,1 1 0,-1-1 0,0 0 0,0 1 0,0 0 0,0-1 0,0 1 0,0-1 0,-1 1 0,1 0 0,-1 0 0,0 3 0,1 0 43,0 0 0,-1 0-1,0 0 1,-1 0 0,1 0-1,-1 0 1,-3 10 0,4-14-118,-1 0 1,0 0 0,0 0 0,-1 0 0,1 0-1,0 0 1,-1 0 0,1 0 0,-1-1 0,0 1-1,1 0 1,-1-1 0,0 0 0,0 1 0,0-1-1,0 0 1,0 0 0,0 0 0,0 0 0,-1 0-1,1-1 1,-4 2 0,-11 1-6752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15.6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1 240 24575,'0'0'0,"0"0"0,0-1 0,0 1 0,0 0 0,0 0 0,0-1 0,0 1 0,0 0 0,0-1 0,0 1 0,0 0 0,0 0 0,0-1 0,0 1 0,0 0 0,0 0 0,0-1 0,1 1 0,-1 0 0,0 0 0,0-1 0,0 1 0,0 0 0,1 0 0,-1-1 0,0 1 0,0 0 0,0 0 0,1 0 0,-1 0 0,0 0 0,0-1 0,1 1 0,-1 0 0,0 0 0,0 0 0,1 0 0,-1 0 0,0 0 0,1 0 0,-1 0 0,0 0 0,0 0 0,1 0 0,-1 0 0,0 0 0,1 0 0,-1 0 0,0 0 0,0 0 0,1 0 0,-1 0 0,0 1 0,0-1 0,1 0 0,-1 0 0,0 0 0,0 0 0,1 1 0,-1-1 0,0 0 0,0 0 0,0 0 0,1 1 0,14 14 0,-9-6 0,-1 1 0,0 1 0,-1-1 0,0 1 0,-1-1 0,0 1 0,2 17 0,-1-10 0,-3-17 0,0-7 0,0-19 0,0-34 0,-1 46 0,-1-23 0,6-58 0,-4 85 0,1 0 0,0 0 0,0 0 0,1 0 0,0 0 0,0 0 0,1 1 0,0-1 0,0 1 0,1 0 0,10-12 0,-14 18 0,1 1 0,-1-1 0,1 1 0,-1-1 0,1 1 0,0 0 0,0-1 0,-1 1 0,1 0 0,0 0 0,0 0 0,0 1 0,0-1 0,0 0 0,4 0 0,-4 1 0,-1 0 0,0 0 0,1 0 0,-1 1 0,0-1 0,1 0 0,-1 1 0,0-1 0,1 1 0,-1 0 0,0-1 0,0 1 0,0 0 0,0-1 0,0 1 0,0 0 0,0 0 0,2 2 0,0 2 0,1 0 0,-2 0 0,1 0 0,0 0 0,-1 0 0,0 1 0,0-1 0,-1 1 0,0 0 0,1 6 0,2 38 0,-5 97 0,-2-52 0,3-68 156,-1-12-536,1 0 0,0 0-1,5 25 1,0-23-6446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3-28T16:40:16.64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24575,'0'4'0,"0"5"0,0 5 0,0 7 0,0 5 0,0 1 0,0 1 0,0-2 0,0-1 0,0 0 0,0-1 0,0-5-8191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398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92BA360-9028-CAFD-7CC9-7324784D2F72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rgbClr val="181818"/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59879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554426D-A57D-2872-1A9B-D0880F57D575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6026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067CA42-BE57-73B7-7104-58F79FB47D27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27602" y="695325"/>
            <a:ext cx="2926080" cy="57171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3352" y="714375"/>
            <a:ext cx="8674249" cy="56980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2969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3008D5E-0784-C123-828D-9F77964573E8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0857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7AA87C3-328D-727B-F67B-1E92C26B11D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466165"/>
            <a:ext cx="11250178" cy="1509224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7200" b="0" baseline="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03504" y="1975389"/>
            <a:ext cx="11250178" cy="4437058"/>
          </a:xfrm>
        </p:spPr>
        <p:txBody>
          <a:bodyPr anchor="t">
            <a:normAutofit/>
          </a:bodyPr>
          <a:lstStyle>
            <a:lvl1pPr marL="457200" indent="-457200">
              <a:buFont typeface="Wingdings" panose="05000000000000000000" pitchFamily="2" charset="2"/>
              <a:buChar char="v"/>
              <a:defRPr sz="320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742950" marR="0" indent="-28575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800" i="0">
                <a:solidFill>
                  <a:schemeClr val="bg1"/>
                </a:solidFill>
              </a:defRPr>
            </a:lvl2pPr>
            <a:lvl3pPr marL="1257300" marR="0" indent="-342900" algn="l" defTabSz="914400" rtl="0" eaLnBrk="1" fontAlgn="auto" latinLnBrk="0" hangingPunct="1">
              <a:lnSpc>
                <a:spcPct val="85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253353" y="466165"/>
            <a:ext cx="259977" cy="5946282"/>
          </a:xfrm>
          <a:prstGeom prst="rect">
            <a:avLst/>
          </a:prstGeom>
          <a:solidFill>
            <a:srgbClr val="138BEA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51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F07FC2-A655-A2A7-54E6-0A7D9258F47B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3352" y="1111623"/>
            <a:ext cx="5757977" cy="530082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111624"/>
            <a:ext cx="5842352" cy="530082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4174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F4C456E-7040-95FE-B22F-C17CC21C8A6E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3" y="1143997"/>
            <a:ext cx="5754255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3353" y="1866373"/>
            <a:ext cx="5754255" cy="454505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1143997"/>
            <a:ext cx="5846074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8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1898745"/>
            <a:ext cx="5846074" cy="451267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732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utr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850" y="4424515"/>
            <a:ext cx="10782300" cy="894735"/>
          </a:xfrm>
        </p:spPr>
        <p:txBody>
          <a:bodyPr anchor="b">
            <a:noAutofit/>
          </a:bodyPr>
          <a:lstStyle>
            <a:lvl1pPr algn="ctr">
              <a:lnSpc>
                <a:spcPct val="80000"/>
              </a:lnSpc>
              <a:defRPr sz="5400" spc="-120" baseline="0">
                <a:solidFill>
                  <a:schemeClr val="accent5"/>
                </a:solidFill>
                <a:latin typeface="+mj-lt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850" y="5319252"/>
            <a:ext cx="10782300" cy="533544"/>
          </a:xfrm>
        </p:spPr>
        <p:txBody>
          <a:bodyPr>
            <a:normAutofit/>
          </a:bodyPr>
          <a:lstStyle>
            <a:lvl1pPr marL="0" indent="0" algn="ctr">
              <a:buNone/>
              <a:defRPr sz="3200" i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  <a:alpha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DE5A13E-6B39-5EB9-018F-9DA365B4DF33}"/>
              </a:ext>
            </a:extLst>
          </p:cNvPr>
          <p:cNvSpPr>
            <a:spLocks noChangeAspect="1"/>
          </p:cNvSpPr>
          <p:nvPr/>
        </p:nvSpPr>
        <p:spPr>
          <a:xfrm>
            <a:off x="5181601" y="1446182"/>
            <a:ext cx="1828799" cy="18288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accent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3C8EEE6-8976-851D-F510-207FC6D4CF21}"/>
              </a:ext>
            </a:extLst>
          </p:cNvPr>
          <p:cNvSpPr>
            <a:spLocks noChangeAspect="1"/>
          </p:cNvSpPr>
          <p:nvPr/>
        </p:nvSpPr>
        <p:spPr>
          <a:xfrm>
            <a:off x="778573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D848510-2F64-4D88-22C1-3FF7F2533D22}"/>
              </a:ext>
            </a:extLst>
          </p:cNvPr>
          <p:cNvSpPr>
            <a:spLocks noChangeAspect="1"/>
          </p:cNvSpPr>
          <p:nvPr/>
        </p:nvSpPr>
        <p:spPr>
          <a:xfrm>
            <a:off x="1187581" y="1455326"/>
            <a:ext cx="3218688" cy="1810512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967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26F2899-BB1A-C8A9-12B0-A07F6B33176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9876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D07AB90-9728-28A7-0C31-273BFC645DFA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4595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005482" y="542282"/>
            <a:ext cx="384820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3353" y="761999"/>
            <a:ext cx="7366647" cy="565044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5482" y="2511813"/>
            <a:ext cx="3848200" cy="3364599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E906DB1-8C12-010E-62DB-3FD29C5810E0}"/>
              </a:ext>
            </a:extLst>
          </p:cNvPr>
          <p:cNvSpPr>
            <a:spLocks noChangeAspect="1"/>
          </p:cNvSpPr>
          <p:nvPr/>
        </p:nvSpPr>
        <p:spPr>
          <a:xfrm>
            <a:off x="11277599" y="594360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6400799" h="6400800">
                <a:moveTo>
                  <a:pt x="4618019" y="5165230"/>
                </a:moveTo>
                <a:lnTo>
                  <a:pt x="4618017" y="5165232"/>
                </a:lnTo>
                <a:lnTo>
                  <a:pt x="4618015" y="5165233"/>
                </a:lnTo>
                <a:close/>
                <a:moveTo>
                  <a:pt x="1770381" y="5155624"/>
                </a:moveTo>
                <a:lnTo>
                  <a:pt x="1770052" y="5156145"/>
                </a:lnTo>
                <a:lnTo>
                  <a:pt x="1770053" y="5156145"/>
                </a:lnTo>
                <a:lnTo>
                  <a:pt x="1770381" y="5155628"/>
                </a:lnTo>
                <a:lnTo>
                  <a:pt x="1777025" y="5160947"/>
                </a:lnTo>
                <a:lnTo>
                  <a:pt x="1777058" y="5160968"/>
                </a:lnTo>
                <a:close/>
                <a:moveTo>
                  <a:pt x="2806398" y="4574096"/>
                </a:moveTo>
                <a:lnTo>
                  <a:pt x="2766254" y="4708190"/>
                </a:lnTo>
                <a:lnTo>
                  <a:pt x="2847309" y="4708190"/>
                </a:lnTo>
                <a:close/>
                <a:moveTo>
                  <a:pt x="3045103" y="4550925"/>
                </a:moveTo>
                <a:lnTo>
                  <a:pt x="3045103" y="4642622"/>
                </a:lnTo>
                <a:lnTo>
                  <a:pt x="3089471" y="4642622"/>
                </a:lnTo>
                <a:cubicBezTo>
                  <a:pt x="3116587" y="4642622"/>
                  <a:pt x="3133841" y="4641430"/>
                  <a:pt x="3141235" y="4639048"/>
                </a:cubicBezTo>
                <a:cubicBezTo>
                  <a:pt x="3148631" y="4636665"/>
                  <a:pt x="3154629" y="4631858"/>
                  <a:pt x="3159231" y="4624628"/>
                </a:cubicBezTo>
                <a:cubicBezTo>
                  <a:pt x="3163831" y="4617397"/>
                  <a:pt x="3166133" y="4607784"/>
                  <a:pt x="3166133" y="4595788"/>
                </a:cubicBezTo>
                <a:cubicBezTo>
                  <a:pt x="3166133" y="4584284"/>
                  <a:pt x="3163831" y="4575041"/>
                  <a:pt x="3159231" y="4568057"/>
                </a:cubicBezTo>
                <a:cubicBezTo>
                  <a:pt x="3154629" y="4561073"/>
                  <a:pt x="3148385" y="4556266"/>
                  <a:pt x="3140497" y="4553637"/>
                </a:cubicBezTo>
                <a:cubicBezTo>
                  <a:pt x="3134909" y="4551829"/>
                  <a:pt x="3118723" y="4550925"/>
                  <a:pt x="3091937" y="4550925"/>
                </a:cubicBezTo>
                <a:close/>
                <a:moveTo>
                  <a:pt x="2158254" y="4492752"/>
                </a:moveTo>
                <a:lnTo>
                  <a:pt x="2217906" y="4492752"/>
                </a:lnTo>
                <a:lnTo>
                  <a:pt x="2217906" y="4790027"/>
                </a:lnTo>
                <a:lnTo>
                  <a:pt x="2366790" y="4790027"/>
                </a:lnTo>
                <a:lnTo>
                  <a:pt x="2366790" y="4851158"/>
                </a:lnTo>
                <a:lnTo>
                  <a:pt x="2158254" y="4851158"/>
                </a:lnTo>
                <a:close/>
                <a:moveTo>
                  <a:pt x="3690793" y="4489794"/>
                </a:moveTo>
                <a:lnTo>
                  <a:pt x="3748967" y="4489794"/>
                </a:lnTo>
                <a:lnTo>
                  <a:pt x="3870243" y="4731114"/>
                </a:lnTo>
                <a:lnTo>
                  <a:pt x="3870243" y="4489794"/>
                </a:lnTo>
                <a:lnTo>
                  <a:pt x="3925951" y="4489794"/>
                </a:lnTo>
                <a:lnTo>
                  <a:pt x="3925951" y="4851158"/>
                </a:lnTo>
                <a:lnTo>
                  <a:pt x="3865805" y="4851158"/>
                </a:lnTo>
                <a:lnTo>
                  <a:pt x="3746501" y="4615507"/>
                </a:lnTo>
                <a:lnTo>
                  <a:pt x="3746501" y="4851158"/>
                </a:lnTo>
                <a:lnTo>
                  <a:pt x="3690793" y="4851158"/>
                </a:lnTo>
                <a:close/>
                <a:moveTo>
                  <a:pt x="3574029" y="4489794"/>
                </a:moveTo>
                <a:lnTo>
                  <a:pt x="3633681" y="4489794"/>
                </a:lnTo>
                <a:lnTo>
                  <a:pt x="3633681" y="4851158"/>
                </a:lnTo>
                <a:lnTo>
                  <a:pt x="3574029" y="4851158"/>
                </a:lnTo>
                <a:close/>
                <a:moveTo>
                  <a:pt x="3281219" y="4489794"/>
                </a:moveTo>
                <a:lnTo>
                  <a:pt x="3339391" y="4489794"/>
                </a:lnTo>
                <a:lnTo>
                  <a:pt x="3460667" y="4731114"/>
                </a:lnTo>
                <a:lnTo>
                  <a:pt x="3460667" y="4489794"/>
                </a:lnTo>
                <a:lnTo>
                  <a:pt x="3516375" y="4489794"/>
                </a:lnTo>
                <a:lnTo>
                  <a:pt x="3516375" y="4851158"/>
                </a:lnTo>
                <a:lnTo>
                  <a:pt x="3456231" y="4851158"/>
                </a:lnTo>
                <a:lnTo>
                  <a:pt x="3336927" y="4615507"/>
                </a:lnTo>
                <a:lnTo>
                  <a:pt x="3336927" y="4851158"/>
                </a:lnTo>
                <a:lnTo>
                  <a:pt x="3281219" y="4851158"/>
                </a:lnTo>
                <a:close/>
                <a:moveTo>
                  <a:pt x="2985451" y="4489794"/>
                </a:moveTo>
                <a:lnTo>
                  <a:pt x="3111409" y="4489794"/>
                </a:lnTo>
                <a:cubicBezTo>
                  <a:pt x="3143619" y="4489794"/>
                  <a:pt x="3166625" y="4493040"/>
                  <a:pt x="3180429" y="4499531"/>
                </a:cubicBezTo>
                <a:cubicBezTo>
                  <a:pt x="3194233" y="4506022"/>
                  <a:pt x="3205571" y="4517279"/>
                  <a:pt x="3214445" y="4533301"/>
                </a:cubicBezTo>
                <a:cubicBezTo>
                  <a:pt x="3223319" y="4549323"/>
                  <a:pt x="3227757" y="4568509"/>
                  <a:pt x="3227757" y="4590858"/>
                </a:cubicBezTo>
                <a:cubicBezTo>
                  <a:pt x="3227757" y="4619123"/>
                  <a:pt x="3220977" y="4641882"/>
                  <a:pt x="3207421" y="4659137"/>
                </a:cubicBezTo>
                <a:cubicBezTo>
                  <a:pt x="3193863" y="4676392"/>
                  <a:pt x="3174595" y="4687238"/>
                  <a:pt x="3149617" y="4691675"/>
                </a:cubicBezTo>
                <a:cubicBezTo>
                  <a:pt x="3162435" y="4700877"/>
                  <a:pt x="3173035" y="4710943"/>
                  <a:pt x="3181415" y="4721871"/>
                </a:cubicBezTo>
                <a:cubicBezTo>
                  <a:pt x="3189795" y="4732799"/>
                  <a:pt x="3201217" y="4752395"/>
                  <a:pt x="3215679" y="4780660"/>
                </a:cubicBezTo>
                <a:lnTo>
                  <a:pt x="3251667" y="4851158"/>
                </a:lnTo>
                <a:lnTo>
                  <a:pt x="3180295" y="4851158"/>
                </a:lnTo>
                <a:lnTo>
                  <a:pt x="3136999" y="4772526"/>
                </a:lnTo>
                <a:cubicBezTo>
                  <a:pt x="3121419" y="4744096"/>
                  <a:pt x="3110835" y="4726308"/>
                  <a:pt x="3105247" y="4719159"/>
                </a:cubicBezTo>
                <a:cubicBezTo>
                  <a:pt x="3099659" y="4712011"/>
                  <a:pt x="3093745" y="4707081"/>
                  <a:pt x="3087499" y="4704369"/>
                </a:cubicBezTo>
                <a:cubicBezTo>
                  <a:pt x="3081255" y="4701658"/>
                  <a:pt x="3071231" y="4700302"/>
                  <a:pt x="3057427" y="4700302"/>
                </a:cubicBezTo>
                <a:lnTo>
                  <a:pt x="3045103" y="4700302"/>
                </a:lnTo>
                <a:lnTo>
                  <a:pt x="3045103" y="4851158"/>
                </a:lnTo>
                <a:lnTo>
                  <a:pt x="2985451" y="4851158"/>
                </a:lnTo>
                <a:close/>
                <a:moveTo>
                  <a:pt x="2775243" y="4489794"/>
                </a:moveTo>
                <a:lnTo>
                  <a:pt x="2838605" y="4489794"/>
                </a:lnTo>
                <a:lnTo>
                  <a:pt x="2957377" y="4851158"/>
                </a:lnTo>
                <a:lnTo>
                  <a:pt x="2892522" y="4851158"/>
                </a:lnTo>
                <a:lnTo>
                  <a:pt x="2866570" y="4769321"/>
                </a:lnTo>
                <a:lnTo>
                  <a:pt x="2747952" y="4769321"/>
                </a:lnTo>
                <a:lnTo>
                  <a:pt x="2723452" y="4851158"/>
                </a:lnTo>
                <a:lnTo>
                  <a:pt x="2659856" y="4851158"/>
                </a:lnTo>
                <a:close/>
                <a:moveTo>
                  <a:pt x="2413950" y="4489794"/>
                </a:moveTo>
                <a:lnTo>
                  <a:pt x="2633825" y="4489794"/>
                </a:lnTo>
                <a:lnTo>
                  <a:pt x="2633825" y="4550925"/>
                </a:lnTo>
                <a:lnTo>
                  <a:pt x="2473602" y="4550925"/>
                </a:lnTo>
                <a:lnTo>
                  <a:pt x="2473602" y="4631037"/>
                </a:lnTo>
                <a:lnTo>
                  <a:pt x="2622486" y="4631037"/>
                </a:lnTo>
                <a:lnTo>
                  <a:pt x="2622486" y="4691921"/>
                </a:lnTo>
                <a:lnTo>
                  <a:pt x="2473602" y="4691921"/>
                </a:lnTo>
                <a:lnTo>
                  <a:pt x="2473602" y="4790027"/>
                </a:lnTo>
                <a:lnTo>
                  <a:pt x="2639248" y="4790027"/>
                </a:lnTo>
                <a:lnTo>
                  <a:pt x="2639248" y="4851158"/>
                </a:lnTo>
                <a:lnTo>
                  <a:pt x="2413950" y="4851158"/>
                </a:lnTo>
                <a:close/>
                <a:moveTo>
                  <a:pt x="4122381" y="4483632"/>
                </a:moveTo>
                <a:cubicBezTo>
                  <a:pt x="4157711" y="4483632"/>
                  <a:pt x="4186019" y="4492629"/>
                  <a:pt x="4207299" y="4510623"/>
                </a:cubicBezTo>
                <a:cubicBezTo>
                  <a:pt x="4228579" y="4528617"/>
                  <a:pt x="4242259" y="4555033"/>
                  <a:pt x="4248341" y="4589872"/>
                </a:cubicBezTo>
                <a:lnTo>
                  <a:pt x="4189181" y="4603429"/>
                </a:lnTo>
                <a:cubicBezTo>
                  <a:pt x="4184745" y="4584860"/>
                  <a:pt x="4176611" y="4570645"/>
                  <a:pt x="4164779" y="4560785"/>
                </a:cubicBezTo>
                <a:cubicBezTo>
                  <a:pt x="4152947" y="4550925"/>
                  <a:pt x="4138813" y="4545995"/>
                  <a:pt x="4122381" y="4545995"/>
                </a:cubicBezTo>
                <a:cubicBezTo>
                  <a:pt x="4096909" y="4545995"/>
                  <a:pt x="4076287" y="4555896"/>
                  <a:pt x="4060511" y="4575698"/>
                </a:cubicBezTo>
                <a:cubicBezTo>
                  <a:pt x="4044735" y="4595500"/>
                  <a:pt x="4036847" y="4625696"/>
                  <a:pt x="4036847" y="4666286"/>
                </a:cubicBezTo>
                <a:cubicBezTo>
                  <a:pt x="4036847" y="4709833"/>
                  <a:pt x="4045391" y="4742946"/>
                  <a:pt x="4062483" y="4765624"/>
                </a:cubicBezTo>
                <a:cubicBezTo>
                  <a:pt x="4077107" y="4785179"/>
                  <a:pt x="4096909" y="4794957"/>
                  <a:pt x="4121887" y="4794957"/>
                </a:cubicBezTo>
                <a:cubicBezTo>
                  <a:pt x="4133555" y="4794957"/>
                  <a:pt x="4145675" y="4792213"/>
                  <a:pt x="4158247" y="4786726"/>
                </a:cubicBezTo>
                <a:cubicBezTo>
                  <a:pt x="4170817" y="4781239"/>
                  <a:pt x="4182033" y="4773745"/>
                  <a:pt x="4191893" y="4764245"/>
                </a:cubicBezTo>
                <a:lnTo>
                  <a:pt x="4191893" y="4718543"/>
                </a:lnTo>
                <a:lnTo>
                  <a:pt x="4123367" y="4718543"/>
                </a:lnTo>
                <a:lnTo>
                  <a:pt x="4123367" y="4657412"/>
                </a:lnTo>
                <a:lnTo>
                  <a:pt x="4252285" y="4657412"/>
                </a:lnTo>
                <a:lnTo>
                  <a:pt x="4252285" y="4801366"/>
                </a:lnTo>
                <a:cubicBezTo>
                  <a:pt x="4239303" y="4816648"/>
                  <a:pt x="4220897" y="4829795"/>
                  <a:pt x="4197069" y="4840805"/>
                </a:cubicBezTo>
                <a:cubicBezTo>
                  <a:pt x="4173241" y="4851815"/>
                  <a:pt x="4149331" y="4857320"/>
                  <a:pt x="4125339" y="4857320"/>
                </a:cubicBezTo>
                <a:cubicBezTo>
                  <a:pt x="4096087" y="4857320"/>
                  <a:pt x="4070287" y="4850131"/>
                  <a:pt x="4047939" y="4835752"/>
                </a:cubicBezTo>
                <a:cubicBezTo>
                  <a:pt x="4025591" y="4821373"/>
                  <a:pt x="4007883" y="4799846"/>
                  <a:pt x="3994819" y="4771170"/>
                </a:cubicBezTo>
                <a:cubicBezTo>
                  <a:pt x="3981755" y="4742494"/>
                  <a:pt x="3975223" y="4708765"/>
                  <a:pt x="3975223" y="4669983"/>
                </a:cubicBezTo>
                <a:cubicBezTo>
                  <a:pt x="3975223" y="4630215"/>
                  <a:pt x="3981837" y="4596198"/>
                  <a:pt x="3995065" y="4567933"/>
                </a:cubicBezTo>
                <a:cubicBezTo>
                  <a:pt x="4008293" y="4539669"/>
                  <a:pt x="4025467" y="4518552"/>
                  <a:pt x="4046583" y="4504584"/>
                </a:cubicBezTo>
                <a:cubicBezTo>
                  <a:pt x="4067699" y="4490616"/>
                  <a:pt x="4092965" y="4483632"/>
                  <a:pt x="4122381" y="4483632"/>
                </a:cubicBezTo>
                <a:close/>
                <a:moveTo>
                  <a:pt x="5415569" y="4180914"/>
                </a:moveTo>
                <a:lnTo>
                  <a:pt x="5411861" y="4190407"/>
                </a:lnTo>
                <a:lnTo>
                  <a:pt x="5411867" y="4190394"/>
                </a:lnTo>
                <a:close/>
                <a:moveTo>
                  <a:pt x="5416445" y="4178669"/>
                </a:moveTo>
                <a:lnTo>
                  <a:pt x="5416443" y="4178671"/>
                </a:lnTo>
                <a:lnTo>
                  <a:pt x="5417353" y="4179147"/>
                </a:lnTo>
                <a:lnTo>
                  <a:pt x="5417353" y="4179146"/>
                </a:lnTo>
                <a:close/>
                <a:moveTo>
                  <a:pt x="3777949" y="3964496"/>
                </a:moveTo>
                <a:lnTo>
                  <a:pt x="3737803" y="4098590"/>
                </a:lnTo>
                <a:lnTo>
                  <a:pt x="3818859" y="4098590"/>
                </a:lnTo>
                <a:close/>
                <a:moveTo>
                  <a:pt x="1949727" y="3941325"/>
                </a:moveTo>
                <a:lnTo>
                  <a:pt x="1949727" y="4033022"/>
                </a:lnTo>
                <a:lnTo>
                  <a:pt x="1994097" y="4033022"/>
                </a:lnTo>
                <a:cubicBezTo>
                  <a:pt x="2021211" y="4033022"/>
                  <a:pt x="2038466" y="4031831"/>
                  <a:pt x="2045861" y="4029448"/>
                </a:cubicBezTo>
                <a:cubicBezTo>
                  <a:pt x="2053256" y="4027065"/>
                  <a:pt x="2059254" y="4022258"/>
                  <a:pt x="2063855" y="4015028"/>
                </a:cubicBezTo>
                <a:cubicBezTo>
                  <a:pt x="2068457" y="4007797"/>
                  <a:pt x="2070757" y="3998184"/>
                  <a:pt x="2070757" y="3986188"/>
                </a:cubicBezTo>
                <a:cubicBezTo>
                  <a:pt x="2070757" y="3974685"/>
                  <a:pt x="2068457" y="3965441"/>
                  <a:pt x="2063855" y="3958457"/>
                </a:cubicBezTo>
                <a:cubicBezTo>
                  <a:pt x="2059254" y="3951473"/>
                  <a:pt x="2053009" y="3946666"/>
                  <a:pt x="2045121" y="3944037"/>
                </a:cubicBezTo>
                <a:cubicBezTo>
                  <a:pt x="2039534" y="3942229"/>
                  <a:pt x="2023348" y="3941325"/>
                  <a:pt x="1996562" y="3941325"/>
                </a:cubicBezTo>
                <a:close/>
                <a:moveTo>
                  <a:pt x="3012427" y="3936395"/>
                </a:moveTo>
                <a:cubicBezTo>
                  <a:pt x="2988071" y="3936395"/>
                  <a:pt x="2968239" y="3946502"/>
                  <a:pt x="2952933" y="3966715"/>
                </a:cubicBezTo>
                <a:cubicBezTo>
                  <a:pt x="2937627" y="3986927"/>
                  <a:pt x="2929974" y="4018232"/>
                  <a:pt x="2929974" y="4060630"/>
                </a:cubicBezTo>
                <a:cubicBezTo>
                  <a:pt x="2929974" y="4102206"/>
                  <a:pt x="2937874" y="4133387"/>
                  <a:pt x="2953673" y="4154175"/>
                </a:cubicBezTo>
                <a:cubicBezTo>
                  <a:pt x="2969471" y="4174963"/>
                  <a:pt x="2989057" y="4185357"/>
                  <a:pt x="3012427" y="4185357"/>
                </a:cubicBezTo>
                <a:cubicBezTo>
                  <a:pt x="3035963" y="4185357"/>
                  <a:pt x="3055465" y="4175045"/>
                  <a:pt x="3070935" y="4154422"/>
                </a:cubicBezTo>
                <a:cubicBezTo>
                  <a:pt x="3086407" y="4133798"/>
                  <a:pt x="3094141" y="4102123"/>
                  <a:pt x="3094141" y="4059397"/>
                </a:cubicBezTo>
                <a:cubicBezTo>
                  <a:pt x="3094141" y="4017493"/>
                  <a:pt x="3086611" y="3986516"/>
                  <a:pt x="3071551" y="3966468"/>
                </a:cubicBezTo>
                <a:cubicBezTo>
                  <a:pt x="3056493" y="3946420"/>
                  <a:pt x="3036785" y="3936395"/>
                  <a:pt x="3012427" y="3936395"/>
                </a:cubicBezTo>
                <a:close/>
                <a:moveTo>
                  <a:pt x="2317103" y="3936395"/>
                </a:moveTo>
                <a:cubicBezTo>
                  <a:pt x="2292746" y="3936395"/>
                  <a:pt x="2272914" y="3946502"/>
                  <a:pt x="2257608" y="3966715"/>
                </a:cubicBezTo>
                <a:cubicBezTo>
                  <a:pt x="2242302" y="3986927"/>
                  <a:pt x="2234649" y="4018232"/>
                  <a:pt x="2234649" y="4060630"/>
                </a:cubicBezTo>
                <a:cubicBezTo>
                  <a:pt x="2234649" y="4102206"/>
                  <a:pt x="2242549" y="4133387"/>
                  <a:pt x="2258348" y="4154175"/>
                </a:cubicBezTo>
                <a:cubicBezTo>
                  <a:pt x="2274147" y="4174963"/>
                  <a:pt x="2293732" y="4185357"/>
                  <a:pt x="2317103" y="4185357"/>
                </a:cubicBezTo>
                <a:cubicBezTo>
                  <a:pt x="2340638" y="4185357"/>
                  <a:pt x="2360141" y="4175045"/>
                  <a:pt x="2375611" y="4154422"/>
                </a:cubicBezTo>
                <a:cubicBezTo>
                  <a:pt x="2391081" y="4133798"/>
                  <a:pt x="2398816" y="4102123"/>
                  <a:pt x="2398816" y="4059397"/>
                </a:cubicBezTo>
                <a:cubicBezTo>
                  <a:pt x="2398816" y="4017493"/>
                  <a:pt x="2391287" y="3986516"/>
                  <a:pt x="2376227" y="3966468"/>
                </a:cubicBezTo>
                <a:cubicBezTo>
                  <a:pt x="2361168" y="3946420"/>
                  <a:pt x="2341459" y="3936395"/>
                  <a:pt x="2317103" y="3936395"/>
                </a:cubicBezTo>
                <a:close/>
                <a:moveTo>
                  <a:pt x="4957125" y="3880194"/>
                </a:moveTo>
                <a:lnTo>
                  <a:pt x="5176999" y="3880194"/>
                </a:lnTo>
                <a:lnTo>
                  <a:pt x="5176999" y="3941325"/>
                </a:lnTo>
                <a:lnTo>
                  <a:pt x="5016777" y="3941325"/>
                </a:lnTo>
                <a:lnTo>
                  <a:pt x="5016777" y="4021437"/>
                </a:lnTo>
                <a:lnTo>
                  <a:pt x="5165661" y="4021437"/>
                </a:lnTo>
                <a:lnTo>
                  <a:pt x="5165661" y="4082321"/>
                </a:lnTo>
                <a:lnTo>
                  <a:pt x="5016777" y="4082321"/>
                </a:lnTo>
                <a:lnTo>
                  <a:pt x="5016777" y="4180427"/>
                </a:lnTo>
                <a:lnTo>
                  <a:pt x="5182423" y="4180427"/>
                </a:lnTo>
                <a:lnTo>
                  <a:pt x="5182423" y="4241558"/>
                </a:lnTo>
                <a:lnTo>
                  <a:pt x="4957125" y="4241558"/>
                </a:lnTo>
                <a:close/>
                <a:moveTo>
                  <a:pt x="4662343" y="3880194"/>
                </a:moveTo>
                <a:lnTo>
                  <a:pt x="4720517" y="3880194"/>
                </a:lnTo>
                <a:lnTo>
                  <a:pt x="4841793" y="4121514"/>
                </a:lnTo>
                <a:lnTo>
                  <a:pt x="4841793" y="3880194"/>
                </a:lnTo>
                <a:lnTo>
                  <a:pt x="4897501" y="3880194"/>
                </a:lnTo>
                <a:lnTo>
                  <a:pt x="4897501" y="4241558"/>
                </a:lnTo>
                <a:lnTo>
                  <a:pt x="4837355" y="4241558"/>
                </a:lnTo>
                <a:lnTo>
                  <a:pt x="4718051" y="4005907"/>
                </a:lnTo>
                <a:lnTo>
                  <a:pt x="4718051" y="4241558"/>
                </a:lnTo>
                <a:lnTo>
                  <a:pt x="4662343" y="4241558"/>
                </a:lnTo>
                <a:close/>
                <a:moveTo>
                  <a:pt x="4545579" y="3880194"/>
                </a:moveTo>
                <a:lnTo>
                  <a:pt x="4605231" y="3880194"/>
                </a:lnTo>
                <a:lnTo>
                  <a:pt x="4605231" y="4241558"/>
                </a:lnTo>
                <a:lnTo>
                  <a:pt x="4545579" y="4241558"/>
                </a:lnTo>
                <a:close/>
                <a:moveTo>
                  <a:pt x="4252275" y="3880194"/>
                </a:moveTo>
                <a:lnTo>
                  <a:pt x="4311927" y="3880194"/>
                </a:lnTo>
                <a:lnTo>
                  <a:pt x="4311927" y="4022423"/>
                </a:lnTo>
                <a:lnTo>
                  <a:pt x="4429507" y="4022423"/>
                </a:lnTo>
                <a:lnTo>
                  <a:pt x="4429507" y="3880194"/>
                </a:lnTo>
                <a:lnTo>
                  <a:pt x="4489159" y="3880194"/>
                </a:lnTo>
                <a:lnTo>
                  <a:pt x="4489159" y="4241558"/>
                </a:lnTo>
                <a:lnTo>
                  <a:pt x="4429507" y="4241558"/>
                </a:lnTo>
                <a:lnTo>
                  <a:pt x="4429507" y="4083554"/>
                </a:lnTo>
                <a:lnTo>
                  <a:pt x="4311927" y="4083554"/>
                </a:lnTo>
                <a:lnTo>
                  <a:pt x="4311927" y="4241558"/>
                </a:lnTo>
                <a:lnTo>
                  <a:pt x="4252275" y="4241558"/>
                </a:lnTo>
                <a:close/>
                <a:moveTo>
                  <a:pt x="3746793" y="3880194"/>
                </a:moveTo>
                <a:lnTo>
                  <a:pt x="3810155" y="3880194"/>
                </a:lnTo>
                <a:lnTo>
                  <a:pt x="3928927" y="4241558"/>
                </a:lnTo>
                <a:lnTo>
                  <a:pt x="3864071" y="4241558"/>
                </a:lnTo>
                <a:lnTo>
                  <a:pt x="3838121" y="4159721"/>
                </a:lnTo>
                <a:lnTo>
                  <a:pt x="3719501" y="4159721"/>
                </a:lnTo>
                <a:lnTo>
                  <a:pt x="3695003" y="4241558"/>
                </a:lnTo>
                <a:lnTo>
                  <a:pt x="3631407" y="4241558"/>
                </a:lnTo>
                <a:close/>
                <a:moveTo>
                  <a:pt x="3317839" y="3880194"/>
                </a:moveTo>
                <a:lnTo>
                  <a:pt x="3407303" y="3880194"/>
                </a:lnTo>
                <a:lnTo>
                  <a:pt x="3461177" y="4126937"/>
                </a:lnTo>
                <a:lnTo>
                  <a:pt x="3514627" y="3880194"/>
                </a:lnTo>
                <a:lnTo>
                  <a:pt x="3604515" y="3880194"/>
                </a:lnTo>
                <a:lnTo>
                  <a:pt x="3604515" y="4241558"/>
                </a:lnTo>
                <a:lnTo>
                  <a:pt x="3548807" y="4241558"/>
                </a:lnTo>
                <a:lnTo>
                  <a:pt x="3548807" y="3956855"/>
                </a:lnTo>
                <a:lnTo>
                  <a:pt x="3489735" y="4241558"/>
                </a:lnTo>
                <a:lnTo>
                  <a:pt x="3432179" y="4241558"/>
                </a:lnTo>
                <a:lnTo>
                  <a:pt x="3373547" y="3956855"/>
                </a:lnTo>
                <a:lnTo>
                  <a:pt x="3373547" y="4241558"/>
                </a:lnTo>
                <a:lnTo>
                  <a:pt x="3317839" y="4241558"/>
                </a:lnTo>
                <a:close/>
                <a:moveTo>
                  <a:pt x="2611580" y="3880194"/>
                </a:moveTo>
                <a:lnTo>
                  <a:pt x="2846984" y="3880194"/>
                </a:lnTo>
                <a:lnTo>
                  <a:pt x="2846984" y="3941325"/>
                </a:lnTo>
                <a:lnTo>
                  <a:pt x="2759231" y="3941325"/>
                </a:lnTo>
                <a:lnTo>
                  <a:pt x="2759231" y="4241558"/>
                </a:lnTo>
                <a:lnTo>
                  <a:pt x="2699579" y="4241558"/>
                </a:lnTo>
                <a:lnTo>
                  <a:pt x="2699579" y="3941325"/>
                </a:lnTo>
                <a:lnTo>
                  <a:pt x="2611580" y="3941325"/>
                </a:lnTo>
                <a:close/>
                <a:moveTo>
                  <a:pt x="1890075" y="3880194"/>
                </a:moveTo>
                <a:lnTo>
                  <a:pt x="2016035" y="3880194"/>
                </a:lnTo>
                <a:cubicBezTo>
                  <a:pt x="2048244" y="3880194"/>
                  <a:pt x="2071250" y="3883440"/>
                  <a:pt x="2085054" y="3889931"/>
                </a:cubicBezTo>
                <a:cubicBezTo>
                  <a:pt x="2098858" y="3896422"/>
                  <a:pt x="2110197" y="3907679"/>
                  <a:pt x="2119071" y="3923701"/>
                </a:cubicBezTo>
                <a:cubicBezTo>
                  <a:pt x="2127944" y="3939723"/>
                  <a:pt x="2132381" y="3958909"/>
                  <a:pt x="2132381" y="3981258"/>
                </a:cubicBezTo>
                <a:cubicBezTo>
                  <a:pt x="2132381" y="4009523"/>
                  <a:pt x="2125603" y="4032283"/>
                  <a:pt x="2112045" y="4049537"/>
                </a:cubicBezTo>
                <a:cubicBezTo>
                  <a:pt x="2098488" y="4066792"/>
                  <a:pt x="2079220" y="4077638"/>
                  <a:pt x="2054242" y="4082075"/>
                </a:cubicBezTo>
                <a:cubicBezTo>
                  <a:pt x="2067060" y="4091277"/>
                  <a:pt x="2077659" y="4101343"/>
                  <a:pt x="2086040" y="4112271"/>
                </a:cubicBezTo>
                <a:cubicBezTo>
                  <a:pt x="2094421" y="4123199"/>
                  <a:pt x="2105842" y="4142795"/>
                  <a:pt x="2120303" y="4171060"/>
                </a:cubicBezTo>
                <a:lnTo>
                  <a:pt x="2156291" y="4241558"/>
                </a:lnTo>
                <a:lnTo>
                  <a:pt x="2084919" y="4241558"/>
                </a:lnTo>
                <a:lnTo>
                  <a:pt x="2041624" y="4162926"/>
                </a:lnTo>
                <a:cubicBezTo>
                  <a:pt x="2026044" y="4134497"/>
                  <a:pt x="2015460" y="4116708"/>
                  <a:pt x="2009873" y="4109559"/>
                </a:cubicBezTo>
                <a:cubicBezTo>
                  <a:pt x="2004285" y="4102411"/>
                  <a:pt x="1998369" y="4097481"/>
                  <a:pt x="1992125" y="4094770"/>
                </a:cubicBezTo>
                <a:cubicBezTo>
                  <a:pt x="1985880" y="4092058"/>
                  <a:pt x="1975856" y="4090702"/>
                  <a:pt x="1962052" y="4090702"/>
                </a:cubicBezTo>
                <a:lnTo>
                  <a:pt x="1949727" y="4090702"/>
                </a:lnTo>
                <a:lnTo>
                  <a:pt x="1949727" y="4241558"/>
                </a:lnTo>
                <a:lnTo>
                  <a:pt x="1890075" y="4241558"/>
                </a:lnTo>
                <a:close/>
                <a:moveTo>
                  <a:pt x="1611455" y="3880194"/>
                </a:moveTo>
                <a:lnTo>
                  <a:pt x="1846859" y="3880194"/>
                </a:lnTo>
                <a:lnTo>
                  <a:pt x="1846859" y="3941325"/>
                </a:lnTo>
                <a:lnTo>
                  <a:pt x="1759106" y="3941325"/>
                </a:lnTo>
                <a:lnTo>
                  <a:pt x="1759106" y="4241558"/>
                </a:lnTo>
                <a:lnTo>
                  <a:pt x="1699454" y="4241558"/>
                </a:lnTo>
                <a:lnTo>
                  <a:pt x="1699454" y="3941325"/>
                </a:lnTo>
                <a:lnTo>
                  <a:pt x="1611455" y="3941325"/>
                </a:lnTo>
                <a:close/>
                <a:moveTo>
                  <a:pt x="1338118" y="3880194"/>
                </a:moveTo>
                <a:lnTo>
                  <a:pt x="1396291" y="3880194"/>
                </a:lnTo>
                <a:lnTo>
                  <a:pt x="1517568" y="4121514"/>
                </a:lnTo>
                <a:lnTo>
                  <a:pt x="1517568" y="3880194"/>
                </a:lnTo>
                <a:lnTo>
                  <a:pt x="1573276" y="3880194"/>
                </a:lnTo>
                <a:lnTo>
                  <a:pt x="1573276" y="4241558"/>
                </a:lnTo>
                <a:lnTo>
                  <a:pt x="1513131" y="4241558"/>
                </a:lnTo>
                <a:lnTo>
                  <a:pt x="1393826" y="4005907"/>
                </a:lnTo>
                <a:lnTo>
                  <a:pt x="1393826" y="4241558"/>
                </a:lnTo>
                <a:lnTo>
                  <a:pt x="1338118" y="4241558"/>
                </a:lnTo>
                <a:close/>
                <a:moveTo>
                  <a:pt x="1221353" y="3880194"/>
                </a:moveTo>
                <a:lnTo>
                  <a:pt x="1281005" y="3880194"/>
                </a:lnTo>
                <a:lnTo>
                  <a:pt x="1281005" y="4241558"/>
                </a:lnTo>
                <a:lnTo>
                  <a:pt x="1221353" y="4241558"/>
                </a:lnTo>
                <a:close/>
                <a:moveTo>
                  <a:pt x="4085559" y="3874032"/>
                </a:moveTo>
                <a:cubicBezTo>
                  <a:pt x="4118785" y="3874032"/>
                  <a:pt x="4146583" y="3885371"/>
                  <a:pt x="4168953" y="3908048"/>
                </a:cubicBezTo>
                <a:cubicBezTo>
                  <a:pt x="4184907" y="3924153"/>
                  <a:pt x="4196587" y="3948063"/>
                  <a:pt x="4203989" y="3979779"/>
                </a:cubicBezTo>
                <a:lnTo>
                  <a:pt x="4144831" y="3997034"/>
                </a:lnTo>
                <a:cubicBezTo>
                  <a:pt x="4141043" y="3977478"/>
                  <a:pt x="4133511" y="3962483"/>
                  <a:pt x="4122235" y="3952048"/>
                </a:cubicBezTo>
                <a:cubicBezTo>
                  <a:pt x="4110959" y="3941613"/>
                  <a:pt x="4097667" y="3936395"/>
                  <a:pt x="4082355" y="3936395"/>
                </a:cubicBezTo>
                <a:cubicBezTo>
                  <a:pt x="4060459" y="3936395"/>
                  <a:pt x="4042595" y="3945927"/>
                  <a:pt x="4028767" y="3964989"/>
                </a:cubicBezTo>
                <a:cubicBezTo>
                  <a:pt x="4014939" y="3984051"/>
                  <a:pt x="4008025" y="4015521"/>
                  <a:pt x="4008025" y="4059397"/>
                </a:cubicBezTo>
                <a:cubicBezTo>
                  <a:pt x="4008025" y="4104917"/>
                  <a:pt x="4014763" y="4137290"/>
                  <a:pt x="4028237" y="4156517"/>
                </a:cubicBezTo>
                <a:cubicBezTo>
                  <a:pt x="4041713" y="4175744"/>
                  <a:pt x="4059215" y="4185357"/>
                  <a:pt x="4080741" y="4185357"/>
                </a:cubicBezTo>
                <a:cubicBezTo>
                  <a:pt x="4096517" y="4185357"/>
                  <a:pt x="4110157" y="4179236"/>
                  <a:pt x="4121659" y="4166993"/>
                </a:cubicBezTo>
                <a:cubicBezTo>
                  <a:pt x="4133163" y="4154750"/>
                  <a:pt x="4141461" y="4135318"/>
                  <a:pt x="4146555" y="4108697"/>
                </a:cubicBezTo>
                <a:lnTo>
                  <a:pt x="4204483" y="4131128"/>
                </a:lnTo>
                <a:cubicBezTo>
                  <a:pt x="4195445" y="4171553"/>
                  <a:pt x="4180407" y="4201092"/>
                  <a:pt x="4159375" y="4219743"/>
                </a:cubicBezTo>
                <a:cubicBezTo>
                  <a:pt x="4138339" y="4238395"/>
                  <a:pt x="4112457" y="4247721"/>
                  <a:pt x="4081727" y="4247721"/>
                </a:cubicBezTo>
                <a:cubicBezTo>
                  <a:pt x="4043109" y="4247721"/>
                  <a:pt x="4011805" y="4232849"/>
                  <a:pt x="3987813" y="4203105"/>
                </a:cubicBezTo>
                <a:cubicBezTo>
                  <a:pt x="3960205" y="4168760"/>
                  <a:pt x="3946401" y="4122418"/>
                  <a:pt x="3946401" y="4064081"/>
                </a:cubicBezTo>
                <a:cubicBezTo>
                  <a:pt x="3946401" y="4002457"/>
                  <a:pt x="3960299" y="3954225"/>
                  <a:pt x="3988097" y="3919387"/>
                </a:cubicBezTo>
                <a:cubicBezTo>
                  <a:pt x="4012277" y="3889150"/>
                  <a:pt x="4044765" y="3874032"/>
                  <a:pt x="4085559" y="3874032"/>
                </a:cubicBezTo>
                <a:close/>
                <a:moveTo>
                  <a:pt x="3012057" y="3874032"/>
                </a:moveTo>
                <a:cubicBezTo>
                  <a:pt x="3054455" y="3874032"/>
                  <a:pt x="3089005" y="3890218"/>
                  <a:pt x="3115709" y="3922592"/>
                </a:cubicBezTo>
                <a:cubicBezTo>
                  <a:pt x="3142413" y="3954965"/>
                  <a:pt x="3155765" y="4001060"/>
                  <a:pt x="3155765" y="4060876"/>
                </a:cubicBezTo>
                <a:cubicBezTo>
                  <a:pt x="3155765" y="4121350"/>
                  <a:pt x="3141633" y="4168595"/>
                  <a:pt x="3113367" y="4202612"/>
                </a:cubicBezTo>
                <a:cubicBezTo>
                  <a:pt x="3088553" y="4232684"/>
                  <a:pt x="3054867" y="4247721"/>
                  <a:pt x="3012305" y="4247721"/>
                </a:cubicBezTo>
                <a:cubicBezTo>
                  <a:pt x="2969414" y="4247721"/>
                  <a:pt x="2935562" y="4232849"/>
                  <a:pt x="2910748" y="4203105"/>
                </a:cubicBezTo>
                <a:cubicBezTo>
                  <a:pt x="2882483" y="4169088"/>
                  <a:pt x="2868350" y="4122418"/>
                  <a:pt x="2868350" y="4063095"/>
                </a:cubicBezTo>
                <a:cubicBezTo>
                  <a:pt x="2868350" y="4020040"/>
                  <a:pt x="2874718" y="3984586"/>
                  <a:pt x="2887454" y="3956731"/>
                </a:cubicBezTo>
                <a:cubicBezTo>
                  <a:pt x="2900189" y="3928877"/>
                  <a:pt x="2916828" y="3908131"/>
                  <a:pt x="2937369" y="3894491"/>
                </a:cubicBezTo>
                <a:cubicBezTo>
                  <a:pt x="2957911" y="3880852"/>
                  <a:pt x="2982807" y="3874032"/>
                  <a:pt x="3012057" y="3874032"/>
                </a:cubicBezTo>
                <a:close/>
                <a:moveTo>
                  <a:pt x="2316733" y="3874032"/>
                </a:moveTo>
                <a:cubicBezTo>
                  <a:pt x="2359130" y="3874032"/>
                  <a:pt x="2393681" y="3890218"/>
                  <a:pt x="2420385" y="3922592"/>
                </a:cubicBezTo>
                <a:cubicBezTo>
                  <a:pt x="2447089" y="3954965"/>
                  <a:pt x="2460440" y="4001060"/>
                  <a:pt x="2460440" y="4060876"/>
                </a:cubicBezTo>
                <a:cubicBezTo>
                  <a:pt x="2460440" y="4121350"/>
                  <a:pt x="2446308" y="4168595"/>
                  <a:pt x="2418043" y="4202612"/>
                </a:cubicBezTo>
                <a:cubicBezTo>
                  <a:pt x="2393229" y="4232684"/>
                  <a:pt x="2359541" y="4247721"/>
                  <a:pt x="2316979" y="4247721"/>
                </a:cubicBezTo>
                <a:cubicBezTo>
                  <a:pt x="2274089" y="4247721"/>
                  <a:pt x="2240237" y="4232849"/>
                  <a:pt x="2215423" y="4203105"/>
                </a:cubicBezTo>
                <a:cubicBezTo>
                  <a:pt x="2187158" y="4169088"/>
                  <a:pt x="2173025" y="4122418"/>
                  <a:pt x="2173025" y="4063095"/>
                </a:cubicBezTo>
                <a:cubicBezTo>
                  <a:pt x="2173025" y="4020040"/>
                  <a:pt x="2179393" y="3984586"/>
                  <a:pt x="2192129" y="3956731"/>
                </a:cubicBezTo>
                <a:cubicBezTo>
                  <a:pt x="2204864" y="3928877"/>
                  <a:pt x="2221503" y="3908131"/>
                  <a:pt x="2242044" y="3894491"/>
                </a:cubicBezTo>
                <a:cubicBezTo>
                  <a:pt x="2262586" y="3880852"/>
                  <a:pt x="2287482" y="3874032"/>
                  <a:pt x="2316733" y="3874032"/>
                </a:cubicBezTo>
                <a:close/>
                <a:moveTo>
                  <a:pt x="3868781" y="2283478"/>
                </a:moveTo>
                <a:lnTo>
                  <a:pt x="4533707" y="2283478"/>
                </a:lnTo>
                <a:lnTo>
                  <a:pt x="4533707" y="2403285"/>
                </a:lnTo>
                <a:cubicBezTo>
                  <a:pt x="4434439" y="2532219"/>
                  <a:pt x="4347151" y="2700091"/>
                  <a:pt x="4271845" y="2906900"/>
                </a:cubicBezTo>
                <a:cubicBezTo>
                  <a:pt x="4196539" y="3113709"/>
                  <a:pt x="4153179" y="3318664"/>
                  <a:pt x="4141769" y="3521765"/>
                </a:cubicBezTo>
                <a:lnTo>
                  <a:pt x="4012549" y="3521765"/>
                </a:lnTo>
                <a:cubicBezTo>
                  <a:pt x="4014261" y="3416792"/>
                  <a:pt x="4030911" y="3294418"/>
                  <a:pt x="4062497" y="3154643"/>
                </a:cubicBezTo>
                <a:cubicBezTo>
                  <a:pt x="4094085" y="3014869"/>
                  <a:pt x="4137481" y="2881655"/>
                  <a:pt x="4192687" y="2755003"/>
                </a:cubicBezTo>
                <a:cubicBezTo>
                  <a:pt x="4247893" y="2628350"/>
                  <a:pt x="4307367" y="2520524"/>
                  <a:pt x="4371113" y="2431525"/>
                </a:cubicBezTo>
                <a:lnTo>
                  <a:pt x="3868781" y="2431525"/>
                </a:lnTo>
                <a:close/>
                <a:moveTo>
                  <a:pt x="3068681" y="2283478"/>
                </a:moveTo>
                <a:lnTo>
                  <a:pt x="3733607" y="2283478"/>
                </a:lnTo>
                <a:lnTo>
                  <a:pt x="3733607" y="2403285"/>
                </a:lnTo>
                <a:cubicBezTo>
                  <a:pt x="3634339" y="2532219"/>
                  <a:pt x="3547051" y="2700091"/>
                  <a:pt x="3471745" y="2906900"/>
                </a:cubicBezTo>
                <a:cubicBezTo>
                  <a:pt x="3396439" y="3113709"/>
                  <a:pt x="3353079" y="3318664"/>
                  <a:pt x="3341669" y="3521765"/>
                </a:cubicBezTo>
                <a:lnTo>
                  <a:pt x="3212449" y="3521765"/>
                </a:lnTo>
                <a:cubicBezTo>
                  <a:pt x="3214161" y="3416792"/>
                  <a:pt x="3230811" y="3294418"/>
                  <a:pt x="3262397" y="3154643"/>
                </a:cubicBezTo>
                <a:cubicBezTo>
                  <a:pt x="3293985" y="3014869"/>
                  <a:pt x="3337381" y="2881655"/>
                  <a:pt x="3392587" y="2755003"/>
                </a:cubicBezTo>
                <a:cubicBezTo>
                  <a:pt x="3447793" y="2628350"/>
                  <a:pt x="3507267" y="2520524"/>
                  <a:pt x="3571013" y="2431525"/>
                </a:cubicBezTo>
                <a:lnTo>
                  <a:pt x="3068681" y="2431525"/>
                </a:lnTo>
                <a:close/>
                <a:moveTo>
                  <a:pt x="5053975" y="2262084"/>
                </a:moveTo>
                <a:lnTo>
                  <a:pt x="5136127" y="2262084"/>
                </a:lnTo>
                <a:lnTo>
                  <a:pt x="5136127" y="3521765"/>
                </a:lnTo>
                <a:lnTo>
                  <a:pt x="5009475" y="3521765"/>
                </a:lnTo>
                <a:lnTo>
                  <a:pt x="5009475" y="2540207"/>
                </a:lnTo>
                <a:cubicBezTo>
                  <a:pt x="4980379" y="2574437"/>
                  <a:pt x="4941299" y="2609381"/>
                  <a:pt x="4892235" y="2645037"/>
                </a:cubicBezTo>
                <a:cubicBezTo>
                  <a:pt x="4843171" y="2680694"/>
                  <a:pt x="4798101" y="2707651"/>
                  <a:pt x="4757025" y="2725907"/>
                </a:cubicBezTo>
                <a:lnTo>
                  <a:pt x="4757025" y="2577004"/>
                </a:lnTo>
                <a:cubicBezTo>
                  <a:pt x="4826627" y="2537069"/>
                  <a:pt x="4888099" y="2488290"/>
                  <a:pt x="4941441" y="2430669"/>
                </a:cubicBezTo>
                <a:cubicBezTo>
                  <a:pt x="4994783" y="2373048"/>
                  <a:pt x="5032295" y="2316853"/>
                  <a:pt x="5053975" y="2262084"/>
                </a:cubicBezTo>
                <a:close/>
                <a:moveTo>
                  <a:pt x="2508864" y="2244969"/>
                </a:moveTo>
                <a:cubicBezTo>
                  <a:pt x="2585312" y="2244969"/>
                  <a:pt x="2652204" y="2260087"/>
                  <a:pt x="2709540" y="2290324"/>
                </a:cubicBezTo>
                <a:cubicBezTo>
                  <a:pt x="2766876" y="2320561"/>
                  <a:pt x="2811376" y="2363920"/>
                  <a:pt x="2843039" y="2420400"/>
                </a:cubicBezTo>
                <a:cubicBezTo>
                  <a:pt x="2874702" y="2476880"/>
                  <a:pt x="2891675" y="2543344"/>
                  <a:pt x="2893957" y="2619792"/>
                </a:cubicBezTo>
                <a:lnTo>
                  <a:pt x="2763025" y="2631773"/>
                </a:lnTo>
                <a:cubicBezTo>
                  <a:pt x="2756179" y="2550190"/>
                  <a:pt x="2731790" y="2489717"/>
                  <a:pt x="2689858" y="2450352"/>
                </a:cubicBezTo>
                <a:cubicBezTo>
                  <a:pt x="2647925" y="2410987"/>
                  <a:pt x="2589021" y="2391304"/>
                  <a:pt x="2513143" y="2391304"/>
                </a:cubicBezTo>
                <a:cubicBezTo>
                  <a:pt x="2436124" y="2391304"/>
                  <a:pt x="2377362" y="2408560"/>
                  <a:pt x="2336856" y="2443071"/>
                </a:cubicBezTo>
                <a:cubicBezTo>
                  <a:pt x="2296350" y="2477582"/>
                  <a:pt x="2276097" y="2522218"/>
                  <a:pt x="2276097" y="2576978"/>
                </a:cubicBezTo>
                <a:cubicBezTo>
                  <a:pt x="2276097" y="2627753"/>
                  <a:pt x="2290935" y="2667113"/>
                  <a:pt x="2320610" y="2695059"/>
                </a:cubicBezTo>
                <a:cubicBezTo>
                  <a:pt x="2350276" y="2723014"/>
                  <a:pt x="2417003" y="2751317"/>
                  <a:pt x="2520791" y="2779967"/>
                </a:cubicBezTo>
                <a:cubicBezTo>
                  <a:pt x="2622288" y="2808056"/>
                  <a:pt x="2693566" y="2832413"/>
                  <a:pt x="2734625" y="2853041"/>
                </a:cubicBezTo>
                <a:cubicBezTo>
                  <a:pt x="2797354" y="2885132"/>
                  <a:pt x="2844726" y="2927249"/>
                  <a:pt x="2876741" y="2979393"/>
                </a:cubicBezTo>
                <a:cubicBezTo>
                  <a:pt x="2908757" y="3031536"/>
                  <a:pt x="2924764" y="3093800"/>
                  <a:pt x="2924764" y="3166183"/>
                </a:cubicBezTo>
                <a:cubicBezTo>
                  <a:pt x="2924764" y="3237987"/>
                  <a:pt x="2907935" y="3303379"/>
                  <a:pt x="2874274" y="3362360"/>
                </a:cubicBezTo>
                <a:cubicBezTo>
                  <a:pt x="2840614" y="3421340"/>
                  <a:pt x="2794831" y="3466219"/>
                  <a:pt x="2736925" y="3496995"/>
                </a:cubicBezTo>
                <a:cubicBezTo>
                  <a:pt x="2679018" y="3527771"/>
                  <a:pt x="2609274" y="3543159"/>
                  <a:pt x="2527691" y="3543159"/>
                </a:cubicBezTo>
                <a:cubicBezTo>
                  <a:pt x="2400468" y="3543159"/>
                  <a:pt x="2299060" y="3504935"/>
                  <a:pt x="2223468" y="3428487"/>
                </a:cubicBezTo>
                <a:cubicBezTo>
                  <a:pt x="2147875" y="3352039"/>
                  <a:pt x="2108653" y="3248492"/>
                  <a:pt x="2105800" y="3117846"/>
                </a:cubicBezTo>
                <a:lnTo>
                  <a:pt x="2234165" y="3104153"/>
                </a:lnTo>
                <a:cubicBezTo>
                  <a:pt x="2241011" y="3173185"/>
                  <a:pt x="2256557" y="3226955"/>
                  <a:pt x="2280804" y="3265465"/>
                </a:cubicBezTo>
                <a:cubicBezTo>
                  <a:pt x="2305050" y="3303974"/>
                  <a:pt x="2339709" y="3334924"/>
                  <a:pt x="2384779" y="3358315"/>
                </a:cubicBezTo>
                <a:cubicBezTo>
                  <a:pt x="2429849" y="3381705"/>
                  <a:pt x="2480624" y="3393401"/>
                  <a:pt x="2537104" y="3393401"/>
                </a:cubicBezTo>
                <a:cubicBezTo>
                  <a:pt x="2618116" y="3393401"/>
                  <a:pt x="2681015" y="3373618"/>
                  <a:pt x="2725800" y="3334053"/>
                </a:cubicBezTo>
                <a:cubicBezTo>
                  <a:pt x="2770585" y="3294487"/>
                  <a:pt x="2792977" y="3243108"/>
                  <a:pt x="2792977" y="3179915"/>
                </a:cubicBezTo>
                <a:cubicBezTo>
                  <a:pt x="2792977" y="3142912"/>
                  <a:pt x="2784847" y="3110605"/>
                  <a:pt x="2768588" y="3082993"/>
                </a:cubicBezTo>
                <a:cubicBezTo>
                  <a:pt x="2752328" y="3055382"/>
                  <a:pt x="2727797" y="3032751"/>
                  <a:pt x="2694992" y="3015101"/>
                </a:cubicBezTo>
                <a:cubicBezTo>
                  <a:pt x="2662188" y="2997451"/>
                  <a:pt x="2591303" y="2972500"/>
                  <a:pt x="2482335" y="2940248"/>
                </a:cubicBezTo>
                <a:cubicBezTo>
                  <a:pt x="2385349" y="2911456"/>
                  <a:pt x="2316318" y="2882511"/>
                  <a:pt x="2275241" y="2853415"/>
                </a:cubicBezTo>
                <a:cubicBezTo>
                  <a:pt x="2234165" y="2824319"/>
                  <a:pt x="2202216" y="2787379"/>
                  <a:pt x="2179396" y="2742594"/>
                </a:cubicBezTo>
                <a:cubicBezTo>
                  <a:pt x="2156576" y="2697809"/>
                  <a:pt x="2145165" y="2647177"/>
                  <a:pt x="2145165" y="2590696"/>
                </a:cubicBezTo>
                <a:cubicBezTo>
                  <a:pt x="2145165" y="2489146"/>
                  <a:pt x="2177970" y="2406137"/>
                  <a:pt x="2243578" y="2341670"/>
                </a:cubicBezTo>
                <a:cubicBezTo>
                  <a:pt x="2309186" y="2277202"/>
                  <a:pt x="2397615" y="2244969"/>
                  <a:pt x="2508864" y="2244969"/>
                </a:cubicBezTo>
                <a:close/>
                <a:moveTo>
                  <a:pt x="1557539" y="2244969"/>
                </a:moveTo>
                <a:cubicBezTo>
                  <a:pt x="1656906" y="2244969"/>
                  <a:pt x="1742279" y="2275845"/>
                  <a:pt x="1813659" y="2337598"/>
                </a:cubicBezTo>
                <a:cubicBezTo>
                  <a:pt x="1885040" y="2399351"/>
                  <a:pt x="1935006" y="2489993"/>
                  <a:pt x="1963558" y="2609523"/>
                </a:cubicBezTo>
                <a:lnTo>
                  <a:pt x="1830059" y="2648033"/>
                </a:lnTo>
                <a:cubicBezTo>
                  <a:pt x="1784356" y="2474028"/>
                  <a:pt x="1692665" y="2387025"/>
                  <a:pt x="1554985" y="2387025"/>
                </a:cubicBezTo>
                <a:cubicBezTo>
                  <a:pt x="1486426" y="2387025"/>
                  <a:pt x="1427009" y="2404584"/>
                  <a:pt x="1376733" y="2439701"/>
                </a:cubicBezTo>
                <a:cubicBezTo>
                  <a:pt x="1326457" y="2474819"/>
                  <a:pt x="1286323" y="2529492"/>
                  <a:pt x="1256331" y="2603720"/>
                </a:cubicBezTo>
                <a:cubicBezTo>
                  <a:pt x="1226339" y="2677949"/>
                  <a:pt x="1211343" y="2771873"/>
                  <a:pt x="1211343" y="2885493"/>
                </a:cubicBezTo>
                <a:cubicBezTo>
                  <a:pt x="1211343" y="3057367"/>
                  <a:pt x="1241580" y="3186271"/>
                  <a:pt x="1302054" y="3272204"/>
                </a:cubicBezTo>
                <a:cubicBezTo>
                  <a:pt x="1362528" y="3358136"/>
                  <a:pt x="1442970" y="3401103"/>
                  <a:pt x="1543379" y="3401103"/>
                </a:cubicBezTo>
                <a:cubicBezTo>
                  <a:pt x="1617545" y="3401103"/>
                  <a:pt x="1681584" y="3374717"/>
                  <a:pt x="1735497" y="3321945"/>
                </a:cubicBezTo>
                <a:cubicBezTo>
                  <a:pt x="1789410" y="3269173"/>
                  <a:pt x="1825495" y="3189159"/>
                  <a:pt x="1843751" y="3081904"/>
                </a:cubicBezTo>
                <a:lnTo>
                  <a:pt x="1980673" y="3123836"/>
                </a:lnTo>
                <a:cubicBezTo>
                  <a:pt x="1950436" y="3264751"/>
                  <a:pt x="1897522" y="3369868"/>
                  <a:pt x="1821929" y="3439184"/>
                </a:cubicBezTo>
                <a:cubicBezTo>
                  <a:pt x="1746337" y="3508501"/>
                  <a:pt x="1654343" y="3543159"/>
                  <a:pt x="1545946" y="3543159"/>
                </a:cubicBezTo>
                <a:cubicBezTo>
                  <a:pt x="1450671" y="3543159"/>
                  <a:pt x="1369231" y="3519895"/>
                  <a:pt x="1301626" y="3473368"/>
                </a:cubicBezTo>
                <a:cubicBezTo>
                  <a:pt x="1234021" y="3426840"/>
                  <a:pt x="1178682" y="3352197"/>
                  <a:pt x="1135609" y="3249439"/>
                </a:cubicBezTo>
                <a:cubicBezTo>
                  <a:pt x="1092535" y="3146681"/>
                  <a:pt x="1070998" y="3025370"/>
                  <a:pt x="1070998" y="2885506"/>
                </a:cubicBezTo>
                <a:cubicBezTo>
                  <a:pt x="1070998" y="2747345"/>
                  <a:pt x="1092555" y="2630454"/>
                  <a:pt x="1135669" y="2534831"/>
                </a:cubicBezTo>
                <a:cubicBezTo>
                  <a:pt x="1178782" y="2439209"/>
                  <a:pt x="1237172" y="2366993"/>
                  <a:pt x="1310839" y="2318183"/>
                </a:cubicBezTo>
                <a:cubicBezTo>
                  <a:pt x="1384506" y="2269374"/>
                  <a:pt x="1466739" y="2244969"/>
                  <a:pt x="1557539" y="2244969"/>
                </a:cubicBezTo>
                <a:close/>
                <a:moveTo>
                  <a:pt x="1312413" y="1681317"/>
                </a:moveTo>
                <a:lnTo>
                  <a:pt x="1312413" y="1681318"/>
                </a:lnTo>
                <a:lnTo>
                  <a:pt x="1313057" y="1681913"/>
                </a:lnTo>
                <a:close/>
                <a:moveTo>
                  <a:pt x="3586641" y="1610668"/>
                </a:moveTo>
                <a:lnTo>
                  <a:pt x="3586641" y="1754454"/>
                </a:lnTo>
                <a:lnTo>
                  <a:pt x="3671979" y="1754454"/>
                </a:lnTo>
                <a:cubicBezTo>
                  <a:pt x="3698871" y="1754454"/>
                  <a:pt x="3718535" y="1748372"/>
                  <a:pt x="3730975" y="1736206"/>
                </a:cubicBezTo>
                <a:cubicBezTo>
                  <a:pt x="3743415" y="1724041"/>
                  <a:pt x="3749635" y="1705702"/>
                  <a:pt x="3749635" y="1681189"/>
                </a:cubicBezTo>
                <a:cubicBezTo>
                  <a:pt x="3749635" y="1665274"/>
                  <a:pt x="3746571" y="1651645"/>
                  <a:pt x="3740443" y="1640303"/>
                </a:cubicBezTo>
                <a:cubicBezTo>
                  <a:pt x="3734315" y="1628961"/>
                  <a:pt x="3726905" y="1621186"/>
                  <a:pt x="3718215" y="1616979"/>
                </a:cubicBezTo>
                <a:cubicBezTo>
                  <a:pt x="3709527" y="1612771"/>
                  <a:pt x="3693839" y="1610668"/>
                  <a:pt x="3671155" y="1610668"/>
                </a:cubicBezTo>
                <a:close/>
                <a:moveTo>
                  <a:pt x="4224815" y="1607649"/>
                </a:moveTo>
                <a:lnTo>
                  <a:pt x="4224815" y="1740734"/>
                </a:lnTo>
                <a:lnTo>
                  <a:pt x="4318661" y="1740734"/>
                </a:lnTo>
                <a:cubicBezTo>
                  <a:pt x="4339149" y="1740734"/>
                  <a:pt x="4354699" y="1738264"/>
                  <a:pt x="4365309" y="1733325"/>
                </a:cubicBezTo>
                <a:cubicBezTo>
                  <a:pt x="4375919" y="1728386"/>
                  <a:pt x="4384335" y="1720611"/>
                  <a:pt x="4390555" y="1710001"/>
                </a:cubicBezTo>
                <a:cubicBezTo>
                  <a:pt x="4396773" y="1699391"/>
                  <a:pt x="4399883" y="1687043"/>
                  <a:pt x="4399883" y="1672957"/>
                </a:cubicBezTo>
                <a:cubicBezTo>
                  <a:pt x="4399883" y="1652651"/>
                  <a:pt x="4393939" y="1636690"/>
                  <a:pt x="4382047" y="1625074"/>
                </a:cubicBezTo>
                <a:cubicBezTo>
                  <a:pt x="4370157" y="1613457"/>
                  <a:pt x="4352503" y="1607649"/>
                  <a:pt x="4329087" y="1607649"/>
                </a:cubicBezTo>
                <a:close/>
                <a:moveTo>
                  <a:pt x="3018301" y="1605454"/>
                </a:moveTo>
                <a:cubicBezTo>
                  <a:pt x="3014039" y="1631248"/>
                  <a:pt x="3008015" y="1656859"/>
                  <a:pt x="3000229" y="1682287"/>
                </a:cubicBezTo>
                <a:lnTo>
                  <a:pt x="2963531" y="1800279"/>
                </a:lnTo>
                <a:lnTo>
                  <a:pt x="3075899" y="1800279"/>
                </a:lnTo>
                <a:lnTo>
                  <a:pt x="3041615" y="1688872"/>
                </a:lnTo>
                <a:cubicBezTo>
                  <a:pt x="3031009" y="1654663"/>
                  <a:pt x="3023237" y="1626857"/>
                  <a:pt x="3018301" y="1605454"/>
                </a:cubicBezTo>
                <a:close/>
                <a:moveTo>
                  <a:pt x="4181185" y="1563196"/>
                </a:moveTo>
                <a:lnTo>
                  <a:pt x="4327441" y="1563196"/>
                </a:lnTo>
                <a:cubicBezTo>
                  <a:pt x="4357991" y="1563196"/>
                  <a:pt x="4380539" y="1566944"/>
                  <a:pt x="4395081" y="1574440"/>
                </a:cubicBezTo>
                <a:cubicBezTo>
                  <a:pt x="4409625" y="1581936"/>
                  <a:pt x="4421561" y="1594414"/>
                  <a:pt x="4430891" y="1611872"/>
                </a:cubicBezTo>
                <a:cubicBezTo>
                  <a:pt x="4440221" y="1629331"/>
                  <a:pt x="4444885" y="1649578"/>
                  <a:pt x="4444885" y="1672614"/>
                </a:cubicBezTo>
                <a:cubicBezTo>
                  <a:pt x="4444885" y="1702961"/>
                  <a:pt x="4436973" y="1727550"/>
                  <a:pt x="4421149" y="1746381"/>
                </a:cubicBezTo>
                <a:cubicBezTo>
                  <a:pt x="4405327" y="1765212"/>
                  <a:pt x="4382323" y="1777187"/>
                  <a:pt x="4352137" y="1782306"/>
                </a:cubicBezTo>
                <a:cubicBezTo>
                  <a:pt x="4364395" y="1789669"/>
                  <a:pt x="4373723" y="1797124"/>
                  <a:pt x="4380127" y="1804670"/>
                </a:cubicBezTo>
                <a:cubicBezTo>
                  <a:pt x="4393115" y="1820036"/>
                  <a:pt x="4404549" y="1837141"/>
                  <a:pt x="4414427" y="1855983"/>
                </a:cubicBezTo>
                <a:lnTo>
                  <a:pt x="4472051" y="1965469"/>
                </a:lnTo>
                <a:lnTo>
                  <a:pt x="4417171" y="1965469"/>
                </a:lnTo>
                <a:lnTo>
                  <a:pt x="4373181" y="1881824"/>
                </a:lnTo>
                <a:cubicBezTo>
                  <a:pt x="4356137" y="1849099"/>
                  <a:pt x="4343275" y="1827056"/>
                  <a:pt x="4334595" y="1815695"/>
                </a:cubicBezTo>
                <a:cubicBezTo>
                  <a:pt x="4325915" y="1804335"/>
                  <a:pt x="4317511" y="1796684"/>
                  <a:pt x="4309379" y="1792744"/>
                </a:cubicBezTo>
                <a:cubicBezTo>
                  <a:pt x="4301247" y="1788804"/>
                  <a:pt x="4289869" y="1786834"/>
                  <a:pt x="4275249" y="1786834"/>
                </a:cubicBezTo>
                <a:lnTo>
                  <a:pt x="4224815" y="1786834"/>
                </a:lnTo>
                <a:lnTo>
                  <a:pt x="4224815" y="1965469"/>
                </a:lnTo>
                <a:lnTo>
                  <a:pt x="4181185" y="1965469"/>
                </a:lnTo>
                <a:close/>
                <a:moveTo>
                  <a:pt x="3847811" y="1563196"/>
                </a:moveTo>
                <a:lnTo>
                  <a:pt x="3891441" y="1563196"/>
                </a:lnTo>
                <a:lnTo>
                  <a:pt x="3891441" y="1795340"/>
                </a:lnTo>
                <a:cubicBezTo>
                  <a:pt x="3891441" y="1831744"/>
                  <a:pt x="3894275" y="1858087"/>
                  <a:pt x="3899947" y="1874368"/>
                </a:cubicBezTo>
                <a:cubicBezTo>
                  <a:pt x="3905617" y="1890649"/>
                  <a:pt x="3914901" y="1903043"/>
                  <a:pt x="3927799" y="1911549"/>
                </a:cubicBezTo>
                <a:cubicBezTo>
                  <a:pt x="3940695" y="1920056"/>
                  <a:pt x="3956383" y="1924309"/>
                  <a:pt x="3974859" y="1924309"/>
                </a:cubicBezTo>
                <a:cubicBezTo>
                  <a:pt x="4005957" y="1924309"/>
                  <a:pt x="4028503" y="1915528"/>
                  <a:pt x="4042499" y="1897966"/>
                </a:cubicBezTo>
                <a:cubicBezTo>
                  <a:pt x="4056493" y="1880405"/>
                  <a:pt x="4063491" y="1846196"/>
                  <a:pt x="4063491" y="1795340"/>
                </a:cubicBezTo>
                <a:lnTo>
                  <a:pt x="4063491" y="1563196"/>
                </a:lnTo>
                <a:lnTo>
                  <a:pt x="4107119" y="1563196"/>
                </a:lnTo>
                <a:lnTo>
                  <a:pt x="4107119" y="1795614"/>
                </a:lnTo>
                <a:cubicBezTo>
                  <a:pt x="4107119" y="1834580"/>
                  <a:pt x="4103329" y="1866547"/>
                  <a:pt x="4095745" y="1891518"/>
                </a:cubicBezTo>
                <a:cubicBezTo>
                  <a:pt x="4088163" y="1916488"/>
                  <a:pt x="4074365" y="1936200"/>
                  <a:pt x="4054353" y="1950652"/>
                </a:cubicBezTo>
                <a:cubicBezTo>
                  <a:pt x="4034343" y="1965103"/>
                  <a:pt x="4008895" y="1972329"/>
                  <a:pt x="3978015" y="1972329"/>
                </a:cubicBezTo>
                <a:cubicBezTo>
                  <a:pt x="3934521" y="1972329"/>
                  <a:pt x="3901947" y="1959341"/>
                  <a:pt x="3880293" y="1933364"/>
                </a:cubicBezTo>
                <a:cubicBezTo>
                  <a:pt x="3858637" y="1907387"/>
                  <a:pt x="3847811" y="1861471"/>
                  <a:pt x="3847811" y="1795614"/>
                </a:cubicBezTo>
                <a:close/>
                <a:moveTo>
                  <a:pt x="3543011" y="1563196"/>
                </a:moveTo>
                <a:lnTo>
                  <a:pt x="3667315" y="1563196"/>
                </a:lnTo>
                <a:cubicBezTo>
                  <a:pt x="3696583" y="1563196"/>
                  <a:pt x="3718171" y="1565757"/>
                  <a:pt x="3732073" y="1570879"/>
                </a:cubicBezTo>
                <a:cubicBezTo>
                  <a:pt x="3751099" y="1577831"/>
                  <a:pt x="3766283" y="1590728"/>
                  <a:pt x="3777623" y="1609570"/>
                </a:cubicBezTo>
                <a:cubicBezTo>
                  <a:pt x="3788967" y="1628412"/>
                  <a:pt x="3794637" y="1651554"/>
                  <a:pt x="3794637" y="1678994"/>
                </a:cubicBezTo>
                <a:cubicBezTo>
                  <a:pt x="3794637" y="1715215"/>
                  <a:pt x="3785399" y="1744759"/>
                  <a:pt x="3766923" y="1767625"/>
                </a:cubicBezTo>
                <a:cubicBezTo>
                  <a:pt x="3748445" y="1790492"/>
                  <a:pt x="3716523" y="1801926"/>
                  <a:pt x="3671155" y="1801926"/>
                </a:cubicBezTo>
                <a:lnTo>
                  <a:pt x="3586641" y="1801926"/>
                </a:lnTo>
                <a:lnTo>
                  <a:pt x="3586641" y="1965469"/>
                </a:lnTo>
                <a:lnTo>
                  <a:pt x="3543011" y="1965469"/>
                </a:lnTo>
                <a:close/>
                <a:moveTo>
                  <a:pt x="3208537" y="1563196"/>
                </a:moveTo>
                <a:lnTo>
                  <a:pt x="3253265" y="1563196"/>
                </a:lnTo>
                <a:lnTo>
                  <a:pt x="3426687" y="1879659"/>
                </a:lnTo>
                <a:lnTo>
                  <a:pt x="3426687" y="1563196"/>
                </a:lnTo>
                <a:lnTo>
                  <a:pt x="3468397" y="1563196"/>
                </a:lnTo>
                <a:lnTo>
                  <a:pt x="3468397" y="1965469"/>
                </a:lnTo>
                <a:lnTo>
                  <a:pt x="3423669" y="1965469"/>
                </a:lnTo>
                <a:lnTo>
                  <a:pt x="3250521" y="1648947"/>
                </a:lnTo>
                <a:lnTo>
                  <a:pt x="3250521" y="1965469"/>
                </a:lnTo>
                <a:lnTo>
                  <a:pt x="3208537" y="1965469"/>
                </a:lnTo>
                <a:close/>
                <a:moveTo>
                  <a:pt x="2598663" y="1563196"/>
                </a:moveTo>
                <a:lnTo>
                  <a:pt x="2642293" y="1563196"/>
                </a:lnTo>
                <a:lnTo>
                  <a:pt x="2642293" y="1762686"/>
                </a:lnTo>
                <a:lnTo>
                  <a:pt x="2806184" y="1563196"/>
                </a:lnTo>
                <a:lnTo>
                  <a:pt x="2865382" y="1563196"/>
                </a:lnTo>
                <a:lnTo>
                  <a:pt x="2726912" y="1726362"/>
                </a:lnTo>
                <a:lnTo>
                  <a:pt x="2869758" y="1962721"/>
                </a:lnTo>
                <a:lnTo>
                  <a:pt x="2996109" y="1563196"/>
                </a:lnTo>
                <a:lnTo>
                  <a:pt x="3042773" y="1563196"/>
                </a:lnTo>
                <a:lnTo>
                  <a:pt x="3177865" y="1965469"/>
                </a:lnTo>
                <a:lnTo>
                  <a:pt x="3127919" y="1965469"/>
                </a:lnTo>
                <a:lnTo>
                  <a:pt x="3089551" y="1843635"/>
                </a:lnTo>
                <a:lnTo>
                  <a:pt x="2950772" y="1843635"/>
                </a:lnTo>
                <a:lnTo>
                  <a:pt x="2914915" y="1965469"/>
                </a:lnTo>
                <a:lnTo>
                  <a:pt x="2871419" y="1965469"/>
                </a:lnTo>
                <a:lnTo>
                  <a:pt x="2868889" y="1965469"/>
                </a:lnTo>
                <a:lnTo>
                  <a:pt x="2813794" y="1965469"/>
                </a:lnTo>
                <a:lnTo>
                  <a:pt x="2696621" y="1762047"/>
                </a:lnTo>
                <a:lnTo>
                  <a:pt x="2642293" y="1826073"/>
                </a:lnTo>
                <a:lnTo>
                  <a:pt x="2642293" y="1965469"/>
                </a:lnTo>
                <a:lnTo>
                  <a:pt x="2598663" y="1965469"/>
                </a:lnTo>
                <a:close/>
                <a:moveTo>
                  <a:pt x="2176112" y="1563196"/>
                </a:moveTo>
                <a:lnTo>
                  <a:pt x="2437617" y="1563196"/>
                </a:lnTo>
                <a:lnTo>
                  <a:pt x="2437617" y="1610668"/>
                </a:lnTo>
                <a:lnTo>
                  <a:pt x="2328405" y="1610668"/>
                </a:lnTo>
                <a:lnTo>
                  <a:pt x="2328405" y="1965469"/>
                </a:lnTo>
                <a:lnTo>
                  <a:pt x="2284775" y="1965469"/>
                </a:lnTo>
                <a:lnTo>
                  <a:pt x="2284775" y="1610668"/>
                </a:lnTo>
                <a:lnTo>
                  <a:pt x="2176112" y="1610668"/>
                </a:lnTo>
                <a:close/>
                <a:moveTo>
                  <a:pt x="2084667" y="1563196"/>
                </a:moveTo>
                <a:lnTo>
                  <a:pt x="2128297" y="1563196"/>
                </a:lnTo>
                <a:lnTo>
                  <a:pt x="2128297" y="1965469"/>
                </a:lnTo>
                <a:lnTo>
                  <a:pt x="2084667" y="1965469"/>
                </a:lnTo>
                <a:close/>
                <a:moveTo>
                  <a:pt x="1960842" y="1563196"/>
                </a:moveTo>
                <a:lnTo>
                  <a:pt x="2004472" y="1563196"/>
                </a:lnTo>
                <a:lnTo>
                  <a:pt x="2004472" y="1965469"/>
                </a:lnTo>
                <a:lnTo>
                  <a:pt x="1960842" y="1965469"/>
                </a:lnTo>
                <a:close/>
                <a:moveTo>
                  <a:pt x="3200397" y="320412"/>
                </a:moveTo>
                <a:lnTo>
                  <a:pt x="3129017" y="322217"/>
                </a:lnTo>
                <a:lnTo>
                  <a:pt x="3104419" y="371950"/>
                </a:lnTo>
                <a:cubicBezTo>
                  <a:pt x="3060563" y="474591"/>
                  <a:pt x="3033709" y="612560"/>
                  <a:pt x="3033709" y="764276"/>
                </a:cubicBezTo>
                <a:lnTo>
                  <a:pt x="3035211" y="785582"/>
                </a:lnTo>
                <a:lnTo>
                  <a:pt x="2952646" y="789751"/>
                </a:lnTo>
                <a:lnTo>
                  <a:pt x="2911961" y="795960"/>
                </a:lnTo>
                <a:lnTo>
                  <a:pt x="2867118" y="799965"/>
                </a:lnTo>
                <a:lnTo>
                  <a:pt x="2789750" y="814612"/>
                </a:lnTo>
                <a:lnTo>
                  <a:pt x="2734552" y="823036"/>
                </a:lnTo>
                <a:lnTo>
                  <a:pt x="2730889" y="804142"/>
                </a:lnTo>
                <a:cubicBezTo>
                  <a:pt x="2691622" y="657597"/>
                  <a:pt x="2629976" y="531279"/>
                  <a:pt x="2561048" y="443487"/>
                </a:cubicBezTo>
                <a:lnTo>
                  <a:pt x="2524415" y="401813"/>
                </a:lnTo>
                <a:lnTo>
                  <a:pt x="2455003" y="418544"/>
                </a:lnTo>
                <a:lnTo>
                  <a:pt x="2386522" y="438761"/>
                </a:lnTo>
                <a:lnTo>
                  <a:pt x="2375634" y="493169"/>
                </a:lnTo>
                <a:cubicBezTo>
                  <a:pt x="2359837" y="603662"/>
                  <a:pt x="2369608" y="743880"/>
                  <a:pt x="2408876" y="890428"/>
                </a:cubicBezTo>
                <a:lnTo>
                  <a:pt x="2415529" y="909715"/>
                </a:lnTo>
                <a:lnTo>
                  <a:pt x="2383243" y="921531"/>
                </a:lnTo>
                <a:lnTo>
                  <a:pt x="2371311" y="925383"/>
                </a:lnTo>
                <a:lnTo>
                  <a:pt x="2356039" y="931488"/>
                </a:lnTo>
                <a:lnTo>
                  <a:pt x="2257197" y="967665"/>
                </a:lnTo>
                <a:lnTo>
                  <a:pt x="2216504" y="987267"/>
                </a:lnTo>
                <a:lnTo>
                  <a:pt x="2202907" y="992702"/>
                </a:lnTo>
                <a:lnTo>
                  <a:pt x="2165987" y="1011603"/>
                </a:lnTo>
                <a:lnTo>
                  <a:pt x="2135850" y="1026120"/>
                </a:lnTo>
                <a:lnTo>
                  <a:pt x="2126688" y="1007313"/>
                </a:lnTo>
                <a:cubicBezTo>
                  <a:pt x="2050830" y="875923"/>
                  <a:pt x="1958590" y="769864"/>
                  <a:pt x="1869290" y="702904"/>
                </a:cubicBezTo>
                <a:lnTo>
                  <a:pt x="1823119" y="672131"/>
                </a:lnTo>
                <a:lnTo>
                  <a:pt x="1760401" y="706257"/>
                </a:lnTo>
                <a:lnTo>
                  <a:pt x="1699487" y="743510"/>
                </a:lnTo>
                <a:lnTo>
                  <a:pt x="1703051" y="798881"/>
                </a:lnTo>
                <a:cubicBezTo>
                  <a:pt x="1716391" y="909698"/>
                  <a:pt x="1762119" y="1042610"/>
                  <a:pt x="1837978" y="1174000"/>
                </a:cubicBezTo>
                <a:lnTo>
                  <a:pt x="1848369" y="1189388"/>
                </a:lnTo>
                <a:lnTo>
                  <a:pt x="1845588" y="1191078"/>
                </a:lnTo>
                <a:lnTo>
                  <a:pt x="1807264" y="1219737"/>
                </a:lnTo>
                <a:lnTo>
                  <a:pt x="1786584" y="1233110"/>
                </a:lnTo>
                <a:lnTo>
                  <a:pt x="1733593" y="1274827"/>
                </a:lnTo>
                <a:lnTo>
                  <a:pt x="1659045" y="1330572"/>
                </a:lnTo>
                <a:lnTo>
                  <a:pt x="1609370" y="1375720"/>
                </a:lnTo>
                <a:lnTo>
                  <a:pt x="1595663" y="1359937"/>
                </a:lnTo>
                <a:cubicBezTo>
                  <a:pt x="1488383" y="1252657"/>
                  <a:pt x="1371836" y="1174085"/>
                  <a:pt x="1268246" y="1132520"/>
                </a:cubicBezTo>
                <a:lnTo>
                  <a:pt x="1215685" y="1114746"/>
                </a:lnTo>
                <a:lnTo>
                  <a:pt x="1163939" y="1163942"/>
                </a:lnTo>
                <a:lnTo>
                  <a:pt x="1114741" y="1215690"/>
                </a:lnTo>
                <a:lnTo>
                  <a:pt x="1132515" y="1268252"/>
                </a:lnTo>
                <a:cubicBezTo>
                  <a:pt x="1174081" y="1371841"/>
                  <a:pt x="1252651" y="1488388"/>
                  <a:pt x="1359932" y="1595666"/>
                </a:cubicBezTo>
                <a:lnTo>
                  <a:pt x="1375717" y="1609374"/>
                </a:lnTo>
                <a:lnTo>
                  <a:pt x="1330572" y="1659046"/>
                </a:lnTo>
                <a:lnTo>
                  <a:pt x="1313318" y="1682120"/>
                </a:lnTo>
                <a:lnTo>
                  <a:pt x="1287770" y="1711798"/>
                </a:lnTo>
                <a:lnTo>
                  <a:pt x="1235248" y="1786522"/>
                </a:lnTo>
                <a:lnTo>
                  <a:pt x="1191078" y="1845589"/>
                </a:lnTo>
                <a:lnTo>
                  <a:pt x="1189386" y="1848374"/>
                </a:lnTo>
                <a:lnTo>
                  <a:pt x="1173994" y="1837982"/>
                </a:lnTo>
                <a:cubicBezTo>
                  <a:pt x="1042604" y="1762124"/>
                  <a:pt x="909693" y="1716393"/>
                  <a:pt x="798877" y="1703056"/>
                </a:cubicBezTo>
                <a:lnTo>
                  <a:pt x="743505" y="1699491"/>
                </a:lnTo>
                <a:lnTo>
                  <a:pt x="706252" y="1760404"/>
                </a:lnTo>
                <a:lnTo>
                  <a:pt x="672127" y="1823124"/>
                </a:lnTo>
                <a:lnTo>
                  <a:pt x="702898" y="1869294"/>
                </a:lnTo>
                <a:cubicBezTo>
                  <a:pt x="769858" y="1958595"/>
                  <a:pt x="875917" y="2050837"/>
                  <a:pt x="1007308" y="2126693"/>
                </a:cubicBezTo>
                <a:lnTo>
                  <a:pt x="1026117" y="2135856"/>
                </a:lnTo>
                <a:lnTo>
                  <a:pt x="1011662" y="2165862"/>
                </a:lnTo>
                <a:lnTo>
                  <a:pt x="1008355" y="2172324"/>
                </a:lnTo>
                <a:lnTo>
                  <a:pt x="1006377" y="2176834"/>
                </a:lnTo>
                <a:lnTo>
                  <a:pt x="967664" y="2257197"/>
                </a:lnTo>
                <a:lnTo>
                  <a:pt x="950127" y="2305114"/>
                </a:lnTo>
                <a:lnTo>
                  <a:pt x="941377" y="2325066"/>
                </a:lnTo>
                <a:lnTo>
                  <a:pt x="940596" y="2324822"/>
                </a:lnTo>
                <a:lnTo>
                  <a:pt x="940596" y="2324823"/>
                </a:lnTo>
                <a:lnTo>
                  <a:pt x="941677" y="2325160"/>
                </a:lnTo>
                <a:lnTo>
                  <a:pt x="936371" y="2337261"/>
                </a:lnTo>
                <a:lnTo>
                  <a:pt x="921503" y="2383319"/>
                </a:lnTo>
                <a:lnTo>
                  <a:pt x="909714" y="2415528"/>
                </a:lnTo>
                <a:lnTo>
                  <a:pt x="890423" y="2408875"/>
                </a:lnTo>
                <a:cubicBezTo>
                  <a:pt x="743877" y="2369609"/>
                  <a:pt x="603659" y="2359837"/>
                  <a:pt x="493165" y="2375635"/>
                </a:cubicBezTo>
                <a:lnTo>
                  <a:pt x="438759" y="2386521"/>
                </a:lnTo>
                <a:lnTo>
                  <a:pt x="418541" y="2455001"/>
                </a:lnTo>
                <a:lnTo>
                  <a:pt x="401810" y="2524417"/>
                </a:lnTo>
                <a:lnTo>
                  <a:pt x="443484" y="2561050"/>
                </a:lnTo>
                <a:cubicBezTo>
                  <a:pt x="531275" y="2629977"/>
                  <a:pt x="657593" y="2691623"/>
                  <a:pt x="804140" y="2730890"/>
                </a:cubicBezTo>
                <a:lnTo>
                  <a:pt x="823036" y="2734553"/>
                </a:lnTo>
                <a:lnTo>
                  <a:pt x="816780" y="2775543"/>
                </a:lnTo>
                <a:lnTo>
                  <a:pt x="808124" y="2815886"/>
                </a:lnTo>
                <a:lnTo>
                  <a:pt x="806669" y="2829020"/>
                </a:lnTo>
                <a:lnTo>
                  <a:pt x="806257" y="2828926"/>
                </a:lnTo>
                <a:lnTo>
                  <a:pt x="799966" y="2885717"/>
                </a:lnTo>
                <a:lnTo>
                  <a:pt x="789751" y="2952646"/>
                </a:lnTo>
                <a:lnTo>
                  <a:pt x="785581" y="3035214"/>
                </a:lnTo>
                <a:lnTo>
                  <a:pt x="764269" y="3033711"/>
                </a:lnTo>
                <a:cubicBezTo>
                  <a:pt x="612553" y="3033713"/>
                  <a:pt x="474583" y="3060564"/>
                  <a:pt x="371944" y="3104422"/>
                </a:cubicBezTo>
                <a:lnTo>
                  <a:pt x="322208" y="3129020"/>
                </a:lnTo>
                <a:lnTo>
                  <a:pt x="320404" y="3200397"/>
                </a:lnTo>
                <a:lnTo>
                  <a:pt x="322208" y="3271776"/>
                </a:lnTo>
                <a:lnTo>
                  <a:pt x="371944" y="3296374"/>
                </a:lnTo>
                <a:cubicBezTo>
                  <a:pt x="474584" y="3340232"/>
                  <a:pt x="612553" y="3367085"/>
                  <a:pt x="764269" y="3367085"/>
                </a:cubicBezTo>
                <a:lnTo>
                  <a:pt x="785581" y="3365583"/>
                </a:lnTo>
                <a:lnTo>
                  <a:pt x="789751" y="3448154"/>
                </a:lnTo>
                <a:lnTo>
                  <a:pt x="794867" y="3481680"/>
                </a:lnTo>
                <a:lnTo>
                  <a:pt x="799533" y="3533925"/>
                </a:lnTo>
                <a:lnTo>
                  <a:pt x="816591" y="3624019"/>
                </a:lnTo>
                <a:lnTo>
                  <a:pt x="816779" y="3625249"/>
                </a:lnTo>
                <a:lnTo>
                  <a:pt x="808124" y="3584912"/>
                </a:lnTo>
                <a:lnTo>
                  <a:pt x="807686" y="3580968"/>
                </a:lnTo>
                <a:lnTo>
                  <a:pt x="806669" y="3571779"/>
                </a:lnTo>
                <a:lnTo>
                  <a:pt x="804339" y="3572303"/>
                </a:lnTo>
                <a:lnTo>
                  <a:pt x="804339" y="3572304"/>
                </a:lnTo>
                <a:lnTo>
                  <a:pt x="806668" y="3571780"/>
                </a:lnTo>
                <a:lnTo>
                  <a:pt x="807686" y="3580968"/>
                </a:lnTo>
                <a:lnTo>
                  <a:pt x="808124" y="3584912"/>
                </a:lnTo>
                <a:lnTo>
                  <a:pt x="816779" y="3625252"/>
                </a:lnTo>
                <a:lnTo>
                  <a:pt x="816779" y="3625249"/>
                </a:lnTo>
                <a:lnTo>
                  <a:pt x="816780" y="3625256"/>
                </a:lnTo>
                <a:lnTo>
                  <a:pt x="823035" y="3666244"/>
                </a:lnTo>
                <a:lnTo>
                  <a:pt x="804139" y="3669907"/>
                </a:lnTo>
                <a:cubicBezTo>
                  <a:pt x="657593" y="3709174"/>
                  <a:pt x="531275" y="3770819"/>
                  <a:pt x="443483" y="3839749"/>
                </a:cubicBezTo>
                <a:lnTo>
                  <a:pt x="401809" y="3876381"/>
                </a:lnTo>
                <a:lnTo>
                  <a:pt x="418540" y="3945794"/>
                </a:lnTo>
                <a:lnTo>
                  <a:pt x="438759" y="4014275"/>
                </a:lnTo>
                <a:lnTo>
                  <a:pt x="493165" y="4025162"/>
                </a:lnTo>
                <a:cubicBezTo>
                  <a:pt x="603658" y="4040960"/>
                  <a:pt x="743876" y="4031189"/>
                  <a:pt x="890423" y="3991922"/>
                </a:cubicBezTo>
                <a:lnTo>
                  <a:pt x="909712" y="3985269"/>
                </a:lnTo>
                <a:lnTo>
                  <a:pt x="921506" y="4017492"/>
                </a:lnTo>
                <a:lnTo>
                  <a:pt x="927587" y="4036326"/>
                </a:lnTo>
                <a:lnTo>
                  <a:pt x="937224" y="4060436"/>
                </a:lnTo>
                <a:lnTo>
                  <a:pt x="967664" y="4143603"/>
                </a:lnTo>
                <a:lnTo>
                  <a:pt x="984148" y="4177822"/>
                </a:lnTo>
                <a:lnTo>
                  <a:pt x="990303" y="4193220"/>
                </a:lnTo>
                <a:lnTo>
                  <a:pt x="1011700" y="4235018"/>
                </a:lnTo>
                <a:lnTo>
                  <a:pt x="1026116" y="4264942"/>
                </a:lnTo>
                <a:lnTo>
                  <a:pt x="1007305" y="4274106"/>
                </a:lnTo>
                <a:cubicBezTo>
                  <a:pt x="875914" y="4349964"/>
                  <a:pt x="769856" y="4442203"/>
                  <a:pt x="702896" y="4531505"/>
                </a:cubicBezTo>
                <a:lnTo>
                  <a:pt x="672124" y="4577675"/>
                </a:lnTo>
                <a:lnTo>
                  <a:pt x="706250" y="4640393"/>
                </a:lnTo>
                <a:lnTo>
                  <a:pt x="743503" y="4701307"/>
                </a:lnTo>
                <a:lnTo>
                  <a:pt x="798874" y="4697742"/>
                </a:lnTo>
                <a:cubicBezTo>
                  <a:pt x="909691" y="4684402"/>
                  <a:pt x="1042602" y="4638674"/>
                  <a:pt x="1173992" y="4562816"/>
                </a:cubicBezTo>
                <a:lnTo>
                  <a:pt x="1189384" y="4552423"/>
                </a:lnTo>
                <a:lnTo>
                  <a:pt x="1191078" y="4555212"/>
                </a:lnTo>
                <a:lnTo>
                  <a:pt x="1219690" y="4593474"/>
                </a:lnTo>
                <a:lnTo>
                  <a:pt x="1236908" y="4620098"/>
                </a:lnTo>
                <a:lnTo>
                  <a:pt x="1245163" y="4630412"/>
                </a:lnTo>
                <a:lnTo>
                  <a:pt x="1245167" y="4630410"/>
                </a:lnTo>
                <a:lnTo>
                  <a:pt x="1236909" y="4620096"/>
                </a:lnTo>
                <a:lnTo>
                  <a:pt x="1235964" y="4618631"/>
                </a:lnTo>
                <a:lnTo>
                  <a:pt x="1286611" y="4682965"/>
                </a:lnTo>
                <a:lnTo>
                  <a:pt x="1330572" y="4741755"/>
                </a:lnTo>
                <a:lnTo>
                  <a:pt x="1375715" y="4791425"/>
                </a:lnTo>
                <a:lnTo>
                  <a:pt x="1359930" y="4805132"/>
                </a:lnTo>
                <a:cubicBezTo>
                  <a:pt x="1252652" y="4912412"/>
                  <a:pt x="1174080" y="5028958"/>
                  <a:pt x="1132515" y="5132547"/>
                </a:cubicBezTo>
                <a:lnTo>
                  <a:pt x="1114740" y="5185109"/>
                </a:lnTo>
                <a:lnTo>
                  <a:pt x="1163936" y="5236857"/>
                </a:lnTo>
                <a:lnTo>
                  <a:pt x="1215685" y="5286053"/>
                </a:lnTo>
                <a:lnTo>
                  <a:pt x="1268246" y="5268280"/>
                </a:lnTo>
                <a:cubicBezTo>
                  <a:pt x="1371835" y="5226714"/>
                  <a:pt x="1488382" y="5148143"/>
                  <a:pt x="1595662" y="5040862"/>
                </a:cubicBezTo>
                <a:lnTo>
                  <a:pt x="1609368" y="5025078"/>
                </a:lnTo>
                <a:lnTo>
                  <a:pt x="1659045" y="5070228"/>
                </a:lnTo>
                <a:lnTo>
                  <a:pt x="1667763" y="5076747"/>
                </a:lnTo>
                <a:lnTo>
                  <a:pt x="1671261" y="5079909"/>
                </a:lnTo>
                <a:lnTo>
                  <a:pt x="1681906" y="5087737"/>
                </a:lnTo>
                <a:lnTo>
                  <a:pt x="1681817" y="5087834"/>
                </a:lnTo>
                <a:lnTo>
                  <a:pt x="1711371" y="5113270"/>
                </a:lnTo>
                <a:lnTo>
                  <a:pt x="1798580" y="5174571"/>
                </a:lnTo>
                <a:lnTo>
                  <a:pt x="1807260" y="5181060"/>
                </a:lnTo>
                <a:lnTo>
                  <a:pt x="1790054" y="5169933"/>
                </a:lnTo>
                <a:lnTo>
                  <a:pt x="1790053" y="5169935"/>
                </a:lnTo>
                <a:lnTo>
                  <a:pt x="1807286" y="5181080"/>
                </a:lnTo>
                <a:lnTo>
                  <a:pt x="1845589" y="5209722"/>
                </a:lnTo>
                <a:lnTo>
                  <a:pt x="1848370" y="5211413"/>
                </a:lnTo>
                <a:lnTo>
                  <a:pt x="1837978" y="5226803"/>
                </a:lnTo>
                <a:cubicBezTo>
                  <a:pt x="1762121" y="5358193"/>
                  <a:pt x="1716390" y="5491103"/>
                  <a:pt x="1703053" y="5601920"/>
                </a:cubicBezTo>
                <a:lnTo>
                  <a:pt x="1699487" y="5657292"/>
                </a:lnTo>
                <a:lnTo>
                  <a:pt x="1760401" y="5694543"/>
                </a:lnTo>
                <a:lnTo>
                  <a:pt x="1823120" y="5728671"/>
                </a:lnTo>
                <a:lnTo>
                  <a:pt x="1869291" y="5697899"/>
                </a:lnTo>
                <a:cubicBezTo>
                  <a:pt x="1958591" y="5630938"/>
                  <a:pt x="2050831" y="5524880"/>
                  <a:pt x="2126689" y="5393490"/>
                </a:cubicBezTo>
                <a:lnTo>
                  <a:pt x="2135852" y="5374681"/>
                </a:lnTo>
                <a:lnTo>
                  <a:pt x="2165881" y="5389147"/>
                </a:lnTo>
                <a:lnTo>
                  <a:pt x="2209818" y="5411639"/>
                </a:lnTo>
                <a:lnTo>
                  <a:pt x="2222127" y="5416444"/>
                </a:lnTo>
                <a:lnTo>
                  <a:pt x="2222128" y="5416441"/>
                </a:lnTo>
                <a:lnTo>
                  <a:pt x="2209819" y="5411636"/>
                </a:lnTo>
                <a:lnTo>
                  <a:pt x="2178226" y="5395463"/>
                </a:lnTo>
                <a:lnTo>
                  <a:pt x="2186758" y="5399204"/>
                </a:lnTo>
                <a:lnTo>
                  <a:pt x="2257197" y="5433136"/>
                </a:lnTo>
                <a:lnTo>
                  <a:pt x="2299200" y="5448510"/>
                </a:lnTo>
                <a:lnTo>
                  <a:pt x="2324947" y="5459800"/>
                </a:lnTo>
                <a:lnTo>
                  <a:pt x="2325159" y="5459118"/>
                </a:lnTo>
                <a:lnTo>
                  <a:pt x="2337261" y="5464425"/>
                </a:lnTo>
                <a:lnTo>
                  <a:pt x="2337607" y="5464536"/>
                </a:lnTo>
                <a:lnTo>
                  <a:pt x="2338427" y="5464741"/>
                </a:lnTo>
                <a:lnTo>
                  <a:pt x="2338414" y="5464798"/>
                </a:lnTo>
                <a:lnTo>
                  <a:pt x="2383234" y="5479266"/>
                </a:lnTo>
                <a:lnTo>
                  <a:pt x="2415526" y="5491086"/>
                </a:lnTo>
                <a:lnTo>
                  <a:pt x="2408875" y="5510372"/>
                </a:lnTo>
                <a:cubicBezTo>
                  <a:pt x="2369609" y="5656919"/>
                  <a:pt x="2359837" y="5797137"/>
                  <a:pt x="2375635" y="5907630"/>
                </a:cubicBezTo>
                <a:lnTo>
                  <a:pt x="2386522" y="5962038"/>
                </a:lnTo>
                <a:lnTo>
                  <a:pt x="2455001" y="5982255"/>
                </a:lnTo>
                <a:lnTo>
                  <a:pt x="2524417" y="5998986"/>
                </a:lnTo>
                <a:lnTo>
                  <a:pt x="2561048" y="5957312"/>
                </a:lnTo>
                <a:cubicBezTo>
                  <a:pt x="2629976" y="5869521"/>
                  <a:pt x="2691623" y="5743203"/>
                  <a:pt x="2730891" y="5596656"/>
                </a:cubicBezTo>
                <a:lnTo>
                  <a:pt x="2734553" y="5577764"/>
                </a:lnTo>
                <a:lnTo>
                  <a:pt x="2775603" y="5584029"/>
                </a:lnTo>
                <a:lnTo>
                  <a:pt x="2815884" y="5592672"/>
                </a:lnTo>
                <a:lnTo>
                  <a:pt x="2829017" y="5594128"/>
                </a:lnTo>
                <a:lnTo>
                  <a:pt x="2828591" y="5596023"/>
                </a:lnTo>
                <a:lnTo>
                  <a:pt x="2828591" y="5596024"/>
                </a:lnTo>
                <a:lnTo>
                  <a:pt x="2828862" y="5594823"/>
                </a:lnTo>
                <a:lnTo>
                  <a:pt x="2892599" y="5601885"/>
                </a:lnTo>
                <a:lnTo>
                  <a:pt x="2952646" y="5611049"/>
                </a:lnTo>
                <a:lnTo>
                  <a:pt x="3035211" y="5615218"/>
                </a:lnTo>
                <a:lnTo>
                  <a:pt x="3033711" y="5636522"/>
                </a:lnTo>
                <a:cubicBezTo>
                  <a:pt x="3033709" y="5788239"/>
                  <a:pt x="3060563" y="5926208"/>
                  <a:pt x="3104419" y="6028847"/>
                </a:cubicBezTo>
                <a:lnTo>
                  <a:pt x="3129019" y="6078583"/>
                </a:lnTo>
                <a:lnTo>
                  <a:pt x="3200399" y="6080388"/>
                </a:lnTo>
                <a:lnTo>
                  <a:pt x="3271775" y="6078583"/>
                </a:lnTo>
                <a:lnTo>
                  <a:pt x="3296375" y="6028848"/>
                </a:lnTo>
                <a:cubicBezTo>
                  <a:pt x="3340233" y="5926207"/>
                  <a:pt x="3367085" y="5788240"/>
                  <a:pt x="3367085" y="5636523"/>
                </a:cubicBezTo>
                <a:lnTo>
                  <a:pt x="3365585" y="5615219"/>
                </a:lnTo>
                <a:lnTo>
                  <a:pt x="3448155" y="5611049"/>
                </a:lnTo>
                <a:lnTo>
                  <a:pt x="3478483" y="5606421"/>
                </a:lnTo>
                <a:lnTo>
                  <a:pt x="3533499" y="5601509"/>
                </a:lnTo>
                <a:lnTo>
                  <a:pt x="3571809" y="5594255"/>
                </a:lnTo>
                <a:lnTo>
                  <a:pt x="3571779" y="5594130"/>
                </a:lnTo>
                <a:lnTo>
                  <a:pt x="3584913" y="5592675"/>
                </a:lnTo>
                <a:lnTo>
                  <a:pt x="3625233" y="5584024"/>
                </a:lnTo>
                <a:lnTo>
                  <a:pt x="3666245" y="5577765"/>
                </a:lnTo>
                <a:lnTo>
                  <a:pt x="3669907" y="5596659"/>
                </a:lnTo>
                <a:cubicBezTo>
                  <a:pt x="3709175" y="5743205"/>
                  <a:pt x="3770821" y="5869522"/>
                  <a:pt x="3839749" y="5957315"/>
                </a:cubicBezTo>
                <a:lnTo>
                  <a:pt x="3876381" y="5998989"/>
                </a:lnTo>
                <a:lnTo>
                  <a:pt x="3945797" y="5982258"/>
                </a:lnTo>
                <a:lnTo>
                  <a:pt x="4014275" y="5962039"/>
                </a:lnTo>
                <a:lnTo>
                  <a:pt x="4025163" y="5907633"/>
                </a:lnTo>
                <a:cubicBezTo>
                  <a:pt x="4040961" y="5797140"/>
                  <a:pt x="4031189" y="5656922"/>
                  <a:pt x="3991923" y="5510374"/>
                </a:cubicBezTo>
                <a:lnTo>
                  <a:pt x="3985271" y="5491086"/>
                </a:lnTo>
                <a:lnTo>
                  <a:pt x="4017551" y="5479272"/>
                </a:lnTo>
                <a:lnTo>
                  <a:pt x="4051377" y="5468352"/>
                </a:lnTo>
                <a:lnTo>
                  <a:pt x="4051377" y="5468351"/>
                </a:lnTo>
                <a:lnTo>
                  <a:pt x="4037295" y="5472896"/>
                </a:lnTo>
                <a:lnTo>
                  <a:pt x="4062507" y="5462818"/>
                </a:lnTo>
                <a:lnTo>
                  <a:pt x="4143603" y="5433136"/>
                </a:lnTo>
                <a:lnTo>
                  <a:pt x="4176981" y="5417057"/>
                </a:lnTo>
                <a:lnTo>
                  <a:pt x="4192505" y="5410852"/>
                </a:lnTo>
                <a:lnTo>
                  <a:pt x="4190977" y="5411634"/>
                </a:lnTo>
                <a:lnTo>
                  <a:pt x="4178669" y="5416439"/>
                </a:lnTo>
                <a:lnTo>
                  <a:pt x="4178669" y="5416442"/>
                </a:lnTo>
                <a:lnTo>
                  <a:pt x="4190975" y="5411639"/>
                </a:lnTo>
                <a:lnTo>
                  <a:pt x="4234805" y="5389202"/>
                </a:lnTo>
                <a:lnTo>
                  <a:pt x="4264945" y="5374684"/>
                </a:lnTo>
                <a:lnTo>
                  <a:pt x="4274105" y="5393488"/>
                </a:lnTo>
                <a:cubicBezTo>
                  <a:pt x="4349963" y="5524879"/>
                  <a:pt x="4442203" y="5630938"/>
                  <a:pt x="4531505" y="5697898"/>
                </a:cubicBezTo>
                <a:lnTo>
                  <a:pt x="4577675" y="5728671"/>
                </a:lnTo>
                <a:lnTo>
                  <a:pt x="4640393" y="5694544"/>
                </a:lnTo>
                <a:lnTo>
                  <a:pt x="4701307" y="5657292"/>
                </a:lnTo>
                <a:lnTo>
                  <a:pt x="4697741" y="5601921"/>
                </a:lnTo>
                <a:cubicBezTo>
                  <a:pt x="4684403" y="5491102"/>
                  <a:pt x="4638673" y="5358192"/>
                  <a:pt x="4562815" y="5226803"/>
                </a:cubicBezTo>
                <a:lnTo>
                  <a:pt x="4552425" y="5211415"/>
                </a:lnTo>
                <a:lnTo>
                  <a:pt x="4555211" y="5209722"/>
                </a:lnTo>
                <a:lnTo>
                  <a:pt x="4593549" y="5181053"/>
                </a:lnTo>
                <a:lnTo>
                  <a:pt x="4618017" y="5165232"/>
                </a:lnTo>
                <a:lnTo>
                  <a:pt x="4618395" y="5164987"/>
                </a:lnTo>
                <a:lnTo>
                  <a:pt x="4620097" y="5163886"/>
                </a:lnTo>
                <a:lnTo>
                  <a:pt x="4630413" y="5155629"/>
                </a:lnTo>
                <a:lnTo>
                  <a:pt x="4620097" y="5163885"/>
                </a:lnTo>
                <a:lnTo>
                  <a:pt x="4618395" y="5164987"/>
                </a:lnTo>
                <a:lnTo>
                  <a:pt x="4618019" y="5165230"/>
                </a:lnTo>
                <a:lnTo>
                  <a:pt x="4680699" y="5115885"/>
                </a:lnTo>
                <a:lnTo>
                  <a:pt x="4741755" y="5070228"/>
                </a:lnTo>
                <a:lnTo>
                  <a:pt x="4791429" y="5025082"/>
                </a:lnTo>
                <a:lnTo>
                  <a:pt x="4805135" y="5040865"/>
                </a:lnTo>
                <a:cubicBezTo>
                  <a:pt x="4912415" y="5148144"/>
                  <a:pt x="5028961" y="5226715"/>
                  <a:pt x="5132549" y="5268282"/>
                </a:cubicBezTo>
                <a:lnTo>
                  <a:pt x="5185111" y="5286057"/>
                </a:lnTo>
                <a:lnTo>
                  <a:pt x="5236861" y="5236858"/>
                </a:lnTo>
                <a:lnTo>
                  <a:pt x="5286055" y="5185110"/>
                </a:lnTo>
                <a:lnTo>
                  <a:pt x="5268283" y="5132550"/>
                </a:lnTo>
                <a:cubicBezTo>
                  <a:pt x="5226717" y="5028960"/>
                  <a:pt x="5148145" y="4912414"/>
                  <a:pt x="5040867" y="4805134"/>
                </a:cubicBezTo>
                <a:lnTo>
                  <a:pt x="5025083" y="4791427"/>
                </a:lnTo>
                <a:lnTo>
                  <a:pt x="5070229" y="4741755"/>
                </a:lnTo>
                <a:lnTo>
                  <a:pt x="5076749" y="4733033"/>
                </a:lnTo>
                <a:lnTo>
                  <a:pt x="5076755" y="4733027"/>
                </a:lnTo>
                <a:lnTo>
                  <a:pt x="5076753" y="4733029"/>
                </a:lnTo>
                <a:lnTo>
                  <a:pt x="5077115" y="4732628"/>
                </a:lnTo>
                <a:lnTo>
                  <a:pt x="5079913" y="4729535"/>
                </a:lnTo>
                <a:lnTo>
                  <a:pt x="5087739" y="4718890"/>
                </a:lnTo>
                <a:lnTo>
                  <a:pt x="5088947" y="4720003"/>
                </a:lnTo>
                <a:lnTo>
                  <a:pt x="5088947" y="4720002"/>
                </a:lnTo>
                <a:lnTo>
                  <a:pt x="5087739" y="4718889"/>
                </a:lnTo>
                <a:lnTo>
                  <a:pt x="5079911" y="4729534"/>
                </a:lnTo>
                <a:lnTo>
                  <a:pt x="5077115" y="4732628"/>
                </a:lnTo>
                <a:lnTo>
                  <a:pt x="5076755" y="4733027"/>
                </a:lnTo>
                <a:lnTo>
                  <a:pt x="5084867" y="4722179"/>
                </a:lnTo>
                <a:lnTo>
                  <a:pt x="5112845" y="4689674"/>
                </a:lnTo>
                <a:lnTo>
                  <a:pt x="5170329" y="4607892"/>
                </a:lnTo>
                <a:lnTo>
                  <a:pt x="5181057" y="4593545"/>
                </a:lnTo>
                <a:lnTo>
                  <a:pt x="5163885" y="4620101"/>
                </a:lnTo>
                <a:lnTo>
                  <a:pt x="5155627" y="4630416"/>
                </a:lnTo>
                <a:lnTo>
                  <a:pt x="5155629" y="4630417"/>
                </a:lnTo>
                <a:lnTo>
                  <a:pt x="5163885" y="4620101"/>
                </a:lnTo>
                <a:lnTo>
                  <a:pt x="5181063" y="4593537"/>
                </a:lnTo>
                <a:lnTo>
                  <a:pt x="5209723" y="4555211"/>
                </a:lnTo>
                <a:lnTo>
                  <a:pt x="5211413" y="4552427"/>
                </a:lnTo>
                <a:lnTo>
                  <a:pt x="5226801" y="4562819"/>
                </a:lnTo>
                <a:cubicBezTo>
                  <a:pt x="5358193" y="4638677"/>
                  <a:pt x="5491103" y="4684405"/>
                  <a:pt x="5601921" y="4697745"/>
                </a:cubicBezTo>
                <a:lnTo>
                  <a:pt x="5657291" y="4701310"/>
                </a:lnTo>
                <a:lnTo>
                  <a:pt x="5694543" y="4640395"/>
                </a:lnTo>
                <a:lnTo>
                  <a:pt x="5728671" y="4577678"/>
                </a:lnTo>
                <a:lnTo>
                  <a:pt x="5697897" y="4531507"/>
                </a:lnTo>
                <a:cubicBezTo>
                  <a:pt x="5630939" y="4442206"/>
                  <a:pt x="5524879" y="4349967"/>
                  <a:pt x="5393489" y="4274108"/>
                </a:cubicBezTo>
                <a:lnTo>
                  <a:pt x="5374683" y="4264946"/>
                </a:lnTo>
                <a:lnTo>
                  <a:pt x="5389185" y="4234839"/>
                </a:lnTo>
                <a:lnTo>
                  <a:pt x="5396845" y="4219874"/>
                </a:lnTo>
                <a:lnTo>
                  <a:pt x="5410469" y="4193263"/>
                </a:lnTo>
                <a:lnTo>
                  <a:pt x="5410437" y="4193324"/>
                </a:lnTo>
                <a:lnTo>
                  <a:pt x="5396845" y="4219874"/>
                </a:lnTo>
                <a:lnTo>
                  <a:pt x="5393243" y="4226911"/>
                </a:lnTo>
                <a:lnTo>
                  <a:pt x="5395659" y="4221404"/>
                </a:lnTo>
                <a:lnTo>
                  <a:pt x="5433137" y="4143603"/>
                </a:lnTo>
                <a:lnTo>
                  <a:pt x="5450115" y="4097213"/>
                </a:lnTo>
                <a:lnTo>
                  <a:pt x="5459521" y="4075762"/>
                </a:lnTo>
                <a:lnTo>
                  <a:pt x="5459123" y="4075638"/>
                </a:lnTo>
                <a:lnTo>
                  <a:pt x="5464427" y="4063537"/>
                </a:lnTo>
                <a:lnTo>
                  <a:pt x="5479285" y="4017518"/>
                </a:lnTo>
                <a:lnTo>
                  <a:pt x="5491087" y="3985268"/>
                </a:lnTo>
                <a:lnTo>
                  <a:pt x="5510377" y="3991922"/>
                </a:lnTo>
                <a:cubicBezTo>
                  <a:pt x="5656923" y="4031189"/>
                  <a:pt x="5797141" y="4040959"/>
                  <a:pt x="5907635" y="4025162"/>
                </a:cubicBezTo>
                <a:lnTo>
                  <a:pt x="5962041" y="4014274"/>
                </a:lnTo>
                <a:lnTo>
                  <a:pt x="5982259" y="3945794"/>
                </a:lnTo>
                <a:lnTo>
                  <a:pt x="5998989" y="3876381"/>
                </a:lnTo>
                <a:lnTo>
                  <a:pt x="5957315" y="3839749"/>
                </a:lnTo>
                <a:cubicBezTo>
                  <a:pt x="5869525" y="3770820"/>
                  <a:pt x="5743205" y="3709174"/>
                  <a:pt x="5596659" y="3669907"/>
                </a:cubicBezTo>
                <a:lnTo>
                  <a:pt x="5577765" y="3666244"/>
                </a:lnTo>
                <a:lnTo>
                  <a:pt x="5584023" y="3625242"/>
                </a:lnTo>
                <a:lnTo>
                  <a:pt x="5592675" y="3584913"/>
                </a:lnTo>
                <a:lnTo>
                  <a:pt x="5594131" y="3571780"/>
                </a:lnTo>
                <a:lnTo>
                  <a:pt x="5595021" y="3571981"/>
                </a:lnTo>
                <a:lnTo>
                  <a:pt x="5595021" y="3571980"/>
                </a:lnTo>
                <a:lnTo>
                  <a:pt x="5594435" y="3571848"/>
                </a:lnTo>
                <a:lnTo>
                  <a:pt x="5600431" y="3517727"/>
                </a:lnTo>
                <a:lnTo>
                  <a:pt x="5611049" y="3448154"/>
                </a:lnTo>
                <a:lnTo>
                  <a:pt x="5615219" y="3365584"/>
                </a:lnTo>
                <a:lnTo>
                  <a:pt x="5636525" y="3367084"/>
                </a:lnTo>
                <a:cubicBezTo>
                  <a:pt x="5788239" y="3367084"/>
                  <a:pt x="5926209" y="3340231"/>
                  <a:pt x="6028849" y="3296374"/>
                </a:cubicBezTo>
                <a:lnTo>
                  <a:pt x="6078583" y="3271776"/>
                </a:lnTo>
                <a:lnTo>
                  <a:pt x="6080389" y="3200396"/>
                </a:lnTo>
                <a:lnTo>
                  <a:pt x="6078583" y="3129020"/>
                </a:lnTo>
                <a:lnTo>
                  <a:pt x="6028849" y="3104421"/>
                </a:lnTo>
                <a:cubicBezTo>
                  <a:pt x="5926209" y="3060564"/>
                  <a:pt x="5788241" y="3033712"/>
                  <a:pt x="5636525" y="3033712"/>
                </a:cubicBezTo>
                <a:lnTo>
                  <a:pt x="5615219" y="3035211"/>
                </a:lnTo>
                <a:lnTo>
                  <a:pt x="5611049" y="2952646"/>
                </a:lnTo>
                <a:lnTo>
                  <a:pt x="5605347" y="2915284"/>
                </a:lnTo>
                <a:lnTo>
                  <a:pt x="5601085" y="2867547"/>
                </a:lnTo>
                <a:lnTo>
                  <a:pt x="5585501" y="2785252"/>
                </a:lnTo>
                <a:lnTo>
                  <a:pt x="5584025" y="2775578"/>
                </a:lnTo>
                <a:lnTo>
                  <a:pt x="5592673" y="2815887"/>
                </a:lnTo>
                <a:lnTo>
                  <a:pt x="5592673" y="2815885"/>
                </a:lnTo>
                <a:lnTo>
                  <a:pt x="5584025" y="2775575"/>
                </a:lnTo>
                <a:lnTo>
                  <a:pt x="5577765" y="2734553"/>
                </a:lnTo>
                <a:lnTo>
                  <a:pt x="5596659" y="2730890"/>
                </a:lnTo>
                <a:cubicBezTo>
                  <a:pt x="5743205" y="2691623"/>
                  <a:pt x="5869523" y="2629977"/>
                  <a:pt x="5957315" y="2561050"/>
                </a:cubicBezTo>
                <a:lnTo>
                  <a:pt x="5998987" y="2524417"/>
                </a:lnTo>
                <a:lnTo>
                  <a:pt x="5982257" y="2455001"/>
                </a:lnTo>
                <a:lnTo>
                  <a:pt x="5962039" y="2386522"/>
                </a:lnTo>
                <a:lnTo>
                  <a:pt x="5907633" y="2375634"/>
                </a:lnTo>
                <a:cubicBezTo>
                  <a:pt x="5797139" y="2359837"/>
                  <a:pt x="5656921" y="2369608"/>
                  <a:pt x="5510375" y="2408875"/>
                </a:cubicBezTo>
                <a:lnTo>
                  <a:pt x="5491085" y="2415527"/>
                </a:lnTo>
                <a:lnTo>
                  <a:pt x="5479283" y="2383279"/>
                </a:lnTo>
                <a:lnTo>
                  <a:pt x="5475101" y="2370329"/>
                </a:lnTo>
                <a:lnTo>
                  <a:pt x="5468477" y="2353758"/>
                </a:lnTo>
                <a:lnTo>
                  <a:pt x="5433135" y="2257197"/>
                </a:lnTo>
                <a:lnTo>
                  <a:pt x="5413989" y="2217451"/>
                </a:lnTo>
                <a:lnTo>
                  <a:pt x="5408455" y="2203606"/>
                </a:lnTo>
                <a:lnTo>
                  <a:pt x="5389221" y="2166033"/>
                </a:lnTo>
                <a:lnTo>
                  <a:pt x="5374681" y="2135854"/>
                </a:lnTo>
                <a:lnTo>
                  <a:pt x="5393487" y="2126692"/>
                </a:lnTo>
                <a:cubicBezTo>
                  <a:pt x="5524877" y="2050835"/>
                  <a:pt x="5630935" y="1958594"/>
                  <a:pt x="5697897" y="1869292"/>
                </a:cubicBezTo>
                <a:lnTo>
                  <a:pt x="5728669" y="1823122"/>
                </a:lnTo>
                <a:lnTo>
                  <a:pt x="5694541" y="1760403"/>
                </a:lnTo>
                <a:lnTo>
                  <a:pt x="5657289" y="1699489"/>
                </a:lnTo>
                <a:lnTo>
                  <a:pt x="5601919" y="1703055"/>
                </a:lnTo>
                <a:cubicBezTo>
                  <a:pt x="5491101" y="1716392"/>
                  <a:pt x="5358189" y="1762123"/>
                  <a:pt x="5226801" y="1837981"/>
                </a:cubicBezTo>
                <a:lnTo>
                  <a:pt x="5211413" y="1848371"/>
                </a:lnTo>
                <a:lnTo>
                  <a:pt x="5209723" y="1845589"/>
                </a:lnTo>
                <a:lnTo>
                  <a:pt x="5181063" y="1807263"/>
                </a:lnTo>
                <a:lnTo>
                  <a:pt x="5168091" y="1787205"/>
                </a:lnTo>
                <a:lnTo>
                  <a:pt x="5127657" y="1735845"/>
                </a:lnTo>
                <a:lnTo>
                  <a:pt x="5070229" y="1659046"/>
                </a:lnTo>
                <a:lnTo>
                  <a:pt x="5025083" y="1609372"/>
                </a:lnTo>
                <a:lnTo>
                  <a:pt x="5040865" y="1595667"/>
                </a:lnTo>
                <a:cubicBezTo>
                  <a:pt x="5148145" y="1488388"/>
                  <a:pt x="5226715" y="1371840"/>
                  <a:pt x="5268281" y="1268253"/>
                </a:cubicBezTo>
                <a:lnTo>
                  <a:pt x="5286055" y="1215690"/>
                </a:lnTo>
                <a:lnTo>
                  <a:pt x="5236859" y="1163941"/>
                </a:lnTo>
                <a:lnTo>
                  <a:pt x="5185111" y="1114746"/>
                </a:lnTo>
                <a:lnTo>
                  <a:pt x="5132549" y="1132520"/>
                </a:lnTo>
                <a:cubicBezTo>
                  <a:pt x="5028959" y="1174084"/>
                  <a:pt x="4912413" y="1252657"/>
                  <a:pt x="4805135" y="1359937"/>
                </a:cubicBezTo>
                <a:lnTo>
                  <a:pt x="4791429" y="1375719"/>
                </a:lnTo>
                <a:lnTo>
                  <a:pt x="4741755" y="1330572"/>
                </a:lnTo>
                <a:lnTo>
                  <a:pt x="4716719" y="1311852"/>
                </a:lnTo>
                <a:lnTo>
                  <a:pt x="4689247" y="1288203"/>
                </a:lnTo>
                <a:lnTo>
                  <a:pt x="4620095" y="1239597"/>
                </a:lnTo>
                <a:lnTo>
                  <a:pt x="4555211" y="1191078"/>
                </a:lnTo>
                <a:lnTo>
                  <a:pt x="4552425" y="1189386"/>
                </a:lnTo>
                <a:lnTo>
                  <a:pt x="4562815" y="1173999"/>
                </a:lnTo>
                <a:cubicBezTo>
                  <a:pt x="4638675" y="1042610"/>
                  <a:pt x="4684403" y="909700"/>
                  <a:pt x="4697743" y="798881"/>
                </a:cubicBezTo>
                <a:lnTo>
                  <a:pt x="4701307" y="743509"/>
                </a:lnTo>
                <a:lnTo>
                  <a:pt x="4640393" y="706257"/>
                </a:lnTo>
                <a:lnTo>
                  <a:pt x="4577675" y="672131"/>
                </a:lnTo>
                <a:lnTo>
                  <a:pt x="4531505" y="702904"/>
                </a:lnTo>
                <a:cubicBezTo>
                  <a:pt x="4442203" y="769864"/>
                  <a:pt x="4349965" y="875922"/>
                  <a:pt x="4274105" y="1007313"/>
                </a:cubicBezTo>
                <a:lnTo>
                  <a:pt x="4264945" y="1026118"/>
                </a:lnTo>
                <a:lnTo>
                  <a:pt x="4234731" y="1011563"/>
                </a:lnTo>
                <a:lnTo>
                  <a:pt x="4232817" y="1010583"/>
                </a:lnTo>
                <a:lnTo>
                  <a:pt x="4231481" y="1009997"/>
                </a:lnTo>
                <a:lnTo>
                  <a:pt x="4143603" y="967664"/>
                </a:lnTo>
                <a:lnTo>
                  <a:pt x="4091227" y="948495"/>
                </a:lnTo>
                <a:lnTo>
                  <a:pt x="4075645" y="941661"/>
                </a:lnTo>
                <a:lnTo>
                  <a:pt x="4075639" y="941681"/>
                </a:lnTo>
                <a:lnTo>
                  <a:pt x="4063537" y="936376"/>
                </a:lnTo>
                <a:lnTo>
                  <a:pt x="4017593" y="921545"/>
                </a:lnTo>
                <a:lnTo>
                  <a:pt x="3985271" y="909714"/>
                </a:lnTo>
                <a:lnTo>
                  <a:pt x="3991923" y="890428"/>
                </a:lnTo>
                <a:cubicBezTo>
                  <a:pt x="4031189" y="743880"/>
                  <a:pt x="4040961" y="603661"/>
                  <a:pt x="4025163" y="493169"/>
                </a:cubicBezTo>
                <a:lnTo>
                  <a:pt x="4014275" y="438762"/>
                </a:lnTo>
                <a:lnTo>
                  <a:pt x="3945795" y="418544"/>
                </a:lnTo>
                <a:lnTo>
                  <a:pt x="3876381" y="401812"/>
                </a:lnTo>
                <a:lnTo>
                  <a:pt x="3839749" y="443487"/>
                </a:lnTo>
                <a:cubicBezTo>
                  <a:pt x="3770821" y="531278"/>
                  <a:pt x="3709175" y="657597"/>
                  <a:pt x="3669907" y="804142"/>
                </a:cubicBezTo>
                <a:lnTo>
                  <a:pt x="3666245" y="823035"/>
                </a:lnTo>
                <a:lnTo>
                  <a:pt x="3625205" y="816772"/>
                </a:lnTo>
                <a:lnTo>
                  <a:pt x="3584913" y="808128"/>
                </a:lnTo>
                <a:lnTo>
                  <a:pt x="3571781" y="806671"/>
                </a:lnTo>
                <a:lnTo>
                  <a:pt x="3572001" y="805688"/>
                </a:lnTo>
                <a:lnTo>
                  <a:pt x="3572001" y="805687"/>
                </a:lnTo>
                <a:lnTo>
                  <a:pt x="3571785" y="806651"/>
                </a:lnTo>
                <a:lnTo>
                  <a:pt x="3524735" y="801438"/>
                </a:lnTo>
                <a:lnTo>
                  <a:pt x="3448155" y="789751"/>
                </a:lnTo>
                <a:lnTo>
                  <a:pt x="3365583" y="785581"/>
                </a:lnTo>
                <a:lnTo>
                  <a:pt x="3367083" y="764276"/>
                </a:lnTo>
                <a:cubicBezTo>
                  <a:pt x="3367083" y="612560"/>
                  <a:pt x="3340231" y="474591"/>
                  <a:pt x="3296373" y="371951"/>
                </a:cubicBezTo>
                <a:lnTo>
                  <a:pt x="3271775" y="322217"/>
                </a:lnTo>
                <a:close/>
                <a:moveTo>
                  <a:pt x="3200397" y="228971"/>
                </a:moveTo>
                <a:lnTo>
                  <a:pt x="3296615" y="231404"/>
                </a:lnTo>
                <a:lnTo>
                  <a:pt x="3296615" y="231404"/>
                </a:lnTo>
                <a:lnTo>
                  <a:pt x="3297743" y="231433"/>
                </a:lnTo>
                <a:lnTo>
                  <a:pt x="3299555" y="233404"/>
                </a:lnTo>
                <a:lnTo>
                  <a:pt x="3302355" y="235310"/>
                </a:lnTo>
                <a:lnTo>
                  <a:pt x="3313633" y="248727"/>
                </a:lnTo>
                <a:lnTo>
                  <a:pt x="3336221" y="273308"/>
                </a:lnTo>
                <a:lnTo>
                  <a:pt x="3340357" y="280516"/>
                </a:lnTo>
                <a:lnTo>
                  <a:pt x="3346849" y="288241"/>
                </a:lnTo>
                <a:lnTo>
                  <a:pt x="3367507" y="325595"/>
                </a:lnTo>
                <a:lnTo>
                  <a:pt x="3366165" y="325492"/>
                </a:lnTo>
                <a:lnTo>
                  <a:pt x="3387823" y="363240"/>
                </a:lnTo>
                <a:cubicBezTo>
                  <a:pt x="3422399" y="440849"/>
                  <a:pt x="3447023" y="539850"/>
                  <a:pt x="3457175" y="650333"/>
                </a:cubicBezTo>
                <a:lnTo>
                  <a:pt x="3459527" y="702320"/>
                </a:lnTo>
                <a:lnTo>
                  <a:pt x="3597523" y="717608"/>
                </a:lnTo>
                <a:lnTo>
                  <a:pt x="3596685" y="720251"/>
                </a:lnTo>
                <a:lnTo>
                  <a:pt x="3596687" y="720250"/>
                </a:lnTo>
                <a:lnTo>
                  <a:pt x="3612377" y="670765"/>
                </a:lnTo>
                <a:cubicBezTo>
                  <a:pt x="3650777" y="566673"/>
                  <a:pt x="3700185" y="477419"/>
                  <a:pt x="3753669" y="411403"/>
                </a:cubicBezTo>
                <a:lnTo>
                  <a:pt x="3784359" y="380548"/>
                </a:lnTo>
                <a:lnTo>
                  <a:pt x="3783037" y="380299"/>
                </a:lnTo>
                <a:lnTo>
                  <a:pt x="3812659" y="349565"/>
                </a:lnTo>
                <a:lnTo>
                  <a:pt x="3820931" y="343784"/>
                </a:lnTo>
                <a:lnTo>
                  <a:pt x="3826791" y="337892"/>
                </a:lnTo>
                <a:lnTo>
                  <a:pt x="3854971" y="319994"/>
                </a:lnTo>
                <a:lnTo>
                  <a:pt x="3869337" y="309954"/>
                </a:lnTo>
                <a:lnTo>
                  <a:pt x="3872533" y="308839"/>
                </a:lnTo>
                <a:lnTo>
                  <a:pt x="3874795" y="307402"/>
                </a:lnTo>
                <a:lnTo>
                  <a:pt x="3875891" y="307668"/>
                </a:lnTo>
                <a:lnTo>
                  <a:pt x="3875891" y="307666"/>
                </a:lnTo>
                <a:lnTo>
                  <a:pt x="3969459" y="330220"/>
                </a:lnTo>
                <a:lnTo>
                  <a:pt x="3969461" y="330220"/>
                </a:lnTo>
                <a:lnTo>
                  <a:pt x="3974989" y="331852"/>
                </a:lnTo>
                <a:lnTo>
                  <a:pt x="4061769" y="357471"/>
                </a:lnTo>
                <a:lnTo>
                  <a:pt x="4062853" y="357793"/>
                </a:lnTo>
                <a:lnTo>
                  <a:pt x="4064095" y="360170"/>
                </a:lnTo>
                <a:lnTo>
                  <a:pt x="4066305" y="362731"/>
                </a:lnTo>
                <a:lnTo>
                  <a:pt x="4073713" y="378584"/>
                </a:lnTo>
                <a:lnTo>
                  <a:pt x="4089183" y="408199"/>
                </a:lnTo>
                <a:lnTo>
                  <a:pt x="4091315" y="416243"/>
                </a:lnTo>
                <a:lnTo>
                  <a:pt x="4095581" y="425373"/>
                </a:lnTo>
                <a:lnTo>
                  <a:pt x="4105867" y="466802"/>
                </a:lnTo>
                <a:lnTo>
                  <a:pt x="4104599" y="466358"/>
                </a:lnTo>
                <a:lnTo>
                  <a:pt x="4115751" y="508423"/>
                </a:lnTo>
                <a:cubicBezTo>
                  <a:pt x="4129063" y="592336"/>
                  <a:pt x="4127225" y="694336"/>
                  <a:pt x="4108435" y="803682"/>
                </a:cubicBezTo>
                <a:lnTo>
                  <a:pt x="4097495" y="853399"/>
                </a:lnTo>
                <a:lnTo>
                  <a:pt x="4097497" y="853399"/>
                </a:lnTo>
                <a:lnTo>
                  <a:pt x="4097875" y="851677"/>
                </a:lnTo>
                <a:lnTo>
                  <a:pt x="4225025" y="907433"/>
                </a:lnTo>
                <a:lnTo>
                  <a:pt x="4253057" y="863589"/>
                </a:lnTo>
                <a:cubicBezTo>
                  <a:pt x="4317089" y="772983"/>
                  <a:pt x="4387915" y="699558"/>
                  <a:pt x="4456663" y="649635"/>
                </a:cubicBezTo>
                <a:lnTo>
                  <a:pt x="4494293" y="627775"/>
                </a:lnTo>
                <a:lnTo>
                  <a:pt x="4493079" y="627192"/>
                </a:lnTo>
                <a:lnTo>
                  <a:pt x="4529647" y="605169"/>
                </a:lnTo>
                <a:lnTo>
                  <a:pt x="4539133" y="601727"/>
                </a:lnTo>
                <a:lnTo>
                  <a:pt x="4546319" y="597552"/>
                </a:lnTo>
                <a:lnTo>
                  <a:pt x="4578169" y="587557"/>
                </a:lnTo>
                <a:lnTo>
                  <a:pt x="4594645" y="581578"/>
                </a:lnTo>
                <a:lnTo>
                  <a:pt x="4598023" y="581329"/>
                </a:lnTo>
                <a:lnTo>
                  <a:pt x="4600577" y="580527"/>
                </a:lnTo>
                <a:lnTo>
                  <a:pt x="4601569" y="581066"/>
                </a:lnTo>
                <a:lnTo>
                  <a:pt x="4601569" y="581066"/>
                </a:lnTo>
                <a:lnTo>
                  <a:pt x="4686113" y="627068"/>
                </a:lnTo>
                <a:lnTo>
                  <a:pt x="4686113" y="627067"/>
                </a:lnTo>
                <a:lnTo>
                  <a:pt x="4691029" y="630074"/>
                </a:lnTo>
                <a:lnTo>
                  <a:pt x="4768221" y="677282"/>
                </a:lnTo>
                <a:lnTo>
                  <a:pt x="4769187" y="677873"/>
                </a:lnTo>
                <a:lnTo>
                  <a:pt x="4769771" y="680491"/>
                </a:lnTo>
                <a:lnTo>
                  <a:pt x="4771241" y="683537"/>
                </a:lnTo>
                <a:lnTo>
                  <a:pt x="4774295" y="700768"/>
                </a:lnTo>
                <a:lnTo>
                  <a:pt x="4781571" y="733377"/>
                </a:lnTo>
                <a:lnTo>
                  <a:pt x="4781551" y="741699"/>
                </a:lnTo>
                <a:lnTo>
                  <a:pt x="4783309" y="751623"/>
                </a:lnTo>
                <a:lnTo>
                  <a:pt x="4782521" y="794301"/>
                </a:lnTo>
                <a:lnTo>
                  <a:pt x="4781409" y="793541"/>
                </a:lnTo>
                <a:lnTo>
                  <a:pt x="4781295" y="837061"/>
                </a:lnTo>
                <a:cubicBezTo>
                  <a:pt x="4772433" y="921561"/>
                  <a:pt x="4744259" y="1019611"/>
                  <a:pt x="4697809" y="1120368"/>
                </a:cubicBezTo>
                <a:lnTo>
                  <a:pt x="4674175" y="1165946"/>
                </a:lnTo>
                <a:lnTo>
                  <a:pt x="4745433" y="1216032"/>
                </a:lnTo>
                <a:lnTo>
                  <a:pt x="4784643" y="1249784"/>
                </a:lnTo>
                <a:lnTo>
                  <a:pt x="4822001" y="1215662"/>
                </a:lnTo>
                <a:cubicBezTo>
                  <a:pt x="4907303" y="1144717"/>
                  <a:pt x="4994717" y="1092124"/>
                  <a:pt x="5074045" y="1061696"/>
                </a:cubicBezTo>
                <a:lnTo>
                  <a:pt x="5116051" y="1050319"/>
                </a:lnTo>
                <a:lnTo>
                  <a:pt x="5115029" y="1049442"/>
                </a:lnTo>
                <a:lnTo>
                  <a:pt x="5156051" y="1037636"/>
                </a:lnTo>
                <a:lnTo>
                  <a:pt x="5166103" y="1036764"/>
                </a:lnTo>
                <a:lnTo>
                  <a:pt x="5174123" y="1034593"/>
                </a:lnTo>
                <a:lnTo>
                  <a:pt x="5207479" y="1033182"/>
                </a:lnTo>
                <a:lnTo>
                  <a:pt x="5224939" y="1031671"/>
                </a:lnTo>
                <a:lnTo>
                  <a:pt x="5228267" y="1032303"/>
                </a:lnTo>
                <a:lnTo>
                  <a:pt x="5230943" y="1032189"/>
                </a:lnTo>
                <a:lnTo>
                  <a:pt x="5231759" y="1032968"/>
                </a:lnTo>
                <a:lnTo>
                  <a:pt x="5231761" y="1032968"/>
                </a:lnTo>
                <a:lnTo>
                  <a:pt x="5301517" y="1099283"/>
                </a:lnTo>
                <a:lnTo>
                  <a:pt x="5301517" y="1099284"/>
                </a:lnTo>
                <a:lnTo>
                  <a:pt x="5305489" y="1103461"/>
                </a:lnTo>
                <a:lnTo>
                  <a:pt x="5367831" y="1169039"/>
                </a:lnTo>
                <a:lnTo>
                  <a:pt x="5368611" y="1169859"/>
                </a:lnTo>
                <a:lnTo>
                  <a:pt x="5368495" y="1172537"/>
                </a:lnTo>
                <a:lnTo>
                  <a:pt x="5369129" y="1175861"/>
                </a:lnTo>
                <a:lnTo>
                  <a:pt x="5367619" y="1193294"/>
                </a:lnTo>
                <a:lnTo>
                  <a:pt x="5366209" y="1226676"/>
                </a:lnTo>
                <a:lnTo>
                  <a:pt x="5364033" y="1234708"/>
                </a:lnTo>
                <a:lnTo>
                  <a:pt x="5363165" y="1244749"/>
                </a:lnTo>
                <a:lnTo>
                  <a:pt x="5351357" y="1285770"/>
                </a:lnTo>
                <a:lnTo>
                  <a:pt x="5350481" y="1284749"/>
                </a:lnTo>
                <a:lnTo>
                  <a:pt x="5339105" y="1326757"/>
                </a:lnTo>
                <a:cubicBezTo>
                  <a:pt x="5308677" y="1406083"/>
                  <a:pt x="5256085" y="1493499"/>
                  <a:pt x="5185139" y="1578800"/>
                </a:cubicBezTo>
                <a:lnTo>
                  <a:pt x="5147869" y="1619605"/>
                </a:lnTo>
                <a:lnTo>
                  <a:pt x="5147871" y="1619606"/>
                </a:lnTo>
                <a:lnTo>
                  <a:pt x="5150301" y="1616944"/>
                </a:lnTo>
                <a:lnTo>
                  <a:pt x="5236127" y="1725962"/>
                </a:lnTo>
                <a:lnTo>
                  <a:pt x="5280433" y="1702988"/>
                </a:lnTo>
                <a:cubicBezTo>
                  <a:pt x="5381191" y="1656541"/>
                  <a:pt x="5479239" y="1628367"/>
                  <a:pt x="5563739" y="1619506"/>
                </a:cubicBezTo>
                <a:lnTo>
                  <a:pt x="5607257" y="1619389"/>
                </a:lnTo>
                <a:lnTo>
                  <a:pt x="5606497" y="1618277"/>
                </a:lnTo>
                <a:lnTo>
                  <a:pt x="5649177" y="1617491"/>
                </a:lnTo>
                <a:lnTo>
                  <a:pt x="5659113" y="1619251"/>
                </a:lnTo>
                <a:lnTo>
                  <a:pt x="5667423" y="1619229"/>
                </a:lnTo>
                <a:lnTo>
                  <a:pt x="5700005" y="1626499"/>
                </a:lnTo>
                <a:lnTo>
                  <a:pt x="5717263" y="1629559"/>
                </a:lnTo>
                <a:lnTo>
                  <a:pt x="5720313" y="1631030"/>
                </a:lnTo>
                <a:lnTo>
                  <a:pt x="5722927" y="1631614"/>
                </a:lnTo>
                <a:lnTo>
                  <a:pt x="5723515" y="1632577"/>
                </a:lnTo>
                <a:lnTo>
                  <a:pt x="5723517" y="1632578"/>
                </a:lnTo>
                <a:lnTo>
                  <a:pt x="5773731" y="1714682"/>
                </a:lnTo>
                <a:lnTo>
                  <a:pt x="5776487" y="1719745"/>
                </a:lnTo>
                <a:lnTo>
                  <a:pt x="5819733" y="1799225"/>
                </a:lnTo>
                <a:lnTo>
                  <a:pt x="5820273" y="1800218"/>
                </a:lnTo>
                <a:lnTo>
                  <a:pt x="5819469" y="1802777"/>
                </a:lnTo>
                <a:lnTo>
                  <a:pt x="5819221" y="1806150"/>
                </a:lnTo>
                <a:lnTo>
                  <a:pt x="5813251" y="1822599"/>
                </a:lnTo>
                <a:lnTo>
                  <a:pt x="5803247" y="1854480"/>
                </a:lnTo>
                <a:lnTo>
                  <a:pt x="5799067" y="1861675"/>
                </a:lnTo>
                <a:lnTo>
                  <a:pt x="5795629" y="1871148"/>
                </a:lnTo>
                <a:lnTo>
                  <a:pt x="5773607" y="1907716"/>
                </a:lnTo>
                <a:lnTo>
                  <a:pt x="5773025" y="1906503"/>
                </a:lnTo>
                <a:lnTo>
                  <a:pt x="5751165" y="1944134"/>
                </a:lnTo>
                <a:cubicBezTo>
                  <a:pt x="5701241" y="2012882"/>
                  <a:pt x="5627817" y="2083709"/>
                  <a:pt x="5537211" y="2147741"/>
                </a:cubicBezTo>
                <a:lnTo>
                  <a:pt x="5495221" y="2174587"/>
                </a:lnTo>
                <a:lnTo>
                  <a:pt x="5546733" y="2303448"/>
                </a:lnTo>
                <a:lnTo>
                  <a:pt x="5544407" y="2303960"/>
                </a:lnTo>
                <a:lnTo>
                  <a:pt x="5544407" y="2303961"/>
                </a:lnTo>
                <a:lnTo>
                  <a:pt x="5597119" y="2292365"/>
                </a:lnTo>
                <a:cubicBezTo>
                  <a:pt x="5706465" y="2273574"/>
                  <a:pt x="5808465" y="2271736"/>
                  <a:pt x="5892379" y="2285047"/>
                </a:cubicBezTo>
                <a:lnTo>
                  <a:pt x="5934445" y="2296199"/>
                </a:lnTo>
                <a:lnTo>
                  <a:pt x="5933997" y="2294927"/>
                </a:lnTo>
                <a:lnTo>
                  <a:pt x="5975427" y="2305213"/>
                </a:lnTo>
                <a:lnTo>
                  <a:pt x="5984569" y="2309486"/>
                </a:lnTo>
                <a:lnTo>
                  <a:pt x="5992601" y="2311615"/>
                </a:lnTo>
                <a:lnTo>
                  <a:pt x="6022191" y="2327070"/>
                </a:lnTo>
                <a:lnTo>
                  <a:pt x="6038069" y="2334492"/>
                </a:lnTo>
                <a:lnTo>
                  <a:pt x="6040635" y="2336703"/>
                </a:lnTo>
                <a:lnTo>
                  <a:pt x="6043009" y="2337943"/>
                </a:lnTo>
                <a:lnTo>
                  <a:pt x="6043327" y="2339025"/>
                </a:lnTo>
                <a:lnTo>
                  <a:pt x="6043329" y="2339026"/>
                </a:lnTo>
                <a:lnTo>
                  <a:pt x="6070581" y="2431334"/>
                </a:lnTo>
                <a:lnTo>
                  <a:pt x="6070581" y="2431335"/>
                </a:lnTo>
                <a:lnTo>
                  <a:pt x="6071931" y="2436939"/>
                </a:lnTo>
                <a:lnTo>
                  <a:pt x="6093133" y="2524902"/>
                </a:lnTo>
                <a:lnTo>
                  <a:pt x="6093399" y="2526003"/>
                </a:lnTo>
                <a:lnTo>
                  <a:pt x="6091961" y="2528267"/>
                </a:lnTo>
                <a:lnTo>
                  <a:pt x="6090847" y="2531460"/>
                </a:lnTo>
                <a:lnTo>
                  <a:pt x="6080823" y="2545803"/>
                </a:lnTo>
                <a:lnTo>
                  <a:pt x="6062909" y="2574008"/>
                </a:lnTo>
                <a:lnTo>
                  <a:pt x="6057009" y="2579877"/>
                </a:lnTo>
                <a:lnTo>
                  <a:pt x="6051237" y="2588136"/>
                </a:lnTo>
                <a:lnTo>
                  <a:pt x="6020499" y="2617759"/>
                </a:lnTo>
                <a:lnTo>
                  <a:pt x="6020253" y="2616437"/>
                </a:lnTo>
                <a:lnTo>
                  <a:pt x="5989397" y="2647128"/>
                </a:lnTo>
                <a:cubicBezTo>
                  <a:pt x="5923381" y="2700615"/>
                  <a:pt x="5834129" y="2750020"/>
                  <a:pt x="5730037" y="2788422"/>
                </a:cubicBezTo>
                <a:lnTo>
                  <a:pt x="5681963" y="2803664"/>
                </a:lnTo>
                <a:lnTo>
                  <a:pt x="5691679" y="2854976"/>
                </a:lnTo>
                <a:lnTo>
                  <a:pt x="5699389" y="2941307"/>
                </a:lnTo>
                <a:lnTo>
                  <a:pt x="5750467" y="2943620"/>
                </a:lnTo>
                <a:cubicBezTo>
                  <a:pt x="5860951" y="2953770"/>
                  <a:pt x="5959951" y="2978395"/>
                  <a:pt x="6037561" y="3012972"/>
                </a:cubicBezTo>
                <a:lnTo>
                  <a:pt x="6075307" y="3034630"/>
                </a:lnTo>
                <a:lnTo>
                  <a:pt x="6075205" y="3033288"/>
                </a:lnTo>
                <a:lnTo>
                  <a:pt x="6112559" y="3053946"/>
                </a:lnTo>
                <a:lnTo>
                  <a:pt x="6120285" y="3060437"/>
                </a:lnTo>
                <a:lnTo>
                  <a:pt x="6127491" y="3064575"/>
                </a:lnTo>
                <a:lnTo>
                  <a:pt x="6152075" y="3087161"/>
                </a:lnTo>
                <a:lnTo>
                  <a:pt x="6165491" y="3098440"/>
                </a:lnTo>
                <a:lnTo>
                  <a:pt x="6167395" y="3101240"/>
                </a:lnTo>
                <a:lnTo>
                  <a:pt x="6169367" y="3103052"/>
                </a:lnTo>
                <a:lnTo>
                  <a:pt x="6169395" y="3104178"/>
                </a:lnTo>
                <a:lnTo>
                  <a:pt x="6169397" y="3104180"/>
                </a:lnTo>
                <a:lnTo>
                  <a:pt x="6171829" y="3200396"/>
                </a:lnTo>
                <a:lnTo>
                  <a:pt x="6171829" y="3200396"/>
                </a:lnTo>
                <a:lnTo>
                  <a:pt x="6171683" y="3206158"/>
                </a:lnTo>
                <a:lnTo>
                  <a:pt x="6169397" y="3296612"/>
                </a:lnTo>
                <a:lnTo>
                  <a:pt x="6169367" y="3297743"/>
                </a:lnTo>
                <a:lnTo>
                  <a:pt x="6167391" y="3299556"/>
                </a:lnTo>
                <a:lnTo>
                  <a:pt x="6165489" y="3302354"/>
                </a:lnTo>
                <a:lnTo>
                  <a:pt x="6152095" y="3313614"/>
                </a:lnTo>
                <a:lnTo>
                  <a:pt x="6127493" y="3336221"/>
                </a:lnTo>
                <a:lnTo>
                  <a:pt x="6120273" y="3340362"/>
                </a:lnTo>
                <a:lnTo>
                  <a:pt x="6112561" y="3346847"/>
                </a:lnTo>
                <a:lnTo>
                  <a:pt x="6075205" y="3367504"/>
                </a:lnTo>
                <a:lnTo>
                  <a:pt x="6075307" y="3366164"/>
                </a:lnTo>
                <a:lnTo>
                  <a:pt x="6037561" y="3387823"/>
                </a:lnTo>
                <a:cubicBezTo>
                  <a:pt x="5959951" y="3422399"/>
                  <a:pt x="5860951" y="3447023"/>
                  <a:pt x="5750469" y="3457174"/>
                </a:cubicBezTo>
                <a:lnTo>
                  <a:pt x="5698777" y="3459515"/>
                </a:lnTo>
                <a:lnTo>
                  <a:pt x="5683477" y="3597613"/>
                </a:lnTo>
                <a:lnTo>
                  <a:pt x="5681017" y="3596833"/>
                </a:lnTo>
                <a:lnTo>
                  <a:pt x="5681017" y="3596834"/>
                </a:lnTo>
                <a:lnTo>
                  <a:pt x="5730037" y="3612377"/>
                </a:lnTo>
                <a:cubicBezTo>
                  <a:pt x="5834129" y="3650778"/>
                  <a:pt x="5923383" y="3700186"/>
                  <a:pt x="5989399" y="3753670"/>
                </a:cubicBezTo>
                <a:lnTo>
                  <a:pt x="6020253" y="3784360"/>
                </a:lnTo>
                <a:lnTo>
                  <a:pt x="6020503" y="3783037"/>
                </a:lnTo>
                <a:lnTo>
                  <a:pt x="6051237" y="3812659"/>
                </a:lnTo>
                <a:lnTo>
                  <a:pt x="6057019" y="3820930"/>
                </a:lnTo>
                <a:lnTo>
                  <a:pt x="6062911" y="3826791"/>
                </a:lnTo>
                <a:lnTo>
                  <a:pt x="6080809" y="3854970"/>
                </a:lnTo>
                <a:lnTo>
                  <a:pt x="6090849" y="3869336"/>
                </a:lnTo>
                <a:lnTo>
                  <a:pt x="6091965" y="3872534"/>
                </a:lnTo>
                <a:lnTo>
                  <a:pt x="6093399" y="3874795"/>
                </a:lnTo>
                <a:lnTo>
                  <a:pt x="6093135" y="3875891"/>
                </a:lnTo>
                <a:lnTo>
                  <a:pt x="6093135" y="3875893"/>
                </a:lnTo>
                <a:lnTo>
                  <a:pt x="6070583" y="3969461"/>
                </a:lnTo>
                <a:lnTo>
                  <a:pt x="6070583" y="3969462"/>
                </a:lnTo>
                <a:lnTo>
                  <a:pt x="6068951" y="3974988"/>
                </a:lnTo>
                <a:lnTo>
                  <a:pt x="6043331" y="4061768"/>
                </a:lnTo>
                <a:lnTo>
                  <a:pt x="6043009" y="4062853"/>
                </a:lnTo>
                <a:lnTo>
                  <a:pt x="6040633" y="4064094"/>
                </a:lnTo>
                <a:lnTo>
                  <a:pt x="6038071" y="4066304"/>
                </a:lnTo>
                <a:lnTo>
                  <a:pt x="6022219" y="4073713"/>
                </a:lnTo>
                <a:lnTo>
                  <a:pt x="5992603" y="4089182"/>
                </a:lnTo>
                <a:lnTo>
                  <a:pt x="5984559" y="4091315"/>
                </a:lnTo>
                <a:lnTo>
                  <a:pt x="5975429" y="4095581"/>
                </a:lnTo>
                <a:lnTo>
                  <a:pt x="5934001" y="4105868"/>
                </a:lnTo>
                <a:lnTo>
                  <a:pt x="5934445" y="4104598"/>
                </a:lnTo>
                <a:lnTo>
                  <a:pt x="5892379" y="4115750"/>
                </a:lnTo>
                <a:cubicBezTo>
                  <a:pt x="5808467" y="4129062"/>
                  <a:pt x="5706467" y="4127223"/>
                  <a:pt x="5597119" y="4108433"/>
                </a:cubicBezTo>
                <a:lnTo>
                  <a:pt x="5549519" y="4097961"/>
                </a:lnTo>
                <a:lnTo>
                  <a:pt x="5493707" y="4225243"/>
                </a:lnTo>
                <a:lnTo>
                  <a:pt x="5537213" y="4253058"/>
                </a:lnTo>
                <a:cubicBezTo>
                  <a:pt x="5627819" y="4317092"/>
                  <a:pt x="5701243" y="4387918"/>
                  <a:pt x="5751167" y="4456665"/>
                </a:cubicBezTo>
                <a:lnTo>
                  <a:pt x="5773027" y="4494295"/>
                </a:lnTo>
                <a:lnTo>
                  <a:pt x="5773611" y="4493081"/>
                </a:lnTo>
                <a:lnTo>
                  <a:pt x="5795633" y="4529649"/>
                </a:lnTo>
                <a:lnTo>
                  <a:pt x="5799075" y="4539135"/>
                </a:lnTo>
                <a:lnTo>
                  <a:pt x="5803249" y="4546320"/>
                </a:lnTo>
                <a:lnTo>
                  <a:pt x="5813243" y="4578172"/>
                </a:lnTo>
                <a:lnTo>
                  <a:pt x="5819223" y="4594647"/>
                </a:lnTo>
                <a:lnTo>
                  <a:pt x="5819473" y="4598025"/>
                </a:lnTo>
                <a:lnTo>
                  <a:pt x="5820275" y="4600580"/>
                </a:lnTo>
                <a:lnTo>
                  <a:pt x="5819735" y="4601570"/>
                </a:lnTo>
                <a:lnTo>
                  <a:pt x="5819735" y="4601571"/>
                </a:lnTo>
                <a:lnTo>
                  <a:pt x="5773735" y="4686115"/>
                </a:lnTo>
                <a:lnTo>
                  <a:pt x="5773733" y="4686115"/>
                </a:lnTo>
                <a:lnTo>
                  <a:pt x="5770727" y="4691032"/>
                </a:lnTo>
                <a:lnTo>
                  <a:pt x="5723519" y="4768224"/>
                </a:lnTo>
                <a:lnTo>
                  <a:pt x="5722929" y="4769190"/>
                </a:lnTo>
                <a:lnTo>
                  <a:pt x="5720311" y="4769773"/>
                </a:lnTo>
                <a:lnTo>
                  <a:pt x="5717265" y="4771244"/>
                </a:lnTo>
                <a:lnTo>
                  <a:pt x="5700035" y="4774297"/>
                </a:lnTo>
                <a:lnTo>
                  <a:pt x="5667423" y="4781575"/>
                </a:lnTo>
                <a:lnTo>
                  <a:pt x="5659103" y="4781552"/>
                </a:lnTo>
                <a:lnTo>
                  <a:pt x="5649181" y="4783311"/>
                </a:lnTo>
                <a:lnTo>
                  <a:pt x="5606501" y="4782524"/>
                </a:lnTo>
                <a:lnTo>
                  <a:pt x="5607259" y="4781414"/>
                </a:lnTo>
                <a:lnTo>
                  <a:pt x="5563741" y="4781297"/>
                </a:lnTo>
                <a:cubicBezTo>
                  <a:pt x="5479241" y="4772436"/>
                  <a:pt x="5381193" y="4744261"/>
                  <a:pt x="5280435" y="4697811"/>
                </a:cubicBezTo>
                <a:lnTo>
                  <a:pt x="5235255" y="4674385"/>
                </a:lnTo>
                <a:lnTo>
                  <a:pt x="5185017" y="4745859"/>
                </a:lnTo>
                <a:lnTo>
                  <a:pt x="5151335" y="4784989"/>
                </a:lnTo>
                <a:lnTo>
                  <a:pt x="5185141" y="4822001"/>
                </a:lnTo>
                <a:cubicBezTo>
                  <a:pt x="5256085" y="4907303"/>
                  <a:pt x="5308677" y="4994718"/>
                  <a:pt x="5339107" y="5074045"/>
                </a:cubicBezTo>
                <a:lnTo>
                  <a:pt x="5350483" y="5116051"/>
                </a:lnTo>
                <a:lnTo>
                  <a:pt x="5351361" y="5115029"/>
                </a:lnTo>
                <a:lnTo>
                  <a:pt x="5363167" y="5156050"/>
                </a:lnTo>
                <a:lnTo>
                  <a:pt x="5364037" y="5166103"/>
                </a:lnTo>
                <a:lnTo>
                  <a:pt x="5366209" y="5174124"/>
                </a:lnTo>
                <a:lnTo>
                  <a:pt x="5367619" y="5207477"/>
                </a:lnTo>
                <a:lnTo>
                  <a:pt x="5369131" y="5224939"/>
                </a:lnTo>
                <a:lnTo>
                  <a:pt x="5368499" y="5228267"/>
                </a:lnTo>
                <a:lnTo>
                  <a:pt x="5368611" y="5230941"/>
                </a:lnTo>
                <a:lnTo>
                  <a:pt x="5367833" y="5231759"/>
                </a:lnTo>
                <a:lnTo>
                  <a:pt x="5367835" y="5231761"/>
                </a:lnTo>
                <a:lnTo>
                  <a:pt x="5301519" y="5301516"/>
                </a:lnTo>
                <a:lnTo>
                  <a:pt x="5301519" y="5301518"/>
                </a:lnTo>
                <a:lnTo>
                  <a:pt x="5297341" y="5305489"/>
                </a:lnTo>
                <a:lnTo>
                  <a:pt x="5231763" y="5367830"/>
                </a:lnTo>
                <a:lnTo>
                  <a:pt x="5230943" y="5368610"/>
                </a:lnTo>
                <a:lnTo>
                  <a:pt x="5228263" y="5368496"/>
                </a:lnTo>
                <a:lnTo>
                  <a:pt x="5224943" y="5369130"/>
                </a:lnTo>
                <a:lnTo>
                  <a:pt x="5207509" y="5367620"/>
                </a:lnTo>
                <a:lnTo>
                  <a:pt x="5174125" y="5366208"/>
                </a:lnTo>
                <a:lnTo>
                  <a:pt x="5166091" y="5364033"/>
                </a:lnTo>
                <a:lnTo>
                  <a:pt x="5156053" y="5363162"/>
                </a:lnTo>
                <a:lnTo>
                  <a:pt x="5115033" y="5351357"/>
                </a:lnTo>
                <a:lnTo>
                  <a:pt x="5116051" y="5350480"/>
                </a:lnTo>
                <a:lnTo>
                  <a:pt x="5074047" y="5339105"/>
                </a:lnTo>
                <a:cubicBezTo>
                  <a:pt x="4994719" y="5308676"/>
                  <a:pt x="4907303" y="5256086"/>
                  <a:pt x="4822003" y="5185139"/>
                </a:cubicBezTo>
                <a:lnTo>
                  <a:pt x="4784223" y="5150634"/>
                </a:lnTo>
                <a:lnTo>
                  <a:pt x="4675063" y="5236566"/>
                </a:lnTo>
                <a:lnTo>
                  <a:pt x="4674179" y="5234861"/>
                </a:lnTo>
                <a:lnTo>
                  <a:pt x="4674177" y="5234862"/>
                </a:lnTo>
                <a:lnTo>
                  <a:pt x="4697809" y="5280436"/>
                </a:lnTo>
                <a:cubicBezTo>
                  <a:pt x="4744259" y="5381192"/>
                  <a:pt x="4772433" y="5479241"/>
                  <a:pt x="4781295" y="5563740"/>
                </a:cubicBezTo>
                <a:lnTo>
                  <a:pt x="4781411" y="5607259"/>
                </a:lnTo>
                <a:lnTo>
                  <a:pt x="4782523" y="5606500"/>
                </a:lnTo>
                <a:lnTo>
                  <a:pt x="4783309" y="5649179"/>
                </a:lnTo>
                <a:lnTo>
                  <a:pt x="4781549" y="5659114"/>
                </a:lnTo>
                <a:lnTo>
                  <a:pt x="4781571" y="5667425"/>
                </a:lnTo>
                <a:lnTo>
                  <a:pt x="4774301" y="5700007"/>
                </a:lnTo>
                <a:lnTo>
                  <a:pt x="4771243" y="5717265"/>
                </a:lnTo>
                <a:lnTo>
                  <a:pt x="4769769" y="5720314"/>
                </a:lnTo>
                <a:lnTo>
                  <a:pt x="4769187" y="5722928"/>
                </a:lnTo>
                <a:lnTo>
                  <a:pt x="4768223" y="5723516"/>
                </a:lnTo>
                <a:lnTo>
                  <a:pt x="4768223" y="5723517"/>
                </a:lnTo>
                <a:lnTo>
                  <a:pt x="4686113" y="5773733"/>
                </a:lnTo>
                <a:lnTo>
                  <a:pt x="4686113" y="5773734"/>
                </a:lnTo>
                <a:lnTo>
                  <a:pt x="4681051" y="5776488"/>
                </a:lnTo>
                <a:lnTo>
                  <a:pt x="4601571" y="5819734"/>
                </a:lnTo>
                <a:lnTo>
                  <a:pt x="4600577" y="5820274"/>
                </a:lnTo>
                <a:lnTo>
                  <a:pt x="4598019" y="5819471"/>
                </a:lnTo>
                <a:lnTo>
                  <a:pt x="4594645" y="5819222"/>
                </a:lnTo>
                <a:lnTo>
                  <a:pt x="4578195" y="5813252"/>
                </a:lnTo>
                <a:lnTo>
                  <a:pt x="4546317" y="5803248"/>
                </a:lnTo>
                <a:lnTo>
                  <a:pt x="4539121" y="5799068"/>
                </a:lnTo>
                <a:lnTo>
                  <a:pt x="4529649" y="5795630"/>
                </a:lnTo>
                <a:lnTo>
                  <a:pt x="4493081" y="5773609"/>
                </a:lnTo>
                <a:lnTo>
                  <a:pt x="4494293" y="5773027"/>
                </a:lnTo>
                <a:lnTo>
                  <a:pt x="4456663" y="5751166"/>
                </a:lnTo>
                <a:cubicBezTo>
                  <a:pt x="4387915" y="5701244"/>
                  <a:pt x="4317089" y="5627819"/>
                  <a:pt x="4253055" y="5537213"/>
                </a:cubicBezTo>
                <a:lnTo>
                  <a:pt x="4226477" y="5495640"/>
                </a:lnTo>
                <a:lnTo>
                  <a:pt x="4097457" y="5547215"/>
                </a:lnTo>
                <a:lnTo>
                  <a:pt x="4097119" y="5545678"/>
                </a:lnTo>
                <a:lnTo>
                  <a:pt x="4097117" y="5545679"/>
                </a:lnTo>
                <a:lnTo>
                  <a:pt x="4108433" y="5597120"/>
                </a:lnTo>
                <a:cubicBezTo>
                  <a:pt x="4127223" y="5706466"/>
                  <a:pt x="4129061" y="5808466"/>
                  <a:pt x="4115751" y="5892379"/>
                </a:cubicBezTo>
                <a:lnTo>
                  <a:pt x="4104599" y="5934445"/>
                </a:lnTo>
                <a:lnTo>
                  <a:pt x="4105871" y="5933999"/>
                </a:lnTo>
                <a:lnTo>
                  <a:pt x="4095585" y="5975428"/>
                </a:lnTo>
                <a:lnTo>
                  <a:pt x="4091313" y="5984569"/>
                </a:lnTo>
                <a:lnTo>
                  <a:pt x="4089183" y="5992602"/>
                </a:lnTo>
                <a:lnTo>
                  <a:pt x="4073727" y="6022192"/>
                </a:lnTo>
                <a:lnTo>
                  <a:pt x="4066305" y="6038070"/>
                </a:lnTo>
                <a:lnTo>
                  <a:pt x="4064095" y="6040635"/>
                </a:lnTo>
                <a:lnTo>
                  <a:pt x="4062855" y="6043009"/>
                </a:lnTo>
                <a:lnTo>
                  <a:pt x="4061773" y="6043328"/>
                </a:lnTo>
                <a:lnTo>
                  <a:pt x="4061771" y="6043329"/>
                </a:lnTo>
                <a:lnTo>
                  <a:pt x="3969463" y="6070582"/>
                </a:lnTo>
                <a:lnTo>
                  <a:pt x="3969461" y="6070581"/>
                </a:lnTo>
                <a:lnTo>
                  <a:pt x="3963859" y="6071931"/>
                </a:lnTo>
                <a:lnTo>
                  <a:pt x="3875895" y="6093133"/>
                </a:lnTo>
                <a:lnTo>
                  <a:pt x="3874795" y="6093399"/>
                </a:lnTo>
                <a:lnTo>
                  <a:pt x="3872533" y="6091961"/>
                </a:lnTo>
                <a:lnTo>
                  <a:pt x="3869339" y="6090847"/>
                </a:lnTo>
                <a:lnTo>
                  <a:pt x="3854995" y="6080823"/>
                </a:lnTo>
                <a:lnTo>
                  <a:pt x="3826791" y="6062909"/>
                </a:lnTo>
                <a:lnTo>
                  <a:pt x="3820921" y="6057010"/>
                </a:lnTo>
                <a:lnTo>
                  <a:pt x="3812661" y="6051236"/>
                </a:lnTo>
                <a:lnTo>
                  <a:pt x="3783039" y="6020501"/>
                </a:lnTo>
                <a:lnTo>
                  <a:pt x="3784361" y="6020252"/>
                </a:lnTo>
                <a:lnTo>
                  <a:pt x="3753671" y="5989398"/>
                </a:lnTo>
                <a:cubicBezTo>
                  <a:pt x="3700185" y="5923382"/>
                  <a:pt x="3650777" y="5834128"/>
                  <a:pt x="3612377" y="5730038"/>
                </a:cubicBezTo>
                <a:lnTo>
                  <a:pt x="3597275" y="5682410"/>
                </a:lnTo>
                <a:lnTo>
                  <a:pt x="3546071" y="5692103"/>
                </a:lnTo>
                <a:lnTo>
                  <a:pt x="3459467" y="5699838"/>
                </a:lnTo>
                <a:lnTo>
                  <a:pt x="3457175" y="5750466"/>
                </a:lnTo>
                <a:cubicBezTo>
                  <a:pt x="3447023" y="5860950"/>
                  <a:pt x="3422401" y="5959950"/>
                  <a:pt x="3387825" y="6037559"/>
                </a:cubicBezTo>
                <a:lnTo>
                  <a:pt x="3366165" y="6075306"/>
                </a:lnTo>
                <a:lnTo>
                  <a:pt x="3367509" y="6075204"/>
                </a:lnTo>
                <a:lnTo>
                  <a:pt x="3346851" y="6112559"/>
                </a:lnTo>
                <a:lnTo>
                  <a:pt x="3340357" y="6120283"/>
                </a:lnTo>
                <a:lnTo>
                  <a:pt x="3336221" y="6127491"/>
                </a:lnTo>
                <a:lnTo>
                  <a:pt x="3313635" y="6152072"/>
                </a:lnTo>
                <a:lnTo>
                  <a:pt x="3302357" y="6165489"/>
                </a:lnTo>
                <a:lnTo>
                  <a:pt x="3299557" y="6167394"/>
                </a:lnTo>
                <a:lnTo>
                  <a:pt x="3297745" y="6169365"/>
                </a:lnTo>
                <a:lnTo>
                  <a:pt x="3296617" y="6169393"/>
                </a:lnTo>
                <a:lnTo>
                  <a:pt x="3296615" y="6169395"/>
                </a:lnTo>
                <a:lnTo>
                  <a:pt x="3200399" y="6171828"/>
                </a:lnTo>
                <a:lnTo>
                  <a:pt x="3200397" y="6171828"/>
                </a:lnTo>
                <a:lnTo>
                  <a:pt x="3194637" y="6171682"/>
                </a:lnTo>
                <a:lnTo>
                  <a:pt x="3104183" y="6169395"/>
                </a:lnTo>
                <a:lnTo>
                  <a:pt x="3103051" y="6169366"/>
                </a:lnTo>
                <a:lnTo>
                  <a:pt x="3101237" y="6167391"/>
                </a:lnTo>
                <a:lnTo>
                  <a:pt x="3098441" y="6165489"/>
                </a:lnTo>
                <a:lnTo>
                  <a:pt x="3087181" y="6152094"/>
                </a:lnTo>
                <a:lnTo>
                  <a:pt x="3064573" y="6127492"/>
                </a:lnTo>
                <a:lnTo>
                  <a:pt x="3060431" y="6120273"/>
                </a:lnTo>
                <a:lnTo>
                  <a:pt x="3053947" y="6112558"/>
                </a:lnTo>
                <a:lnTo>
                  <a:pt x="3033289" y="6075203"/>
                </a:lnTo>
                <a:lnTo>
                  <a:pt x="3034631" y="6075305"/>
                </a:lnTo>
                <a:lnTo>
                  <a:pt x="3012971" y="6037558"/>
                </a:lnTo>
                <a:cubicBezTo>
                  <a:pt x="2978395" y="5959951"/>
                  <a:pt x="2953771" y="5860950"/>
                  <a:pt x="2943619" y="5750466"/>
                </a:cubicBezTo>
                <a:lnTo>
                  <a:pt x="2941297" y="5699177"/>
                </a:lnTo>
                <a:lnTo>
                  <a:pt x="2803061" y="5683860"/>
                </a:lnTo>
                <a:lnTo>
                  <a:pt x="2788420" y="5730035"/>
                </a:lnTo>
                <a:cubicBezTo>
                  <a:pt x="2750019" y="5834127"/>
                  <a:pt x="2700611" y="5923380"/>
                  <a:pt x="2647126" y="5989394"/>
                </a:cubicBezTo>
                <a:lnTo>
                  <a:pt x="2616436" y="6020250"/>
                </a:lnTo>
                <a:lnTo>
                  <a:pt x="2617757" y="6020499"/>
                </a:lnTo>
                <a:lnTo>
                  <a:pt x="2588135" y="6051234"/>
                </a:lnTo>
                <a:lnTo>
                  <a:pt x="2579875" y="6057007"/>
                </a:lnTo>
                <a:lnTo>
                  <a:pt x="2574006" y="6062908"/>
                </a:lnTo>
                <a:lnTo>
                  <a:pt x="2545803" y="6080821"/>
                </a:lnTo>
                <a:lnTo>
                  <a:pt x="2531459" y="6090845"/>
                </a:lnTo>
                <a:lnTo>
                  <a:pt x="2528265" y="6091959"/>
                </a:lnTo>
                <a:lnTo>
                  <a:pt x="2526001" y="6093397"/>
                </a:lnTo>
                <a:lnTo>
                  <a:pt x="2524902" y="6093132"/>
                </a:lnTo>
                <a:lnTo>
                  <a:pt x="2436939" y="6071930"/>
                </a:lnTo>
                <a:lnTo>
                  <a:pt x="2431336" y="6070580"/>
                </a:lnTo>
                <a:lnTo>
                  <a:pt x="2431334" y="6070580"/>
                </a:lnTo>
                <a:lnTo>
                  <a:pt x="2339027" y="6043327"/>
                </a:lnTo>
                <a:lnTo>
                  <a:pt x="2339026" y="6043325"/>
                </a:lnTo>
                <a:lnTo>
                  <a:pt x="2337943" y="6043007"/>
                </a:lnTo>
                <a:lnTo>
                  <a:pt x="2336704" y="6040633"/>
                </a:lnTo>
                <a:lnTo>
                  <a:pt x="2334492" y="6038067"/>
                </a:lnTo>
                <a:lnTo>
                  <a:pt x="2327071" y="6022189"/>
                </a:lnTo>
                <a:lnTo>
                  <a:pt x="2311615" y="5992600"/>
                </a:lnTo>
                <a:lnTo>
                  <a:pt x="2309485" y="5984567"/>
                </a:lnTo>
                <a:lnTo>
                  <a:pt x="2305212" y="5975426"/>
                </a:lnTo>
                <a:lnTo>
                  <a:pt x="2294927" y="5933997"/>
                </a:lnTo>
                <a:lnTo>
                  <a:pt x="2296198" y="5934443"/>
                </a:lnTo>
                <a:lnTo>
                  <a:pt x="2285047" y="5892376"/>
                </a:lnTo>
                <a:cubicBezTo>
                  <a:pt x="2271736" y="5808463"/>
                  <a:pt x="2273574" y="5706462"/>
                  <a:pt x="2292363" y="5597117"/>
                </a:cubicBezTo>
                <a:lnTo>
                  <a:pt x="2302771" y="5549808"/>
                </a:lnTo>
                <a:lnTo>
                  <a:pt x="2175397" y="5493953"/>
                </a:lnTo>
                <a:lnTo>
                  <a:pt x="2147739" y="5537213"/>
                </a:lnTo>
                <a:cubicBezTo>
                  <a:pt x="2083706" y="5627819"/>
                  <a:pt x="2012879" y="5701243"/>
                  <a:pt x="1944131" y="5751166"/>
                </a:cubicBezTo>
                <a:lnTo>
                  <a:pt x="1906501" y="5773027"/>
                </a:lnTo>
                <a:lnTo>
                  <a:pt x="1907713" y="5773608"/>
                </a:lnTo>
                <a:lnTo>
                  <a:pt x="1871145" y="5795631"/>
                </a:lnTo>
                <a:lnTo>
                  <a:pt x="1861673" y="5799069"/>
                </a:lnTo>
                <a:lnTo>
                  <a:pt x="1854477" y="5803249"/>
                </a:lnTo>
                <a:lnTo>
                  <a:pt x="1822598" y="5813253"/>
                </a:lnTo>
                <a:lnTo>
                  <a:pt x="1806147" y="5819223"/>
                </a:lnTo>
                <a:lnTo>
                  <a:pt x="1802776" y="5819471"/>
                </a:lnTo>
                <a:lnTo>
                  <a:pt x="1800217" y="5820275"/>
                </a:lnTo>
                <a:lnTo>
                  <a:pt x="1799222" y="5819734"/>
                </a:lnTo>
                <a:lnTo>
                  <a:pt x="1719744" y="5776487"/>
                </a:lnTo>
                <a:lnTo>
                  <a:pt x="1714682" y="5773734"/>
                </a:lnTo>
                <a:lnTo>
                  <a:pt x="1714681" y="5773734"/>
                </a:lnTo>
                <a:lnTo>
                  <a:pt x="1632570" y="5723517"/>
                </a:lnTo>
                <a:lnTo>
                  <a:pt x="1632570" y="5723516"/>
                </a:lnTo>
                <a:lnTo>
                  <a:pt x="1631607" y="5722928"/>
                </a:lnTo>
                <a:lnTo>
                  <a:pt x="1631024" y="5720315"/>
                </a:lnTo>
                <a:lnTo>
                  <a:pt x="1629552" y="5717265"/>
                </a:lnTo>
                <a:lnTo>
                  <a:pt x="1626493" y="5700007"/>
                </a:lnTo>
                <a:lnTo>
                  <a:pt x="1619223" y="5667425"/>
                </a:lnTo>
                <a:lnTo>
                  <a:pt x="1619245" y="5659115"/>
                </a:lnTo>
                <a:lnTo>
                  <a:pt x="1617483" y="5649179"/>
                </a:lnTo>
                <a:lnTo>
                  <a:pt x="1618271" y="5606500"/>
                </a:lnTo>
                <a:lnTo>
                  <a:pt x="1619383" y="5607259"/>
                </a:lnTo>
                <a:lnTo>
                  <a:pt x="1619500" y="5563740"/>
                </a:lnTo>
                <a:cubicBezTo>
                  <a:pt x="1628360" y="5479240"/>
                  <a:pt x="1656535" y="5381192"/>
                  <a:pt x="1702985" y="5280435"/>
                </a:cubicBezTo>
                <a:lnTo>
                  <a:pt x="1727726" y="5232722"/>
                </a:lnTo>
                <a:lnTo>
                  <a:pt x="1727724" y="5232721"/>
                </a:lnTo>
                <a:lnTo>
                  <a:pt x="1726315" y="5235439"/>
                </a:lnTo>
                <a:lnTo>
                  <a:pt x="1655184" y="5185442"/>
                </a:lnTo>
                <a:lnTo>
                  <a:pt x="1615685" y="5151443"/>
                </a:lnTo>
                <a:lnTo>
                  <a:pt x="1578794" y="5185138"/>
                </a:lnTo>
                <a:cubicBezTo>
                  <a:pt x="1493494" y="5256083"/>
                  <a:pt x="1406077" y="5308675"/>
                  <a:pt x="1326751" y="5339104"/>
                </a:cubicBezTo>
                <a:lnTo>
                  <a:pt x="1284744" y="5350479"/>
                </a:lnTo>
                <a:lnTo>
                  <a:pt x="1285764" y="5351355"/>
                </a:lnTo>
                <a:lnTo>
                  <a:pt x="1244743" y="5363161"/>
                </a:lnTo>
                <a:lnTo>
                  <a:pt x="1234705" y="5364032"/>
                </a:lnTo>
                <a:lnTo>
                  <a:pt x="1226672" y="5366207"/>
                </a:lnTo>
                <a:lnTo>
                  <a:pt x="1193289" y="5367618"/>
                </a:lnTo>
                <a:lnTo>
                  <a:pt x="1175855" y="5369128"/>
                </a:lnTo>
                <a:lnTo>
                  <a:pt x="1172533" y="5368495"/>
                </a:lnTo>
                <a:lnTo>
                  <a:pt x="1169855" y="5368609"/>
                </a:lnTo>
                <a:lnTo>
                  <a:pt x="1169033" y="5367830"/>
                </a:lnTo>
                <a:lnTo>
                  <a:pt x="1103456" y="5305485"/>
                </a:lnTo>
                <a:lnTo>
                  <a:pt x="1099279" y="5301516"/>
                </a:lnTo>
                <a:lnTo>
                  <a:pt x="1099278" y="5301515"/>
                </a:lnTo>
                <a:lnTo>
                  <a:pt x="1032963" y="5231759"/>
                </a:lnTo>
                <a:lnTo>
                  <a:pt x="1032963" y="5231757"/>
                </a:lnTo>
                <a:lnTo>
                  <a:pt x="1032184" y="5230940"/>
                </a:lnTo>
                <a:lnTo>
                  <a:pt x="1032298" y="5228264"/>
                </a:lnTo>
                <a:lnTo>
                  <a:pt x="1031665" y="5224937"/>
                </a:lnTo>
                <a:lnTo>
                  <a:pt x="1033176" y="5207476"/>
                </a:lnTo>
                <a:lnTo>
                  <a:pt x="1034588" y="5174123"/>
                </a:lnTo>
                <a:lnTo>
                  <a:pt x="1036760" y="5166100"/>
                </a:lnTo>
                <a:lnTo>
                  <a:pt x="1037630" y="5156049"/>
                </a:lnTo>
                <a:lnTo>
                  <a:pt x="1049437" y="5115027"/>
                </a:lnTo>
                <a:lnTo>
                  <a:pt x="1050315" y="5116048"/>
                </a:lnTo>
                <a:lnTo>
                  <a:pt x="1061690" y="5074042"/>
                </a:lnTo>
                <a:cubicBezTo>
                  <a:pt x="1092119" y="4994716"/>
                  <a:pt x="1144711" y="4907300"/>
                  <a:pt x="1215656" y="4821998"/>
                </a:cubicBezTo>
                <a:lnTo>
                  <a:pt x="1252061" y="4782141"/>
                </a:lnTo>
                <a:lnTo>
                  <a:pt x="1252059" y="4782138"/>
                </a:lnTo>
                <a:lnTo>
                  <a:pt x="1250113" y="4784269"/>
                </a:lnTo>
                <a:lnTo>
                  <a:pt x="1164166" y="4675093"/>
                </a:lnTo>
                <a:lnTo>
                  <a:pt x="1120359" y="4697808"/>
                </a:lnTo>
                <a:cubicBezTo>
                  <a:pt x="1019602" y="4744259"/>
                  <a:pt x="921552" y="4772434"/>
                  <a:pt x="837054" y="4781294"/>
                </a:cubicBezTo>
                <a:lnTo>
                  <a:pt x="793535" y="4781410"/>
                </a:lnTo>
                <a:lnTo>
                  <a:pt x="794293" y="4782521"/>
                </a:lnTo>
                <a:lnTo>
                  <a:pt x="751614" y="4783308"/>
                </a:lnTo>
                <a:lnTo>
                  <a:pt x="741691" y="4781550"/>
                </a:lnTo>
                <a:lnTo>
                  <a:pt x="733369" y="4781572"/>
                </a:lnTo>
                <a:lnTo>
                  <a:pt x="700759" y="4774295"/>
                </a:lnTo>
                <a:lnTo>
                  <a:pt x="683529" y="4771240"/>
                </a:lnTo>
                <a:lnTo>
                  <a:pt x="680483" y="4769769"/>
                </a:lnTo>
                <a:lnTo>
                  <a:pt x="677866" y="4769186"/>
                </a:lnTo>
                <a:lnTo>
                  <a:pt x="677275" y="4768221"/>
                </a:lnTo>
                <a:lnTo>
                  <a:pt x="630067" y="4691029"/>
                </a:lnTo>
                <a:lnTo>
                  <a:pt x="627060" y="4686113"/>
                </a:lnTo>
                <a:lnTo>
                  <a:pt x="581058" y="4601569"/>
                </a:lnTo>
                <a:lnTo>
                  <a:pt x="581059" y="4601568"/>
                </a:lnTo>
                <a:lnTo>
                  <a:pt x="580519" y="4600577"/>
                </a:lnTo>
                <a:lnTo>
                  <a:pt x="581321" y="4598022"/>
                </a:lnTo>
                <a:lnTo>
                  <a:pt x="581571" y="4594644"/>
                </a:lnTo>
                <a:lnTo>
                  <a:pt x="587550" y="4578170"/>
                </a:lnTo>
                <a:lnTo>
                  <a:pt x="597545" y="4546318"/>
                </a:lnTo>
                <a:lnTo>
                  <a:pt x="601720" y="4539132"/>
                </a:lnTo>
                <a:lnTo>
                  <a:pt x="605163" y="4529647"/>
                </a:lnTo>
                <a:lnTo>
                  <a:pt x="627184" y="4493079"/>
                </a:lnTo>
                <a:lnTo>
                  <a:pt x="627768" y="4494293"/>
                </a:lnTo>
                <a:lnTo>
                  <a:pt x="649628" y="4456663"/>
                </a:lnTo>
                <a:cubicBezTo>
                  <a:pt x="699551" y="4387915"/>
                  <a:pt x="772975" y="4317090"/>
                  <a:pt x="863580" y="4253058"/>
                </a:cubicBezTo>
                <a:lnTo>
                  <a:pt x="906970" y="4225317"/>
                </a:lnTo>
                <a:lnTo>
                  <a:pt x="906969" y="4225315"/>
                </a:lnTo>
                <a:lnTo>
                  <a:pt x="905215" y="4226436"/>
                </a:lnTo>
                <a:lnTo>
                  <a:pt x="853649" y="4097440"/>
                </a:lnTo>
                <a:lnTo>
                  <a:pt x="803678" y="4108433"/>
                </a:lnTo>
                <a:cubicBezTo>
                  <a:pt x="694332" y="4127224"/>
                  <a:pt x="592331" y="4129061"/>
                  <a:pt x="508418" y="4115749"/>
                </a:cubicBezTo>
                <a:lnTo>
                  <a:pt x="466352" y="4104598"/>
                </a:lnTo>
                <a:lnTo>
                  <a:pt x="466798" y="4105867"/>
                </a:lnTo>
                <a:lnTo>
                  <a:pt x="425369" y="4095581"/>
                </a:lnTo>
                <a:lnTo>
                  <a:pt x="416239" y="4091314"/>
                </a:lnTo>
                <a:lnTo>
                  <a:pt x="408196" y="4089182"/>
                </a:lnTo>
                <a:lnTo>
                  <a:pt x="378580" y="4073712"/>
                </a:lnTo>
                <a:lnTo>
                  <a:pt x="362728" y="4066303"/>
                </a:lnTo>
                <a:lnTo>
                  <a:pt x="360166" y="4064094"/>
                </a:lnTo>
                <a:lnTo>
                  <a:pt x="357789" y="4062853"/>
                </a:lnTo>
                <a:lnTo>
                  <a:pt x="357467" y="4061768"/>
                </a:lnTo>
                <a:lnTo>
                  <a:pt x="331848" y="3974989"/>
                </a:lnTo>
                <a:lnTo>
                  <a:pt x="330216" y="3969462"/>
                </a:lnTo>
                <a:lnTo>
                  <a:pt x="330215" y="3969461"/>
                </a:lnTo>
                <a:lnTo>
                  <a:pt x="307662" y="3875892"/>
                </a:lnTo>
                <a:lnTo>
                  <a:pt x="307664" y="3875891"/>
                </a:lnTo>
                <a:lnTo>
                  <a:pt x="307399" y="3874794"/>
                </a:lnTo>
                <a:lnTo>
                  <a:pt x="308834" y="3872533"/>
                </a:lnTo>
                <a:lnTo>
                  <a:pt x="309950" y="3869336"/>
                </a:lnTo>
                <a:lnTo>
                  <a:pt x="319990" y="3854970"/>
                </a:lnTo>
                <a:lnTo>
                  <a:pt x="337887" y="3826790"/>
                </a:lnTo>
                <a:lnTo>
                  <a:pt x="343779" y="3820930"/>
                </a:lnTo>
                <a:lnTo>
                  <a:pt x="349560" y="3812659"/>
                </a:lnTo>
                <a:lnTo>
                  <a:pt x="380296" y="3783037"/>
                </a:lnTo>
                <a:lnTo>
                  <a:pt x="380545" y="3784360"/>
                </a:lnTo>
                <a:lnTo>
                  <a:pt x="411399" y="3753669"/>
                </a:lnTo>
                <a:cubicBezTo>
                  <a:pt x="477415" y="3700185"/>
                  <a:pt x="566669" y="3650777"/>
                  <a:pt x="670761" y="3612377"/>
                </a:cubicBezTo>
                <a:lnTo>
                  <a:pt x="721313" y="3596348"/>
                </a:lnTo>
                <a:lnTo>
                  <a:pt x="721313" y="3596347"/>
                </a:lnTo>
                <a:lnTo>
                  <a:pt x="718542" y="3597226"/>
                </a:lnTo>
                <a:lnTo>
                  <a:pt x="708938" y="3546498"/>
                </a:lnTo>
                <a:lnTo>
                  <a:pt x="701166" y="3459477"/>
                </a:lnTo>
                <a:lnTo>
                  <a:pt x="650325" y="3457175"/>
                </a:lnTo>
                <a:cubicBezTo>
                  <a:pt x="539842" y="3447024"/>
                  <a:pt x="440842" y="3422400"/>
                  <a:pt x="363233" y="3387823"/>
                </a:cubicBezTo>
                <a:lnTo>
                  <a:pt x="325485" y="3366165"/>
                </a:lnTo>
                <a:lnTo>
                  <a:pt x="325588" y="3367506"/>
                </a:lnTo>
                <a:lnTo>
                  <a:pt x="288233" y="3346847"/>
                </a:lnTo>
                <a:lnTo>
                  <a:pt x="280519" y="3340364"/>
                </a:lnTo>
                <a:lnTo>
                  <a:pt x="273301" y="3336221"/>
                </a:lnTo>
                <a:lnTo>
                  <a:pt x="248698" y="3313614"/>
                </a:lnTo>
                <a:lnTo>
                  <a:pt x="235303" y="3302355"/>
                </a:lnTo>
                <a:lnTo>
                  <a:pt x="233401" y="3299558"/>
                </a:lnTo>
                <a:lnTo>
                  <a:pt x="231426" y="3297743"/>
                </a:lnTo>
                <a:lnTo>
                  <a:pt x="231397" y="3296613"/>
                </a:lnTo>
                <a:lnTo>
                  <a:pt x="229110" y="3206159"/>
                </a:lnTo>
                <a:lnTo>
                  <a:pt x="228964" y="3200398"/>
                </a:lnTo>
                <a:lnTo>
                  <a:pt x="228964" y="3200396"/>
                </a:lnTo>
                <a:lnTo>
                  <a:pt x="231396" y="3104181"/>
                </a:lnTo>
                <a:lnTo>
                  <a:pt x="231398" y="3104181"/>
                </a:lnTo>
                <a:lnTo>
                  <a:pt x="231426" y="3103053"/>
                </a:lnTo>
                <a:lnTo>
                  <a:pt x="233398" y="3101240"/>
                </a:lnTo>
                <a:lnTo>
                  <a:pt x="235303" y="3098441"/>
                </a:lnTo>
                <a:lnTo>
                  <a:pt x="248719" y="3087163"/>
                </a:lnTo>
                <a:lnTo>
                  <a:pt x="273301" y="3064575"/>
                </a:lnTo>
                <a:lnTo>
                  <a:pt x="280509" y="3060438"/>
                </a:lnTo>
                <a:lnTo>
                  <a:pt x="288233" y="3053946"/>
                </a:lnTo>
                <a:lnTo>
                  <a:pt x="325588" y="3033287"/>
                </a:lnTo>
                <a:lnTo>
                  <a:pt x="325485" y="3034632"/>
                </a:lnTo>
                <a:lnTo>
                  <a:pt x="363232" y="3012971"/>
                </a:lnTo>
                <a:cubicBezTo>
                  <a:pt x="440842" y="2978395"/>
                  <a:pt x="539842" y="2953772"/>
                  <a:pt x="650325" y="2943620"/>
                </a:cubicBezTo>
                <a:lnTo>
                  <a:pt x="704711" y="2941158"/>
                </a:lnTo>
                <a:lnTo>
                  <a:pt x="704711" y="2941156"/>
                </a:lnTo>
                <a:lnTo>
                  <a:pt x="701912" y="2941284"/>
                </a:lnTo>
                <a:lnTo>
                  <a:pt x="717216" y="2803150"/>
                </a:lnTo>
                <a:lnTo>
                  <a:pt x="670761" y="2788420"/>
                </a:lnTo>
                <a:cubicBezTo>
                  <a:pt x="566670" y="2750020"/>
                  <a:pt x="477416" y="2700614"/>
                  <a:pt x="411401" y="2647128"/>
                </a:cubicBezTo>
                <a:lnTo>
                  <a:pt x="380545" y="2616436"/>
                </a:lnTo>
                <a:lnTo>
                  <a:pt x="380298" y="2617759"/>
                </a:lnTo>
                <a:lnTo>
                  <a:pt x="349562" y="2588137"/>
                </a:lnTo>
                <a:lnTo>
                  <a:pt x="343789" y="2579877"/>
                </a:lnTo>
                <a:lnTo>
                  <a:pt x="337889" y="2574008"/>
                </a:lnTo>
                <a:lnTo>
                  <a:pt x="319976" y="2545803"/>
                </a:lnTo>
                <a:lnTo>
                  <a:pt x="309951" y="2531460"/>
                </a:lnTo>
                <a:lnTo>
                  <a:pt x="308838" y="2528265"/>
                </a:lnTo>
                <a:lnTo>
                  <a:pt x="307400" y="2526003"/>
                </a:lnTo>
                <a:lnTo>
                  <a:pt x="307665" y="2524902"/>
                </a:lnTo>
                <a:lnTo>
                  <a:pt x="328867" y="2436938"/>
                </a:lnTo>
                <a:lnTo>
                  <a:pt x="330216" y="2431335"/>
                </a:lnTo>
                <a:lnTo>
                  <a:pt x="330216" y="2431334"/>
                </a:lnTo>
                <a:lnTo>
                  <a:pt x="357470" y="2339025"/>
                </a:lnTo>
                <a:lnTo>
                  <a:pt x="357472" y="2339025"/>
                </a:lnTo>
                <a:lnTo>
                  <a:pt x="357790" y="2337943"/>
                </a:lnTo>
                <a:lnTo>
                  <a:pt x="360164" y="2336704"/>
                </a:lnTo>
                <a:lnTo>
                  <a:pt x="362729" y="2334493"/>
                </a:lnTo>
                <a:lnTo>
                  <a:pt x="378605" y="2327071"/>
                </a:lnTo>
                <a:lnTo>
                  <a:pt x="408197" y="2311617"/>
                </a:lnTo>
                <a:lnTo>
                  <a:pt x="416230" y="2309487"/>
                </a:lnTo>
                <a:lnTo>
                  <a:pt x="425371" y="2305213"/>
                </a:lnTo>
                <a:lnTo>
                  <a:pt x="466800" y="2294929"/>
                </a:lnTo>
                <a:lnTo>
                  <a:pt x="466354" y="2296199"/>
                </a:lnTo>
                <a:lnTo>
                  <a:pt x="508420" y="2285047"/>
                </a:lnTo>
                <a:cubicBezTo>
                  <a:pt x="536391" y="2280611"/>
                  <a:pt x="566372" y="2277857"/>
                  <a:pt x="597964" y="2276853"/>
                </a:cubicBezTo>
                <a:cubicBezTo>
                  <a:pt x="645354" y="2275347"/>
                  <a:pt x="696369" y="2277780"/>
                  <a:pt x="749668" y="2284375"/>
                </a:cubicBezTo>
                <a:lnTo>
                  <a:pt x="853477" y="2304770"/>
                </a:lnTo>
                <a:lnTo>
                  <a:pt x="854056" y="2303446"/>
                </a:lnTo>
                <a:lnTo>
                  <a:pt x="851382" y="2302859"/>
                </a:lnTo>
                <a:lnTo>
                  <a:pt x="907178" y="2175616"/>
                </a:lnTo>
                <a:lnTo>
                  <a:pt x="909170" y="2176889"/>
                </a:lnTo>
                <a:lnTo>
                  <a:pt x="909169" y="2176888"/>
                </a:lnTo>
                <a:lnTo>
                  <a:pt x="907179" y="2175615"/>
                </a:lnTo>
                <a:lnTo>
                  <a:pt x="907178" y="2175616"/>
                </a:lnTo>
                <a:lnTo>
                  <a:pt x="863583" y="2147743"/>
                </a:lnTo>
                <a:cubicBezTo>
                  <a:pt x="772978" y="2083710"/>
                  <a:pt x="699553" y="2012883"/>
                  <a:pt x="649630" y="1944135"/>
                </a:cubicBezTo>
                <a:lnTo>
                  <a:pt x="627770" y="1906504"/>
                </a:lnTo>
                <a:lnTo>
                  <a:pt x="627187" y="1907718"/>
                </a:lnTo>
                <a:lnTo>
                  <a:pt x="605166" y="1871149"/>
                </a:lnTo>
                <a:lnTo>
                  <a:pt x="601728" y="1861678"/>
                </a:lnTo>
                <a:lnTo>
                  <a:pt x="597548" y="1854482"/>
                </a:lnTo>
                <a:lnTo>
                  <a:pt x="587543" y="1822602"/>
                </a:lnTo>
                <a:lnTo>
                  <a:pt x="581574" y="1806152"/>
                </a:lnTo>
                <a:lnTo>
                  <a:pt x="581325" y="1802780"/>
                </a:lnTo>
                <a:lnTo>
                  <a:pt x="580522" y="1800220"/>
                </a:lnTo>
                <a:lnTo>
                  <a:pt x="581062" y="1799226"/>
                </a:lnTo>
                <a:lnTo>
                  <a:pt x="624309" y="1719746"/>
                </a:lnTo>
                <a:lnTo>
                  <a:pt x="627063" y="1714684"/>
                </a:lnTo>
                <a:lnTo>
                  <a:pt x="677279" y="1632579"/>
                </a:lnTo>
                <a:lnTo>
                  <a:pt x="677867" y="1631616"/>
                </a:lnTo>
                <a:lnTo>
                  <a:pt x="680482" y="1631032"/>
                </a:lnTo>
                <a:lnTo>
                  <a:pt x="683532" y="1629561"/>
                </a:lnTo>
                <a:lnTo>
                  <a:pt x="700789" y="1626500"/>
                </a:lnTo>
                <a:lnTo>
                  <a:pt x="733371" y="1619231"/>
                </a:lnTo>
                <a:lnTo>
                  <a:pt x="741682" y="1619253"/>
                </a:lnTo>
                <a:lnTo>
                  <a:pt x="751617" y="1617492"/>
                </a:lnTo>
                <a:lnTo>
                  <a:pt x="794297" y="1618280"/>
                </a:lnTo>
                <a:lnTo>
                  <a:pt x="793537" y="1619391"/>
                </a:lnTo>
                <a:lnTo>
                  <a:pt x="837057" y="1619507"/>
                </a:lnTo>
                <a:cubicBezTo>
                  <a:pt x="921556" y="1628368"/>
                  <a:pt x="1019605" y="1656543"/>
                  <a:pt x="1120361" y="1702990"/>
                </a:cubicBezTo>
                <a:lnTo>
                  <a:pt x="1168154" y="1727771"/>
                </a:lnTo>
                <a:lnTo>
                  <a:pt x="1168155" y="1727770"/>
                </a:lnTo>
                <a:lnTo>
                  <a:pt x="1165754" y="1726526"/>
                </a:lnTo>
                <a:lnTo>
                  <a:pt x="1215599" y="1655615"/>
                </a:lnTo>
                <a:lnTo>
                  <a:pt x="1249667" y="1616037"/>
                </a:lnTo>
                <a:lnTo>
                  <a:pt x="1215657" y="1578801"/>
                </a:lnTo>
                <a:cubicBezTo>
                  <a:pt x="1144712" y="1493498"/>
                  <a:pt x="1092119" y="1406084"/>
                  <a:pt x="1061692" y="1326757"/>
                </a:cubicBezTo>
                <a:lnTo>
                  <a:pt x="1050316" y="1284750"/>
                </a:lnTo>
                <a:lnTo>
                  <a:pt x="1049440" y="1285770"/>
                </a:lnTo>
                <a:lnTo>
                  <a:pt x="1037633" y="1244749"/>
                </a:lnTo>
                <a:lnTo>
                  <a:pt x="1036763" y="1234708"/>
                </a:lnTo>
                <a:lnTo>
                  <a:pt x="1034588" y="1226678"/>
                </a:lnTo>
                <a:lnTo>
                  <a:pt x="1033176" y="1193295"/>
                </a:lnTo>
                <a:lnTo>
                  <a:pt x="1031667" y="1175861"/>
                </a:lnTo>
                <a:lnTo>
                  <a:pt x="1032300" y="1172539"/>
                </a:lnTo>
                <a:lnTo>
                  <a:pt x="1032186" y="1169859"/>
                </a:lnTo>
                <a:lnTo>
                  <a:pt x="1032965" y="1169038"/>
                </a:lnTo>
                <a:lnTo>
                  <a:pt x="1095309" y="1103461"/>
                </a:lnTo>
                <a:lnTo>
                  <a:pt x="1099279" y="1099285"/>
                </a:lnTo>
                <a:lnTo>
                  <a:pt x="1099280" y="1099284"/>
                </a:lnTo>
                <a:lnTo>
                  <a:pt x="1169035" y="1032968"/>
                </a:lnTo>
                <a:lnTo>
                  <a:pt x="1169036" y="1032968"/>
                </a:lnTo>
                <a:lnTo>
                  <a:pt x="1169854" y="1032191"/>
                </a:lnTo>
                <a:lnTo>
                  <a:pt x="1172530" y="1032304"/>
                </a:lnTo>
                <a:lnTo>
                  <a:pt x="1175858" y="1031671"/>
                </a:lnTo>
                <a:lnTo>
                  <a:pt x="1193319" y="1033181"/>
                </a:lnTo>
                <a:lnTo>
                  <a:pt x="1226672" y="1034592"/>
                </a:lnTo>
                <a:lnTo>
                  <a:pt x="1234693" y="1036766"/>
                </a:lnTo>
                <a:lnTo>
                  <a:pt x="1244746" y="1037636"/>
                </a:lnTo>
                <a:lnTo>
                  <a:pt x="1285768" y="1049443"/>
                </a:lnTo>
                <a:lnTo>
                  <a:pt x="1284746" y="1050320"/>
                </a:lnTo>
                <a:lnTo>
                  <a:pt x="1326752" y="1061696"/>
                </a:lnTo>
                <a:cubicBezTo>
                  <a:pt x="1406079" y="1092125"/>
                  <a:pt x="1493494" y="1144716"/>
                  <a:pt x="1578795" y="1215662"/>
                </a:cubicBezTo>
                <a:lnTo>
                  <a:pt x="1618430" y="1251864"/>
                </a:lnTo>
                <a:lnTo>
                  <a:pt x="1618432" y="1251863"/>
                </a:lnTo>
                <a:lnTo>
                  <a:pt x="1616888" y="1250452"/>
                </a:lnTo>
                <a:lnTo>
                  <a:pt x="1725926" y="1164613"/>
                </a:lnTo>
                <a:lnTo>
                  <a:pt x="1702985" y="1120367"/>
                </a:lnTo>
                <a:cubicBezTo>
                  <a:pt x="1656534" y="1019611"/>
                  <a:pt x="1628360" y="921561"/>
                  <a:pt x="1619500" y="837061"/>
                </a:cubicBezTo>
                <a:lnTo>
                  <a:pt x="1619383" y="793542"/>
                </a:lnTo>
                <a:lnTo>
                  <a:pt x="1618273" y="794301"/>
                </a:lnTo>
                <a:lnTo>
                  <a:pt x="1617485" y="751622"/>
                </a:lnTo>
                <a:lnTo>
                  <a:pt x="1619244" y="741699"/>
                </a:lnTo>
                <a:lnTo>
                  <a:pt x="1619222" y="733377"/>
                </a:lnTo>
                <a:lnTo>
                  <a:pt x="1626499" y="700766"/>
                </a:lnTo>
                <a:lnTo>
                  <a:pt x="1629552" y="683536"/>
                </a:lnTo>
                <a:lnTo>
                  <a:pt x="1631023" y="680491"/>
                </a:lnTo>
                <a:lnTo>
                  <a:pt x="1631608" y="677873"/>
                </a:lnTo>
                <a:lnTo>
                  <a:pt x="1632572" y="677283"/>
                </a:lnTo>
                <a:lnTo>
                  <a:pt x="1709764" y="630074"/>
                </a:lnTo>
                <a:lnTo>
                  <a:pt x="1714680" y="627068"/>
                </a:lnTo>
                <a:lnTo>
                  <a:pt x="1714681" y="627068"/>
                </a:lnTo>
                <a:lnTo>
                  <a:pt x="1799224" y="581066"/>
                </a:lnTo>
                <a:lnTo>
                  <a:pt x="1799225" y="581065"/>
                </a:lnTo>
                <a:lnTo>
                  <a:pt x="1800217" y="580526"/>
                </a:lnTo>
                <a:lnTo>
                  <a:pt x="1802772" y="581328"/>
                </a:lnTo>
                <a:lnTo>
                  <a:pt x="1806149" y="581578"/>
                </a:lnTo>
                <a:lnTo>
                  <a:pt x="1822623" y="587557"/>
                </a:lnTo>
                <a:lnTo>
                  <a:pt x="1854475" y="597553"/>
                </a:lnTo>
                <a:lnTo>
                  <a:pt x="1861661" y="601727"/>
                </a:lnTo>
                <a:lnTo>
                  <a:pt x="1871146" y="605170"/>
                </a:lnTo>
                <a:lnTo>
                  <a:pt x="1907715" y="627192"/>
                </a:lnTo>
                <a:lnTo>
                  <a:pt x="1906500" y="627775"/>
                </a:lnTo>
                <a:lnTo>
                  <a:pt x="1944132" y="649635"/>
                </a:lnTo>
                <a:cubicBezTo>
                  <a:pt x="2012880" y="699559"/>
                  <a:pt x="2083704" y="772983"/>
                  <a:pt x="2147738" y="863588"/>
                </a:cubicBezTo>
                <a:lnTo>
                  <a:pt x="2174623" y="905640"/>
                </a:lnTo>
                <a:lnTo>
                  <a:pt x="2303462" y="854137"/>
                </a:lnTo>
                <a:lnTo>
                  <a:pt x="2303958" y="856392"/>
                </a:lnTo>
                <a:lnTo>
                  <a:pt x="2303959" y="856392"/>
                </a:lnTo>
                <a:lnTo>
                  <a:pt x="2292363" y="803681"/>
                </a:lnTo>
                <a:cubicBezTo>
                  <a:pt x="2273573" y="694337"/>
                  <a:pt x="2271735" y="592336"/>
                  <a:pt x="2285047" y="508422"/>
                </a:cubicBezTo>
                <a:lnTo>
                  <a:pt x="2296199" y="466357"/>
                </a:lnTo>
                <a:lnTo>
                  <a:pt x="2294930" y="466802"/>
                </a:lnTo>
                <a:lnTo>
                  <a:pt x="2305216" y="425374"/>
                </a:lnTo>
                <a:lnTo>
                  <a:pt x="2309481" y="416244"/>
                </a:lnTo>
                <a:lnTo>
                  <a:pt x="2311614" y="408200"/>
                </a:lnTo>
                <a:lnTo>
                  <a:pt x="2327083" y="378584"/>
                </a:lnTo>
                <a:lnTo>
                  <a:pt x="2334493" y="362732"/>
                </a:lnTo>
                <a:lnTo>
                  <a:pt x="2336702" y="360170"/>
                </a:lnTo>
                <a:lnTo>
                  <a:pt x="2337943" y="357792"/>
                </a:lnTo>
                <a:lnTo>
                  <a:pt x="2339028" y="357471"/>
                </a:lnTo>
                <a:lnTo>
                  <a:pt x="2425809" y="331851"/>
                </a:lnTo>
                <a:lnTo>
                  <a:pt x="2431336" y="330220"/>
                </a:lnTo>
                <a:lnTo>
                  <a:pt x="2431336" y="330220"/>
                </a:lnTo>
                <a:lnTo>
                  <a:pt x="2524905" y="307667"/>
                </a:lnTo>
                <a:lnTo>
                  <a:pt x="2524905" y="307668"/>
                </a:lnTo>
                <a:lnTo>
                  <a:pt x="2526002" y="307403"/>
                </a:lnTo>
                <a:lnTo>
                  <a:pt x="2528263" y="308839"/>
                </a:lnTo>
                <a:lnTo>
                  <a:pt x="2531461" y="309953"/>
                </a:lnTo>
                <a:lnTo>
                  <a:pt x="2545826" y="319994"/>
                </a:lnTo>
                <a:lnTo>
                  <a:pt x="2574006" y="337892"/>
                </a:lnTo>
                <a:lnTo>
                  <a:pt x="2579866" y="343783"/>
                </a:lnTo>
                <a:lnTo>
                  <a:pt x="2588139" y="349565"/>
                </a:lnTo>
                <a:lnTo>
                  <a:pt x="2617761" y="380300"/>
                </a:lnTo>
                <a:lnTo>
                  <a:pt x="2616436" y="380549"/>
                </a:lnTo>
                <a:lnTo>
                  <a:pt x="2647128" y="411403"/>
                </a:lnTo>
                <a:cubicBezTo>
                  <a:pt x="2700611" y="477419"/>
                  <a:pt x="2750020" y="566673"/>
                  <a:pt x="2788419" y="670766"/>
                </a:cubicBezTo>
                <a:lnTo>
                  <a:pt x="2803712" y="718994"/>
                </a:lnTo>
                <a:lnTo>
                  <a:pt x="2854545" y="709369"/>
                </a:lnTo>
                <a:lnTo>
                  <a:pt x="2941297" y="701623"/>
                </a:lnTo>
                <a:lnTo>
                  <a:pt x="2943618" y="650333"/>
                </a:lnTo>
                <a:cubicBezTo>
                  <a:pt x="2953770" y="539849"/>
                  <a:pt x="2978395" y="440849"/>
                  <a:pt x="3012971" y="363240"/>
                </a:cubicBezTo>
                <a:lnTo>
                  <a:pt x="3034629" y="325493"/>
                </a:lnTo>
                <a:lnTo>
                  <a:pt x="3033289" y="325594"/>
                </a:lnTo>
                <a:lnTo>
                  <a:pt x="3053947" y="288241"/>
                </a:lnTo>
                <a:lnTo>
                  <a:pt x="3060431" y="280526"/>
                </a:lnTo>
                <a:lnTo>
                  <a:pt x="3064573" y="273308"/>
                </a:lnTo>
                <a:lnTo>
                  <a:pt x="3087179" y="248704"/>
                </a:lnTo>
                <a:lnTo>
                  <a:pt x="3098439" y="235310"/>
                </a:lnTo>
                <a:lnTo>
                  <a:pt x="3101237" y="233408"/>
                </a:lnTo>
                <a:lnTo>
                  <a:pt x="3103051" y="231434"/>
                </a:lnTo>
                <a:lnTo>
                  <a:pt x="3104181" y="231403"/>
                </a:lnTo>
                <a:lnTo>
                  <a:pt x="3194635" y="229118"/>
                </a:lnTo>
                <a:lnTo>
                  <a:pt x="3200395" y="228972"/>
                </a:lnTo>
                <a:close/>
                <a:moveTo>
                  <a:pt x="3200399" y="91440"/>
                </a:moveTo>
                <a:cubicBezTo>
                  <a:pt x="1483369" y="91440"/>
                  <a:pt x="91440" y="1483369"/>
                  <a:pt x="91440" y="3200400"/>
                </a:cubicBezTo>
                <a:cubicBezTo>
                  <a:pt x="91440" y="4917431"/>
                  <a:pt x="1483369" y="6309360"/>
                  <a:pt x="3200399" y="6309360"/>
                </a:cubicBezTo>
                <a:cubicBezTo>
                  <a:pt x="4917431" y="6309360"/>
                  <a:pt x="6309359" y="4917431"/>
                  <a:pt x="6309359" y="3200400"/>
                </a:cubicBezTo>
                <a:cubicBezTo>
                  <a:pt x="6309359" y="1483369"/>
                  <a:pt x="4917431" y="91440"/>
                  <a:pt x="3200399" y="91440"/>
                </a:cubicBezTo>
                <a:close/>
                <a:moveTo>
                  <a:pt x="3200399" y="0"/>
                </a:moveTo>
                <a:cubicBezTo>
                  <a:pt x="4967931" y="0"/>
                  <a:pt x="6400799" y="1432868"/>
                  <a:pt x="6400799" y="3200400"/>
                </a:cubicBezTo>
                <a:cubicBezTo>
                  <a:pt x="6400799" y="4967932"/>
                  <a:pt x="4967931" y="6400800"/>
                  <a:pt x="3200399" y="6400800"/>
                </a:cubicBezTo>
                <a:cubicBezTo>
                  <a:pt x="1432868" y="6400800"/>
                  <a:pt x="0" y="4967932"/>
                  <a:pt x="0" y="3200400"/>
                </a:cubicBezTo>
                <a:cubicBezTo>
                  <a:pt x="0" y="1432868"/>
                  <a:pt x="1432868" y="0"/>
                  <a:pt x="3200399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IN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04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353" y="6412447"/>
            <a:ext cx="10217797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cap="none" baseline="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3354" y="1111624"/>
            <a:ext cx="11600328" cy="53008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1150" y="6412447"/>
            <a:ext cx="1382532" cy="370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6191A775-A9D4-4040-8AFC-83688DAFC007}" type="datetimeFigureOut">
              <a:rPr lang="en-IN" smtClean="0"/>
              <a:t>28-03-2023</a:t>
            </a:fld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65919" y="42255"/>
            <a:ext cx="2926080" cy="1069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0" b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7DEC8584-9EAA-40FE-B0A4-AAF7A23423B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013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5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32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800" i="1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bg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e.iitk.ac.in/users/purushot/courses/ml/2022-23-w/discussion.html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2.xml"/><Relationship Id="rId21" Type="http://schemas.openxmlformats.org/officeDocument/2006/relationships/image" Target="../media/image12.png"/><Relationship Id="rId42" Type="http://schemas.openxmlformats.org/officeDocument/2006/relationships/image" Target="../media/image22.png"/><Relationship Id="rId47" Type="http://schemas.openxmlformats.org/officeDocument/2006/relationships/customXml" Target="../ink/ink23.xml"/><Relationship Id="rId63" Type="http://schemas.openxmlformats.org/officeDocument/2006/relationships/customXml" Target="../ink/ink32.xml"/><Relationship Id="rId68" Type="http://schemas.openxmlformats.org/officeDocument/2006/relationships/image" Target="../media/image34.png"/><Relationship Id="rId16" Type="http://schemas.openxmlformats.org/officeDocument/2006/relationships/customXml" Target="../ink/ink7.xml"/><Relationship Id="rId11" Type="http://schemas.openxmlformats.org/officeDocument/2006/relationships/image" Target="../media/image7.png"/><Relationship Id="rId24" Type="http://schemas.openxmlformats.org/officeDocument/2006/relationships/customXml" Target="../ink/ink11.xml"/><Relationship Id="rId32" Type="http://schemas.openxmlformats.org/officeDocument/2006/relationships/image" Target="../media/image17.png"/><Relationship Id="rId37" Type="http://schemas.openxmlformats.org/officeDocument/2006/relationships/customXml" Target="../ink/ink18.xml"/><Relationship Id="rId40" Type="http://schemas.openxmlformats.org/officeDocument/2006/relationships/image" Target="../media/image21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customXml" Target="../ink/ink29.xml"/><Relationship Id="rId66" Type="http://schemas.openxmlformats.org/officeDocument/2006/relationships/image" Target="../media/image33.png"/><Relationship Id="rId74" Type="http://schemas.openxmlformats.org/officeDocument/2006/relationships/image" Target="../media/image37.png"/><Relationship Id="rId79" Type="http://schemas.openxmlformats.org/officeDocument/2006/relationships/image" Target="../media/image39.png"/><Relationship Id="rId5" Type="http://schemas.openxmlformats.org/officeDocument/2006/relationships/image" Target="../media/image4.png"/><Relationship Id="rId61" Type="http://schemas.openxmlformats.org/officeDocument/2006/relationships/customXml" Target="../ink/ink31.xml"/><Relationship Id="rId19" Type="http://schemas.openxmlformats.org/officeDocument/2006/relationships/image" Target="../media/image11.png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5.png"/><Relationship Id="rId30" Type="http://schemas.openxmlformats.org/officeDocument/2006/relationships/customXml" Target="../ink/ink14.xml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5.png"/><Relationship Id="rId56" Type="http://schemas.openxmlformats.org/officeDocument/2006/relationships/image" Target="../media/image29.png"/><Relationship Id="rId64" Type="http://schemas.openxmlformats.org/officeDocument/2006/relationships/image" Target="../media/image32.png"/><Relationship Id="rId69" Type="http://schemas.openxmlformats.org/officeDocument/2006/relationships/customXml" Target="../ink/ink35.xml"/><Relationship Id="rId77" Type="http://schemas.openxmlformats.org/officeDocument/2006/relationships/customXml" Target="../ink/ink39.xml"/><Relationship Id="rId8" Type="http://schemas.openxmlformats.org/officeDocument/2006/relationships/customXml" Target="../ink/ink3.xml"/><Relationship Id="rId51" Type="http://schemas.openxmlformats.org/officeDocument/2006/relationships/customXml" Target="../ink/ink25.xml"/><Relationship Id="rId72" Type="http://schemas.openxmlformats.org/officeDocument/2006/relationships/image" Target="../media/image36.png"/><Relationship Id="rId3" Type="http://schemas.openxmlformats.org/officeDocument/2006/relationships/image" Target="../media/image3.png"/><Relationship Id="rId12" Type="http://schemas.openxmlformats.org/officeDocument/2006/relationships/customXml" Target="../ink/ink5.xml"/><Relationship Id="rId17" Type="http://schemas.openxmlformats.org/officeDocument/2006/relationships/image" Target="../media/image10.png"/><Relationship Id="rId25" Type="http://schemas.openxmlformats.org/officeDocument/2006/relationships/image" Target="../media/image14.png"/><Relationship Id="rId33" Type="http://schemas.openxmlformats.org/officeDocument/2006/relationships/customXml" Target="../ink/ink16.xml"/><Relationship Id="rId38" Type="http://schemas.openxmlformats.org/officeDocument/2006/relationships/image" Target="../media/image20.png"/><Relationship Id="rId46" Type="http://schemas.openxmlformats.org/officeDocument/2006/relationships/image" Target="../media/image24.png"/><Relationship Id="rId59" Type="http://schemas.openxmlformats.org/officeDocument/2006/relationships/customXml" Target="../ink/ink30.xml"/><Relationship Id="rId67" Type="http://schemas.openxmlformats.org/officeDocument/2006/relationships/customXml" Target="../ink/ink34.xml"/><Relationship Id="rId20" Type="http://schemas.openxmlformats.org/officeDocument/2006/relationships/customXml" Target="../ink/ink9.xml"/><Relationship Id="rId41" Type="http://schemas.openxmlformats.org/officeDocument/2006/relationships/customXml" Target="../ink/ink20.xml"/><Relationship Id="rId54" Type="http://schemas.openxmlformats.org/officeDocument/2006/relationships/image" Target="../media/image28.png"/><Relationship Id="rId62" Type="http://schemas.openxmlformats.org/officeDocument/2006/relationships/image" Target="../media/image31.png"/><Relationship Id="rId70" Type="http://schemas.openxmlformats.org/officeDocument/2006/relationships/image" Target="../media/image35.png"/><Relationship Id="rId75" Type="http://schemas.openxmlformats.org/officeDocument/2006/relationships/customXml" Target="../ink/ink3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.xml"/><Relationship Id="rId15" Type="http://schemas.openxmlformats.org/officeDocument/2006/relationships/image" Target="../media/image9.png"/><Relationship Id="rId23" Type="http://schemas.openxmlformats.org/officeDocument/2006/relationships/image" Target="../media/image13.png"/><Relationship Id="rId28" Type="http://schemas.openxmlformats.org/officeDocument/2006/relationships/customXml" Target="../ink/ink13.xml"/><Relationship Id="rId36" Type="http://schemas.openxmlformats.org/officeDocument/2006/relationships/image" Target="../media/image19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customXml" Target="../ink/ink4.xml"/><Relationship Id="rId31" Type="http://schemas.openxmlformats.org/officeDocument/2006/relationships/customXml" Target="../ink/ink15.xml"/><Relationship Id="rId44" Type="http://schemas.openxmlformats.org/officeDocument/2006/relationships/image" Target="../media/image23.png"/><Relationship Id="rId52" Type="http://schemas.openxmlformats.org/officeDocument/2006/relationships/image" Target="../media/image27.png"/><Relationship Id="rId60" Type="http://schemas.openxmlformats.org/officeDocument/2006/relationships/image" Target="../media/image30.png"/><Relationship Id="rId65" Type="http://schemas.openxmlformats.org/officeDocument/2006/relationships/customXml" Target="../ink/ink33.xml"/><Relationship Id="rId73" Type="http://schemas.openxmlformats.org/officeDocument/2006/relationships/customXml" Target="../ink/ink37.xml"/><Relationship Id="rId78" Type="http://schemas.openxmlformats.org/officeDocument/2006/relationships/customXml" Target="../ink/ink40.xml"/><Relationship Id="rId4" Type="http://schemas.openxmlformats.org/officeDocument/2006/relationships/customXml" Target="../ink/ink1.xml"/><Relationship Id="rId9" Type="http://schemas.openxmlformats.org/officeDocument/2006/relationships/image" Target="../media/image6.png"/><Relationship Id="rId13" Type="http://schemas.openxmlformats.org/officeDocument/2006/relationships/image" Target="../media/image8.png"/><Relationship Id="rId18" Type="http://schemas.openxmlformats.org/officeDocument/2006/relationships/customXml" Target="../ink/ink8.xml"/><Relationship Id="rId39" Type="http://schemas.openxmlformats.org/officeDocument/2006/relationships/customXml" Target="../ink/ink19.xml"/><Relationship Id="rId34" Type="http://schemas.openxmlformats.org/officeDocument/2006/relationships/image" Target="../media/image18.png"/><Relationship Id="rId50" Type="http://schemas.openxmlformats.org/officeDocument/2006/relationships/image" Target="../media/image26.png"/><Relationship Id="rId55" Type="http://schemas.openxmlformats.org/officeDocument/2006/relationships/customXml" Target="../ink/ink27.xml"/><Relationship Id="rId76" Type="http://schemas.openxmlformats.org/officeDocument/2006/relationships/image" Target="../media/image38.png"/><Relationship Id="rId7" Type="http://schemas.openxmlformats.org/officeDocument/2006/relationships/image" Target="../media/image5.png"/><Relationship Id="rId71" Type="http://schemas.openxmlformats.org/officeDocument/2006/relationships/customXml" Target="../ink/ink36.xml"/><Relationship Id="rId2" Type="http://schemas.openxmlformats.org/officeDocument/2006/relationships/image" Target="../media/image2.png"/><Relationship Id="rId2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1.xml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customXml" Target="../ink/ink42.xml"/><Relationship Id="rId4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1F74-DEAA-F665-5A24-BA7F4D505A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Practice Session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3EFB0-05A3-CE5C-43F3-E9E4EB610D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2511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92016C3-99B3-7B6E-2F6A-5EBF35F92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353" y="36191"/>
            <a:ext cx="11600329" cy="1075433"/>
          </a:xfrm>
        </p:spPr>
        <p:txBody>
          <a:bodyPr anchor="ctr">
            <a:normAutofit/>
          </a:bodyPr>
          <a:lstStyle/>
          <a:p>
            <a:r>
              <a:rPr lang="en-US" dirty="0"/>
              <a:t>Quiz 2</a:t>
            </a:r>
            <a:endParaRPr lang="en-IN" dirty="0"/>
          </a:p>
        </p:txBody>
      </p:sp>
      <p:pic>
        <p:nvPicPr>
          <p:cNvPr id="8" name="Picture 7" descr="Hand holding a pen shading number on a sheet">
            <a:extLst>
              <a:ext uri="{FF2B5EF4-FFF2-40B4-BE49-F238E27FC236}">
                <a16:creationId xmlns:a16="http://schemas.microsoft.com/office/drawing/2014/main" id="{7AFE89F7-9C90-3CEB-C4E3-93486BE1D6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7494" r="-1" b="-1"/>
          <a:stretch/>
        </p:blipFill>
        <p:spPr>
          <a:xfrm>
            <a:off x="253352" y="1111623"/>
            <a:ext cx="5757977" cy="5300823"/>
          </a:xfrm>
          <a:prstGeom prst="rect">
            <a:avLst/>
          </a:prstGeom>
          <a:noFill/>
        </p:spPr>
      </p:pic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202BA10-88EE-5F1D-ED4D-4051992C2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1329" y="1111624"/>
            <a:ext cx="6180671" cy="57463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5"/>
                </a:solidFill>
              </a:rPr>
              <a:t>Mar 29 (Wed)</a:t>
            </a:r>
            <a:r>
              <a:rPr lang="en-IN" dirty="0">
                <a:solidFill>
                  <a:schemeClr val="accent5"/>
                </a:solidFill>
              </a:rPr>
              <a:t>, </a:t>
            </a:r>
            <a:r>
              <a:rPr lang="en-IN" dirty="0">
                <a:solidFill>
                  <a:srgbClr val="FF0000"/>
                </a:solidFill>
              </a:rPr>
              <a:t>6:30PM</a:t>
            </a:r>
            <a:r>
              <a:rPr lang="en-IN" dirty="0">
                <a:solidFill>
                  <a:schemeClr val="accent5"/>
                </a:solidFill>
              </a:rPr>
              <a:t>, L18, L19, L20</a:t>
            </a:r>
          </a:p>
          <a:p>
            <a:pPr lvl="2"/>
            <a:r>
              <a:rPr lang="en-IN" dirty="0"/>
              <a:t>Only for registered students (regular + audit)</a:t>
            </a:r>
          </a:p>
          <a:p>
            <a:pPr lvl="2"/>
            <a:r>
              <a:rPr lang="en-IN" dirty="0"/>
              <a:t>Assigned seating – announced on Piazza</a:t>
            </a:r>
          </a:p>
          <a:p>
            <a:r>
              <a:rPr lang="en-US" dirty="0"/>
              <a:t>Open notes (handwritten only)</a:t>
            </a:r>
          </a:p>
          <a:p>
            <a:r>
              <a:rPr lang="en-US" dirty="0"/>
              <a:t>No mobile phones, tablets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Bring your institute ID card</a:t>
            </a:r>
          </a:p>
          <a:p>
            <a:pPr lvl="2"/>
            <a:r>
              <a:rPr lang="en-US" dirty="0"/>
              <a:t>If you don’t bring it, you will have to spend precious time during the exam getting verified separately</a:t>
            </a:r>
          </a:p>
          <a:p>
            <a:r>
              <a:rPr lang="en-US" dirty="0"/>
              <a:t>Syllabus:</a:t>
            </a:r>
          </a:p>
          <a:p>
            <a:pPr lvl="2"/>
            <a:r>
              <a:rPr lang="en-US" dirty="0"/>
              <a:t>All videos, slides, code linked on the course discussion page (link below) till 26 Mar 2023 (Sun)</a:t>
            </a:r>
            <a:br>
              <a:rPr lang="en-US" dirty="0"/>
            </a:br>
            <a:r>
              <a:rPr lang="en-US" dirty="0">
                <a:hlinkClick r:id="rId3"/>
              </a:rPr>
              <a:t>https://www.cse.iitk.ac.in/users/purushot/courses/ml/2022-23-w/discussion.html</a:t>
            </a:r>
            <a:r>
              <a:rPr lang="en-US" dirty="0"/>
              <a:t> </a:t>
            </a:r>
          </a:p>
          <a:p>
            <a:r>
              <a:rPr lang="en-US" dirty="0"/>
              <a:t>See GitHub for practice questions</a:t>
            </a:r>
          </a:p>
        </p:txBody>
      </p:sp>
    </p:spTree>
    <p:extLst>
      <p:ext uri="{BB962C8B-B14F-4D97-AF65-F5344CB8AC3E}">
        <p14:creationId xmlns:p14="http://schemas.microsoft.com/office/powerpoint/2010/main" val="400302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B9EB4A-9078-577A-6E54-EA3835837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n-IN" dirty="0"/>
                  <a:t>Melbo has a class of symmetric </a:t>
                </a:r>
                <a14:m>
                  <m:oMath xmlns:m="http://schemas.openxmlformats.org/officeDocument/2006/math">
                    <m:r>
                      <a:rPr lang="en-IN" i="1"/>
                      <m:t>ℳ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 err="1"/>
                  <a:t>distrbs</a:t>
                </a:r>
                <a:r>
                  <a:rPr lang="en-IN" dirty="0"/>
                  <a:t>. with mean </a:t>
                </a:r>
                <a14:m>
                  <m:oMath xmlns:m="http://schemas.openxmlformats.org/officeDocument/2006/math">
                    <m:r>
                      <a:rPr lang="en-IN" i="1"/>
                      <m:t>𝜇</m:t>
                    </m:r>
                  </m:oMath>
                </a14:m>
                <a:r>
                  <a:rPr lang="en-IN" dirty="0"/>
                  <a:t>, std </a:t>
                </a:r>
                <a14:m>
                  <m:oMath xmlns:m="http://schemas.openxmlformats.org/officeDocument/2006/math">
                    <m:r>
                      <a:rPr lang="en-IN" i="1"/>
                      <m:t>𝜎</m:t>
                    </m:r>
                  </m:oMath>
                </a14:m>
                <a:r>
                  <a:rPr lang="en-IN" dirty="0"/>
                  <a:t> </a:t>
                </a:r>
                <a:r>
                  <a:rPr lang="en-IN" dirty="0" err="1"/>
                  <a:t>s.t.</a:t>
                </a:r>
                <a:r>
                  <a:rPr lang="en-IN" dirty="0"/>
                  <a:t> if </a:t>
                </a:r>
                <a14:m>
                  <m:oMath xmlns:m="http://schemas.openxmlformats.org/officeDocument/2006/math">
                    <m:r>
                      <a:rPr lang="en-IN" i="1"/>
                      <m:t>𝑋</m:t>
                    </m:r>
                    <m:r>
                      <a:rPr lang="en-IN" i="1"/>
                      <m:t>∼</m:t>
                    </m:r>
                    <m:r>
                      <a:rPr lang="en-IN" i="1"/>
                      <m:t>ℳ</m:t>
                    </m:r>
                    <m:d>
                      <m:dPr>
                        <m:ctrlPr>
                          <a:rPr lang="en-IN" i="1"/>
                        </m:ctrlPr>
                      </m:dPr>
                      <m:e>
                        <m:r>
                          <a:rPr lang="en-IN" i="1"/>
                          <m:t>𝜇</m:t>
                        </m:r>
                        <m:r>
                          <a:rPr lang="en-IN" i="1"/>
                          <m:t>,</m:t>
                        </m:r>
                        <m:sSup>
                          <m:sSupPr>
                            <m:ctrlPr>
                              <a:rPr lang="en-IN" i="1"/>
                            </m:ctrlPr>
                          </m:sSupPr>
                          <m:e>
                            <m:r>
                              <a:rPr lang="en-IN" i="1"/>
                              <m:t>𝜎</m:t>
                            </m:r>
                          </m:e>
                          <m:sup>
                            <m:r>
                              <a:rPr lang="en-IN" i="1"/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IN" dirty="0"/>
                  <a:t>, then for any </a:t>
                </a:r>
                <a14:m>
                  <m:oMath xmlns:m="http://schemas.openxmlformats.org/officeDocument/2006/math">
                    <m:r>
                      <a:rPr lang="en-IN" i="1"/>
                      <m:t>𝑐</m:t>
                    </m:r>
                    <m:r>
                      <a:rPr lang="en-IN" i="1"/>
                      <m:t>&gt;0</m:t>
                    </m:r>
                  </m:oMath>
                </a14:m>
                <a:r>
                  <a:rPr lang="en-IN" dirty="0"/>
                  <a:t>, </a:t>
                </a:r>
                <a14:m>
                  <m:oMath xmlns:m="http://schemas.openxmlformats.org/officeDocument/2006/math">
                    <m:r>
                      <a:rPr lang="en-IN" i="1"/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/>
                        </m:ctrlPr>
                      </m:dPr>
                      <m:e>
                        <m:r>
                          <a:rPr lang="en-IN" i="1"/>
                          <m:t>𝜇</m:t>
                        </m:r>
                        <m:r>
                          <a:rPr lang="en-IN" i="1"/>
                          <m:t>−</m:t>
                        </m:r>
                        <m:r>
                          <a:rPr lang="en-IN" i="1"/>
                          <m:t>𝑐</m:t>
                        </m:r>
                        <m:r>
                          <a:rPr lang="en-IN" i="1"/>
                          <m:t>𝜎</m:t>
                        </m:r>
                        <m:r>
                          <a:rPr lang="en-IN" i="1"/>
                          <m:t>≤</m:t>
                        </m:r>
                        <m:r>
                          <a:rPr lang="en-IN" i="1"/>
                          <m:t>𝑋</m:t>
                        </m:r>
                        <m:r>
                          <a:rPr lang="en-IN" i="1"/>
                          <m:t>≤</m:t>
                        </m:r>
                        <m:r>
                          <a:rPr lang="en-IN" i="1"/>
                          <m:t>𝜇</m:t>
                        </m:r>
                        <m:r>
                          <a:rPr lang="en-IN" i="1"/>
                          <m:t>+</m:t>
                        </m:r>
                        <m:r>
                          <a:rPr lang="en-IN" i="1"/>
                          <m:t>𝑐</m:t>
                        </m:r>
                        <m:r>
                          <a:rPr lang="en-IN" i="1"/>
                          <m:t>𝜎</m:t>
                        </m:r>
                      </m:e>
                    </m:d>
                    <m:r>
                      <a:rPr lang="en-IN" i="1"/>
                      <m:t>=</m:t>
                    </m:r>
                    <m:sSub>
                      <m:sSubPr>
                        <m:ctrlPr>
                          <a:rPr lang="en-IN" i="1"/>
                        </m:ctrlPr>
                      </m:sSubPr>
                      <m:e>
                        <m:r>
                          <a:rPr lang="en-IN" i="1"/>
                          <m:t>𝜂</m:t>
                        </m:r>
                      </m:e>
                      <m:sub>
                        <m:r>
                          <a:rPr lang="en-IN" i="1"/>
                          <m:t>𝑐</m:t>
                        </m:r>
                      </m:sub>
                    </m:sSub>
                  </m:oMath>
                </a14:m>
                <a:r>
                  <a:rPr lang="en-IN" dirty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/>
                        </m:ctrlPr>
                      </m:sSubPr>
                      <m:e>
                        <m:r>
                          <a:rPr lang="en-IN" i="1"/>
                          <m:t>𝜂</m:t>
                        </m:r>
                      </m:e>
                      <m:sub>
                        <m:r>
                          <a:rPr lang="en-IN" i="1"/>
                          <m:t>1</m:t>
                        </m:r>
                      </m:sub>
                    </m:sSub>
                    <m:r>
                      <a:rPr lang="en-IN" i="1"/>
                      <m:t>=0.75,</m:t>
                    </m:r>
                    <m:sSub>
                      <m:sSubPr>
                        <m:ctrlPr>
                          <a:rPr lang="en-IN" i="1"/>
                        </m:ctrlPr>
                      </m:sSubPr>
                      <m:e>
                        <m:r>
                          <a:rPr lang="en-IN" i="1"/>
                          <m:t>𝜂</m:t>
                        </m:r>
                      </m:e>
                      <m:sub>
                        <m:r>
                          <a:rPr lang="en-IN" i="1"/>
                          <m:t>2</m:t>
                        </m:r>
                      </m:sub>
                    </m:sSub>
                    <m:r>
                      <a:rPr lang="en-IN" i="1"/>
                      <m:t>=0.9, </m:t>
                    </m:r>
                    <m:sSub>
                      <m:sSubPr>
                        <m:ctrlPr>
                          <a:rPr lang="en-IN" i="1"/>
                        </m:ctrlPr>
                      </m:sSubPr>
                      <m:e>
                        <m:r>
                          <a:rPr lang="en-IN" i="1"/>
                          <m:t>𝜂</m:t>
                        </m:r>
                      </m:e>
                      <m:sub>
                        <m:r>
                          <a:rPr lang="en-IN" i="1"/>
                          <m:t>3</m:t>
                        </m:r>
                      </m:sub>
                    </m:sSub>
                    <m:r>
                      <a:rPr lang="en-IN" i="1"/>
                      <m:t>=0.95,</m:t>
                    </m:r>
                    <m:sSub>
                      <m:sSubPr>
                        <m:ctrlPr>
                          <a:rPr lang="en-IN" i="1"/>
                        </m:ctrlPr>
                      </m:sSubPr>
                      <m:e>
                        <m:r>
                          <a:rPr lang="en-IN" i="1"/>
                          <m:t>𝜂</m:t>
                        </m:r>
                      </m:e>
                      <m:sub>
                        <m:r>
                          <a:rPr lang="en-IN" i="1"/>
                          <m:t>4</m:t>
                        </m:r>
                      </m:sub>
                    </m:sSub>
                    <m:r>
                      <a:rPr lang="en-IN" i="1"/>
                      <m:t>=0.99</m:t>
                    </m:r>
                  </m:oMath>
                </a14:m>
                <a:r>
                  <a:rPr lang="en-IN" dirty="0"/>
                  <a:t>, and </a:t>
                </a:r>
                <a14:m>
                  <m:oMath xmlns:m="http://schemas.openxmlformats.org/officeDocument/2006/math">
                    <m:r>
                      <a:rPr lang="en-IN" i="1"/>
                      <m:t>𝜇</m:t>
                    </m:r>
                    <m:r>
                      <a:rPr lang="en-IN" i="1"/>
                      <m:t>=1,</m:t>
                    </m:r>
                    <m:r>
                      <a:rPr lang="en-IN" i="1"/>
                      <m:t>𝜎</m:t>
                    </m:r>
                    <m:r>
                      <a:rPr lang="en-IN" i="1"/>
                      <m:t>=1</m:t>
                    </m:r>
                  </m:oMath>
                </a14:m>
                <a:r>
                  <a:rPr lang="en-IN" dirty="0"/>
                  <a:t>, find </a:t>
                </a:r>
                <a14:m>
                  <m:oMath xmlns:m="http://schemas.openxmlformats.org/officeDocument/2006/math">
                    <m:r>
                      <a:rPr lang="en-IN" i="1"/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/>
                        </m:ctrlPr>
                      </m:dPr>
                      <m:e>
                        <m:r>
                          <a:rPr lang="en-IN" i="1"/>
                          <m:t>−3≤</m:t>
                        </m:r>
                        <m:r>
                          <a:rPr lang="en-IN" i="1"/>
                          <m:t>𝑋</m:t>
                        </m:r>
                        <m:r>
                          <a:rPr lang="en-IN" i="1"/>
                          <m:t>≤3</m:t>
                        </m:r>
                      </m:e>
                    </m:d>
                  </m:oMath>
                </a14:m>
                <a:r>
                  <a:rPr lang="en-IN" dirty="0"/>
                  <a:t>.</a:t>
                </a:r>
                <a:endParaRPr lang="en-IN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IN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−3≤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≤3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I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≤−1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IN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1&lt;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≤3</m:t>
                        </m:r>
                      </m:e>
                    </m:d>
                  </m:oMath>
                </a14:m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≤−1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≤5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≤5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IN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𝑋</m:t>
                            </m:r>
                            <m:r>
                              <a:rPr lang="en-IN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≤3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𝜂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  <a:p>
                <a:pPr algn="just"/>
                <a:endParaRPr lang="en-IN" sz="2400" dirty="0">
                  <a:solidFill>
                    <a:srgbClr val="FF0000"/>
                  </a:solidFill>
                  <a:latin typeface="+mj-lt"/>
                </a:endParaRPr>
              </a:p>
            </p:txBody>
          </p:sp>
        </mc:Choice>
        <mc:Fallback>
          <p:sp>
            <p:nvSpPr>
              <p:cNvPr id="8" name="Content Placeholder 7">
                <a:extLst>
                  <a:ext uri="{FF2B5EF4-FFF2-40B4-BE49-F238E27FC236}">
                    <a16:creationId xmlns:a16="http://schemas.microsoft.com/office/drawing/2014/main" id="{CDD2BE47-1DA4-AF33-FC21-8055354C7F4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41" t="-2759" r="-131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F3E8022-7A45-EB55-0940-5A64A59EA3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5952" y="2627016"/>
            <a:ext cx="4696047" cy="274674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117A8A8-DBB5-1602-61ED-A35302E63464}"/>
                  </a:ext>
                </a:extLst>
              </p14:cNvPr>
              <p14:cNvContentPartPr/>
              <p14:nvPr/>
            </p14:nvContentPartPr>
            <p14:xfrm>
              <a:off x="9208916" y="4775181"/>
              <a:ext cx="984960" cy="450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117A8A8-DBB5-1602-61ED-A35302E634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200276" y="4766541"/>
                <a:ext cx="1002600" cy="62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9E9AB00A-0043-F64F-9A7C-045D66A0EAA3}"/>
              </a:ext>
            </a:extLst>
          </p:cNvPr>
          <p:cNvGrpSpPr/>
          <p:nvPr/>
        </p:nvGrpSpPr>
        <p:grpSpPr>
          <a:xfrm>
            <a:off x="8335556" y="5281701"/>
            <a:ext cx="2709000" cy="1112400"/>
            <a:chOff x="8335556" y="5281701"/>
            <a:chExt cx="2709000" cy="111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F1222ABF-3714-7F8A-460C-51E0C834D622}"/>
                    </a:ext>
                  </a:extLst>
                </p14:cNvPr>
                <p14:cNvContentPartPr/>
                <p14:nvPr/>
              </p14:nvContentPartPr>
              <p14:xfrm>
                <a:off x="8800676" y="5281701"/>
                <a:ext cx="1821960" cy="2782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F1222ABF-3714-7F8A-460C-51E0C834D622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792036" y="5273061"/>
                  <a:ext cx="183960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ABFBDF8-D46E-C633-46B8-C71DDB9DBC84}"/>
                    </a:ext>
                  </a:extLst>
                </p14:cNvPr>
                <p14:cNvContentPartPr/>
                <p14:nvPr/>
              </p14:nvContentPartPr>
              <p14:xfrm>
                <a:off x="9609236" y="5608581"/>
                <a:ext cx="154080" cy="24048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ABFBDF8-D46E-C633-46B8-C71DDB9DBC8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600596" y="5599581"/>
                  <a:ext cx="17172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787AB44E-50A2-853B-2370-9BF6B9CF1BF1}"/>
                    </a:ext>
                  </a:extLst>
                </p14:cNvPr>
                <p14:cNvContentPartPr/>
                <p14:nvPr/>
              </p14:nvContentPartPr>
              <p14:xfrm>
                <a:off x="9805076" y="5676261"/>
                <a:ext cx="135720" cy="939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787AB44E-50A2-853B-2370-9BF6B9CF1BF1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9796436" y="5667621"/>
                  <a:ext cx="15336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DC74447C-0EC7-7D0A-0482-2299F54CD3A1}"/>
                    </a:ext>
                  </a:extLst>
                </p14:cNvPr>
                <p14:cNvContentPartPr/>
                <p14:nvPr/>
              </p14:nvContentPartPr>
              <p14:xfrm>
                <a:off x="8335556" y="5281701"/>
                <a:ext cx="2709000" cy="7437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DC74447C-0EC7-7D0A-0482-2299F54CD3A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8326556" y="5273061"/>
                  <a:ext cx="2726640" cy="76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FAF1E4F8-662B-9FE7-ECFB-CF43D99A8730}"/>
                    </a:ext>
                  </a:extLst>
                </p14:cNvPr>
                <p14:cNvContentPartPr/>
                <p14:nvPr/>
              </p14:nvContentPartPr>
              <p14:xfrm>
                <a:off x="9568556" y="6099261"/>
                <a:ext cx="147960" cy="2948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FAF1E4F8-662B-9FE7-ECFB-CF43D99A873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559916" y="6090621"/>
                  <a:ext cx="16560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8DEDDFA8-1242-669B-C203-A9E8A64CB121}"/>
                    </a:ext>
                  </a:extLst>
                </p14:cNvPr>
                <p14:cNvContentPartPr/>
                <p14:nvPr/>
              </p14:nvContentPartPr>
              <p14:xfrm>
                <a:off x="9764396" y="6220581"/>
                <a:ext cx="83160" cy="1080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8DEDDFA8-1242-669B-C203-A9E8A64CB121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9755396" y="6211581"/>
                  <a:ext cx="100800" cy="12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24EBDED-9184-0721-EE5D-E49F0B0BBBAB}"/>
              </a:ext>
            </a:extLst>
          </p:cNvPr>
          <p:cNvGrpSpPr/>
          <p:nvPr/>
        </p:nvGrpSpPr>
        <p:grpSpPr>
          <a:xfrm>
            <a:off x="7886636" y="3954381"/>
            <a:ext cx="3516480" cy="686160"/>
            <a:chOff x="7886636" y="3954381"/>
            <a:chExt cx="3516480" cy="686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8767BCF-5449-62E7-7D91-12D1A12B2C8C}"/>
                    </a:ext>
                  </a:extLst>
                </p14:cNvPr>
                <p14:cNvContentPartPr/>
                <p14:nvPr/>
              </p14:nvContentPartPr>
              <p14:xfrm>
                <a:off x="9478196" y="4460901"/>
                <a:ext cx="77400" cy="1796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8767BCF-5449-62E7-7D91-12D1A12B2C8C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9469556" y="4452261"/>
                  <a:ext cx="9504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BE0F3A1-6B02-6A4C-0BAA-F8DDE1588C8D}"/>
                    </a:ext>
                  </a:extLst>
                </p14:cNvPr>
                <p14:cNvContentPartPr/>
                <p14:nvPr/>
              </p14:nvContentPartPr>
              <p14:xfrm>
                <a:off x="9592676" y="4522821"/>
                <a:ext cx="360" cy="896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BE0F3A1-6B02-6A4C-0BAA-F8DDE1588C8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583676" y="4513821"/>
                  <a:ext cx="1800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4A3CB06-69F4-C51D-F3FF-C1F4A210FE54}"/>
                    </a:ext>
                  </a:extLst>
                </p14:cNvPr>
                <p14:cNvContentPartPr/>
                <p14:nvPr/>
              </p14:nvContentPartPr>
              <p14:xfrm>
                <a:off x="7886636" y="4285221"/>
                <a:ext cx="3516480" cy="2811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4A3CB06-69F4-C51D-F3FF-C1F4A210FE5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877636" y="4276581"/>
                  <a:ext cx="3534120" cy="29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692512F1-D2FF-AA65-0A3D-5EFA008014EF}"/>
                    </a:ext>
                  </a:extLst>
                </p14:cNvPr>
                <p14:cNvContentPartPr/>
                <p14:nvPr/>
              </p14:nvContentPartPr>
              <p14:xfrm>
                <a:off x="9257876" y="3954381"/>
                <a:ext cx="141120" cy="2710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692512F1-D2FF-AA65-0A3D-5EFA008014E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9249236" y="3945741"/>
                  <a:ext cx="1587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0A91F49-5723-8481-A976-301D619E7D2C}"/>
                    </a:ext>
                  </a:extLst>
                </p14:cNvPr>
                <p14:cNvContentPartPr/>
                <p14:nvPr/>
              </p14:nvContentPartPr>
              <p14:xfrm>
                <a:off x="9455156" y="4024581"/>
                <a:ext cx="32400" cy="1299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0A91F49-5723-8481-A976-301D619E7D2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9446156" y="4015941"/>
                  <a:ext cx="50040" cy="14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06BDB31C-504A-8332-8617-25A3C4EDFC20}"/>
                  </a:ext>
                </a:extLst>
              </p14:cNvPr>
              <p14:cNvContentPartPr/>
              <p14:nvPr/>
            </p14:nvContentPartPr>
            <p14:xfrm>
              <a:off x="3093956" y="2571261"/>
              <a:ext cx="360" cy="3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06BDB31C-504A-8332-8617-25A3C4EDFC20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085316" y="256226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C4555B51-C288-D062-12F9-0875080BEBB4}"/>
                  </a:ext>
                </a:extLst>
              </p14:cNvPr>
              <p14:cNvContentPartPr/>
              <p14:nvPr/>
            </p14:nvContentPartPr>
            <p14:xfrm>
              <a:off x="3028796" y="2571261"/>
              <a:ext cx="360" cy="3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C4555B51-C288-D062-12F9-0875080BEBB4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3019796" y="2562261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id="{3D8A59F0-0559-470A-BE89-BA1168906A1E}"/>
              </a:ext>
            </a:extLst>
          </p:cNvPr>
          <p:cNvGrpSpPr/>
          <p:nvPr/>
        </p:nvGrpSpPr>
        <p:grpSpPr>
          <a:xfrm>
            <a:off x="4130756" y="4740056"/>
            <a:ext cx="2223000" cy="1578960"/>
            <a:chOff x="4130756" y="4740056"/>
            <a:chExt cx="2223000" cy="1578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3FCE968-FF29-C3DD-98CC-D259E6AD0259}"/>
                    </a:ext>
                  </a:extLst>
                </p14:cNvPr>
                <p14:cNvContentPartPr/>
                <p14:nvPr/>
              </p14:nvContentPartPr>
              <p14:xfrm>
                <a:off x="4130756" y="4750136"/>
                <a:ext cx="1291320" cy="126792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3FCE968-FF29-C3DD-98CC-D259E6AD0259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121756" y="4741136"/>
                  <a:ext cx="1308960" cy="12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B4712EFB-E184-3807-B50C-8D68D91E8E34}"/>
                    </a:ext>
                  </a:extLst>
                </p14:cNvPr>
                <p14:cNvContentPartPr/>
                <p14:nvPr/>
              </p14:nvContentPartPr>
              <p14:xfrm>
                <a:off x="5059916" y="4740056"/>
                <a:ext cx="1154160" cy="12204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B4712EFB-E184-3807-B50C-8D68D91E8E34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050916" y="4731056"/>
                  <a:ext cx="1171800" cy="12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149FDBF-F69D-2001-07CF-B88B6EAA7034}"/>
                    </a:ext>
                  </a:extLst>
                </p14:cNvPr>
                <p14:cNvContentPartPr/>
                <p14:nvPr/>
              </p14:nvContentPartPr>
              <p14:xfrm>
                <a:off x="4130756" y="6016976"/>
                <a:ext cx="176400" cy="3020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149FDBF-F69D-2001-07CF-B88B6EAA703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122116" y="6008336"/>
                  <a:ext cx="194040" cy="31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F7C26111-58F6-4EE2-F788-D70E824B454B}"/>
                    </a:ext>
                  </a:extLst>
                </p14:cNvPr>
                <p14:cNvContentPartPr/>
                <p14:nvPr/>
              </p14:nvContentPartPr>
              <p14:xfrm>
                <a:off x="4187636" y="6193736"/>
                <a:ext cx="136440" cy="1944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F7C26111-58F6-4EE2-F788-D70E824B454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178996" y="6184736"/>
                  <a:ext cx="1540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A247531-E9D6-0DA0-B884-29F29D7F66B2}"/>
                    </a:ext>
                  </a:extLst>
                </p14:cNvPr>
                <p14:cNvContentPartPr/>
                <p14:nvPr/>
              </p14:nvContentPartPr>
              <p14:xfrm>
                <a:off x="6122996" y="5975216"/>
                <a:ext cx="230760" cy="2386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A247531-E9D6-0DA0-B884-29F29D7F66B2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114356" y="5966216"/>
                  <a:ext cx="24840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5420BA90-0F0B-5C45-0008-FE29305147E0}"/>
                    </a:ext>
                  </a:extLst>
                </p14:cNvPr>
                <p14:cNvContentPartPr/>
                <p14:nvPr/>
              </p14:nvContentPartPr>
              <p14:xfrm>
                <a:off x="5149196" y="4996376"/>
                <a:ext cx="100440" cy="205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5420BA90-0F0B-5C45-0008-FE29305147E0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140556" y="4987376"/>
                  <a:ext cx="11808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DB4D46BF-9DCA-38D8-0793-6736BB4B92FC}"/>
                    </a:ext>
                  </a:extLst>
                </p14:cNvPr>
                <p14:cNvContentPartPr/>
                <p14:nvPr/>
              </p14:nvContentPartPr>
              <p14:xfrm>
                <a:off x="5056676" y="5110496"/>
                <a:ext cx="168480" cy="3070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DB4D46BF-9DCA-38D8-0793-6736BB4B92FC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048036" y="5101856"/>
                  <a:ext cx="186120" cy="32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B9B318E9-65B3-ECB4-9BCC-7540DD384C3B}"/>
                    </a:ext>
                  </a:extLst>
                </p14:cNvPr>
                <p14:cNvContentPartPr/>
                <p14:nvPr/>
              </p14:nvContentPartPr>
              <p14:xfrm>
                <a:off x="5091956" y="5134976"/>
                <a:ext cx="141480" cy="2912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B9B318E9-65B3-ECB4-9BCC-7540DD384C3B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082956" y="5126336"/>
                  <a:ext cx="159120" cy="30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EAF8943-E96F-F8E0-4D15-F0BE0A1F7E15}"/>
                    </a:ext>
                  </a:extLst>
                </p14:cNvPr>
                <p14:cNvContentPartPr/>
                <p14:nvPr/>
              </p14:nvContentPartPr>
              <p14:xfrm>
                <a:off x="5170076" y="5257376"/>
                <a:ext cx="169560" cy="25812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EAF8943-E96F-F8E0-4D15-F0BE0A1F7E1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5161076" y="5248376"/>
                  <a:ext cx="18720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0CE5DD30-32DD-B1A6-579D-BEFA3D491C30}"/>
                    </a:ext>
                  </a:extLst>
                </p14:cNvPr>
                <p14:cNvContentPartPr/>
                <p14:nvPr/>
              </p14:nvContentPartPr>
              <p14:xfrm>
                <a:off x="5134796" y="5208056"/>
                <a:ext cx="131400" cy="27720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0CE5DD30-32DD-B1A6-579D-BEFA3D491C30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5125796" y="5199416"/>
                  <a:ext cx="14904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EB74FB8-3290-2F3E-698C-C8C284976C2D}"/>
                    </a:ext>
                  </a:extLst>
                </p14:cNvPr>
                <p14:cNvContentPartPr/>
                <p14:nvPr/>
              </p14:nvContentPartPr>
              <p14:xfrm>
                <a:off x="5174396" y="5339096"/>
                <a:ext cx="148680" cy="2397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EB74FB8-3290-2F3E-698C-C8C284976C2D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165756" y="5330456"/>
                  <a:ext cx="166320" cy="25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FDF6487-45E0-1D58-6810-2ED5AEC8006C}"/>
                    </a:ext>
                  </a:extLst>
                </p14:cNvPr>
                <p14:cNvContentPartPr/>
                <p14:nvPr/>
              </p14:nvContentPartPr>
              <p14:xfrm>
                <a:off x="5175476" y="5420816"/>
                <a:ext cx="155880" cy="2512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FDF6487-45E0-1D58-6810-2ED5AEC8006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166476" y="5411816"/>
                  <a:ext cx="17352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9CD4F7F8-0857-6F63-3F52-563F8DBAF5D2}"/>
                    </a:ext>
                  </a:extLst>
                </p14:cNvPr>
                <p14:cNvContentPartPr/>
                <p14:nvPr/>
              </p14:nvContentPartPr>
              <p14:xfrm>
                <a:off x="5258276" y="5526656"/>
                <a:ext cx="64800" cy="1814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9CD4F7F8-0857-6F63-3F52-563F8DBAF5D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5249636" y="5517656"/>
                  <a:ext cx="82440" cy="199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717D2077-8F1B-A180-64DF-C9845F84C15E}"/>
                  </a:ext>
                </a:extLst>
              </p14:cNvPr>
              <p14:cNvContentPartPr/>
              <p14:nvPr/>
            </p14:nvContentPartPr>
            <p14:xfrm>
              <a:off x="4016636" y="3150656"/>
              <a:ext cx="360" cy="3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717D2077-8F1B-A180-64DF-C9845F84C15E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007636" y="3142016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41" name="Ink 40">
                <a:extLst>
                  <a:ext uri="{FF2B5EF4-FFF2-40B4-BE49-F238E27FC236}">
                    <a16:creationId xmlns:a16="http://schemas.microsoft.com/office/drawing/2014/main" id="{3B12DD56-87D1-2DA8-D400-0F9B0BFA2852}"/>
                  </a:ext>
                </a:extLst>
              </p14:cNvPr>
              <p14:cNvContentPartPr/>
              <p14:nvPr/>
            </p14:nvContentPartPr>
            <p14:xfrm>
              <a:off x="7445276" y="3363416"/>
              <a:ext cx="360" cy="360"/>
            </p14:xfrm>
          </p:contentPart>
        </mc:Choice>
        <mc:Fallback>
          <p:pic>
            <p:nvPicPr>
              <p:cNvPr id="41" name="Ink 40">
                <a:extLst>
                  <a:ext uri="{FF2B5EF4-FFF2-40B4-BE49-F238E27FC236}">
                    <a16:creationId xmlns:a16="http://schemas.microsoft.com/office/drawing/2014/main" id="{3B12DD56-87D1-2DA8-D400-0F9B0BFA2852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7436636" y="3354416"/>
                <a:ext cx="18000" cy="18000"/>
              </a:xfrm>
              <a:prstGeom prst="rect">
                <a:avLst/>
              </a:prstGeom>
            </p:spPr>
          </p:pic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5990577E-4EDF-D3B8-FD36-4973F990665C}"/>
              </a:ext>
            </a:extLst>
          </p:cNvPr>
          <p:cNvGrpSpPr/>
          <p:nvPr/>
        </p:nvGrpSpPr>
        <p:grpSpPr>
          <a:xfrm>
            <a:off x="7908596" y="2545496"/>
            <a:ext cx="3529800" cy="1209240"/>
            <a:chOff x="7908596" y="2545496"/>
            <a:chExt cx="3529800" cy="120924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B4C3440-50DA-8C8E-099F-297D7B33525B}"/>
                    </a:ext>
                  </a:extLst>
                </p14:cNvPr>
                <p14:cNvContentPartPr/>
                <p14:nvPr/>
              </p14:nvContentPartPr>
              <p14:xfrm>
                <a:off x="7908596" y="3403376"/>
                <a:ext cx="856800" cy="3513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B4C3440-50DA-8C8E-099F-297D7B33525B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7890956" y="3385376"/>
                  <a:ext cx="892440" cy="38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227CDE25-1A94-11E7-D4F9-299BA81AF592}"/>
                    </a:ext>
                  </a:extLst>
                </p14:cNvPr>
                <p14:cNvContentPartPr/>
                <p14:nvPr/>
              </p14:nvContentPartPr>
              <p14:xfrm>
                <a:off x="10709756" y="3273416"/>
                <a:ext cx="728640" cy="47376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227CDE25-1A94-11E7-D4F9-299BA81AF592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0692116" y="3255776"/>
                  <a:ext cx="764280" cy="50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7C24BA3-8338-FF71-AEEB-9E414E9CFA41}"/>
                    </a:ext>
                  </a:extLst>
                </p14:cNvPr>
                <p14:cNvContentPartPr/>
                <p14:nvPr/>
              </p14:nvContentPartPr>
              <p14:xfrm>
                <a:off x="8458316" y="2741336"/>
                <a:ext cx="623160" cy="4917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7C24BA3-8338-FF71-AEEB-9E414E9CFA41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440316" y="2723336"/>
                  <a:ext cx="658800" cy="5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40399F77-0991-F25B-2284-FB92C2C5ACB0}"/>
                    </a:ext>
                  </a:extLst>
                </p14:cNvPr>
                <p14:cNvContentPartPr/>
                <p14:nvPr/>
              </p14:nvContentPartPr>
              <p14:xfrm>
                <a:off x="9127556" y="2595536"/>
                <a:ext cx="164160" cy="1656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40399F77-0991-F25B-2284-FB92C2C5ACB0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9109556" y="2577896"/>
                  <a:ext cx="19980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585DDCC-C4A0-1C47-0D5A-D930BD7CDD5B}"/>
                    </a:ext>
                  </a:extLst>
                </p14:cNvPr>
                <p14:cNvContentPartPr/>
                <p14:nvPr/>
              </p14:nvContentPartPr>
              <p14:xfrm>
                <a:off x="9168236" y="2683736"/>
                <a:ext cx="125640" cy="5148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585DDCC-C4A0-1C47-0D5A-D930BD7CDD5B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9150236" y="2665736"/>
                  <a:ext cx="16128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E612BA57-E9FF-E704-D026-D58E4D0A7875}"/>
                    </a:ext>
                  </a:extLst>
                </p14:cNvPr>
                <p14:cNvContentPartPr/>
                <p14:nvPr/>
              </p14:nvContentPartPr>
              <p14:xfrm>
                <a:off x="9395396" y="2545496"/>
                <a:ext cx="1352160" cy="54900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E612BA57-E9FF-E704-D026-D58E4D0A7875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377756" y="2527856"/>
                  <a:ext cx="1387800" cy="58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B0899CC5-6F48-02FF-8DC5-F93C10C55BB7}"/>
                    </a:ext>
                  </a:extLst>
                </p14:cNvPr>
                <p14:cNvContentPartPr/>
                <p14:nvPr/>
              </p14:nvContentPartPr>
              <p14:xfrm>
                <a:off x="10652876" y="2946536"/>
                <a:ext cx="106920" cy="1792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B0899CC5-6F48-02FF-8DC5-F93C10C55BB7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10635236" y="2928896"/>
                  <a:ext cx="142560" cy="214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3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785C2589-3276-E387-125E-0A7B88B08649}"/>
                  </a:ext>
                </a:extLst>
              </p14:cNvPr>
              <p14:cNvContentPartPr/>
              <p14:nvPr/>
            </p14:nvContentPartPr>
            <p14:xfrm>
              <a:off x="8392796" y="3069296"/>
              <a:ext cx="170640" cy="15372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785C2589-3276-E387-125E-0A7B88B08649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8375156" y="3051656"/>
                <a:ext cx="206280" cy="18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5">
            <p14:nvContentPartPr>
              <p14:cNvPr id="51" name="Ink 50">
                <a:extLst>
                  <a:ext uri="{FF2B5EF4-FFF2-40B4-BE49-F238E27FC236}">
                    <a16:creationId xmlns:a16="http://schemas.microsoft.com/office/drawing/2014/main" id="{F0A7E621-59C8-5A4F-6368-794CBAB419AB}"/>
                  </a:ext>
                </a:extLst>
              </p14:cNvPr>
              <p14:cNvContentPartPr/>
              <p14:nvPr/>
            </p14:nvContentPartPr>
            <p14:xfrm>
              <a:off x="7168076" y="3894056"/>
              <a:ext cx="360" cy="360"/>
            </p14:xfrm>
          </p:contentPart>
        </mc:Choice>
        <mc:Fallback>
          <p:pic>
            <p:nvPicPr>
              <p:cNvPr id="51" name="Ink 50">
                <a:extLst>
                  <a:ext uri="{FF2B5EF4-FFF2-40B4-BE49-F238E27FC236}">
                    <a16:creationId xmlns:a16="http://schemas.microsoft.com/office/drawing/2014/main" id="{F0A7E621-59C8-5A4F-6368-794CBAB419AB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7150436" y="387641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7">
            <p14:nvContentPartPr>
              <p14:cNvPr id="52" name="Ink 51">
                <a:extLst>
                  <a:ext uri="{FF2B5EF4-FFF2-40B4-BE49-F238E27FC236}">
                    <a16:creationId xmlns:a16="http://schemas.microsoft.com/office/drawing/2014/main" id="{AABD1A82-9E24-7B1E-4E53-6E108CB2F3A3}"/>
                  </a:ext>
                </a:extLst>
              </p14:cNvPr>
              <p14:cNvContentPartPr/>
              <p14:nvPr/>
            </p14:nvContentPartPr>
            <p14:xfrm>
              <a:off x="-547444" y="1909736"/>
              <a:ext cx="360" cy="360"/>
            </p14:xfrm>
          </p:contentPart>
        </mc:Choice>
        <mc:Fallback>
          <p:pic>
            <p:nvPicPr>
              <p:cNvPr id="52" name="Ink 51">
                <a:extLst>
                  <a:ext uri="{FF2B5EF4-FFF2-40B4-BE49-F238E27FC236}">
                    <a16:creationId xmlns:a16="http://schemas.microsoft.com/office/drawing/2014/main" id="{AABD1A82-9E24-7B1E-4E53-6E108CB2F3A3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-565084" y="1892096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78">
            <p14:nvContentPartPr>
              <p14:cNvPr id="53" name="Ink 52">
                <a:extLst>
                  <a:ext uri="{FF2B5EF4-FFF2-40B4-BE49-F238E27FC236}">
                    <a16:creationId xmlns:a16="http://schemas.microsoft.com/office/drawing/2014/main" id="{118494B1-7966-66E0-E8EB-66EDC7617E57}"/>
                  </a:ext>
                </a:extLst>
              </p14:cNvPr>
              <p14:cNvContentPartPr/>
              <p14:nvPr/>
            </p14:nvContentPartPr>
            <p14:xfrm>
              <a:off x="12654476" y="2220416"/>
              <a:ext cx="360" cy="360"/>
            </p14:xfrm>
          </p:contentPart>
        </mc:Choice>
        <mc:Fallback>
          <p:pic>
            <p:nvPicPr>
              <p:cNvPr id="53" name="Ink 52">
                <a:extLst>
                  <a:ext uri="{FF2B5EF4-FFF2-40B4-BE49-F238E27FC236}">
                    <a16:creationId xmlns:a16="http://schemas.microsoft.com/office/drawing/2014/main" id="{118494B1-7966-66E0-E8EB-66EDC7617E57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12636836" y="2202776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2035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1CD86-D2AA-0658-0F44-4DFD0D7F5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AE54CD-DA44-C5CD-2650-054BF844B9A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algn="just"/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Melbo is studying how one’s income level affects one’s reluctance to reveal one’s income publicly.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𝑛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people were chosen with incomes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. </a:t>
                </a:r>
                <a:r>
                  <a:rPr lang="en-IN" dirty="0" err="1">
                    <a:effectLst/>
                    <a:latin typeface="+mj-lt"/>
                    <a:ea typeface="Times New Roman" panose="02020603050405020304" pitchFamily="18" charset="0"/>
                  </a:rPr>
                  <a:t>Melbo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knows that the income levels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are distributed as independent standard Gaussian random variables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∼</m:t>
                    </m:r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𝒩</m:t>
                    </m:r>
                    <m:d>
                      <m:d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0,1</m:t>
                        </m:r>
                      </m:e>
                    </m:d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for all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𝑖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(let us interpret positive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as higher-than-median income and negative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as lower-than-median income). However, not everyone wants to reveal their income. When </a:t>
                </a:r>
                <a:r>
                  <a:rPr lang="en-IN" dirty="0" err="1">
                    <a:effectLst/>
                    <a:latin typeface="+mj-lt"/>
                    <a:ea typeface="Times New Roman" panose="02020603050405020304" pitchFamily="18" charset="0"/>
                  </a:rPr>
                  <a:t>Melbo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conducts the survey, the responses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. If the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𝑖</m:t>
                    </m:r>
                  </m:oMath>
                </a14:m>
                <a:r>
                  <a:rPr lang="en-IN" baseline="30000" dirty="0" err="1">
                    <a:effectLst/>
                    <a:latin typeface="+mj-lt"/>
                    <a:ea typeface="Times New Roman" panose="02020603050405020304" pitchFamily="18" charset="0"/>
                  </a:rPr>
                  <a:t>th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person reveals their income, then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else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𝜙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. It is known that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≠</m:t>
                        </m:r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𝜙</m:t>
                        </m:r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| </m:t>
                        </m:r>
                        <m:r>
                          <a:rPr lang="en-US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</m:d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unc>
                      <m:func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IN" i="1"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IN" i="1"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i="1"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𝛼</m:t>
                                    </m:r>
                                  </m:e>
                                  <m:sup>
                                    <m:r>
                                      <a:rPr lang="en-IN" i="1"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𝑋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IN" i="1"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𝛼</m:t>
                    </m:r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&gt;0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is a known parameter.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AE54CD-DA44-C5CD-2650-054BF844B9A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 r="-131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298309F-4C4A-E339-AF00-8F3D39BE0757}"/>
                  </a:ext>
                </a:extLst>
              </p14:cNvPr>
              <p14:cNvContentPartPr/>
              <p14:nvPr/>
            </p14:nvContentPartPr>
            <p14:xfrm>
              <a:off x="9544076" y="2089941"/>
              <a:ext cx="360" cy="3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298309F-4C4A-E339-AF00-8F3D39BE075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9526076" y="2071941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5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46D45EA-0401-792F-F9CF-93AACB62D79F}"/>
                  </a:ext>
                </a:extLst>
              </p14:cNvPr>
              <p14:cNvContentPartPr/>
              <p14:nvPr/>
            </p14:nvContentPartPr>
            <p14:xfrm>
              <a:off x="11176676" y="4653141"/>
              <a:ext cx="360" cy="36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46D45EA-0401-792F-F9CF-93AACB62D79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158676" y="4635501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25673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96D0-3E33-FD6F-CFCC-BA1C8D48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938646" cy="5300823"/>
              </a:xfrm>
            </p:spPr>
            <p:txBody>
              <a:bodyPr/>
              <a:lstStyle/>
              <a:p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Is a rich person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=100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more likely or less likely to reveal their income than a person with close-to-median income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𝑗</m:t>
                        </m:r>
                      </m:sub>
                    </m:sSub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=−0.01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?</a:t>
                </a: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≠</m:t>
                        </m:r>
                        <m:r>
                          <a:rPr lang="en-I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𝜙</m:t>
                        </m:r>
                        <m:r>
                          <a:rPr lang="en-I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 | 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</m:d>
                    <m:r>
                      <a:rPr lang="en-IN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unc>
                      <m:funcPr>
                        <m:ctrlPr>
                          <a:rPr lang="en-I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𝛼</m:t>
                                    </m:r>
                                  </m:e>
                                  <m:sup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𝑋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endParaRPr lang="en-IN" dirty="0">
                  <a:latin typeface="+mj-lt"/>
                </a:endParaRPr>
              </a:p>
              <a:p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Rich person is less likely to reveal their income</a:t>
                </a:r>
              </a:p>
              <a:p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Is a poor person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=−10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more likely or less likely to reveal their income than a person with close-to-median income e.g.,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𝑗</m:t>
                        </m:r>
                      </m:sub>
                    </m:sSub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=0.1</m:t>
                    </m:r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?</a:t>
                </a:r>
              </a:p>
              <a:p>
                <a:r>
                  <a:rPr lang="en-IN" dirty="0">
                    <a:solidFill>
                      <a:srgbClr val="FF0000"/>
                    </a:solidFill>
                    <a:latin typeface="+mj-lt"/>
                  </a:rPr>
                  <a:t>Poor person is less likely to reveal their income</a:t>
                </a:r>
              </a:p>
              <a:p>
                <a:endParaRPr lang="en-IN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938646" cy="5300823"/>
              </a:xfrm>
              <a:blipFill>
                <a:blip r:embed="rId2"/>
                <a:stretch>
                  <a:fillRect l="-562" t="-2759" r="-40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3688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96D0-3E33-FD6F-CFCC-BA1C8D48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Derive an expression for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sz="3200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≠</m:t>
                        </m:r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𝜙</m:t>
                        </m:r>
                      </m:e>
                    </m:d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 the prior probability of a person revealing their income. Give your answer as a function </a:t>
                </a:r>
                <a14:m>
                  <m:oMath xmlns:m="http://schemas.openxmlformats.org/officeDocument/2006/math">
                    <m:r>
                      <a:rPr lang="en-IN" sz="3200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IN" sz="3200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𝛼</m:t>
                        </m:r>
                      </m:e>
                    </m:d>
                  </m:oMath>
                </a14:m>
                <a:r>
                  <a:rPr lang="en-IN" sz="3200" dirty="0">
                    <a:effectLst/>
                    <a:latin typeface="+mj-lt"/>
                    <a:ea typeface="Times New Roman" panose="02020603050405020304" pitchFamily="18" charset="0"/>
                  </a:rPr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IN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≠</m:t>
                        </m:r>
                        <m:r>
                          <a:rPr lang="en-IN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𝜙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p>
                      <m:e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≠</m:t>
                            </m:r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𝜙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,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𝑋</m:t>
                            </m:r>
                          </m:e>
                        </m:d>
                      </m:e>
                    </m:nary>
                    <m:r>
                      <a:rPr lang="en-US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  <m:nary>
                      <m:nary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p>
                      <m:e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≠</m:t>
                            </m:r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𝜙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|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</m:d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⋅</m:t>
                        </m:r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</m:d>
                      </m:e>
                    </m:nary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𝑑𝑥</m:t>
                    </m:r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p>
                      <m:e>
                        <m:func>
                          <m:funcPr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𝛼</m:t>
                                        </m:r>
                                      </m:e>
                                      <m:sup>
                                        <m: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sSup>
                                      <m:sSup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⋅</m:t>
                        </m:r>
                        <m:f>
                          <m:f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𝜋</m:t>
                                </m:r>
                              </m:e>
                            </m:rad>
                          </m:den>
                        </m:f>
                        <m:func>
                          <m:funcPr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𝑑𝑥</m:t>
                        </m:r>
                      </m:e>
                    </m:nary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𝜋</m:t>
                            </m:r>
                          </m:e>
                        </m:rad>
                      </m:den>
                    </m:f>
                    <m:nary>
                      <m:nary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b>
                      <m:sup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∞</m:t>
                        </m:r>
                      </m:sup>
                      <m:e>
                        <m:func>
                          <m:funcPr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(1+</m:t>
                                    </m:r>
                                    <m:sSup>
                                      <m:sSupPr>
                                        <m:ctrlP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𝛼</m:t>
                                        </m:r>
                                      </m:e>
                                      <m:sup>
                                        <m: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n-US" b="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)</m:t>
                                    </m:r>
                                    <m:sSup>
                                      <m:sSup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0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den>
                                </m:f>
                              </m:e>
                            </m:d>
                          </m:e>
                        </m:func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𝑑𝑥</m:t>
                        </m:r>
                      </m:e>
                    </m:nary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1+</m:t>
                            </m:r>
                            <m:sSup>
                              <m:sSup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𝛼</m:t>
                                </m:r>
                              </m:e>
                              <m:sup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endParaRPr lang="en-IN" dirty="0">
                  <a:solidFill>
                    <a:srgbClr val="FF0000"/>
                  </a:solidFill>
                </a:endParaRPr>
              </a:p>
              <a:p>
                <a:r>
                  <a:rPr lang="en-US" b="0" dirty="0">
                    <a:solidFill>
                      <a:srgbClr val="FF0000"/>
                    </a:solidFill>
                  </a:rPr>
                  <a:t>Hint: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∞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unc>
                          <m:funcPr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num>
                                  <m:den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  <m:sSup>
                                      <m:sSupPr>
                                        <m:ctrlP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𝜎</m:t>
                                        </m:r>
                                      </m:e>
                                      <m:sup>
                                        <m:r>
                                          <a:rPr lang="en-US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den>
                                </m:f>
                              </m:e>
                            </m:d>
                          </m:e>
                        </m:func>
                      </m:e>
                    </m:nary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ad>
                      <m:radPr>
                        <m:degHide m:val="on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</m:rad>
                  </m:oMath>
                </a14:m>
                <a:endParaRPr lang="en-IN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661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96D0-3E33-FD6F-CFCC-BA1C8D48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just"/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Melbo has samples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,…,</m:t>
                    </m:r>
                    <m:sSub>
                      <m:sSub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from a Gaussian with mean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𝜇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</a:t>
                </a:r>
                <a:r>
                  <a:rPr lang="en-IN" dirty="0">
                    <a:latin typeface="+mj-lt"/>
                    <a:ea typeface="Times New Roman" panose="02020603050405020304" pitchFamily="18" charset="0"/>
                  </a:rPr>
                  <a:t>and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std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𝜎</m:t>
                    </m:r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2</m:t>
                            </m:r>
                            <m: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𝜋</m:t>
                            </m:r>
                          </m:e>
                        </m:rad>
                      </m:den>
                    </m:f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with density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;</m:t>
                        </m:r>
                        <m: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𝜇</m:t>
                        </m:r>
                      </m:e>
                    </m:d>
                    <m:r>
                      <a:rPr lang="en-IN" i="1"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func>
                      <m:funcPr>
                        <m:ctrlPr>
                          <a:rPr lang="en-IN" i="1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IN">
                            <a:effectLst/>
                            <a:latin typeface="+mj-lt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exp</m:t>
                        </m:r>
                      </m:fName>
                      <m:e>
                        <m:d>
                          <m:dPr>
                            <m:ctrlP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en-IN" i="1">
                                <a:effectLst/>
                                <a:latin typeface="+mj-lt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IN" i="1"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IN" i="1"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𝜋</m:t>
                                </m:r>
                                <m:d>
                                  <m:dPr>
                                    <m:ctrlPr>
                                      <a:rPr lang="en-IN" i="1"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IN" i="1"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𝑋</m:t>
                                    </m:r>
                                    <m:r>
                                      <a:rPr lang="en-IN" i="1"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−</m:t>
                                    </m:r>
                                    <m:r>
                                      <a:rPr lang="en-IN" i="1">
                                        <a:effectLst/>
                                        <a:latin typeface="+mj-lt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𝜇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IN" i="1">
                                    <a:effectLst/>
                                    <a:latin typeface="+mj-lt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</m:func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. Some samples were corrupted by </a:t>
                </a:r>
                <a:r>
                  <a:rPr lang="en-IN" dirty="0" err="1">
                    <a:effectLst/>
                    <a:latin typeface="+mj-lt"/>
                    <a:ea typeface="Times New Roman" panose="02020603050405020304" pitchFamily="18" charset="0"/>
                  </a:rPr>
                  <a:t>Melbo’s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enemy </a:t>
                </a:r>
                <a:r>
                  <a:rPr lang="en-IN" dirty="0" err="1">
                    <a:effectLst/>
                    <a:latin typeface="+mj-lt"/>
                    <a:ea typeface="Times New Roman" panose="02020603050405020304" pitchFamily="18" charset="0"/>
                  </a:rPr>
                  <a:t>Oblem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. It is not known which samples did </a:t>
                </a:r>
                <a:r>
                  <a:rPr lang="en-IN" dirty="0" err="1">
                    <a:effectLst/>
                    <a:latin typeface="+mj-lt"/>
                    <a:ea typeface="Times New Roman" panose="02020603050405020304" pitchFamily="18" charset="0"/>
                  </a:rPr>
                  <a:t>Oblem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corrupt. </a:t>
                </a:r>
                <a:r>
                  <a:rPr lang="en-IN" dirty="0">
                    <a:latin typeface="+mj-lt"/>
                    <a:ea typeface="Times New Roman" panose="02020603050405020304" pitchFamily="18" charset="0"/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=1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𝑋</m:t>
                        </m:r>
                      </m:e>
                      <m: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is bad else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𝑍</m:t>
                        </m:r>
                      </m:e>
                      <m: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=0</m:t>
                    </m:r>
                  </m:oMath>
                </a14:m>
                <a:r>
                  <a:rPr lang="en-IN" dirty="0">
                    <a:latin typeface="+mj-lt"/>
                    <a:ea typeface="Times New Roman" panose="02020603050405020304" pitchFamily="18" charset="0"/>
                  </a:rPr>
                  <a:t>. 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For any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𝜇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∈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ℝ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=1 | </m:t>
                        </m:r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𝜇</m:t>
                        </m:r>
                      </m:e>
                    </m:d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=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𝜂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 | </m:t>
                        </m:r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𝜇</m:t>
                        </m:r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=1</m:t>
                        </m:r>
                      </m:e>
                    </m:d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=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𝜖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 | </m:t>
                        </m:r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𝜇</m:t>
                        </m:r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=0</m:t>
                        </m:r>
                      </m:e>
                    </m:d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=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IN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;</m:t>
                        </m:r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𝜇</m:t>
                        </m:r>
                      </m:e>
                    </m:d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. Thus, we suspect that </a:t>
                </a:r>
                <a:r>
                  <a:rPr lang="en-IN" dirty="0" err="1">
                    <a:effectLst/>
                    <a:latin typeface="+mj-lt"/>
                    <a:ea typeface="Times New Roman" panose="02020603050405020304" pitchFamily="18" charset="0"/>
                  </a:rPr>
                  <a:t>Oblem</a:t>
                </a:r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corrupted around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𝜂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fraction of the samples and we assume that a corrupted sample can take any value with probability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𝜖</m:t>
                    </m:r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. Assume </a:t>
                </a:r>
                <a14:m>
                  <m:oMath xmlns:m="http://schemas.openxmlformats.org/officeDocument/2006/math"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𝜖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,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𝜂</m:t>
                    </m:r>
                    <m:r>
                      <a:rPr lang="en-IN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&lt;</m:t>
                    </m:r>
                    <m:f>
                      <m:fPr>
                        <m:ctrlP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IN" dirty="0">
                    <a:effectLst/>
                    <a:latin typeface="+mj-lt"/>
                    <a:ea typeface="Times New Roman" panose="02020603050405020304" pitchFamily="18" charset="0"/>
                  </a:rPr>
                  <a:t> and are both known.</a:t>
                </a:r>
              </a:p>
              <a:p>
                <a:pPr algn="just"/>
                <a:r>
                  <a:rPr lang="en-IN" dirty="0">
                    <a:latin typeface="+mj-lt"/>
                  </a:rPr>
                  <a:t>Find a rule to identify bad samples i.e. samples where we have </a:t>
                </a:r>
                <a14:m>
                  <m:oMath xmlns:m="http://schemas.openxmlformats.org/officeDocument/2006/math">
                    <m:r>
                      <a:rPr lang="en-IN" sz="32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=1 | </m:t>
                        </m:r>
                        <m:sSub>
                          <m:sSubPr>
                            <m:ctrlP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,</m:t>
                        </m:r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𝜇</m:t>
                        </m:r>
                      </m:e>
                    </m:d>
                    <m:r>
                      <a:rPr lang="en-IN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&gt;</m:t>
                    </m:r>
                    <m:r>
                      <a:rPr lang="en-IN" sz="3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=0 | </m:t>
                        </m:r>
                        <m:sSub>
                          <m:sSubPr>
                            <m:ctrlP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IN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,</m:t>
                        </m:r>
                        <m:r>
                          <a:rPr lang="en-IN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𝜇</m:t>
                        </m:r>
                      </m:e>
                    </m:d>
                  </m:oMath>
                </a14:m>
                <a:endParaRPr lang="en-IN" dirty="0">
                  <a:latin typeface="+mj-lt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 r="-131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423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96D0-3E33-FD6F-CFCC-BA1C8D48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3354" y="1111624"/>
                <a:ext cx="11938646" cy="5300823"/>
              </a:xfrm>
            </p:spPr>
            <p:txBody>
              <a:bodyPr/>
              <a:lstStyle/>
              <a:p>
                <a:r>
                  <a:rPr lang="en-US" dirty="0">
                    <a:solidFill>
                      <a:srgbClr val="FF0000"/>
                    </a:solidFill>
                  </a:rPr>
                  <a:t>Bayes Rule: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</m:t>
                        </m:r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⋅</m:t>
                    </m:r>
                    <m:r>
                      <a:rPr lang="en-US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</m:d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ℙ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n-IN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ℙ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|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⋅</m:t>
                          </m:r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|</m:t>
                              </m:r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IN" sz="32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=1 | </m:t>
                        </m:r>
                        <m:sSub>
                          <m:sSubPr>
                            <m:ctrlP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,</m:t>
                        </m:r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𝜇</m:t>
                        </m:r>
                      </m:e>
                    </m:d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</m:ctrlPr>
                      </m:fPr>
                      <m:num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 | </m:t>
                            </m:r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=1</m:t>
                            </m:r>
                          </m:e>
                        </m:d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⋅</m:t>
                        </m:r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=1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|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</m:e>
                        </m:d>
                      </m:num>
                      <m:den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|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cs typeface="Mangal" panose="02040503050203030202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  <m:t>𝜖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  <m:t>⋅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  <m:t>𝜂</m:t>
                        </m:r>
                      </m:num>
                      <m:den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|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IN" sz="320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=</m:t>
                        </m:r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0</m:t>
                        </m:r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 | </m:t>
                        </m:r>
                        <m:sSub>
                          <m:sSubPr>
                            <m:ctrlP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IN" sz="3200" i="1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,</m:t>
                        </m:r>
                        <m:r>
                          <a:rPr lang="en-IN" sz="3200" i="1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𝜇</m:t>
                        </m:r>
                      </m:e>
                    </m:d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Mangal" panose="02040503050203030202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</m:ctrlPr>
                      </m:fPr>
                      <m:num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 | </m:t>
                            </m:r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0</m:t>
                            </m:r>
                          </m:e>
                        </m:d>
                        <m:r>
                          <a:rPr lang="en-US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⋅</m:t>
                        </m:r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=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0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|</m:t>
                            </m:r>
                            <m:r>
                              <a:rPr lang="en-US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</m:e>
                        </m:d>
                      </m:num>
                      <m:den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|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  <m:r>
                      <a:rPr lang="en-US" sz="3200" b="0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cs typeface="Mangal" panose="02040503050203030202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IN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IN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Calibri" panose="020F0502020204030204" pitchFamily="34" charset="0"/>
                              </a:rPr>
                              <m:t>exp</m:t>
                            </m:r>
                          </m:fName>
                          <m:e>
                            <m:d>
                              <m:d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Calibri" panose="020F0502020204030204" pitchFamily="34" charset="0"/>
                                  </a:rPr>
                                  <m:t>−</m:t>
                                </m:r>
                                <m:sSup>
                                  <m:sSupPr>
                                    <m:ctrlP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𝜋</m:t>
                                    </m:r>
                                    <m:d>
                                      <m:dPr>
                                        <m:ctrlP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sSub>
                                          <m:sSubPr>
                                            <m:ctrlPr>
                                              <a:rPr lang="en-US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IN" i="1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Calibri" panose="020F0502020204030204" pitchFamily="34" charset="0"/>
                                              </a:rPr>
                                              <m:t>𝑋</m:t>
                                            </m:r>
                                          </m:e>
                                          <m:sub>
                                            <m:r>
                                              <a:rPr lang="en-US" b="0" i="1" smtClean="0">
                                                <a:solidFill>
                                                  <a:srgbClr val="FF0000"/>
                                                </a:solidFill>
                                                <a:latin typeface="Cambria Math" panose="02040503050406030204" pitchFamily="18" charset="0"/>
                                                <a:ea typeface="Times New Roman" panose="02020603050405020304" pitchFamily="18" charset="0"/>
                                                <a:cs typeface="Calibri" panose="020F050202020403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−</m:t>
                                        </m:r>
                                        <m:r>
                                          <a:rPr lang="en-IN" i="1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ea typeface="Times New Roman" panose="02020603050405020304" pitchFamily="18" charset="0"/>
                                            <a:cs typeface="Calibri" panose="020F0502020204030204" pitchFamily="34" charset="0"/>
                                          </a:rPr>
                                          <m:t>𝜇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IN" i="1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Calibri" panose="020F0502020204030204" pitchFamily="34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d>
                          </m:e>
                        </m:func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Mangal" panose="02040503050203030202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Mangal" panose="02040503050203030202" pitchFamily="18" charset="0"/>
                              </a:rPr>
                            </m:ctrlPr>
                          </m:dPr>
                          <m:e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Mangal" panose="02040503050203030202" pitchFamily="18" charset="0"/>
                              </a:rPr>
                              <m:t>1−</m:t>
                            </m:r>
                            <m:r>
                              <a:rPr lang="en-US" sz="3200" b="0" i="1" smtClean="0">
                                <a:solidFill>
                                  <a:srgbClr val="FF0000"/>
                                </a:solidFill>
                                <a:effectLst/>
                                <a:latin typeface="Cambria Math" panose="02040503050406030204" pitchFamily="18" charset="0"/>
                                <a:cs typeface="Mangal" panose="02040503050203030202" pitchFamily="18" charset="0"/>
                              </a:rPr>
                              <m:t>𝜂</m:t>
                            </m:r>
                          </m:e>
                        </m:d>
                      </m:num>
                      <m:den>
                        <m:r>
                          <a:rPr lang="en-IN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Mangal" panose="02040503050203030202" pitchFamily="18" charset="0"/>
                          </a:rPr>
                          <m:t>ℙ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IN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IN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Mangal" panose="02040503050203030202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|</m:t>
                            </m:r>
                            <m:r>
                              <a:rPr lang="en-US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Mangal" panose="02040503050203030202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</m:oMath>
                </a14:m>
                <a:endParaRPr lang="en-IN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3354" y="1111624"/>
                <a:ext cx="11938646" cy="5300823"/>
              </a:xfrm>
              <a:blipFill>
                <a:blip r:embed="rId2"/>
                <a:stretch>
                  <a:fillRect l="-562" t="-275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5066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96D0-3E33-FD6F-CFCC-BA1C8D48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Questions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en-US" dirty="0"/>
                  <a:t>We data points with features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/>
                  <a:t> in a binary </a:t>
                </a:r>
                <a:r>
                  <a:rPr lang="en-US" dirty="0" err="1"/>
                  <a:t>classfn</a:t>
                </a:r>
                <a:r>
                  <a:rPr lang="en-US" dirty="0"/>
                  <a:t> problem. If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IN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| 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=−1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𝒩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,1</m:t>
                        </m:r>
                      </m:e>
                    </m:d>
                  </m:oMath>
                </a14:m>
                <a:r>
                  <a:rPr lang="en-IN" dirty="0"/>
                  <a:t>. Assume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b>
                    </m:sSub>
                  </m:oMath>
                </a14:m>
                <a:r>
                  <a:rPr lang="en-IN" dirty="0"/>
                  <a:t>. We assign labels to points by thresholding features at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IN" dirty="0"/>
                  <a:t> i.e.,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IN" dirty="0"/>
                  <a:t>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IN" dirty="0"/>
                  <a:t> else we predict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IN" dirty="0"/>
                  <a:t>. Find an expression for </a:t>
                </a:r>
                <a14:m>
                  <m:oMath xmlns:m="http://schemas.openxmlformats.org/officeDocument/2006/math">
                    <m:r>
                      <a:rPr lang="en-IN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ℙ</m:t>
                    </m:r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 | 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e>
                    </m:d>
                  </m:oMath>
                </a14:m>
                <a:r>
                  <a:rPr lang="en-IN" dirty="0"/>
                  <a:t>.</a:t>
                </a: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D94E9E0-BF7B-A03A-F785-8B8C532EEC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78" t="-2759" r="-131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4353919"/>
      </p:ext>
    </p:extLst>
  </p:cSld>
  <p:clrMapOvr>
    <a:masterClrMapping/>
  </p:clrMapOvr>
</p:sld>
</file>

<file path=ppt/theme/theme1.xml><?xml version="1.0" encoding="utf-8"?>
<a:theme xmlns:a="http://schemas.openxmlformats.org/drawingml/2006/main" name="MLC-gold">
  <a:themeElements>
    <a:clrScheme name="Custom 2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60B1F2"/>
      </a:hlink>
      <a:folHlink>
        <a:srgbClr val="F03B5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LC-gold" id="{3AB2F8B1-B86A-4BEA-B0DB-656936C5C4DA}" vid="{871C664F-1D71-4293-A939-B5D347A42F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MLC-gold</Template>
  <TotalTime>326</TotalTime>
  <Words>747</Words>
  <Application>Microsoft Office PowerPoint</Application>
  <PresentationFormat>Widescreen</PresentationFormat>
  <Paragraphs>47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Wingdings</vt:lpstr>
      <vt:lpstr>MLC-gold</vt:lpstr>
      <vt:lpstr>Practice Session</vt:lpstr>
      <vt:lpstr>Quiz 2</vt:lpstr>
      <vt:lpstr>Practice Questions</vt:lpstr>
      <vt:lpstr>Practice Questions</vt:lpstr>
      <vt:lpstr>Practice Questions</vt:lpstr>
      <vt:lpstr>Practice Questions</vt:lpstr>
      <vt:lpstr>Practice Questions</vt:lpstr>
      <vt:lpstr>Practice Questions</vt:lpstr>
      <vt:lpstr>Practice Questions</vt:lpstr>
    </vt:vector>
  </TitlesOfParts>
  <Company>Indian Institute of Technology Kanpur, Kanpur, U.P.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Session</dc:title>
  <dc:creator>Purushottam Kar</dc:creator>
  <cp:lastModifiedBy>Purushottam Kar</cp:lastModifiedBy>
  <cp:revision>132</cp:revision>
  <dcterms:created xsi:type="dcterms:W3CDTF">2023-02-24T17:22:53Z</dcterms:created>
  <dcterms:modified xsi:type="dcterms:W3CDTF">2023-03-28T18:13:25Z</dcterms:modified>
</cp:coreProperties>
</file>