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43" r:id="rId3"/>
    <p:sldId id="345" r:id="rId4"/>
    <p:sldId id="344" r:id="rId5"/>
    <p:sldId id="353" r:id="rId6"/>
    <p:sldId id="354" r:id="rId7"/>
    <p:sldId id="346" r:id="rId8"/>
    <p:sldId id="349" r:id="rId9"/>
    <p:sldId id="350" r:id="rId10"/>
    <p:sldId id="355" r:id="rId11"/>
    <p:sldId id="351" r:id="rId12"/>
    <p:sldId id="356" r:id="rId13"/>
    <p:sldId id="357" r:id="rId14"/>
    <p:sldId id="368" r:id="rId15"/>
    <p:sldId id="360" r:id="rId16"/>
    <p:sldId id="362" r:id="rId17"/>
    <p:sldId id="369" r:id="rId18"/>
    <p:sldId id="370" r:id="rId19"/>
    <p:sldId id="361" r:id="rId20"/>
    <p:sldId id="3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21-08-2023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21-08-2023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52.pn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11.png"/><Relationship Id="rId5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11.png"/><Relationship Id="rId5" Type="http://schemas.openxmlformats.org/officeDocument/2006/relationships/image" Target="../media/image511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0.png"/><Relationship Id="rId5" Type="http://schemas.openxmlformats.org/officeDocument/2006/relationships/image" Target="../media/image101.png"/><Relationship Id="rId9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1.png"/><Relationship Id="rId7" Type="http://schemas.openxmlformats.org/officeDocument/2006/relationships/image" Target="../media/image160.png"/><Relationship Id="rId12" Type="http://schemas.openxmlformats.org/officeDocument/2006/relationships/image" Target="../media/image213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17.xml"/><Relationship Id="rId6" Type="http://schemas.openxmlformats.org/officeDocument/2006/relationships/image" Target="../media/image150.png"/><Relationship Id="rId11" Type="http://schemas.openxmlformats.org/officeDocument/2006/relationships/image" Target="../media/image201.png"/><Relationship Id="rId5" Type="http://schemas.openxmlformats.org/officeDocument/2006/relationships/image" Target="../media/image140.png"/><Relationship Id="rId15" Type="http://schemas.openxmlformats.org/officeDocument/2006/relationships/image" Target="../media/image241.png"/><Relationship Id="rId10" Type="http://schemas.openxmlformats.org/officeDocument/2006/relationships/image" Target="../media/image190.png"/><Relationship Id="rId19" Type="http://schemas.openxmlformats.org/officeDocument/2006/relationships/image" Target="../media/image281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7" Type="http://schemas.openxmlformats.org/officeDocument/2006/relationships/image" Target="../media/image3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01.png"/><Relationship Id="rId5" Type="http://schemas.openxmlformats.org/officeDocument/2006/relationships/image" Target="../media/image2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10.png"/><Relationship Id="rId5" Type="http://schemas.openxmlformats.org/officeDocument/2006/relationships/image" Target="../media/image610.png"/><Relationship Id="rId4" Type="http://schemas.openxmlformats.org/officeDocument/2006/relationships/image" Target="../media/image2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12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3.png"/><Relationship Id="rId11" Type="http://schemas.openxmlformats.org/officeDocument/2006/relationships/image" Target="../media/image17.png"/><Relationship Id="rId5" Type="http://schemas.openxmlformats.org/officeDocument/2006/relationships/image" Target="../media/image113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0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40.png"/><Relationship Id="rId4" Type="http://schemas.openxmlformats.org/officeDocument/2006/relationships/image" Target="../media/image3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70.png"/><Relationship Id="rId5" Type="http://schemas.openxmlformats.org/officeDocument/2006/relationships/image" Target="../media/image2.png"/><Relationship Id="rId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56" y="2843867"/>
            <a:ext cx="10877550" cy="897741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Optimization Techniques for ML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 function being optimized can be either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convex</a:t>
            </a:r>
            <a:r>
              <a:rPr lang="en-IN" dirty="0">
                <a:latin typeface="Abadi Extra Light" panose="020B0204020104020204" pitchFamily="34" charset="0"/>
              </a:rPr>
              <a:t> or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non-convex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Here are a couple of examples of convex functions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Here are a couple of examples of non-convex functions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Convex and Non-Convex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3429344-A662-482C-BAD4-FB133CF6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57" y="2205491"/>
            <a:ext cx="5046866" cy="1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43667-C3BE-47FA-91FA-4B506636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519" y="2764865"/>
            <a:ext cx="1004822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EB0D540-6172-4E3B-9428-5A313D7630B6}"/>
              </a:ext>
            </a:extLst>
          </p:cNvPr>
          <p:cNvSpPr/>
          <p:nvPr/>
        </p:nvSpPr>
        <p:spPr>
          <a:xfrm>
            <a:off x="7835471" y="2205491"/>
            <a:ext cx="3137152" cy="559374"/>
          </a:xfrm>
          <a:prstGeom prst="wedgeRectCallout">
            <a:avLst>
              <a:gd name="adj1" fmla="val 49715"/>
              <a:gd name="adj2" fmla="val 11134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functions are bowl-shaped. They have a unique optima (minima)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8A2554-7036-46B1-9BA4-52ACA03262CE}"/>
              </a:ext>
            </a:extLst>
          </p:cNvPr>
          <p:cNvSpPr/>
          <p:nvPr/>
        </p:nvSpPr>
        <p:spPr>
          <a:xfrm>
            <a:off x="7241023" y="3109417"/>
            <a:ext cx="3242120" cy="710108"/>
          </a:xfrm>
          <a:prstGeom prst="wedgeRectCallout">
            <a:avLst>
              <a:gd name="adj1" fmla="val 68513"/>
              <a:gd name="adj2" fmla="val -14157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Negative of a convex function is called a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concave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function, which also has a unique optima (maxima)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DD0DB2D-75D0-4BD5-80E2-54638E16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51" y="4797364"/>
            <a:ext cx="5666520" cy="18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5D088B-278B-4E9A-9A42-3B573C551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040" y="5443408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412F27B-D0F8-4C3C-BAF2-6F7A6DEC401E}"/>
              </a:ext>
            </a:extLst>
          </p:cNvPr>
          <p:cNvSpPr/>
          <p:nvPr/>
        </p:nvSpPr>
        <p:spPr>
          <a:xfrm>
            <a:off x="8477251" y="4338581"/>
            <a:ext cx="2723516" cy="965223"/>
          </a:xfrm>
          <a:prstGeom prst="wedgeRectCallout">
            <a:avLst>
              <a:gd name="adj1" fmla="val 49715"/>
              <a:gd name="adj2" fmla="val 11134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Non-convex functions have multiple minima. Usually harder to optimize as compared to convex functions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029F3C6-9FCA-46D2-9FD8-5EBF6A4956CE}"/>
              </a:ext>
            </a:extLst>
          </p:cNvPr>
          <p:cNvSpPr/>
          <p:nvPr/>
        </p:nvSpPr>
        <p:spPr>
          <a:xfrm>
            <a:off x="8017354" y="5557243"/>
            <a:ext cx="2338683" cy="710108"/>
          </a:xfrm>
          <a:prstGeom prst="wedgeRectCallout">
            <a:avLst>
              <a:gd name="adj1" fmla="val 81483"/>
              <a:gd name="adj2" fmla="val -2746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Loss functions of most deep learning models are non-convex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45"/>
    </mc:Choice>
    <mc:Fallback xmlns="">
      <p:transition spd="slow" advTm="13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Convex Sets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set S of points is a convex set, if for any two points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0 ≤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≤ 1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Above means that all points on the line-segment between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lie within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domain of a convex function needs to be a convex set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974" b="-2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8C07B-19A2-482A-A0BB-CEFC2B421B64}"/>
                  </a:ext>
                </a:extLst>
              </p:cNvPr>
              <p:cNvSpPr txBox="1"/>
              <p:nvPr/>
            </p:nvSpPr>
            <p:spPr>
              <a:xfrm>
                <a:off x="4144531" y="1984831"/>
                <a:ext cx="35499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8C07B-19A2-482A-A0BB-CEFC2B42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31" y="1984831"/>
                <a:ext cx="354994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D32B9264-CC2F-4DF4-8769-722907C2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31" y="3856839"/>
            <a:ext cx="3549946" cy="16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90D39AD-92BB-4900-B56A-6801CABFDCE2}"/>
                  </a:ext>
                </a:extLst>
              </p:cNvPr>
              <p:cNvSpPr/>
              <p:nvPr/>
            </p:nvSpPr>
            <p:spPr>
              <a:xfrm>
                <a:off x="1190960" y="1920587"/>
                <a:ext cx="2544615" cy="559374"/>
              </a:xfrm>
              <a:prstGeom prst="wedgeRectCallout">
                <a:avLst>
                  <a:gd name="adj1" fmla="val 62283"/>
                  <a:gd name="adj2" fmla="val 18359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called a “convex combination” of two points</a:t>
                </a:r>
                <a:endParaRPr lang="en-GB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90D39AD-92BB-4900-B56A-6801CABFD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60" y="1920587"/>
                <a:ext cx="2544615" cy="559374"/>
              </a:xfrm>
              <a:prstGeom prst="wedgeRectCallout">
                <a:avLst>
                  <a:gd name="adj1" fmla="val 62283"/>
                  <a:gd name="adj2" fmla="val 18359"/>
                </a:avLst>
              </a:prstGeom>
              <a:blipFill>
                <a:blip r:embed="rId6"/>
                <a:stretch>
                  <a:fillRect l="-837" t="-4211" b="-126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004954A-9750-483E-A40A-0CEA18461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040" y="171607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85CE85A-2739-469F-8157-B6D785849041}"/>
                  </a:ext>
                </a:extLst>
              </p:cNvPr>
              <p:cNvSpPr/>
              <p:nvPr/>
            </p:nvSpPr>
            <p:spPr>
              <a:xfrm>
                <a:off x="8007317" y="1834599"/>
                <a:ext cx="2871832" cy="846697"/>
              </a:xfrm>
              <a:prstGeom prst="wedgeRectCallout">
                <a:avLst>
                  <a:gd name="adj1" fmla="val 64036"/>
                  <a:gd name="adj2" fmla="val -2448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define convex combination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85CE85A-2739-469F-8157-B6D785849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317" y="1834599"/>
                <a:ext cx="2871832" cy="846697"/>
              </a:xfrm>
              <a:prstGeom prst="wedgeRectCallout">
                <a:avLst>
                  <a:gd name="adj1" fmla="val 64036"/>
                  <a:gd name="adj2" fmla="val -2448"/>
                </a:avLst>
              </a:prstGeom>
              <a:blipFill>
                <a:blip r:embed="rId8"/>
                <a:stretch>
                  <a:fillRect l="-917" t="-704" b="-654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26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26"/>
    </mc:Choice>
    <mc:Fallback xmlns="">
      <p:transition spd="slow" advTm="16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Convex Functions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convex if all of its chords lie above the function everywhere</a:t>
                </a: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Formally, (assuming differentiable function), some tests for convexity: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First-order convexity (graph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above all the tangents)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Second derivative a.k.a. Hessian (if exists) must be positive semi-definite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F9FF7F03-9A67-48CB-A85C-94210291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13" y="1746863"/>
            <a:ext cx="4314605" cy="16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8A7CA99-AFEF-4B74-AB70-6F96154C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41" y="4628339"/>
            <a:ext cx="3217484" cy="14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0EB7382C-3594-460F-B02D-7543D49F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09" y="1621143"/>
            <a:ext cx="30670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66E1E-A298-4852-9377-BD3098516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0766" y="4851826"/>
            <a:ext cx="1004822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D62F2EB-B514-499B-AE8E-028ACEDFA4C6}"/>
              </a:ext>
            </a:extLst>
          </p:cNvPr>
          <p:cNvSpPr/>
          <p:nvPr/>
        </p:nvSpPr>
        <p:spPr>
          <a:xfrm>
            <a:off x="10145588" y="4425987"/>
            <a:ext cx="1781167" cy="851677"/>
          </a:xfrm>
          <a:prstGeom prst="wedgeRectCallout">
            <a:avLst>
              <a:gd name="adj1" fmla="val -69235"/>
              <a:gd name="adj2" fmla="val 49570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Exercise: Show that ridge regression objective is convex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2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15"/>
    </mc:Choice>
    <mc:Fallback xmlns="">
      <p:transition spd="slow" advTm="14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Basic Rules for Convex Functions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EF5DAB2-4701-4DF8-A380-D96F4CEE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0" y="1090569"/>
            <a:ext cx="11895652" cy="53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8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8"/>
    </mc:Choice>
    <mc:Fallback xmlns="">
      <p:transition spd="slow" advTm="28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Optimization Problems in ML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general form of an optimization problem in ML will usually be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loss function to be optimized</a:t>
                </a: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b="1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the constraint set that the solution must belong to,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Non-negativity constraint: All entries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non-negative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Sparsity constraint: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sparse vector with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atmost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non-zeros</a:t>
                </a: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no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specified, it is an unconstrained optimization problem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Constrained opt. probs can be converted into unconstrained opt. (will see later)</a:t>
                </a:r>
              </a:p>
              <a:p>
                <a:pPr marL="0" indent="0">
                  <a:buNone/>
                </a:pPr>
                <a:endParaRPr lang="en-GB" sz="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now, assume we have an unconstrained optimization problem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b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774D5-6203-42A0-9B97-E665F0FD7448}"/>
                  </a:ext>
                </a:extLst>
              </p:cNvPr>
              <p:cNvSpPr txBox="1"/>
              <p:nvPr/>
            </p:nvSpPr>
            <p:spPr>
              <a:xfrm>
                <a:off x="3699545" y="1791049"/>
                <a:ext cx="3869201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774D5-6203-42A0-9B97-E665F0FD7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45" y="1791049"/>
                <a:ext cx="3869201" cy="4641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2AEC60-5B52-48C7-9A26-81B9882DA5AC}"/>
                  </a:ext>
                </a:extLst>
              </p:cNvPr>
              <p:cNvSpPr/>
              <p:nvPr/>
            </p:nvSpPr>
            <p:spPr>
              <a:xfrm>
                <a:off x="9296579" y="3514927"/>
                <a:ext cx="2694083" cy="1001514"/>
              </a:xfrm>
              <a:prstGeom prst="wedgeRectCallout">
                <a:avLst>
                  <a:gd name="adj1" fmla="val -52203"/>
                  <a:gd name="adj2" fmla="val 7384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 and ridge regression that we saw were unconstrained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was a real-valued vector)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2AEC60-5B52-48C7-9A26-81B9882DA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79" y="3514927"/>
                <a:ext cx="2694083" cy="1001514"/>
              </a:xfrm>
              <a:prstGeom prst="wedgeRectCallout">
                <a:avLst>
                  <a:gd name="adj1" fmla="val -52203"/>
                  <a:gd name="adj2" fmla="val 73842"/>
                </a:avLst>
              </a:prstGeom>
              <a:blipFill>
                <a:blip r:embed="rId7"/>
                <a:stretch>
                  <a:fillRect t="-4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F946B80-BDD8-4C72-88B7-BD3E9109A654}"/>
              </a:ext>
            </a:extLst>
          </p:cNvPr>
          <p:cNvSpPr/>
          <p:nvPr/>
        </p:nvSpPr>
        <p:spPr>
          <a:xfrm>
            <a:off x="9296579" y="2124003"/>
            <a:ext cx="2488733" cy="1219070"/>
          </a:xfrm>
          <a:prstGeom prst="wedgeRectCallout">
            <a:avLst>
              <a:gd name="adj1" fmla="val -999"/>
              <a:gd name="adj2" fmla="val 6639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However, possible to have linear/ridge regression where solution has some constraints (e.g., non-neg, sparsity, or even both)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617B15-FE70-4300-A8DF-75E85E98F86D}"/>
              </a:ext>
            </a:extLst>
          </p:cNvPr>
          <p:cNvSpPr/>
          <p:nvPr/>
        </p:nvSpPr>
        <p:spPr>
          <a:xfrm>
            <a:off x="205496" y="1593130"/>
            <a:ext cx="3389322" cy="662020"/>
          </a:xfrm>
          <a:prstGeom prst="wedgeRectCallout">
            <a:avLst>
              <a:gd name="adj1" fmla="val -610"/>
              <a:gd name="adj2" fmla="val 7614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 a sum of the training error + </a:t>
            </a:r>
            <a:r>
              <a:rPr lang="en-IN" sz="24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</a:t>
            </a:r>
            <a:endParaRPr lang="en-IN" sz="24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3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0"/>
    </mc:Choice>
    <mc:Fallback xmlns="">
      <p:transition spd="slow" advTm="19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545" y="2567635"/>
            <a:ext cx="6829139" cy="1556309"/>
          </a:xfrm>
        </p:spPr>
        <p:txBody>
          <a:bodyPr>
            <a:noAutofit/>
          </a:bodyPr>
          <a:lstStyle/>
          <a:p>
            <a:pPr algn="ctr"/>
            <a:r>
              <a:rPr lang="en-IN" sz="5400" dirty="0">
                <a:solidFill>
                  <a:schemeClr val="accent2">
                    <a:lumMod val="75000"/>
                  </a:schemeClr>
                </a:solidFill>
              </a:rPr>
              <a:t>Methods for Solving Optimization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2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"/>
    </mc:Choice>
    <mc:Fallback xmlns="">
      <p:transition spd="slow" advTm="604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Method 1: Using First-Order Optimality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simple. Already used this approach for linear and ridge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 order optimality: The gradient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equal to zero at the optima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Sometimes, setting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and solving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gives a closed form solution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closed form solution is not available, the gradient vector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still be used in iterative optimization algos, like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gradient descent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/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800" b="1" dirty="0"/>
                  <a:t> = 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blipFill>
                <a:blip r:embed="rId6"/>
                <a:stretch>
                  <a:fillRect t="-23944" r="-6783" b="-50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8F6AAE1-2CB7-45C3-8641-8C2C438B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02" y="1723867"/>
            <a:ext cx="5014238" cy="18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F1059-A9E7-4CBE-8156-BECAD85DB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5310" y="168733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/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approach works only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very simple problems where the objective is convex and there are no constraints on the values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take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blipFill>
                <a:blip r:embed="rId9"/>
                <a:stretch>
                  <a:fillRect l="-755" r="-2075" b="-82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DE3D856-FEE8-4FB3-B939-0887DFC3CFE8}"/>
              </a:ext>
            </a:extLst>
          </p:cNvPr>
          <p:cNvSpPr/>
          <p:nvPr/>
        </p:nvSpPr>
        <p:spPr>
          <a:xfrm>
            <a:off x="7466202" y="1655856"/>
            <a:ext cx="3511159" cy="718228"/>
          </a:xfrm>
          <a:prstGeom prst="wedgeRectCallout">
            <a:avLst>
              <a:gd name="adj1" fmla="val 64142"/>
              <a:gd name="adj2" fmla="val 1261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“first order” since only gradient is used and gradient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provides the first order info about the function being optimized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8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48"/>
    </mc:Choice>
    <mc:Fallback xmlns="">
      <p:transition spd="slow" advTm="15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9F811E-FA6F-4B9B-9DB5-AD08871CC0FB}"/>
              </a:ext>
            </a:extLst>
          </p:cNvPr>
          <p:cNvSpPr/>
          <p:nvPr/>
        </p:nvSpPr>
        <p:spPr>
          <a:xfrm>
            <a:off x="134308" y="3110542"/>
            <a:ext cx="9553444" cy="354317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Method 2: Iterative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Optimiz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. via Gradient Descent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/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For iteration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=0,1,2,…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(or until convergence)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Calculate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using the current iterates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Set the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Move in the </a:t>
                </a:r>
                <a:r>
                  <a:rPr lang="en-IN" sz="28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opposite</a:t>
                </a:r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direction of gradient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blipFill>
                <a:blip r:embed="rId5"/>
                <a:stretch>
                  <a:fillRect l="-1115" t="-10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FD0FB6-545B-4361-951B-9C3E5285FE0A}"/>
              </a:ext>
            </a:extLst>
          </p:cNvPr>
          <p:cNvSpPr txBox="1"/>
          <p:nvPr/>
        </p:nvSpPr>
        <p:spPr>
          <a:xfrm>
            <a:off x="2960633" y="2445660"/>
            <a:ext cx="343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/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956E955-94FC-414D-8E05-8ADB19D8F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612" y="875232"/>
            <a:ext cx="1004822" cy="965223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27F033F-433F-4F4D-BE1B-80F1265E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5" y="825382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1B461682-2246-4FF9-8239-1913F8761C02}"/>
              </a:ext>
            </a:extLst>
          </p:cNvPr>
          <p:cNvSpPr/>
          <p:nvPr/>
        </p:nvSpPr>
        <p:spPr>
          <a:xfrm>
            <a:off x="1664264" y="925295"/>
            <a:ext cx="2489272" cy="857339"/>
          </a:xfrm>
          <a:prstGeom prst="wedgeRectCallout">
            <a:avLst>
              <a:gd name="adj1" fmla="val -78037"/>
              <a:gd name="adj2" fmla="val 246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Can I used this approach to solve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maximization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 problems?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F93E2DA-BE44-4322-A0CF-6082F1991C6F}"/>
              </a:ext>
            </a:extLst>
          </p:cNvPr>
          <p:cNvSpPr/>
          <p:nvPr/>
        </p:nvSpPr>
        <p:spPr>
          <a:xfrm>
            <a:off x="7644778" y="844538"/>
            <a:ext cx="3310727" cy="857339"/>
          </a:xfrm>
          <a:prstGeom prst="wedgeRectCallout">
            <a:avLst>
              <a:gd name="adj1" fmla="val 66528"/>
              <a:gd name="adj2" fmla="val 107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Iterative sinc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 it requires several steps/iterations to find the optimal solution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E14E94A-384C-46A9-9468-15FFCA3FD4AC}"/>
              </a:ext>
            </a:extLst>
          </p:cNvPr>
          <p:cNvSpPr/>
          <p:nvPr/>
        </p:nvSpPr>
        <p:spPr>
          <a:xfrm>
            <a:off x="7559228" y="1791394"/>
            <a:ext cx="2489272" cy="923291"/>
          </a:xfrm>
          <a:prstGeom prst="wedgeRectCallout">
            <a:avLst>
              <a:gd name="adj1" fmla="val 39147"/>
              <a:gd name="adj2" fmla="val -622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convex functions, GD will converge to the global minima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04D4AF2-39FC-435B-9190-1D6728ABF834}"/>
              </a:ext>
            </a:extLst>
          </p:cNvPr>
          <p:cNvSpPr/>
          <p:nvPr/>
        </p:nvSpPr>
        <p:spPr>
          <a:xfrm>
            <a:off x="10100330" y="1931538"/>
            <a:ext cx="2036469" cy="955376"/>
          </a:xfrm>
          <a:prstGeom prst="wedgeRectCallout">
            <a:avLst>
              <a:gd name="adj1" fmla="val 16541"/>
              <a:gd name="adj2" fmla="val -978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needed for non-convex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/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max. problems we can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 gradient </a:t>
                </a:r>
                <a:r>
                  <a:rPr lang="en-IN" sz="20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ascent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blipFill>
                <a:blip r:embed="rId9"/>
                <a:stretch>
                  <a:fillRect l="-1748" t="-4938" b="-61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9C018A7-1832-417B-97F6-5479CE08FAAB}"/>
              </a:ext>
            </a:extLst>
          </p:cNvPr>
          <p:cNvSpPr/>
          <p:nvPr/>
        </p:nvSpPr>
        <p:spPr>
          <a:xfrm>
            <a:off x="9766745" y="2977997"/>
            <a:ext cx="2366633" cy="1889549"/>
          </a:xfrm>
          <a:prstGeom prst="wedgeRectCallout">
            <a:avLst>
              <a:gd name="adj1" fmla="val 37961"/>
              <a:gd name="adj2" fmla="val -5694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learning rate very imp. Should be set carefully (fixed or chosen adaptively). Will discuss some strategies later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5314CBF7-2422-4D7A-94FF-9BDB42E6CACE}"/>
              </a:ext>
            </a:extLst>
          </p:cNvPr>
          <p:cNvSpPr/>
          <p:nvPr/>
        </p:nvSpPr>
        <p:spPr>
          <a:xfrm>
            <a:off x="4561661" y="1913991"/>
            <a:ext cx="2843866" cy="646330"/>
          </a:xfrm>
          <a:prstGeom prst="wedgeRectCallout">
            <a:avLst>
              <a:gd name="adj1" fmla="val -2075"/>
              <a:gd name="adj2" fmla="val -6269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move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in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the direction of the gradient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58E76AF8-9AFC-4978-8C1C-F7B5C75072B5}"/>
              </a:ext>
            </a:extLst>
          </p:cNvPr>
          <p:cNvSpPr/>
          <p:nvPr/>
        </p:nvSpPr>
        <p:spPr>
          <a:xfrm>
            <a:off x="7267066" y="5011580"/>
            <a:ext cx="2191488" cy="646330"/>
          </a:xfrm>
          <a:prstGeom prst="wedgeRectCallout">
            <a:avLst>
              <a:gd name="adj1" fmla="val -73174"/>
              <a:gd name="adj2" fmla="val 301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the justification shortly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A4A038AF-50A7-4B90-80B2-7AA78C35BE65}"/>
              </a:ext>
            </a:extLst>
          </p:cNvPr>
          <p:cNvSpPr/>
          <p:nvPr/>
        </p:nvSpPr>
        <p:spPr>
          <a:xfrm>
            <a:off x="75817" y="1907171"/>
            <a:ext cx="2753879" cy="869798"/>
          </a:xfrm>
          <a:prstGeom prst="wedgeRectCallout">
            <a:avLst>
              <a:gd name="adj1" fmla="val 59679"/>
              <a:gd name="adj2" fmla="val 414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Fact: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Gradient gives the direction of </a:t>
            </a:r>
            <a:r>
              <a:rPr lang="en-IN" sz="20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steepest change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in function’s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61"/>
    </mc:Choice>
    <mc:Fallback xmlns="">
      <p:transition spd="slow" advTm="3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  <p:bldP spid="22" grpId="0" animBg="1"/>
      <p:bldP spid="17" grpId="0" animBg="1"/>
      <p:bldP spid="20" grpId="0" animBg="1"/>
      <p:bldP spid="15" grpId="0" animBg="1"/>
      <p:bldP spid="25" grpId="0" animBg="1"/>
      <p:bldP spid="16" grpId="0" animBg="1"/>
      <p:bldP spid="23" grpId="0" animBg="1"/>
      <p:bldP spid="26" grpId="0" animBg="1"/>
      <p:bldP spid="26" grpId="1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Gradient Descent: An Illustration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9729E63-1B7D-4E5E-9701-D2ABD159BA43}"/>
              </a:ext>
            </a:extLst>
          </p:cNvPr>
          <p:cNvCxnSpPr>
            <a:cxnSpLocks/>
          </p:cNvCxnSpPr>
          <p:nvPr/>
        </p:nvCxnSpPr>
        <p:spPr>
          <a:xfrm flipH="1" flipV="1">
            <a:off x="1002047" y="1207031"/>
            <a:ext cx="68511" cy="376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CD538AC-BF7C-463B-837C-71281DC87614}"/>
              </a:ext>
            </a:extLst>
          </p:cNvPr>
          <p:cNvCxnSpPr>
            <a:cxnSpLocks/>
          </p:cNvCxnSpPr>
          <p:nvPr/>
        </p:nvCxnSpPr>
        <p:spPr>
          <a:xfrm flipV="1">
            <a:off x="911167" y="4684731"/>
            <a:ext cx="6340678" cy="6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4F206BED-726A-49B8-9FAF-0452A2F48EB4}"/>
              </a:ext>
            </a:extLst>
          </p:cNvPr>
          <p:cNvSpPr/>
          <p:nvPr/>
        </p:nvSpPr>
        <p:spPr>
          <a:xfrm>
            <a:off x="1253718" y="1651646"/>
            <a:ext cx="5243114" cy="2676976"/>
          </a:xfrm>
          <a:custGeom>
            <a:avLst/>
            <a:gdLst>
              <a:gd name="connsiteX0" fmla="*/ 0 w 3129094"/>
              <a:gd name="connsiteY0" fmla="*/ 0 h 2084689"/>
              <a:gd name="connsiteX1" fmla="*/ 327171 w 3129094"/>
              <a:gd name="connsiteY1" fmla="*/ 1275127 h 2084689"/>
              <a:gd name="connsiteX2" fmla="*/ 1023457 w 3129094"/>
              <a:gd name="connsiteY2" fmla="*/ 293615 h 2084689"/>
              <a:gd name="connsiteX3" fmla="*/ 1803633 w 3129094"/>
              <a:gd name="connsiteY3" fmla="*/ 2080470 h 2084689"/>
              <a:gd name="connsiteX4" fmla="*/ 2323751 w 3129094"/>
              <a:gd name="connsiteY4" fmla="*/ 780176 h 2084689"/>
              <a:gd name="connsiteX5" fmla="*/ 3129094 w 3129094"/>
              <a:gd name="connsiteY5" fmla="*/ 461395 h 2084689"/>
              <a:gd name="connsiteX6" fmla="*/ 3129094 w 3129094"/>
              <a:gd name="connsiteY6" fmla="*/ 461395 h 2084689"/>
              <a:gd name="connsiteX0" fmla="*/ 0 w 3198424"/>
              <a:gd name="connsiteY0" fmla="*/ 0 h 2054993"/>
              <a:gd name="connsiteX1" fmla="*/ 396501 w 3198424"/>
              <a:gd name="connsiteY1" fmla="*/ 1245431 h 2054993"/>
              <a:gd name="connsiteX2" fmla="*/ 1092787 w 3198424"/>
              <a:gd name="connsiteY2" fmla="*/ 263919 h 2054993"/>
              <a:gd name="connsiteX3" fmla="*/ 1872963 w 3198424"/>
              <a:gd name="connsiteY3" fmla="*/ 2050774 h 2054993"/>
              <a:gd name="connsiteX4" fmla="*/ 2393081 w 3198424"/>
              <a:gd name="connsiteY4" fmla="*/ 750480 h 2054993"/>
              <a:gd name="connsiteX5" fmla="*/ 3198424 w 3198424"/>
              <a:gd name="connsiteY5" fmla="*/ 431699 h 2054993"/>
              <a:gd name="connsiteX6" fmla="*/ 3198424 w 3198424"/>
              <a:gd name="connsiteY6" fmla="*/ 431699 h 2054993"/>
              <a:gd name="connsiteX0" fmla="*/ 0 w 3198424"/>
              <a:gd name="connsiteY0" fmla="*/ 0 h 2083639"/>
              <a:gd name="connsiteX1" fmla="*/ 812481 w 3198424"/>
              <a:gd name="connsiteY1" fmla="*/ 2082870 h 2083639"/>
              <a:gd name="connsiteX2" fmla="*/ 1092787 w 3198424"/>
              <a:gd name="connsiteY2" fmla="*/ 263919 h 2083639"/>
              <a:gd name="connsiteX3" fmla="*/ 1872963 w 3198424"/>
              <a:gd name="connsiteY3" fmla="*/ 2050774 h 2083639"/>
              <a:gd name="connsiteX4" fmla="*/ 2393081 w 3198424"/>
              <a:gd name="connsiteY4" fmla="*/ 750480 h 2083639"/>
              <a:gd name="connsiteX5" fmla="*/ 3198424 w 3198424"/>
              <a:gd name="connsiteY5" fmla="*/ 431699 h 2083639"/>
              <a:gd name="connsiteX6" fmla="*/ 3198424 w 3198424"/>
              <a:gd name="connsiteY6" fmla="*/ 431699 h 2083639"/>
              <a:gd name="connsiteX0" fmla="*/ 0 w 3198424"/>
              <a:gd name="connsiteY0" fmla="*/ 0 h 2156248"/>
              <a:gd name="connsiteX1" fmla="*/ 812481 w 3198424"/>
              <a:gd name="connsiteY1" fmla="*/ 2082870 h 2156248"/>
              <a:gd name="connsiteX2" fmla="*/ 1092787 w 3198424"/>
              <a:gd name="connsiteY2" fmla="*/ 263919 h 2156248"/>
              <a:gd name="connsiteX3" fmla="*/ 1872963 w 3198424"/>
              <a:gd name="connsiteY3" fmla="*/ 2050774 h 2156248"/>
              <a:gd name="connsiteX4" fmla="*/ 2393081 w 3198424"/>
              <a:gd name="connsiteY4" fmla="*/ 750480 h 2156248"/>
              <a:gd name="connsiteX5" fmla="*/ 3198424 w 3198424"/>
              <a:gd name="connsiteY5" fmla="*/ 431699 h 2156248"/>
              <a:gd name="connsiteX6" fmla="*/ 3198424 w 3198424"/>
              <a:gd name="connsiteY6" fmla="*/ 431699 h 2156248"/>
              <a:gd name="connsiteX0" fmla="*/ 0 w 3198424"/>
              <a:gd name="connsiteY0" fmla="*/ 0 h 2083639"/>
              <a:gd name="connsiteX1" fmla="*/ 812481 w 3198424"/>
              <a:gd name="connsiteY1" fmla="*/ 2082870 h 2083639"/>
              <a:gd name="connsiteX2" fmla="*/ 1092787 w 3198424"/>
              <a:gd name="connsiteY2" fmla="*/ 263919 h 2083639"/>
              <a:gd name="connsiteX3" fmla="*/ 1872963 w 3198424"/>
              <a:gd name="connsiteY3" fmla="*/ 2050774 h 2083639"/>
              <a:gd name="connsiteX4" fmla="*/ 2393081 w 3198424"/>
              <a:gd name="connsiteY4" fmla="*/ 750480 h 2083639"/>
              <a:gd name="connsiteX5" fmla="*/ 3198424 w 3198424"/>
              <a:gd name="connsiteY5" fmla="*/ 431699 h 2083639"/>
              <a:gd name="connsiteX6" fmla="*/ 3198424 w 3198424"/>
              <a:gd name="connsiteY6" fmla="*/ 431699 h 2083639"/>
              <a:gd name="connsiteX0" fmla="*/ 0 w 3198424"/>
              <a:gd name="connsiteY0" fmla="*/ 0 h 2083646"/>
              <a:gd name="connsiteX1" fmla="*/ 812481 w 3198424"/>
              <a:gd name="connsiteY1" fmla="*/ 2082870 h 2083646"/>
              <a:gd name="connsiteX2" fmla="*/ 1092787 w 3198424"/>
              <a:gd name="connsiteY2" fmla="*/ 263919 h 2083646"/>
              <a:gd name="connsiteX3" fmla="*/ 1872963 w 3198424"/>
              <a:gd name="connsiteY3" fmla="*/ 2050774 h 2083646"/>
              <a:gd name="connsiteX4" fmla="*/ 2393081 w 3198424"/>
              <a:gd name="connsiteY4" fmla="*/ 750480 h 2083646"/>
              <a:gd name="connsiteX5" fmla="*/ 3198424 w 3198424"/>
              <a:gd name="connsiteY5" fmla="*/ 431699 h 2083646"/>
              <a:gd name="connsiteX6" fmla="*/ 3198424 w 3198424"/>
              <a:gd name="connsiteY6" fmla="*/ 431699 h 2083646"/>
              <a:gd name="connsiteX0" fmla="*/ 0 w 3198424"/>
              <a:gd name="connsiteY0" fmla="*/ 0 h 2083656"/>
              <a:gd name="connsiteX1" fmla="*/ 812481 w 3198424"/>
              <a:gd name="connsiteY1" fmla="*/ 2082870 h 2083656"/>
              <a:gd name="connsiteX2" fmla="*/ 1092787 w 3198424"/>
              <a:gd name="connsiteY2" fmla="*/ 263919 h 2083656"/>
              <a:gd name="connsiteX3" fmla="*/ 1872963 w 3198424"/>
              <a:gd name="connsiteY3" fmla="*/ 2050774 h 2083656"/>
              <a:gd name="connsiteX4" fmla="*/ 2393081 w 3198424"/>
              <a:gd name="connsiteY4" fmla="*/ 750480 h 2083656"/>
              <a:gd name="connsiteX5" fmla="*/ 3198424 w 3198424"/>
              <a:gd name="connsiteY5" fmla="*/ 431699 h 2083656"/>
              <a:gd name="connsiteX6" fmla="*/ 3198424 w 3198424"/>
              <a:gd name="connsiteY6" fmla="*/ 431699 h 2083656"/>
              <a:gd name="connsiteX0" fmla="*/ 0 w 3198424"/>
              <a:gd name="connsiteY0" fmla="*/ 0 h 2084782"/>
              <a:gd name="connsiteX1" fmla="*/ 812481 w 3198424"/>
              <a:gd name="connsiteY1" fmla="*/ 2082870 h 2084782"/>
              <a:gd name="connsiteX2" fmla="*/ 1545743 w 3198424"/>
              <a:gd name="connsiteY2" fmla="*/ 400523 h 2084782"/>
              <a:gd name="connsiteX3" fmla="*/ 1872963 w 3198424"/>
              <a:gd name="connsiteY3" fmla="*/ 2050774 h 2084782"/>
              <a:gd name="connsiteX4" fmla="*/ 2393081 w 3198424"/>
              <a:gd name="connsiteY4" fmla="*/ 750480 h 2084782"/>
              <a:gd name="connsiteX5" fmla="*/ 3198424 w 3198424"/>
              <a:gd name="connsiteY5" fmla="*/ 431699 h 2084782"/>
              <a:gd name="connsiteX6" fmla="*/ 3198424 w 3198424"/>
              <a:gd name="connsiteY6" fmla="*/ 431699 h 2084782"/>
              <a:gd name="connsiteX0" fmla="*/ 0 w 3198424"/>
              <a:gd name="connsiteY0" fmla="*/ 0 h 2053031"/>
              <a:gd name="connsiteX1" fmla="*/ 770883 w 3198424"/>
              <a:gd name="connsiteY1" fmla="*/ 1910631 h 2053031"/>
              <a:gd name="connsiteX2" fmla="*/ 1545743 w 3198424"/>
              <a:gd name="connsiteY2" fmla="*/ 400523 h 2053031"/>
              <a:gd name="connsiteX3" fmla="*/ 1872963 w 3198424"/>
              <a:gd name="connsiteY3" fmla="*/ 2050774 h 2053031"/>
              <a:gd name="connsiteX4" fmla="*/ 2393081 w 3198424"/>
              <a:gd name="connsiteY4" fmla="*/ 750480 h 2053031"/>
              <a:gd name="connsiteX5" fmla="*/ 3198424 w 3198424"/>
              <a:gd name="connsiteY5" fmla="*/ 431699 h 2053031"/>
              <a:gd name="connsiteX6" fmla="*/ 3198424 w 3198424"/>
              <a:gd name="connsiteY6" fmla="*/ 431699 h 2053031"/>
              <a:gd name="connsiteX0" fmla="*/ 0 w 3198424"/>
              <a:gd name="connsiteY0" fmla="*/ 0 h 2053031"/>
              <a:gd name="connsiteX1" fmla="*/ 770883 w 3198424"/>
              <a:gd name="connsiteY1" fmla="*/ 1910631 h 2053031"/>
              <a:gd name="connsiteX2" fmla="*/ 1545743 w 3198424"/>
              <a:gd name="connsiteY2" fmla="*/ 400523 h 2053031"/>
              <a:gd name="connsiteX3" fmla="*/ 1872963 w 3198424"/>
              <a:gd name="connsiteY3" fmla="*/ 2050774 h 2053031"/>
              <a:gd name="connsiteX4" fmla="*/ 2393081 w 3198424"/>
              <a:gd name="connsiteY4" fmla="*/ 750480 h 2053031"/>
              <a:gd name="connsiteX5" fmla="*/ 3198424 w 3198424"/>
              <a:gd name="connsiteY5" fmla="*/ 431699 h 2053031"/>
              <a:gd name="connsiteX6" fmla="*/ 3198424 w 3198424"/>
              <a:gd name="connsiteY6" fmla="*/ 431699 h 2053031"/>
              <a:gd name="connsiteX0" fmla="*/ 0 w 3198424"/>
              <a:gd name="connsiteY0" fmla="*/ 0 h 1927052"/>
              <a:gd name="connsiteX1" fmla="*/ 770883 w 3198424"/>
              <a:gd name="connsiteY1" fmla="*/ 1910631 h 1927052"/>
              <a:gd name="connsiteX2" fmla="*/ 1545743 w 3198424"/>
              <a:gd name="connsiteY2" fmla="*/ 400523 h 1927052"/>
              <a:gd name="connsiteX3" fmla="*/ 2080953 w 3198424"/>
              <a:gd name="connsiteY3" fmla="*/ 1421210 h 1927052"/>
              <a:gd name="connsiteX4" fmla="*/ 2393081 w 3198424"/>
              <a:gd name="connsiteY4" fmla="*/ 750480 h 1927052"/>
              <a:gd name="connsiteX5" fmla="*/ 3198424 w 3198424"/>
              <a:gd name="connsiteY5" fmla="*/ 431699 h 1927052"/>
              <a:gd name="connsiteX6" fmla="*/ 3198424 w 3198424"/>
              <a:gd name="connsiteY6" fmla="*/ 431699 h 1927052"/>
              <a:gd name="connsiteX0" fmla="*/ 0 w 3285223"/>
              <a:gd name="connsiteY0" fmla="*/ 0 h 1927052"/>
              <a:gd name="connsiteX1" fmla="*/ 770883 w 3285223"/>
              <a:gd name="connsiteY1" fmla="*/ 1910631 h 1927052"/>
              <a:gd name="connsiteX2" fmla="*/ 1545743 w 3285223"/>
              <a:gd name="connsiteY2" fmla="*/ 400523 h 1927052"/>
              <a:gd name="connsiteX3" fmla="*/ 2080953 w 3285223"/>
              <a:gd name="connsiteY3" fmla="*/ 1421210 h 1927052"/>
              <a:gd name="connsiteX4" fmla="*/ 2393081 w 3285223"/>
              <a:gd name="connsiteY4" fmla="*/ 750480 h 1927052"/>
              <a:gd name="connsiteX5" fmla="*/ 3198424 w 3285223"/>
              <a:gd name="connsiteY5" fmla="*/ 431699 h 1927052"/>
              <a:gd name="connsiteX6" fmla="*/ 3281620 w 3285223"/>
              <a:gd name="connsiteY6" fmla="*/ 384185 h 1927052"/>
              <a:gd name="connsiteX0" fmla="*/ 0 w 3198424"/>
              <a:gd name="connsiteY0" fmla="*/ 0 h 1927052"/>
              <a:gd name="connsiteX1" fmla="*/ 770883 w 3198424"/>
              <a:gd name="connsiteY1" fmla="*/ 1910631 h 1927052"/>
              <a:gd name="connsiteX2" fmla="*/ 1545743 w 3198424"/>
              <a:gd name="connsiteY2" fmla="*/ 400523 h 1927052"/>
              <a:gd name="connsiteX3" fmla="*/ 2080953 w 3198424"/>
              <a:gd name="connsiteY3" fmla="*/ 1421210 h 1927052"/>
              <a:gd name="connsiteX4" fmla="*/ 2393081 w 3198424"/>
              <a:gd name="connsiteY4" fmla="*/ 750480 h 1927052"/>
              <a:gd name="connsiteX5" fmla="*/ 3198424 w 3198424"/>
              <a:gd name="connsiteY5" fmla="*/ 431699 h 1927052"/>
              <a:gd name="connsiteX0" fmla="*/ 0 w 2888750"/>
              <a:gd name="connsiteY0" fmla="*/ 0 h 1927052"/>
              <a:gd name="connsiteX1" fmla="*/ 770883 w 2888750"/>
              <a:gd name="connsiteY1" fmla="*/ 1910631 h 1927052"/>
              <a:gd name="connsiteX2" fmla="*/ 1545743 w 2888750"/>
              <a:gd name="connsiteY2" fmla="*/ 400523 h 1927052"/>
              <a:gd name="connsiteX3" fmla="*/ 2080953 w 2888750"/>
              <a:gd name="connsiteY3" fmla="*/ 1421210 h 1927052"/>
              <a:gd name="connsiteX4" fmla="*/ 2393081 w 2888750"/>
              <a:gd name="connsiteY4" fmla="*/ 750480 h 1927052"/>
              <a:gd name="connsiteX5" fmla="*/ 2888750 w 2888750"/>
              <a:gd name="connsiteY5" fmla="*/ 532666 h 1927052"/>
              <a:gd name="connsiteX0" fmla="*/ 0 w 2888750"/>
              <a:gd name="connsiteY0" fmla="*/ 0 h 1927052"/>
              <a:gd name="connsiteX1" fmla="*/ 770883 w 2888750"/>
              <a:gd name="connsiteY1" fmla="*/ 1910631 h 1927052"/>
              <a:gd name="connsiteX2" fmla="*/ 1545743 w 2888750"/>
              <a:gd name="connsiteY2" fmla="*/ 400523 h 1927052"/>
              <a:gd name="connsiteX3" fmla="*/ 2080953 w 2888750"/>
              <a:gd name="connsiteY3" fmla="*/ 1421210 h 1927052"/>
              <a:gd name="connsiteX4" fmla="*/ 2393081 w 2888750"/>
              <a:gd name="connsiteY4" fmla="*/ 750480 h 1927052"/>
              <a:gd name="connsiteX5" fmla="*/ 2888750 w 2888750"/>
              <a:gd name="connsiteY5" fmla="*/ 532666 h 1927052"/>
              <a:gd name="connsiteX0" fmla="*/ 0 w 2888750"/>
              <a:gd name="connsiteY0" fmla="*/ 0 h 1868277"/>
              <a:gd name="connsiteX1" fmla="*/ 807859 w 2888750"/>
              <a:gd name="connsiteY1" fmla="*/ 1851238 h 1868277"/>
              <a:gd name="connsiteX2" fmla="*/ 1545743 w 2888750"/>
              <a:gd name="connsiteY2" fmla="*/ 400523 h 1868277"/>
              <a:gd name="connsiteX3" fmla="*/ 2080953 w 2888750"/>
              <a:gd name="connsiteY3" fmla="*/ 1421210 h 1868277"/>
              <a:gd name="connsiteX4" fmla="*/ 2393081 w 2888750"/>
              <a:gd name="connsiteY4" fmla="*/ 750480 h 1868277"/>
              <a:gd name="connsiteX5" fmla="*/ 2888750 w 2888750"/>
              <a:gd name="connsiteY5" fmla="*/ 532666 h 1868277"/>
              <a:gd name="connsiteX0" fmla="*/ 0 w 2888750"/>
              <a:gd name="connsiteY0" fmla="*/ 0 h 1878883"/>
              <a:gd name="connsiteX1" fmla="*/ 807859 w 2888750"/>
              <a:gd name="connsiteY1" fmla="*/ 1851238 h 1878883"/>
              <a:gd name="connsiteX2" fmla="*/ 1545743 w 2888750"/>
              <a:gd name="connsiteY2" fmla="*/ 400523 h 1878883"/>
              <a:gd name="connsiteX3" fmla="*/ 2080953 w 2888750"/>
              <a:gd name="connsiteY3" fmla="*/ 1421210 h 1878883"/>
              <a:gd name="connsiteX4" fmla="*/ 2393081 w 2888750"/>
              <a:gd name="connsiteY4" fmla="*/ 750480 h 1878883"/>
              <a:gd name="connsiteX5" fmla="*/ 2888750 w 2888750"/>
              <a:gd name="connsiteY5" fmla="*/ 532666 h 1878883"/>
              <a:gd name="connsiteX0" fmla="*/ 0 w 2888750"/>
              <a:gd name="connsiteY0" fmla="*/ 0 h 1895260"/>
              <a:gd name="connsiteX1" fmla="*/ 807859 w 2888750"/>
              <a:gd name="connsiteY1" fmla="*/ 1851238 h 1895260"/>
              <a:gd name="connsiteX2" fmla="*/ 1545743 w 2888750"/>
              <a:gd name="connsiteY2" fmla="*/ 400523 h 1895260"/>
              <a:gd name="connsiteX3" fmla="*/ 2080953 w 2888750"/>
              <a:gd name="connsiteY3" fmla="*/ 1421210 h 1895260"/>
              <a:gd name="connsiteX4" fmla="*/ 2393081 w 2888750"/>
              <a:gd name="connsiteY4" fmla="*/ 750480 h 1895260"/>
              <a:gd name="connsiteX5" fmla="*/ 2888750 w 2888750"/>
              <a:gd name="connsiteY5" fmla="*/ 532666 h 18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750" h="1895260">
                <a:moveTo>
                  <a:pt x="0" y="0"/>
                </a:moveTo>
                <a:cubicBezTo>
                  <a:pt x="78297" y="613095"/>
                  <a:pt x="328379" y="2176478"/>
                  <a:pt x="807859" y="1851238"/>
                </a:cubicBezTo>
                <a:cubicBezTo>
                  <a:pt x="1287339" y="1525998"/>
                  <a:pt x="1333561" y="472194"/>
                  <a:pt x="1545743" y="400523"/>
                </a:cubicBezTo>
                <a:cubicBezTo>
                  <a:pt x="1757925" y="328852"/>
                  <a:pt x="1939730" y="1362884"/>
                  <a:pt x="2080953" y="1421210"/>
                </a:cubicBezTo>
                <a:cubicBezTo>
                  <a:pt x="2222176" y="1479536"/>
                  <a:pt x="2258448" y="898571"/>
                  <a:pt x="2393081" y="750480"/>
                </a:cubicBezTo>
                <a:cubicBezTo>
                  <a:pt x="2527714" y="602389"/>
                  <a:pt x="2726794" y="564019"/>
                  <a:pt x="2888750" y="5326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5A6652D-B6BC-47E3-8129-0E6CCFA0A7D8}"/>
              </a:ext>
            </a:extLst>
          </p:cNvPr>
          <p:cNvCxnSpPr>
            <a:cxnSpLocks/>
          </p:cNvCxnSpPr>
          <p:nvPr/>
        </p:nvCxnSpPr>
        <p:spPr>
          <a:xfrm>
            <a:off x="1174108" y="1597461"/>
            <a:ext cx="264861" cy="114573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82F98B90-84B6-4AAD-86C2-984BD17DE6DA}"/>
              </a:ext>
            </a:extLst>
          </p:cNvPr>
          <p:cNvSpPr/>
          <p:nvPr/>
        </p:nvSpPr>
        <p:spPr>
          <a:xfrm>
            <a:off x="1296358" y="1876050"/>
            <a:ext cx="142611" cy="15939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EA7B0C2-67A0-46F6-BEB6-5C5C42772428}"/>
              </a:ext>
            </a:extLst>
          </p:cNvPr>
          <p:cNvCxnSpPr>
            <a:cxnSpLocks/>
          </p:cNvCxnSpPr>
          <p:nvPr/>
        </p:nvCxnSpPr>
        <p:spPr>
          <a:xfrm>
            <a:off x="1638236" y="3758723"/>
            <a:ext cx="907383" cy="717554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1E552F6-D77F-42A7-8B2F-7ADEADE362A3}"/>
              </a:ext>
            </a:extLst>
          </p:cNvPr>
          <p:cNvCxnSpPr>
            <a:cxnSpLocks/>
          </p:cNvCxnSpPr>
          <p:nvPr/>
        </p:nvCxnSpPr>
        <p:spPr>
          <a:xfrm flipH="1">
            <a:off x="2615279" y="3910677"/>
            <a:ext cx="639211" cy="51861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30D4990-CC91-41B4-B9D2-014DD0B0B825}"/>
              </a:ext>
            </a:extLst>
          </p:cNvPr>
          <p:cNvSpPr/>
          <p:nvPr/>
        </p:nvSpPr>
        <p:spPr>
          <a:xfrm>
            <a:off x="5654549" y="2475999"/>
            <a:ext cx="142611" cy="15939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8B1FDD-FEAB-4F3A-87D5-64E3A0A46CF0}"/>
              </a:ext>
            </a:extLst>
          </p:cNvPr>
          <p:cNvCxnSpPr>
            <a:cxnSpLocks/>
          </p:cNvCxnSpPr>
          <p:nvPr/>
        </p:nvCxnSpPr>
        <p:spPr>
          <a:xfrm flipH="1">
            <a:off x="5456049" y="2448601"/>
            <a:ext cx="539613" cy="373581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C3B1A8-4263-4B8A-B1AE-D37358A96E90}"/>
              </a:ext>
            </a:extLst>
          </p:cNvPr>
          <p:cNvCxnSpPr>
            <a:cxnSpLocks/>
          </p:cNvCxnSpPr>
          <p:nvPr/>
        </p:nvCxnSpPr>
        <p:spPr>
          <a:xfrm flipH="1">
            <a:off x="5274627" y="2990489"/>
            <a:ext cx="217071" cy="51944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A86BC-C947-41EB-B217-941AF9DBC667}"/>
              </a:ext>
            </a:extLst>
          </p:cNvPr>
          <p:cNvCxnSpPr>
            <a:cxnSpLocks/>
          </p:cNvCxnSpPr>
          <p:nvPr/>
        </p:nvCxnSpPr>
        <p:spPr>
          <a:xfrm>
            <a:off x="4711025" y="3244006"/>
            <a:ext cx="189795" cy="36177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AE8CD31-1D19-411F-B168-DFB0BB9A0194}"/>
              </a:ext>
            </a:extLst>
          </p:cNvPr>
          <p:cNvSpPr/>
          <p:nvPr/>
        </p:nvSpPr>
        <p:spPr>
          <a:xfrm>
            <a:off x="2403008" y="4663259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0D87E-6930-44EC-AE1C-22F6B36D686D}"/>
                  </a:ext>
                </a:extLst>
              </p:cNvPr>
              <p:cNvSpPr txBox="1"/>
              <p:nvPr/>
            </p:nvSpPr>
            <p:spPr>
              <a:xfrm>
                <a:off x="2209026" y="4843432"/>
                <a:ext cx="325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0D87E-6930-44EC-AE1C-22F6B36D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26" y="4843432"/>
                <a:ext cx="325345" cy="276999"/>
              </a:xfrm>
              <a:prstGeom prst="rect">
                <a:avLst/>
              </a:prstGeom>
              <a:blipFill>
                <a:blip r:embed="rId5"/>
                <a:stretch>
                  <a:fillRect l="-11111" r="-1852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2F78B-7283-44FE-A0C9-A360C28E3677}"/>
                  </a:ext>
                </a:extLst>
              </p:cNvPr>
              <p:cNvSpPr txBox="1"/>
              <p:nvPr/>
            </p:nvSpPr>
            <p:spPr>
              <a:xfrm>
                <a:off x="1158001" y="4825697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2F78B-7283-44FE-A0C9-A360C28E3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01" y="4825697"/>
                <a:ext cx="482440" cy="288477"/>
              </a:xfrm>
              <a:prstGeom prst="rect">
                <a:avLst/>
              </a:prstGeom>
              <a:blipFill>
                <a:blip r:embed="rId6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40EE68BA-C676-421D-8154-D58468AE1FC4}"/>
              </a:ext>
            </a:extLst>
          </p:cNvPr>
          <p:cNvSpPr/>
          <p:nvPr/>
        </p:nvSpPr>
        <p:spPr>
          <a:xfrm>
            <a:off x="1296697" y="4684731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0F519D-BE45-42FF-937A-A2FFEA7E5F01}"/>
              </a:ext>
            </a:extLst>
          </p:cNvPr>
          <p:cNvSpPr/>
          <p:nvPr/>
        </p:nvSpPr>
        <p:spPr>
          <a:xfrm>
            <a:off x="1954447" y="4665356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427B44-95BC-44B7-996A-FFD1ADF770F4}"/>
                  </a:ext>
                </a:extLst>
              </p:cNvPr>
              <p:cNvSpPr txBox="1"/>
              <p:nvPr/>
            </p:nvSpPr>
            <p:spPr>
              <a:xfrm>
                <a:off x="1792651" y="480632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427B44-95BC-44B7-996A-FFD1ADF77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51" y="4806329"/>
                <a:ext cx="482440" cy="288477"/>
              </a:xfrm>
              <a:prstGeom prst="rect">
                <a:avLst/>
              </a:prstGeom>
              <a:blipFill>
                <a:blip r:embed="rId7"/>
                <a:stretch>
                  <a:fillRect l="-6329" t="-8333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FA28854-0D0B-4772-968C-0B50567ED9D0}"/>
              </a:ext>
            </a:extLst>
          </p:cNvPr>
          <p:cNvSpPr/>
          <p:nvPr/>
        </p:nvSpPr>
        <p:spPr>
          <a:xfrm>
            <a:off x="2901622" y="4639291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2E4AF1-8B87-42D9-B87B-70DB537DCF9E}"/>
                  </a:ext>
                </a:extLst>
              </p:cNvPr>
              <p:cNvSpPr txBox="1"/>
              <p:nvPr/>
            </p:nvSpPr>
            <p:spPr>
              <a:xfrm>
                <a:off x="2883541" y="4753243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2E4AF1-8B87-42D9-B87B-70DB537D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41" y="4753243"/>
                <a:ext cx="482440" cy="288477"/>
              </a:xfrm>
              <a:prstGeom prst="rect">
                <a:avLst/>
              </a:prstGeom>
              <a:blipFill>
                <a:blip r:embed="rId8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0AFB8-6A32-491B-9033-0A827F58F76C}"/>
                  </a:ext>
                </a:extLst>
              </p:cNvPr>
              <p:cNvSpPr txBox="1"/>
              <p:nvPr/>
            </p:nvSpPr>
            <p:spPr>
              <a:xfrm>
                <a:off x="5797160" y="4740040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0AFB8-6A32-491B-9033-0A827F58F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60" y="4740040"/>
                <a:ext cx="482440" cy="288477"/>
              </a:xfrm>
              <a:prstGeom prst="rect">
                <a:avLst/>
              </a:prstGeom>
              <a:blipFill>
                <a:blip r:embed="rId9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5255B978-E872-432B-AB31-63433D684A82}"/>
              </a:ext>
            </a:extLst>
          </p:cNvPr>
          <p:cNvSpPr/>
          <p:nvPr/>
        </p:nvSpPr>
        <p:spPr>
          <a:xfrm>
            <a:off x="5680546" y="4621356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5BB1C4-0372-4801-90FA-312A0951847A}"/>
              </a:ext>
            </a:extLst>
          </p:cNvPr>
          <p:cNvSpPr/>
          <p:nvPr/>
        </p:nvSpPr>
        <p:spPr>
          <a:xfrm>
            <a:off x="5313438" y="4631018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DF9349-2980-468A-826E-E54E36FAEB2B}"/>
                  </a:ext>
                </a:extLst>
              </p:cNvPr>
              <p:cNvSpPr txBox="1"/>
              <p:nvPr/>
            </p:nvSpPr>
            <p:spPr>
              <a:xfrm>
                <a:off x="5358941" y="4797215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DF9349-2980-468A-826E-E54E36FA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941" y="4797215"/>
                <a:ext cx="482440" cy="288477"/>
              </a:xfrm>
              <a:prstGeom prst="rect">
                <a:avLst/>
              </a:prstGeom>
              <a:blipFill>
                <a:blip r:embed="rId10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1CC9C5F-1DEB-496F-8EC1-F16B91577357}"/>
              </a:ext>
            </a:extLst>
          </p:cNvPr>
          <p:cNvSpPr/>
          <p:nvPr/>
        </p:nvSpPr>
        <p:spPr>
          <a:xfrm>
            <a:off x="4738241" y="4631645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3875001-68DE-42E9-BDF9-8675EDB41877}"/>
              </a:ext>
            </a:extLst>
          </p:cNvPr>
          <p:cNvSpPr/>
          <p:nvPr/>
        </p:nvSpPr>
        <p:spPr>
          <a:xfrm>
            <a:off x="5032755" y="4648812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3D8ABE-90A4-455F-98D5-6C67529746CE}"/>
                  </a:ext>
                </a:extLst>
              </p:cNvPr>
              <p:cNvSpPr txBox="1"/>
              <p:nvPr/>
            </p:nvSpPr>
            <p:spPr>
              <a:xfrm>
                <a:off x="4404672" y="4825695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3D8ABE-90A4-455F-98D5-6C675297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72" y="4825695"/>
                <a:ext cx="482440" cy="288477"/>
              </a:xfrm>
              <a:prstGeom prst="rect">
                <a:avLst/>
              </a:prstGeom>
              <a:blipFill>
                <a:blip r:embed="rId11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63CEAC-6219-46B7-A26F-397B3A8B5122}"/>
                  </a:ext>
                </a:extLst>
              </p:cNvPr>
              <p:cNvSpPr/>
              <p:nvPr/>
            </p:nvSpPr>
            <p:spPr>
              <a:xfrm>
                <a:off x="4868021" y="4785267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63CEAC-6219-46B7-A26F-397B3A8B5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21" y="4785267"/>
                <a:ext cx="51001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02355C-19FF-4D40-B170-459672BE92EE}"/>
              </a:ext>
            </a:extLst>
          </p:cNvPr>
          <p:cNvCxnSpPr>
            <a:cxnSpLocks/>
          </p:cNvCxnSpPr>
          <p:nvPr/>
        </p:nvCxnSpPr>
        <p:spPr>
          <a:xfrm flipV="1">
            <a:off x="1375246" y="4755010"/>
            <a:ext cx="626935" cy="16502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4A70D1F-6165-4D07-A4D6-3AE39FF1BEAA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1954447" y="4720148"/>
            <a:ext cx="1040134" cy="24904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2B4718-6550-42BC-BCFC-F609560DD1FA}"/>
              </a:ext>
            </a:extLst>
          </p:cNvPr>
          <p:cNvCxnSpPr>
            <a:cxnSpLocks/>
          </p:cNvCxnSpPr>
          <p:nvPr/>
        </p:nvCxnSpPr>
        <p:spPr>
          <a:xfrm flipH="1" flipV="1">
            <a:off x="2469588" y="4734975"/>
            <a:ext cx="376559" cy="1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DE46121-BA5A-4108-B31C-3EF2AB19BEFA}"/>
              </a:ext>
            </a:extLst>
          </p:cNvPr>
          <p:cNvCxnSpPr>
            <a:cxnSpLocks/>
          </p:cNvCxnSpPr>
          <p:nvPr/>
        </p:nvCxnSpPr>
        <p:spPr>
          <a:xfrm flipH="1">
            <a:off x="5311397" y="4702594"/>
            <a:ext cx="483724" cy="9661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76CB6B-1DC1-43FA-844A-5BF9A1A1253B}"/>
              </a:ext>
            </a:extLst>
          </p:cNvPr>
          <p:cNvCxnSpPr>
            <a:cxnSpLocks/>
          </p:cNvCxnSpPr>
          <p:nvPr/>
        </p:nvCxnSpPr>
        <p:spPr>
          <a:xfrm flipH="1">
            <a:off x="4755229" y="4721446"/>
            <a:ext cx="575197" cy="627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25119F-8645-436C-A7E4-73D23E419F70}"/>
              </a:ext>
            </a:extLst>
          </p:cNvPr>
          <p:cNvCxnSpPr>
            <a:cxnSpLocks/>
          </p:cNvCxnSpPr>
          <p:nvPr/>
        </p:nvCxnSpPr>
        <p:spPr>
          <a:xfrm>
            <a:off x="4820902" y="4702441"/>
            <a:ext cx="383879" cy="8273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FF1F602A-70B7-48EF-B132-5EB692BC1732}"/>
              </a:ext>
            </a:extLst>
          </p:cNvPr>
          <p:cNvSpPr/>
          <p:nvPr/>
        </p:nvSpPr>
        <p:spPr>
          <a:xfrm>
            <a:off x="789120" y="5265171"/>
            <a:ext cx="2094422" cy="648667"/>
          </a:xfrm>
          <a:prstGeom prst="wedgeRectCallout">
            <a:avLst>
              <a:gd name="adj1" fmla="val 25638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Woohoo!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Global minima found!!!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2E932A3B-8903-4F9F-9CA9-F10A6ACA684F}"/>
              </a:ext>
            </a:extLst>
          </p:cNvPr>
          <p:cNvSpPr/>
          <p:nvPr/>
        </p:nvSpPr>
        <p:spPr>
          <a:xfrm>
            <a:off x="670316" y="6039651"/>
            <a:ext cx="2695665" cy="648667"/>
          </a:xfrm>
          <a:prstGeom prst="wedgeRectCallout">
            <a:avLst>
              <a:gd name="adj1" fmla="val 2419"/>
              <a:gd name="adj2" fmla="val -7700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GD thanks you for the good initialization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962CEE-7002-4875-A091-79D9D06C9B84}"/>
                  </a:ext>
                </a:extLst>
              </p:cNvPr>
              <p:cNvSpPr txBox="1"/>
              <p:nvPr/>
            </p:nvSpPr>
            <p:spPr>
              <a:xfrm>
                <a:off x="2170492" y="482903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962CEE-7002-4875-A091-79D9D06C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2" y="4829039"/>
                <a:ext cx="482440" cy="288477"/>
              </a:xfrm>
              <a:prstGeom prst="rect">
                <a:avLst/>
              </a:prstGeom>
              <a:blipFill>
                <a:blip r:embed="rId13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DC10D-AD71-4ADF-87CF-B7C2E2DB3879}"/>
                  </a:ext>
                </a:extLst>
              </p:cNvPr>
              <p:cNvSpPr txBox="1"/>
              <p:nvPr/>
            </p:nvSpPr>
            <p:spPr>
              <a:xfrm>
                <a:off x="4915377" y="482903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DC10D-AD71-4ADF-87CF-B7C2E2DB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77" y="4829039"/>
                <a:ext cx="482440" cy="288477"/>
              </a:xfrm>
              <a:prstGeom prst="rect">
                <a:avLst/>
              </a:prstGeom>
              <a:blipFill>
                <a:blip r:embed="rId14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ar: 5 Points 3">
            <a:extLst>
              <a:ext uri="{FF2B5EF4-FFF2-40B4-BE49-F238E27FC236}">
                <a16:creationId xmlns:a16="http://schemas.microsoft.com/office/drawing/2014/main" id="{2AED08CE-54F3-4D86-B1BB-F11F8540DF8D}"/>
              </a:ext>
            </a:extLst>
          </p:cNvPr>
          <p:cNvSpPr/>
          <p:nvPr/>
        </p:nvSpPr>
        <p:spPr>
          <a:xfrm>
            <a:off x="2369977" y="4640812"/>
            <a:ext cx="193560" cy="1882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902FDE6C-D933-4DE9-9DB8-516BC62D1DE0}"/>
              </a:ext>
            </a:extLst>
          </p:cNvPr>
          <p:cNvSpPr/>
          <p:nvPr/>
        </p:nvSpPr>
        <p:spPr>
          <a:xfrm>
            <a:off x="5002948" y="4631018"/>
            <a:ext cx="193560" cy="1882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B515A7BE-B636-40CA-8AD6-9229ABEC8146}"/>
              </a:ext>
            </a:extLst>
          </p:cNvPr>
          <p:cNvSpPr/>
          <p:nvPr/>
        </p:nvSpPr>
        <p:spPr>
          <a:xfrm>
            <a:off x="3684628" y="5272315"/>
            <a:ext cx="1771421" cy="648667"/>
          </a:xfrm>
          <a:prstGeom prst="wedgeRectCallout">
            <a:avLst>
              <a:gd name="adj1" fmla="val 25638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Stuck at a local minima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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251DA147-5C9C-445B-9FE3-A4D895967EE0}"/>
                  </a:ext>
                </a:extLst>
              </p:cNvPr>
              <p:cNvSpPr/>
              <p:nvPr/>
            </p:nvSpPr>
            <p:spPr>
              <a:xfrm>
                <a:off x="1638235" y="1012655"/>
                <a:ext cx="3116994" cy="607822"/>
              </a:xfrm>
              <a:prstGeom prst="wedgeRectCallout">
                <a:avLst>
                  <a:gd name="adj1" fmla="val -54192"/>
                  <a:gd name="adj2" fmla="val 8927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Negative gradient here 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Let’s move in the positive direction</a:t>
                </a: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251DA147-5C9C-445B-9FE3-A4D895967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35" y="1012655"/>
                <a:ext cx="3116994" cy="607822"/>
              </a:xfrm>
              <a:prstGeom prst="wedgeRectCallout">
                <a:avLst>
                  <a:gd name="adj1" fmla="val -54192"/>
                  <a:gd name="adj2" fmla="val 89278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68BA5A9B-C053-4DE5-B50E-D5DC4BCFC340}"/>
              </a:ext>
            </a:extLst>
          </p:cNvPr>
          <p:cNvSpPr/>
          <p:nvPr/>
        </p:nvSpPr>
        <p:spPr>
          <a:xfrm>
            <a:off x="3352635" y="3758723"/>
            <a:ext cx="1958762" cy="763807"/>
          </a:xfrm>
          <a:prstGeom prst="wedgeRectCallout">
            <a:avLst>
              <a:gd name="adj1" fmla="val -65273"/>
              <a:gd name="adj2" fmla="val 385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Positive gradient here. Let’s move in the negative direction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E5BD4-5BD9-4535-9DD0-356C018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88" y="1490382"/>
            <a:ext cx="3592827" cy="25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3F2991-0F5A-4E7C-BD99-DB2B43F6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25" y="4059971"/>
            <a:ext cx="3762574" cy="2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701A71-6A32-4488-9C1F-4A9C134D5EFF}"/>
              </a:ext>
            </a:extLst>
          </p:cNvPr>
          <p:cNvSpPr txBox="1"/>
          <p:nvPr/>
        </p:nvSpPr>
        <p:spPr>
          <a:xfrm>
            <a:off x="7765643" y="964764"/>
            <a:ext cx="395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badi Extra Light" panose="020B0204020104020204" pitchFamily="34" charset="0"/>
              </a:rPr>
              <a:t> Learning rate is very important</a:t>
            </a:r>
          </a:p>
        </p:txBody>
      </p:sp>
      <p:sp>
        <p:nvSpPr>
          <p:cNvPr id="61" name="Speech Bubble: Rectangle 60">
            <a:extLst>
              <a:ext uri="{FF2B5EF4-FFF2-40B4-BE49-F238E27FC236}">
                <a16:creationId xmlns:a16="http://schemas.microsoft.com/office/drawing/2014/main" id="{AE09E415-230E-4409-AC50-CC154DD0F774}"/>
              </a:ext>
            </a:extLst>
          </p:cNvPr>
          <p:cNvSpPr/>
          <p:nvPr/>
        </p:nvSpPr>
        <p:spPr>
          <a:xfrm>
            <a:off x="3781838" y="6053394"/>
            <a:ext cx="2314162" cy="648667"/>
          </a:xfrm>
          <a:prstGeom prst="wedgeRectCallout">
            <a:avLst>
              <a:gd name="adj1" fmla="val 119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is very important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448B2-419A-4020-87D4-46D3FB7A7D7D}"/>
                  </a:ext>
                </a:extLst>
              </p:cNvPr>
              <p:cNvSpPr txBox="1"/>
              <p:nvPr/>
            </p:nvSpPr>
            <p:spPr>
              <a:xfrm>
                <a:off x="358497" y="1314250"/>
                <a:ext cx="5500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448B2-419A-4020-87D4-46D3FB7A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7" y="1314250"/>
                <a:ext cx="550087" cy="276999"/>
              </a:xfrm>
              <a:prstGeom prst="rect">
                <a:avLst/>
              </a:prstGeom>
              <a:blipFill>
                <a:blip r:embed="rId18"/>
                <a:stretch>
                  <a:fillRect l="-11111" t="-4444" r="-1666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C4BC71-27D9-4076-B960-E8CBA20C6912}"/>
              </a:ext>
            </a:extLst>
          </p:cNvPr>
          <p:cNvSpPr txBox="1"/>
          <p:nvPr/>
        </p:nvSpPr>
        <p:spPr>
          <a:xfrm>
            <a:off x="5647334" y="29955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AF9E-90CA-4E01-87B4-77061F315034}"/>
                  </a:ext>
                </a:extLst>
              </p:cNvPr>
              <p:cNvSpPr/>
              <p:nvPr/>
            </p:nvSpPr>
            <p:spPr>
              <a:xfrm>
                <a:off x="6800163" y="466526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AF9E-90CA-4E01-87B4-77061F31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63" y="4665261"/>
                <a:ext cx="41870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20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48"/>
    </mc:Choice>
    <mc:Fallback xmlns="">
      <p:transition spd="slow" advTm="434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6.25E-7 0.00023 C 0.00039 0.0037 0.00091 0.00787 0.00221 0.0125 C 0.00273 0.01412 0.00365 0.0155 0.00456 0.01736 C 0.00495 0.0199 0.00612 0.02731 0.00638 0.02939 C 0.00716 0.06875 0.00703 0.06296 0.00846 0.09606 C 0.00859 0.10324 0.00898 0.11944 0.01029 0.1287 C 0.01094 0.13148 0.01172 0.13564 0.01224 0.13865 C 0.01263 0.1405 0.01289 0.14212 0.01315 0.14421 C 0.0138 0.14606 0.01393 0.14861 0.01432 0.15069 C 0.01615 0.15995 0.01706 0.15648 0.01823 0.16782 C 0.01836 0.16944 0.01966 0.18402 0.02031 0.18657 C 0.02057 0.18935 0.02174 0.19097 0.02213 0.19351 C 0.02786 0.21944 0.01927 0.18472 0.02448 0.20555 C 0.02578 0.21203 0.02669 0.21944 0.0293 0.22592 C 0.02982 0.22754 0.03047 0.22916 0.03125 0.23125 C 0.03516 0.24513 0.02865 0.22662 0.03424 0.2412 C 0.03437 0.2449 0.03437 0.24837 0.03516 0.25162 C 0.03633 0.25856 0.03698 0.25972 0.03919 0.26527 C 0.03958 0.26828 0.0401 0.27407 0.04115 0.27754 C 0.04258 0.2831 0.04401 0.28888 0.04609 0.29421 C 0.04674 0.29606 0.0474 0.29791 0.04792 0.29953 C 0.04922 0.30231 0.05052 0.30833 0.05195 0.31157 C 0.05286 0.31296 0.05417 0.31365 0.05508 0.31481 C 0.05599 0.32083 0.05521 0.31805 0.05768 0.32199 L 0.05768 0.32314 L 0.05768 0.32013 " pathEditMode="relative" rAng="0" ptsTypes="AAAAAAAAAAAAAAAAAAAAAAAAAAA">
                                      <p:cBhvr>
                                        <p:cTn id="7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32013 L 0.05768 0.32013 C 0.05768 0.32037 0.0582 0.32083 0.05898 0.32175 C 0.05911 0.32175 0.0599 0.32222 0.06029 0.32245 C 0.06081 0.32291 0.06107 0.32337 0.0612 0.32384 C 0.06146 0.32407 0.0612 0.32453 0.06224 0.32476 L 0.06393 0.325 C 0.06393 0.325 0.06484 0.32615 0.06523 0.32662 C 0.06562 0.32708 0.06667 0.32708 0.06719 0.32731 C 0.06784 0.32754 0.06797 0.32777 0.06849 0.32824 C 0.06888 0.32824 0.06966 0.32847 0.07018 0.3287 C 0.07174 0.32916 0.07253 0.32986 0.07409 0.33009 C 0.075 0.33032 0.07591 0.33032 0.07669 0.33055 C 0.07943 0.33148 0.07786 0.33171 0.08242 0.3324 C 0.09206 0.33356 0.08203 0.33217 0.08815 0.33333 C 0.0888 0.33333 0.08958 0.33356 0.0901 0.33356 C 0.09049 0.33356 0.09115 0.33379 0.0918 0.33402 C 0.09401 0.33449 0.09713 0.33449 0.09896 0.33495 C 0.10234 0.33449 0.10586 0.33449 0.10911 0.33425 C 0.10977 0.33402 0.11029 0.33402 0.1112 0.33402 C 0.11224 0.33356 0.11367 0.33333 0.11497 0.3331 L 0.11849 0.33217 L 0.1207 0.33148 C 0.12109 0.33125 0.12109 0.33101 0.12187 0.33078 C 0.1224 0.33078 0.12318 0.33078 0.12383 0.33055 C 0.12448 0.33032 0.12487 0.33009 0.12565 0.32986 C 0.12604 0.32962 0.12643 0.32939 0.12695 0.32916 C 0.12708 0.3287 0.12825 0.32847 0.12825 0.3287 L 0.12825 0.32847 " pathEditMode="relative" rAng="0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 0.31458 L 0.1293 0.31481 C 0.12604 0.31782 0.12187 0.3199 0.11966 0.32476 C 0.11823 0.32754 0.11588 0.33287 0.11406 0.33518 C 0.11302 0.33587 0.11185 0.33587 0.1112 0.33657 C 0.11016 0.3375 0.10924 0.33888 0.10833 0.33958 C 0.10651 0.34074 0.10456 0.34166 0.10273 0.34259 L 0.09687 0.3456 C 0.09596 0.34606 0.09492 0.34629 0.09401 0.34699 L 0.09219 0.34861 L 0.09049 0.34861 " pathEditMode="relative" rAng="0" ptsTypes="AAAAAAAAAAA">
                                      <p:cBhvr>
                                        <p:cTn id="14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08 L 0.00065 0.00231 C -0.00143 0.0037 -0.00377 0.00509 -0.0056 0.0074 C -0.00768 0.00995 -0.00781 0.01736 -0.00872 0.0199 C -0.01094 0.02569 -0.00963 0.02291 -0.01263 0.02824 C -0.01393 0.0368 -0.01315 0.03217 -0.01497 0.04212 L -0.01575 0.04629 C -0.01601 0.04768 -0.01614 0.0493 -0.01653 0.05046 C -0.02109 0.0625 -0.01575 0.04745 -0.01888 0.05879 C -0.0194 0.06041 -0.02018 0.06157 -0.02044 0.06296 C -0.02122 0.06574 -0.02148 0.06851 -0.022 0.07129 L -0.02357 0.07962 C -0.02383 0.08101 -0.02396 0.08263 -0.02435 0.08379 C -0.02539 0.08657 -0.02695 0.08888 -0.02747 0.09212 C -0.02773 0.09351 -0.02812 0.0949 -0.02825 0.09629 C -0.0293 0.10347 -0.02799 0.103 -0.03138 0.10601 C -0.03164 0.10625 -0.0319 0.10601 -0.03216 0.10601 L -0.03216 0.10625 " pathEditMode="relative" rAng="0" ptsTypes="AAAAAAAAAAAAAAAAAA">
                                      <p:cBhvr>
                                        <p:cTn id="2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7 0.10902 L -0.03607 0.10925 C -0.03737 0.12106 -0.03542 0.12291 -0.03997 0.12708 C -0.04075 0.12754 -0.04153 0.128 -0.04232 0.12847 C -0.04401 0.1368 -0.04232 0.12893 -0.04622 0.14097 C -0.04687 0.14259 -0.047 0.1449 -0.04778 0.14652 C -0.04844 0.14745 -0.04948 0.14722 -0.05013 0.14791 C -0.05104 0.14861 -0.05169 0.15 -0.05247 0.15069 C -0.05403 0.15185 -0.05716 0.15347 -0.05716 0.1537 C -0.05846 0.15254 -0.06002 0.15208 -0.06107 0.15069 C -0.06185 0.14953 -0.06211 0.14768 -0.06263 0.14652 C -0.06341 0.14444 -0.06432 0.14282 -0.06497 0.14097 C -0.07174 0.12384 -0.06497 0.14004 -0.07044 0.12708 L -0.072 0.11875 L -0.072 0.11898 " pathEditMode="relative" rAng="0" ptsTypes="AAAAAAAAAAAAAAA">
                                      <p:cBhvr>
                                        <p:cTn id="2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12152 L -0.07278 0.12175 C -0.07174 0.12523 -0.07083 0.12893 -0.06966 0.13263 C -0.06927 0.13402 -0.06862 0.13518 -0.0681 0.1368 C -0.06784 0.13796 -0.06771 0.13958 -0.06732 0.14097 C -0.06693 0.14282 -0.06627 0.14444 -0.06575 0.14652 C -0.06549 0.14768 -0.06549 0.1493 -0.06497 0.15069 C -0.06406 0.15347 -0.06341 0.15717 -0.06185 0.15902 L -0.0595 0.1618 L -0.05325 0.16041 L -0.05325 0.16064 " pathEditMode="relative" rAng="0" ptsTypes="AAAAAAAAAAA">
                                      <p:cBhvr>
                                        <p:cTn id="2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36" grpId="1" animBg="1"/>
      <p:bldP spid="136" grpId="2" animBg="1"/>
      <p:bldP spid="136" grpId="3" animBg="1"/>
      <p:bldP spid="11" grpId="0" animBg="1"/>
      <p:bldP spid="11" grpId="1" animBg="1"/>
      <p:bldP spid="11" grpId="2" animBg="1"/>
      <p:bldP spid="11" grpId="3" animBg="1"/>
      <p:bldP spid="23" grpId="0" animBg="1"/>
      <p:bldP spid="23" grpId="1" animBg="1"/>
      <p:bldP spid="14" grpId="0"/>
      <p:bldP spid="25" grpId="0"/>
      <p:bldP spid="25" grpId="1"/>
      <p:bldP spid="26" grpId="0" animBg="1"/>
      <p:bldP spid="26" grpId="1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1" grpId="0"/>
      <p:bldP spid="31" grpId="1"/>
      <p:bldP spid="31" grpId="2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4" grpId="0" animBg="1"/>
      <p:bldP spid="44" grpId="1" animBg="1"/>
      <p:bldP spid="45" grpId="0"/>
      <p:bldP spid="45" grpId="1"/>
      <p:bldP spid="37" grpId="0"/>
      <p:bldP spid="38" grpId="0" animBg="1"/>
      <p:bldP spid="40" grpId="0" animBg="1"/>
      <p:bldP spid="41" grpId="0"/>
      <p:bldP spid="41" grpId="1"/>
      <p:bldP spid="42" grpId="0"/>
      <p:bldP spid="42" grpId="1"/>
      <p:bldP spid="4" grpId="0" animBg="1"/>
      <p:bldP spid="4" grpId="1" animBg="1"/>
      <p:bldP spid="43" grpId="0" animBg="1"/>
      <p:bldP spid="43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22" grpId="0"/>
      <p:bldP spid="61" grpId="0" animBg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GD: An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apply GD for least squares linear regression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gradient: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GD update will be of the form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Exercise: 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show that GD update improves prediction on the training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i.e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than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is sort of a proof that GD updates are “corrective” in nature (and it actually is true not just for linear regression but can also be shown for various other ML models) </a:t>
                </a: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r="-779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1DB2A6-94DC-42FA-8E72-E8E435A9535B}"/>
                  </a:ext>
                </a:extLst>
              </p:cNvPr>
              <p:cNvSpPr txBox="1"/>
              <p:nvPr/>
            </p:nvSpPr>
            <p:spPr>
              <a:xfrm>
                <a:off x="1493312" y="1823004"/>
                <a:ext cx="8767913" cy="481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IN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d>
                      <m:d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1DB2A6-94DC-42FA-8E72-E8E435A9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12" y="1823004"/>
                <a:ext cx="8767913" cy="481094"/>
              </a:xfrm>
              <a:prstGeom prst="rect">
                <a:avLst/>
              </a:prstGeom>
              <a:blipFill>
                <a:blip r:embed="rId6"/>
                <a:stretch>
                  <a:fillRect t="-17722" b="-39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61D-82B8-454D-84AE-ABF0B8A75FFE}"/>
                  </a:ext>
                </a:extLst>
              </p:cNvPr>
              <p:cNvSpPr txBox="1"/>
              <p:nvPr/>
            </p:nvSpPr>
            <p:spPr>
              <a:xfrm>
                <a:off x="1930775" y="4022814"/>
                <a:ext cx="8330450" cy="739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61D-82B8-454D-84AE-ABF0B8A7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75" y="4022814"/>
                <a:ext cx="8330450" cy="739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89BE295-84DF-414D-8BF4-0B409FCBD528}"/>
                  </a:ext>
                </a:extLst>
              </p:cNvPr>
              <p:cNvSpPr/>
              <p:nvPr/>
            </p:nvSpPr>
            <p:spPr>
              <a:xfrm>
                <a:off x="6403418" y="3156088"/>
                <a:ext cx="3577252" cy="648667"/>
              </a:xfrm>
              <a:prstGeom prst="wedgeRectCallout">
                <a:avLst>
                  <a:gd name="adj1" fmla="val -4076"/>
                  <a:gd name="adj2" fmla="val 6630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Prediction error of current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</a:t>
                </a:r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89BE295-84DF-414D-8BF4-0B409FCBD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18" y="3156088"/>
                <a:ext cx="3577252" cy="648667"/>
              </a:xfrm>
              <a:prstGeom prst="wedgeRectCallout">
                <a:avLst>
                  <a:gd name="adj1" fmla="val -4076"/>
                  <a:gd name="adj2" fmla="val 66301"/>
                </a:avLst>
              </a:prstGeom>
              <a:blipFill>
                <a:blip r:embed="rId8"/>
                <a:stretch>
                  <a:fillRect l="-1528" t="-7937" b="-317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D782728-6F1B-4C1C-AEFE-E2067EAF77F3}"/>
              </a:ext>
            </a:extLst>
          </p:cNvPr>
          <p:cNvSpPr/>
          <p:nvPr/>
        </p:nvSpPr>
        <p:spPr>
          <a:xfrm>
            <a:off x="10054847" y="2664794"/>
            <a:ext cx="2053428" cy="1831413"/>
          </a:xfrm>
          <a:prstGeom prst="wedgeRectCallout">
            <a:avLst>
              <a:gd name="adj1" fmla="val -67446"/>
              <a:gd name="adj2" fmla="val 4249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examples on which the current model’s error is large contribute more to the update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FD662E-B31D-49DC-B949-0388360744BE}"/>
              </a:ext>
            </a:extLst>
          </p:cNvPr>
          <p:cNvSpPr/>
          <p:nvPr/>
        </p:nvSpPr>
        <p:spPr>
          <a:xfrm>
            <a:off x="6627043" y="3945902"/>
            <a:ext cx="2545238" cy="89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8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20"/>
    </mc:Choice>
    <mc:Fallback xmlns="">
      <p:transition spd="slow" advTm="22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805A2-70D6-4942-5FED-031D52B23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877" y="2544373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Functions and their optima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Many ML problems require us to optimize a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some variable(s)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simplicity, assume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scalar-valued function of a scalar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Any function has one/more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optima</a:t>
                </a:r>
                <a:r>
                  <a:rPr lang="en-GB" dirty="0">
                    <a:latin typeface="Abadi Extra Light" panose="020B0204020104020204" pitchFamily="34" charset="0"/>
                  </a:rPr>
                  <a:t> (maxima, minima), and maybe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saddle points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Finding the optima or saddles requires derivatives/gradients of the function</a:t>
                </a: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B4EF15-0409-42E3-94A8-9617A974A11C}"/>
              </a:ext>
            </a:extLst>
          </p:cNvPr>
          <p:cNvSpPr/>
          <p:nvPr/>
        </p:nvSpPr>
        <p:spPr>
          <a:xfrm>
            <a:off x="2404154" y="2151607"/>
            <a:ext cx="5356184" cy="2768481"/>
          </a:xfrm>
          <a:custGeom>
            <a:avLst/>
            <a:gdLst>
              <a:gd name="connsiteX0" fmla="*/ 0 w 3309870"/>
              <a:gd name="connsiteY0" fmla="*/ 2126925 h 2160894"/>
              <a:gd name="connsiteX1" fmla="*/ 122349 w 3309870"/>
              <a:gd name="connsiteY1" fmla="*/ 433353 h 2160894"/>
              <a:gd name="connsiteX2" fmla="*/ 656822 w 3309870"/>
              <a:gd name="connsiteY2" fmla="*/ 1482981 h 2160894"/>
              <a:gd name="connsiteX3" fmla="*/ 953036 w 3309870"/>
              <a:gd name="connsiteY3" fmla="*/ 748885 h 2160894"/>
              <a:gd name="connsiteX4" fmla="*/ 1712890 w 3309870"/>
              <a:gd name="connsiteY4" fmla="*/ 2159122 h 2160894"/>
              <a:gd name="connsiteX5" fmla="*/ 2176529 w 3309870"/>
              <a:gd name="connsiteY5" fmla="*/ 1019342 h 2160894"/>
              <a:gd name="connsiteX6" fmla="*/ 2569335 w 3309870"/>
              <a:gd name="connsiteY6" fmla="*/ 8350 h 2160894"/>
              <a:gd name="connsiteX7" fmla="*/ 2981459 w 3309870"/>
              <a:gd name="connsiteY7" fmla="*/ 1592451 h 2160894"/>
              <a:gd name="connsiteX8" fmla="*/ 3309870 w 3309870"/>
              <a:gd name="connsiteY8" fmla="*/ 632975 h 2160894"/>
              <a:gd name="connsiteX9" fmla="*/ 3309870 w 3309870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553790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1878"/>
              <a:gd name="connsiteX1" fmla="*/ 553790 w 3483734"/>
              <a:gd name="connsiteY1" fmla="*/ 433353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878"/>
              <a:gd name="connsiteX1" fmla="*/ 405683 w 3483734"/>
              <a:gd name="connsiteY1" fmla="*/ 401156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977"/>
              <a:gd name="connsiteX1" fmla="*/ 405683 w 3483734"/>
              <a:gd name="connsiteY1" fmla="*/ 401156 h 2161977"/>
              <a:gd name="connsiteX2" fmla="*/ 830686 w 3483734"/>
              <a:gd name="connsiteY2" fmla="*/ 1482981 h 2161977"/>
              <a:gd name="connsiteX3" fmla="*/ 1242811 w 3483734"/>
              <a:gd name="connsiteY3" fmla="*/ 671611 h 2161977"/>
              <a:gd name="connsiteX4" fmla="*/ 1886754 w 3483734"/>
              <a:gd name="connsiteY4" fmla="*/ 2159122 h 2161977"/>
              <a:gd name="connsiteX5" fmla="*/ 2350393 w 3483734"/>
              <a:gd name="connsiteY5" fmla="*/ 1019342 h 2161977"/>
              <a:gd name="connsiteX6" fmla="*/ 2743199 w 3483734"/>
              <a:gd name="connsiteY6" fmla="*/ 8350 h 2161977"/>
              <a:gd name="connsiteX7" fmla="*/ 3155323 w 3483734"/>
              <a:gd name="connsiteY7" fmla="*/ 1592451 h 2161977"/>
              <a:gd name="connsiteX8" fmla="*/ 3483734 w 3483734"/>
              <a:gd name="connsiteY8" fmla="*/ 632975 h 2161977"/>
              <a:gd name="connsiteX9" fmla="*/ 3483734 w 3483734"/>
              <a:gd name="connsiteY9" fmla="*/ 632975 h 2161977"/>
              <a:gd name="connsiteX0" fmla="*/ 0 w 3483734"/>
              <a:gd name="connsiteY0" fmla="*/ 2066295 h 2164348"/>
              <a:gd name="connsiteX1" fmla="*/ 405683 w 3483734"/>
              <a:gd name="connsiteY1" fmla="*/ 404921 h 2164348"/>
              <a:gd name="connsiteX2" fmla="*/ 830686 w 3483734"/>
              <a:gd name="connsiteY2" fmla="*/ 1486746 h 2164348"/>
              <a:gd name="connsiteX3" fmla="*/ 1242811 w 3483734"/>
              <a:gd name="connsiteY3" fmla="*/ 675376 h 2164348"/>
              <a:gd name="connsiteX4" fmla="*/ 1886754 w 3483734"/>
              <a:gd name="connsiteY4" fmla="*/ 2162887 h 2164348"/>
              <a:gd name="connsiteX5" fmla="*/ 2234483 w 3483734"/>
              <a:gd name="connsiteY5" fmla="*/ 932955 h 2164348"/>
              <a:gd name="connsiteX6" fmla="*/ 2743199 w 3483734"/>
              <a:gd name="connsiteY6" fmla="*/ 12115 h 2164348"/>
              <a:gd name="connsiteX7" fmla="*/ 3155323 w 3483734"/>
              <a:gd name="connsiteY7" fmla="*/ 1596216 h 2164348"/>
              <a:gd name="connsiteX8" fmla="*/ 3483734 w 3483734"/>
              <a:gd name="connsiteY8" fmla="*/ 636740 h 2164348"/>
              <a:gd name="connsiteX9" fmla="*/ 3483734 w 3483734"/>
              <a:gd name="connsiteY9" fmla="*/ 636740 h 2164348"/>
              <a:gd name="connsiteX0" fmla="*/ 0 w 3483734"/>
              <a:gd name="connsiteY0" fmla="*/ 2067028 h 2165153"/>
              <a:gd name="connsiteX1" fmla="*/ 405683 w 3483734"/>
              <a:gd name="connsiteY1" fmla="*/ 405654 h 2165153"/>
              <a:gd name="connsiteX2" fmla="*/ 830686 w 3483734"/>
              <a:gd name="connsiteY2" fmla="*/ 1487479 h 2165153"/>
              <a:gd name="connsiteX3" fmla="*/ 1242811 w 3483734"/>
              <a:gd name="connsiteY3" fmla="*/ 676109 h 2165153"/>
              <a:gd name="connsiteX4" fmla="*/ 1886754 w 3483734"/>
              <a:gd name="connsiteY4" fmla="*/ 2163620 h 2165153"/>
              <a:gd name="connsiteX5" fmla="*/ 2234483 w 3483734"/>
              <a:gd name="connsiteY5" fmla="*/ 933688 h 2165153"/>
              <a:gd name="connsiteX6" fmla="*/ 2743199 w 3483734"/>
              <a:gd name="connsiteY6" fmla="*/ 12848 h 2165153"/>
              <a:gd name="connsiteX7" fmla="*/ 3155323 w 3483734"/>
              <a:gd name="connsiteY7" fmla="*/ 1596949 h 2165153"/>
              <a:gd name="connsiteX8" fmla="*/ 3483734 w 3483734"/>
              <a:gd name="connsiteY8" fmla="*/ 637473 h 2165153"/>
              <a:gd name="connsiteX9" fmla="*/ 3483734 w 3483734"/>
              <a:gd name="connsiteY9" fmla="*/ 637473 h 2165153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155323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35126 w 3518860"/>
              <a:gd name="connsiteY0" fmla="*/ 2161730 h 2279804"/>
              <a:gd name="connsiteX1" fmla="*/ 28685 w 3518860"/>
              <a:gd name="connsiteY1" fmla="*/ 2155292 h 2279804"/>
              <a:gd name="connsiteX2" fmla="*/ 440809 w 3518860"/>
              <a:gd name="connsiteY2" fmla="*/ 500356 h 2279804"/>
              <a:gd name="connsiteX3" fmla="*/ 865812 w 3518860"/>
              <a:gd name="connsiteY3" fmla="*/ 1582181 h 2279804"/>
              <a:gd name="connsiteX4" fmla="*/ 1277937 w 3518860"/>
              <a:gd name="connsiteY4" fmla="*/ 770811 h 2279804"/>
              <a:gd name="connsiteX5" fmla="*/ 1921880 w 3518860"/>
              <a:gd name="connsiteY5" fmla="*/ 2258322 h 2279804"/>
              <a:gd name="connsiteX6" fmla="*/ 2269609 w 3518860"/>
              <a:gd name="connsiteY6" fmla="*/ 1028390 h 2279804"/>
              <a:gd name="connsiteX7" fmla="*/ 2591581 w 3518860"/>
              <a:gd name="connsiteY7" fmla="*/ 10958 h 2279804"/>
              <a:gd name="connsiteX8" fmla="*/ 3035902 w 3518860"/>
              <a:gd name="connsiteY8" fmla="*/ 1691651 h 2279804"/>
              <a:gd name="connsiteX9" fmla="*/ 3518860 w 3518860"/>
              <a:gd name="connsiteY9" fmla="*/ 732175 h 2279804"/>
              <a:gd name="connsiteX10" fmla="*/ 3518860 w 3518860"/>
              <a:gd name="connsiteY10" fmla="*/ 732175 h 2279804"/>
              <a:gd name="connsiteX0" fmla="*/ 515875 w 3999609"/>
              <a:gd name="connsiteY0" fmla="*/ 2161730 h 2259808"/>
              <a:gd name="connsiteX1" fmla="*/ 509434 w 3999609"/>
              <a:gd name="connsiteY1" fmla="*/ 2155292 h 2259808"/>
              <a:gd name="connsiteX2" fmla="*/ 921558 w 3999609"/>
              <a:gd name="connsiteY2" fmla="*/ 500356 h 2259808"/>
              <a:gd name="connsiteX3" fmla="*/ 1346561 w 3999609"/>
              <a:gd name="connsiteY3" fmla="*/ 1582181 h 2259808"/>
              <a:gd name="connsiteX4" fmla="*/ 1758686 w 3999609"/>
              <a:gd name="connsiteY4" fmla="*/ 770811 h 2259808"/>
              <a:gd name="connsiteX5" fmla="*/ 2402629 w 3999609"/>
              <a:gd name="connsiteY5" fmla="*/ 2258322 h 2259808"/>
              <a:gd name="connsiteX6" fmla="*/ 2750358 w 3999609"/>
              <a:gd name="connsiteY6" fmla="*/ 1028390 h 2259808"/>
              <a:gd name="connsiteX7" fmla="*/ 3072330 w 3999609"/>
              <a:gd name="connsiteY7" fmla="*/ 10958 h 2259808"/>
              <a:gd name="connsiteX8" fmla="*/ 3516651 w 3999609"/>
              <a:gd name="connsiteY8" fmla="*/ 1691651 h 2259808"/>
              <a:gd name="connsiteX9" fmla="*/ 3999609 w 3999609"/>
              <a:gd name="connsiteY9" fmla="*/ 732175 h 2259808"/>
              <a:gd name="connsiteX10" fmla="*/ 3999609 w 3999609"/>
              <a:gd name="connsiteY10" fmla="*/ 732175 h 2259808"/>
              <a:gd name="connsiteX0" fmla="*/ 797662 w 4281396"/>
              <a:gd name="connsiteY0" fmla="*/ 2161730 h 2259808"/>
              <a:gd name="connsiteX1" fmla="*/ 430612 w 4281396"/>
              <a:gd name="connsiteY1" fmla="*/ 2193929 h 2259808"/>
              <a:gd name="connsiteX2" fmla="*/ 1203345 w 4281396"/>
              <a:gd name="connsiteY2" fmla="*/ 500356 h 2259808"/>
              <a:gd name="connsiteX3" fmla="*/ 1628348 w 4281396"/>
              <a:gd name="connsiteY3" fmla="*/ 1582181 h 2259808"/>
              <a:gd name="connsiteX4" fmla="*/ 2040473 w 4281396"/>
              <a:gd name="connsiteY4" fmla="*/ 770811 h 2259808"/>
              <a:gd name="connsiteX5" fmla="*/ 2684416 w 4281396"/>
              <a:gd name="connsiteY5" fmla="*/ 2258322 h 2259808"/>
              <a:gd name="connsiteX6" fmla="*/ 3032145 w 4281396"/>
              <a:gd name="connsiteY6" fmla="*/ 1028390 h 2259808"/>
              <a:gd name="connsiteX7" fmla="*/ 3354117 w 4281396"/>
              <a:gd name="connsiteY7" fmla="*/ 10958 h 2259808"/>
              <a:gd name="connsiteX8" fmla="*/ 3798438 w 4281396"/>
              <a:gd name="connsiteY8" fmla="*/ 1691651 h 2259808"/>
              <a:gd name="connsiteX9" fmla="*/ 4281396 w 4281396"/>
              <a:gd name="connsiteY9" fmla="*/ 732175 h 2259808"/>
              <a:gd name="connsiteX10" fmla="*/ 4281396 w 4281396"/>
              <a:gd name="connsiteY10" fmla="*/ 732175 h 2259808"/>
              <a:gd name="connsiteX0" fmla="*/ 188977 w 4529156"/>
              <a:gd name="connsiteY0" fmla="*/ 1446953 h 2259808"/>
              <a:gd name="connsiteX1" fmla="*/ 678372 w 4529156"/>
              <a:gd name="connsiteY1" fmla="*/ 2193929 h 2259808"/>
              <a:gd name="connsiteX2" fmla="*/ 1451105 w 4529156"/>
              <a:gd name="connsiteY2" fmla="*/ 500356 h 2259808"/>
              <a:gd name="connsiteX3" fmla="*/ 1876108 w 4529156"/>
              <a:gd name="connsiteY3" fmla="*/ 1582181 h 2259808"/>
              <a:gd name="connsiteX4" fmla="*/ 2288233 w 4529156"/>
              <a:gd name="connsiteY4" fmla="*/ 770811 h 2259808"/>
              <a:gd name="connsiteX5" fmla="*/ 2932176 w 4529156"/>
              <a:gd name="connsiteY5" fmla="*/ 2258322 h 2259808"/>
              <a:gd name="connsiteX6" fmla="*/ 3279905 w 4529156"/>
              <a:gd name="connsiteY6" fmla="*/ 1028390 h 2259808"/>
              <a:gd name="connsiteX7" fmla="*/ 3601877 w 4529156"/>
              <a:gd name="connsiteY7" fmla="*/ 10958 h 2259808"/>
              <a:gd name="connsiteX8" fmla="*/ 4046198 w 4529156"/>
              <a:gd name="connsiteY8" fmla="*/ 1691651 h 2259808"/>
              <a:gd name="connsiteX9" fmla="*/ 4529156 w 4529156"/>
              <a:gd name="connsiteY9" fmla="*/ 732175 h 2259808"/>
              <a:gd name="connsiteX10" fmla="*/ 4529156 w 4529156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3 w 5299658"/>
              <a:gd name="connsiteY0" fmla="*/ 1170058 h 2259808"/>
              <a:gd name="connsiteX1" fmla="*/ 1384479 w 5299658"/>
              <a:gd name="connsiteY1" fmla="*/ 2103777 h 2259808"/>
              <a:gd name="connsiteX2" fmla="*/ 2221607 w 5299658"/>
              <a:gd name="connsiteY2" fmla="*/ 500356 h 2259808"/>
              <a:gd name="connsiteX3" fmla="*/ 2646610 w 5299658"/>
              <a:gd name="connsiteY3" fmla="*/ 1582181 h 2259808"/>
              <a:gd name="connsiteX4" fmla="*/ 3058735 w 5299658"/>
              <a:gd name="connsiteY4" fmla="*/ 770811 h 2259808"/>
              <a:gd name="connsiteX5" fmla="*/ 3702678 w 5299658"/>
              <a:gd name="connsiteY5" fmla="*/ 2258322 h 2259808"/>
              <a:gd name="connsiteX6" fmla="*/ 4050407 w 5299658"/>
              <a:gd name="connsiteY6" fmla="*/ 1028390 h 2259808"/>
              <a:gd name="connsiteX7" fmla="*/ 4372379 w 5299658"/>
              <a:gd name="connsiteY7" fmla="*/ 10958 h 2259808"/>
              <a:gd name="connsiteX8" fmla="*/ 4816700 w 5299658"/>
              <a:gd name="connsiteY8" fmla="*/ 1691651 h 2259808"/>
              <a:gd name="connsiteX9" fmla="*/ 5299658 w 5299658"/>
              <a:gd name="connsiteY9" fmla="*/ 732175 h 2259808"/>
              <a:gd name="connsiteX10" fmla="*/ 5299658 w 5299658"/>
              <a:gd name="connsiteY10" fmla="*/ 732175 h 2259808"/>
              <a:gd name="connsiteX0" fmla="*/ 88862 w 4699498"/>
              <a:gd name="connsiteY0" fmla="*/ 584070 h 2259808"/>
              <a:gd name="connsiteX1" fmla="*/ 784319 w 4699498"/>
              <a:gd name="connsiteY1" fmla="*/ 2103777 h 2259808"/>
              <a:gd name="connsiteX2" fmla="*/ 1621447 w 4699498"/>
              <a:gd name="connsiteY2" fmla="*/ 500356 h 2259808"/>
              <a:gd name="connsiteX3" fmla="*/ 2046450 w 4699498"/>
              <a:gd name="connsiteY3" fmla="*/ 1582181 h 2259808"/>
              <a:gd name="connsiteX4" fmla="*/ 2458575 w 4699498"/>
              <a:gd name="connsiteY4" fmla="*/ 770811 h 2259808"/>
              <a:gd name="connsiteX5" fmla="*/ 3102518 w 4699498"/>
              <a:gd name="connsiteY5" fmla="*/ 2258322 h 2259808"/>
              <a:gd name="connsiteX6" fmla="*/ 3450247 w 4699498"/>
              <a:gd name="connsiteY6" fmla="*/ 1028390 h 2259808"/>
              <a:gd name="connsiteX7" fmla="*/ 3772219 w 4699498"/>
              <a:gd name="connsiteY7" fmla="*/ 10958 h 2259808"/>
              <a:gd name="connsiteX8" fmla="*/ 4216540 w 4699498"/>
              <a:gd name="connsiteY8" fmla="*/ 1691651 h 2259808"/>
              <a:gd name="connsiteX9" fmla="*/ 4699498 w 4699498"/>
              <a:gd name="connsiteY9" fmla="*/ 732175 h 2259808"/>
              <a:gd name="connsiteX10" fmla="*/ 4699498 w 4699498"/>
              <a:gd name="connsiteY10" fmla="*/ 732175 h 2259808"/>
              <a:gd name="connsiteX0" fmla="*/ 59521 w 4747430"/>
              <a:gd name="connsiteY0" fmla="*/ 526115 h 2259808"/>
              <a:gd name="connsiteX1" fmla="*/ 832251 w 4747430"/>
              <a:gd name="connsiteY1" fmla="*/ 2103777 h 2259808"/>
              <a:gd name="connsiteX2" fmla="*/ 1669379 w 4747430"/>
              <a:gd name="connsiteY2" fmla="*/ 500356 h 2259808"/>
              <a:gd name="connsiteX3" fmla="*/ 2094382 w 4747430"/>
              <a:gd name="connsiteY3" fmla="*/ 1582181 h 2259808"/>
              <a:gd name="connsiteX4" fmla="*/ 2506507 w 4747430"/>
              <a:gd name="connsiteY4" fmla="*/ 770811 h 2259808"/>
              <a:gd name="connsiteX5" fmla="*/ 3150450 w 4747430"/>
              <a:gd name="connsiteY5" fmla="*/ 2258322 h 2259808"/>
              <a:gd name="connsiteX6" fmla="*/ 3498179 w 4747430"/>
              <a:gd name="connsiteY6" fmla="*/ 1028390 h 2259808"/>
              <a:gd name="connsiteX7" fmla="*/ 3820151 w 4747430"/>
              <a:gd name="connsiteY7" fmla="*/ 10958 h 2259808"/>
              <a:gd name="connsiteX8" fmla="*/ 4264472 w 4747430"/>
              <a:gd name="connsiteY8" fmla="*/ 1691651 h 2259808"/>
              <a:gd name="connsiteX9" fmla="*/ 4747430 w 4747430"/>
              <a:gd name="connsiteY9" fmla="*/ 732175 h 2259808"/>
              <a:gd name="connsiteX10" fmla="*/ 4747430 w 4747430"/>
              <a:gd name="connsiteY10" fmla="*/ 732175 h 2259808"/>
              <a:gd name="connsiteX0" fmla="*/ 53011 w 4740920"/>
              <a:gd name="connsiteY0" fmla="*/ 526115 h 2259808"/>
              <a:gd name="connsiteX1" fmla="*/ 845059 w 4740920"/>
              <a:gd name="connsiteY1" fmla="*/ 2116656 h 2259808"/>
              <a:gd name="connsiteX2" fmla="*/ 1662869 w 4740920"/>
              <a:gd name="connsiteY2" fmla="*/ 500356 h 2259808"/>
              <a:gd name="connsiteX3" fmla="*/ 2087872 w 4740920"/>
              <a:gd name="connsiteY3" fmla="*/ 1582181 h 2259808"/>
              <a:gd name="connsiteX4" fmla="*/ 2499997 w 4740920"/>
              <a:gd name="connsiteY4" fmla="*/ 770811 h 2259808"/>
              <a:gd name="connsiteX5" fmla="*/ 3143940 w 4740920"/>
              <a:gd name="connsiteY5" fmla="*/ 2258322 h 2259808"/>
              <a:gd name="connsiteX6" fmla="*/ 3491669 w 4740920"/>
              <a:gd name="connsiteY6" fmla="*/ 1028390 h 2259808"/>
              <a:gd name="connsiteX7" fmla="*/ 3813641 w 4740920"/>
              <a:gd name="connsiteY7" fmla="*/ 10958 h 2259808"/>
              <a:gd name="connsiteX8" fmla="*/ 4257962 w 4740920"/>
              <a:gd name="connsiteY8" fmla="*/ 1691651 h 2259808"/>
              <a:gd name="connsiteX9" fmla="*/ 4740920 w 4740920"/>
              <a:gd name="connsiteY9" fmla="*/ 732175 h 2259808"/>
              <a:gd name="connsiteX10" fmla="*/ 4740920 w 4740920"/>
              <a:gd name="connsiteY10" fmla="*/ 732175 h 2259808"/>
              <a:gd name="connsiteX0" fmla="*/ 5 w 4687914"/>
              <a:gd name="connsiteY0" fmla="*/ 526115 h 2259808"/>
              <a:gd name="connsiteX1" fmla="*/ 792053 w 4687914"/>
              <a:gd name="connsiteY1" fmla="*/ 2116656 h 2259808"/>
              <a:gd name="connsiteX2" fmla="*/ 1609863 w 4687914"/>
              <a:gd name="connsiteY2" fmla="*/ 500356 h 2259808"/>
              <a:gd name="connsiteX3" fmla="*/ 2034866 w 4687914"/>
              <a:gd name="connsiteY3" fmla="*/ 1582181 h 2259808"/>
              <a:gd name="connsiteX4" fmla="*/ 2446991 w 4687914"/>
              <a:gd name="connsiteY4" fmla="*/ 770811 h 2259808"/>
              <a:gd name="connsiteX5" fmla="*/ 3090934 w 4687914"/>
              <a:gd name="connsiteY5" fmla="*/ 2258322 h 2259808"/>
              <a:gd name="connsiteX6" fmla="*/ 3438663 w 4687914"/>
              <a:gd name="connsiteY6" fmla="*/ 1028390 h 2259808"/>
              <a:gd name="connsiteX7" fmla="*/ 3760635 w 4687914"/>
              <a:gd name="connsiteY7" fmla="*/ 10958 h 2259808"/>
              <a:gd name="connsiteX8" fmla="*/ 4204956 w 4687914"/>
              <a:gd name="connsiteY8" fmla="*/ 1691651 h 2259808"/>
              <a:gd name="connsiteX9" fmla="*/ 4687914 w 4687914"/>
              <a:gd name="connsiteY9" fmla="*/ 732175 h 2259808"/>
              <a:gd name="connsiteX10" fmla="*/ 4687914 w 4687914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1146 w 4689055"/>
              <a:gd name="connsiteY0" fmla="*/ 526115 h 2259808"/>
              <a:gd name="connsiteX1" fmla="*/ 857588 w 4689055"/>
              <a:gd name="connsiteY1" fmla="*/ 1878397 h 2259808"/>
              <a:gd name="connsiteX2" fmla="*/ 1611004 w 4689055"/>
              <a:gd name="connsiteY2" fmla="*/ 500356 h 2259808"/>
              <a:gd name="connsiteX3" fmla="*/ 2036007 w 4689055"/>
              <a:gd name="connsiteY3" fmla="*/ 1582181 h 2259808"/>
              <a:gd name="connsiteX4" fmla="*/ 2448132 w 4689055"/>
              <a:gd name="connsiteY4" fmla="*/ 770811 h 2259808"/>
              <a:gd name="connsiteX5" fmla="*/ 3092075 w 4689055"/>
              <a:gd name="connsiteY5" fmla="*/ 2258322 h 2259808"/>
              <a:gd name="connsiteX6" fmla="*/ 3439804 w 4689055"/>
              <a:gd name="connsiteY6" fmla="*/ 1028390 h 2259808"/>
              <a:gd name="connsiteX7" fmla="*/ 3761776 w 4689055"/>
              <a:gd name="connsiteY7" fmla="*/ 10958 h 2259808"/>
              <a:gd name="connsiteX8" fmla="*/ 4206097 w 4689055"/>
              <a:gd name="connsiteY8" fmla="*/ 1691651 h 2259808"/>
              <a:gd name="connsiteX9" fmla="*/ 4689055 w 4689055"/>
              <a:gd name="connsiteY9" fmla="*/ 732175 h 2259808"/>
              <a:gd name="connsiteX10" fmla="*/ 4689055 w 4689055"/>
              <a:gd name="connsiteY10" fmla="*/ 732175 h 2259808"/>
              <a:gd name="connsiteX0" fmla="*/ 13 w 4687922"/>
              <a:gd name="connsiteY0" fmla="*/ 526115 h 2259808"/>
              <a:gd name="connsiteX1" fmla="*/ 856455 w 4687922"/>
              <a:gd name="connsiteY1" fmla="*/ 1878397 h 2259808"/>
              <a:gd name="connsiteX2" fmla="*/ 1609871 w 4687922"/>
              <a:gd name="connsiteY2" fmla="*/ 500356 h 2259808"/>
              <a:gd name="connsiteX3" fmla="*/ 2034874 w 4687922"/>
              <a:gd name="connsiteY3" fmla="*/ 1582181 h 2259808"/>
              <a:gd name="connsiteX4" fmla="*/ 2446999 w 4687922"/>
              <a:gd name="connsiteY4" fmla="*/ 770811 h 2259808"/>
              <a:gd name="connsiteX5" fmla="*/ 3090942 w 4687922"/>
              <a:gd name="connsiteY5" fmla="*/ 2258322 h 2259808"/>
              <a:gd name="connsiteX6" fmla="*/ 3438671 w 4687922"/>
              <a:gd name="connsiteY6" fmla="*/ 1028390 h 2259808"/>
              <a:gd name="connsiteX7" fmla="*/ 3760643 w 4687922"/>
              <a:gd name="connsiteY7" fmla="*/ 10958 h 2259808"/>
              <a:gd name="connsiteX8" fmla="*/ 4204964 w 4687922"/>
              <a:gd name="connsiteY8" fmla="*/ 1691651 h 2259808"/>
              <a:gd name="connsiteX9" fmla="*/ 4687922 w 4687922"/>
              <a:gd name="connsiteY9" fmla="*/ 732175 h 2259808"/>
              <a:gd name="connsiteX10" fmla="*/ 4687922 w 4687922"/>
              <a:gd name="connsiteY10" fmla="*/ 732175 h 2259808"/>
              <a:gd name="connsiteX0" fmla="*/ 4 w 4816701"/>
              <a:gd name="connsiteY0" fmla="*/ 513236 h 2259808"/>
              <a:gd name="connsiteX1" fmla="*/ 985234 w 4816701"/>
              <a:gd name="connsiteY1" fmla="*/ 1878397 h 2259808"/>
              <a:gd name="connsiteX2" fmla="*/ 1738650 w 4816701"/>
              <a:gd name="connsiteY2" fmla="*/ 500356 h 2259808"/>
              <a:gd name="connsiteX3" fmla="*/ 2163653 w 4816701"/>
              <a:gd name="connsiteY3" fmla="*/ 1582181 h 2259808"/>
              <a:gd name="connsiteX4" fmla="*/ 2575778 w 4816701"/>
              <a:gd name="connsiteY4" fmla="*/ 770811 h 2259808"/>
              <a:gd name="connsiteX5" fmla="*/ 3219721 w 4816701"/>
              <a:gd name="connsiteY5" fmla="*/ 2258322 h 2259808"/>
              <a:gd name="connsiteX6" fmla="*/ 3567450 w 4816701"/>
              <a:gd name="connsiteY6" fmla="*/ 1028390 h 2259808"/>
              <a:gd name="connsiteX7" fmla="*/ 3889422 w 4816701"/>
              <a:gd name="connsiteY7" fmla="*/ 10958 h 2259808"/>
              <a:gd name="connsiteX8" fmla="*/ 4333743 w 4816701"/>
              <a:gd name="connsiteY8" fmla="*/ 1691651 h 2259808"/>
              <a:gd name="connsiteX9" fmla="*/ 4816701 w 4816701"/>
              <a:gd name="connsiteY9" fmla="*/ 732175 h 2259808"/>
              <a:gd name="connsiteX10" fmla="*/ 4816701 w 4816701"/>
              <a:gd name="connsiteY10" fmla="*/ 732175 h 2259808"/>
              <a:gd name="connsiteX0" fmla="*/ 0 w 4816697"/>
              <a:gd name="connsiteY0" fmla="*/ 513236 h 2259808"/>
              <a:gd name="connsiteX1" fmla="*/ 199623 w 4816697"/>
              <a:gd name="connsiteY1" fmla="*/ 976875 h 2259808"/>
              <a:gd name="connsiteX2" fmla="*/ 985230 w 4816697"/>
              <a:gd name="connsiteY2" fmla="*/ 1878397 h 2259808"/>
              <a:gd name="connsiteX3" fmla="*/ 1738646 w 4816697"/>
              <a:gd name="connsiteY3" fmla="*/ 500356 h 2259808"/>
              <a:gd name="connsiteX4" fmla="*/ 2163649 w 4816697"/>
              <a:gd name="connsiteY4" fmla="*/ 1582181 h 2259808"/>
              <a:gd name="connsiteX5" fmla="*/ 2575774 w 4816697"/>
              <a:gd name="connsiteY5" fmla="*/ 770811 h 2259808"/>
              <a:gd name="connsiteX6" fmla="*/ 3219717 w 4816697"/>
              <a:gd name="connsiteY6" fmla="*/ 2258322 h 2259808"/>
              <a:gd name="connsiteX7" fmla="*/ 3567446 w 4816697"/>
              <a:gd name="connsiteY7" fmla="*/ 1028390 h 2259808"/>
              <a:gd name="connsiteX8" fmla="*/ 3889418 w 4816697"/>
              <a:gd name="connsiteY8" fmla="*/ 10958 h 2259808"/>
              <a:gd name="connsiteX9" fmla="*/ 4333739 w 4816697"/>
              <a:gd name="connsiteY9" fmla="*/ 1691651 h 2259808"/>
              <a:gd name="connsiteX10" fmla="*/ 4816697 w 4816697"/>
              <a:gd name="connsiteY10" fmla="*/ 732175 h 2259808"/>
              <a:gd name="connsiteX11" fmla="*/ 4816697 w 4816697"/>
              <a:gd name="connsiteY11" fmla="*/ 732175 h 2259808"/>
              <a:gd name="connsiteX0" fmla="*/ 0 w 4997001"/>
              <a:gd name="connsiteY0" fmla="*/ 481039 h 2259808"/>
              <a:gd name="connsiteX1" fmla="*/ 379927 w 4997001"/>
              <a:gd name="connsiteY1" fmla="*/ 976875 h 2259808"/>
              <a:gd name="connsiteX2" fmla="*/ 1165534 w 4997001"/>
              <a:gd name="connsiteY2" fmla="*/ 1878397 h 2259808"/>
              <a:gd name="connsiteX3" fmla="*/ 1918950 w 4997001"/>
              <a:gd name="connsiteY3" fmla="*/ 500356 h 2259808"/>
              <a:gd name="connsiteX4" fmla="*/ 2343953 w 4997001"/>
              <a:gd name="connsiteY4" fmla="*/ 1582181 h 2259808"/>
              <a:gd name="connsiteX5" fmla="*/ 2756078 w 4997001"/>
              <a:gd name="connsiteY5" fmla="*/ 770811 h 2259808"/>
              <a:gd name="connsiteX6" fmla="*/ 3400021 w 4997001"/>
              <a:gd name="connsiteY6" fmla="*/ 2258322 h 2259808"/>
              <a:gd name="connsiteX7" fmla="*/ 3747750 w 4997001"/>
              <a:gd name="connsiteY7" fmla="*/ 1028390 h 2259808"/>
              <a:gd name="connsiteX8" fmla="*/ 4069722 w 4997001"/>
              <a:gd name="connsiteY8" fmla="*/ 10958 h 2259808"/>
              <a:gd name="connsiteX9" fmla="*/ 4514043 w 4997001"/>
              <a:gd name="connsiteY9" fmla="*/ 1691651 h 2259808"/>
              <a:gd name="connsiteX10" fmla="*/ 4997001 w 4997001"/>
              <a:gd name="connsiteY10" fmla="*/ 732175 h 2259808"/>
              <a:gd name="connsiteX11" fmla="*/ 4997001 w 4997001"/>
              <a:gd name="connsiteY11" fmla="*/ 732175 h 2259808"/>
              <a:gd name="connsiteX0" fmla="*/ 0 w 4913288"/>
              <a:gd name="connsiteY0" fmla="*/ 326492 h 2259808"/>
              <a:gd name="connsiteX1" fmla="*/ 296214 w 4913288"/>
              <a:gd name="connsiteY1" fmla="*/ 976875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425003 w 4913288"/>
              <a:gd name="connsiteY1" fmla="*/ 1221574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507603"/>
              <a:gd name="connsiteY0" fmla="*/ 236340 h 2259808"/>
              <a:gd name="connsiteX1" fmla="*/ 218940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67424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5807 h 2259443"/>
              <a:gd name="connsiteX1" fmla="*/ 199621 w 4507603"/>
              <a:gd name="connsiteY1" fmla="*/ 1130889 h 2259443"/>
              <a:gd name="connsiteX2" fmla="*/ 676136 w 4507603"/>
              <a:gd name="connsiteY2" fmla="*/ 1877864 h 2259443"/>
              <a:gd name="connsiteX3" fmla="*/ 1429552 w 4507603"/>
              <a:gd name="connsiteY3" fmla="*/ 499823 h 2259443"/>
              <a:gd name="connsiteX4" fmla="*/ 1854555 w 4507603"/>
              <a:gd name="connsiteY4" fmla="*/ 1581648 h 2259443"/>
              <a:gd name="connsiteX5" fmla="*/ 2266680 w 4507603"/>
              <a:gd name="connsiteY5" fmla="*/ 770278 h 2259443"/>
              <a:gd name="connsiteX6" fmla="*/ 2910623 w 4507603"/>
              <a:gd name="connsiteY6" fmla="*/ 2257789 h 2259443"/>
              <a:gd name="connsiteX7" fmla="*/ 3284110 w 4507603"/>
              <a:gd name="connsiteY7" fmla="*/ 1040736 h 2259443"/>
              <a:gd name="connsiteX8" fmla="*/ 3580324 w 4507603"/>
              <a:gd name="connsiteY8" fmla="*/ 10425 h 2259443"/>
              <a:gd name="connsiteX9" fmla="*/ 4024645 w 4507603"/>
              <a:gd name="connsiteY9" fmla="*/ 1691118 h 2259443"/>
              <a:gd name="connsiteX10" fmla="*/ 4507603 w 4507603"/>
              <a:gd name="connsiteY10" fmla="*/ 731642 h 2259443"/>
              <a:gd name="connsiteX11" fmla="*/ 4507603 w 4507603"/>
              <a:gd name="connsiteY11" fmla="*/ 731642 h 2259443"/>
              <a:gd name="connsiteX0" fmla="*/ 0 w 4507603"/>
              <a:gd name="connsiteY0" fmla="*/ 236204 h 2259900"/>
              <a:gd name="connsiteX1" fmla="*/ 199621 w 4507603"/>
              <a:gd name="connsiteY1" fmla="*/ 1131286 h 2259900"/>
              <a:gd name="connsiteX2" fmla="*/ 676136 w 4507603"/>
              <a:gd name="connsiteY2" fmla="*/ 1878261 h 2259900"/>
              <a:gd name="connsiteX3" fmla="*/ 1429552 w 4507603"/>
              <a:gd name="connsiteY3" fmla="*/ 500220 h 2259900"/>
              <a:gd name="connsiteX4" fmla="*/ 1854555 w 4507603"/>
              <a:gd name="connsiteY4" fmla="*/ 1582045 h 2259900"/>
              <a:gd name="connsiteX5" fmla="*/ 2266680 w 4507603"/>
              <a:gd name="connsiteY5" fmla="*/ 770675 h 2259900"/>
              <a:gd name="connsiteX6" fmla="*/ 2910623 w 4507603"/>
              <a:gd name="connsiteY6" fmla="*/ 2258186 h 2259900"/>
              <a:gd name="connsiteX7" fmla="*/ 3284110 w 4507603"/>
              <a:gd name="connsiteY7" fmla="*/ 1041133 h 2259900"/>
              <a:gd name="connsiteX8" fmla="*/ 3580324 w 4507603"/>
              <a:gd name="connsiteY8" fmla="*/ 10822 h 2259900"/>
              <a:gd name="connsiteX9" fmla="*/ 4024645 w 4507603"/>
              <a:gd name="connsiteY9" fmla="*/ 1691515 h 2259900"/>
              <a:gd name="connsiteX10" fmla="*/ 4507603 w 4507603"/>
              <a:gd name="connsiteY10" fmla="*/ 732039 h 2259900"/>
              <a:gd name="connsiteX11" fmla="*/ 4507603 w 4507603"/>
              <a:gd name="connsiteY11" fmla="*/ 732039 h 2259900"/>
              <a:gd name="connsiteX0" fmla="*/ 0 w 4507603"/>
              <a:gd name="connsiteY0" fmla="*/ 236287 h 2259995"/>
              <a:gd name="connsiteX1" fmla="*/ 199621 w 4507603"/>
              <a:gd name="connsiteY1" fmla="*/ 1131369 h 2259995"/>
              <a:gd name="connsiteX2" fmla="*/ 676136 w 4507603"/>
              <a:gd name="connsiteY2" fmla="*/ 1878344 h 2259995"/>
              <a:gd name="connsiteX3" fmla="*/ 1429552 w 4507603"/>
              <a:gd name="connsiteY3" fmla="*/ 500303 h 2259995"/>
              <a:gd name="connsiteX4" fmla="*/ 1854555 w 4507603"/>
              <a:gd name="connsiteY4" fmla="*/ 1582128 h 2259995"/>
              <a:gd name="connsiteX5" fmla="*/ 2266680 w 4507603"/>
              <a:gd name="connsiteY5" fmla="*/ 770758 h 2259995"/>
              <a:gd name="connsiteX6" fmla="*/ 2910623 w 4507603"/>
              <a:gd name="connsiteY6" fmla="*/ 2258269 h 2259995"/>
              <a:gd name="connsiteX7" fmla="*/ 3284110 w 4507603"/>
              <a:gd name="connsiteY7" fmla="*/ 1041216 h 2259995"/>
              <a:gd name="connsiteX8" fmla="*/ 3580324 w 4507603"/>
              <a:gd name="connsiteY8" fmla="*/ 10905 h 2259995"/>
              <a:gd name="connsiteX9" fmla="*/ 4024645 w 4507603"/>
              <a:gd name="connsiteY9" fmla="*/ 1691598 h 2259995"/>
              <a:gd name="connsiteX10" fmla="*/ 4507603 w 4507603"/>
              <a:gd name="connsiteY10" fmla="*/ 732122 h 2259995"/>
              <a:gd name="connsiteX11" fmla="*/ 4507603 w 4507603"/>
              <a:gd name="connsiteY11" fmla="*/ 732122 h 2259995"/>
              <a:gd name="connsiteX0" fmla="*/ 0 w 4507603"/>
              <a:gd name="connsiteY0" fmla="*/ 299582 h 2323238"/>
              <a:gd name="connsiteX1" fmla="*/ 199621 w 4507603"/>
              <a:gd name="connsiteY1" fmla="*/ 1194664 h 2323238"/>
              <a:gd name="connsiteX2" fmla="*/ 676136 w 4507603"/>
              <a:gd name="connsiteY2" fmla="*/ 1941639 h 2323238"/>
              <a:gd name="connsiteX3" fmla="*/ 1429552 w 4507603"/>
              <a:gd name="connsiteY3" fmla="*/ 563598 h 2323238"/>
              <a:gd name="connsiteX4" fmla="*/ 1854555 w 4507603"/>
              <a:gd name="connsiteY4" fmla="*/ 1645423 h 2323238"/>
              <a:gd name="connsiteX5" fmla="*/ 2266680 w 4507603"/>
              <a:gd name="connsiteY5" fmla="*/ 834053 h 2323238"/>
              <a:gd name="connsiteX6" fmla="*/ 2910623 w 4507603"/>
              <a:gd name="connsiteY6" fmla="*/ 2321564 h 2323238"/>
              <a:gd name="connsiteX7" fmla="*/ 3284110 w 4507603"/>
              <a:gd name="connsiteY7" fmla="*/ 1104511 h 2323238"/>
              <a:gd name="connsiteX8" fmla="*/ 3567445 w 4507603"/>
              <a:gd name="connsiteY8" fmla="*/ 9805 h 2323238"/>
              <a:gd name="connsiteX9" fmla="*/ 4024645 w 4507603"/>
              <a:gd name="connsiteY9" fmla="*/ 1754893 h 2323238"/>
              <a:gd name="connsiteX10" fmla="*/ 4507603 w 4507603"/>
              <a:gd name="connsiteY10" fmla="*/ 795417 h 2323238"/>
              <a:gd name="connsiteX11" fmla="*/ 4507603 w 4507603"/>
              <a:gd name="connsiteY11" fmla="*/ 795417 h 2323238"/>
              <a:gd name="connsiteX0" fmla="*/ 0 w 4507603"/>
              <a:gd name="connsiteY0" fmla="*/ 299721 h 2323400"/>
              <a:gd name="connsiteX1" fmla="*/ 199621 w 4507603"/>
              <a:gd name="connsiteY1" fmla="*/ 1194803 h 2323400"/>
              <a:gd name="connsiteX2" fmla="*/ 676136 w 4507603"/>
              <a:gd name="connsiteY2" fmla="*/ 1941778 h 2323400"/>
              <a:gd name="connsiteX3" fmla="*/ 1429552 w 4507603"/>
              <a:gd name="connsiteY3" fmla="*/ 563737 h 2323400"/>
              <a:gd name="connsiteX4" fmla="*/ 1854555 w 4507603"/>
              <a:gd name="connsiteY4" fmla="*/ 1645562 h 2323400"/>
              <a:gd name="connsiteX5" fmla="*/ 2266680 w 4507603"/>
              <a:gd name="connsiteY5" fmla="*/ 834192 h 2323400"/>
              <a:gd name="connsiteX6" fmla="*/ 2910623 w 4507603"/>
              <a:gd name="connsiteY6" fmla="*/ 2321703 h 2323400"/>
              <a:gd name="connsiteX7" fmla="*/ 3284110 w 4507603"/>
              <a:gd name="connsiteY7" fmla="*/ 1104650 h 2323400"/>
              <a:gd name="connsiteX8" fmla="*/ 3567445 w 4507603"/>
              <a:gd name="connsiteY8" fmla="*/ 9944 h 2323400"/>
              <a:gd name="connsiteX9" fmla="*/ 4024645 w 4507603"/>
              <a:gd name="connsiteY9" fmla="*/ 1755032 h 2323400"/>
              <a:gd name="connsiteX10" fmla="*/ 4507603 w 4507603"/>
              <a:gd name="connsiteY10" fmla="*/ 795556 h 2323400"/>
              <a:gd name="connsiteX11" fmla="*/ 4507603 w 4507603"/>
              <a:gd name="connsiteY11" fmla="*/ 795556 h 2323400"/>
              <a:gd name="connsiteX0" fmla="*/ 0 w 4507603"/>
              <a:gd name="connsiteY0" fmla="*/ 299583 h 2323239"/>
              <a:gd name="connsiteX1" fmla="*/ 199621 w 4507603"/>
              <a:gd name="connsiteY1" fmla="*/ 1194665 h 2323239"/>
              <a:gd name="connsiteX2" fmla="*/ 676136 w 4507603"/>
              <a:gd name="connsiteY2" fmla="*/ 1941640 h 2323239"/>
              <a:gd name="connsiteX3" fmla="*/ 1429552 w 4507603"/>
              <a:gd name="connsiteY3" fmla="*/ 563599 h 2323239"/>
              <a:gd name="connsiteX4" fmla="*/ 1854555 w 4507603"/>
              <a:gd name="connsiteY4" fmla="*/ 1645424 h 2323239"/>
              <a:gd name="connsiteX5" fmla="*/ 2266680 w 4507603"/>
              <a:gd name="connsiteY5" fmla="*/ 834054 h 2323239"/>
              <a:gd name="connsiteX6" fmla="*/ 2910623 w 4507603"/>
              <a:gd name="connsiteY6" fmla="*/ 2321565 h 2323239"/>
              <a:gd name="connsiteX7" fmla="*/ 3284110 w 4507603"/>
              <a:gd name="connsiteY7" fmla="*/ 1104512 h 2323239"/>
              <a:gd name="connsiteX8" fmla="*/ 3567445 w 4507603"/>
              <a:gd name="connsiteY8" fmla="*/ 9806 h 2323239"/>
              <a:gd name="connsiteX9" fmla="*/ 4024645 w 4507603"/>
              <a:gd name="connsiteY9" fmla="*/ 1754894 h 2323239"/>
              <a:gd name="connsiteX10" fmla="*/ 4507603 w 4507603"/>
              <a:gd name="connsiteY10" fmla="*/ 795418 h 2323239"/>
              <a:gd name="connsiteX11" fmla="*/ 4507603 w 4507603"/>
              <a:gd name="connsiteY11" fmla="*/ 795418 h 2323239"/>
              <a:gd name="connsiteX0" fmla="*/ 0 w 4507603"/>
              <a:gd name="connsiteY0" fmla="*/ 296657 h 2320313"/>
              <a:gd name="connsiteX1" fmla="*/ 199621 w 4507603"/>
              <a:gd name="connsiteY1" fmla="*/ 1191739 h 2320313"/>
              <a:gd name="connsiteX2" fmla="*/ 676136 w 4507603"/>
              <a:gd name="connsiteY2" fmla="*/ 1938714 h 2320313"/>
              <a:gd name="connsiteX3" fmla="*/ 1429552 w 4507603"/>
              <a:gd name="connsiteY3" fmla="*/ 560673 h 2320313"/>
              <a:gd name="connsiteX4" fmla="*/ 1854555 w 4507603"/>
              <a:gd name="connsiteY4" fmla="*/ 1642498 h 2320313"/>
              <a:gd name="connsiteX5" fmla="*/ 2266680 w 4507603"/>
              <a:gd name="connsiteY5" fmla="*/ 831128 h 2320313"/>
              <a:gd name="connsiteX6" fmla="*/ 2910623 w 4507603"/>
              <a:gd name="connsiteY6" fmla="*/ 2318639 h 2320313"/>
              <a:gd name="connsiteX7" fmla="*/ 3284110 w 4507603"/>
              <a:gd name="connsiteY7" fmla="*/ 1101586 h 2320313"/>
              <a:gd name="connsiteX8" fmla="*/ 3567445 w 4507603"/>
              <a:gd name="connsiteY8" fmla="*/ 6880 h 2320313"/>
              <a:gd name="connsiteX9" fmla="*/ 4024645 w 4507603"/>
              <a:gd name="connsiteY9" fmla="*/ 1751968 h 2320313"/>
              <a:gd name="connsiteX10" fmla="*/ 4507603 w 4507603"/>
              <a:gd name="connsiteY10" fmla="*/ 792492 h 2320313"/>
              <a:gd name="connsiteX11" fmla="*/ 4507603 w 4507603"/>
              <a:gd name="connsiteY11" fmla="*/ 792492 h 2320313"/>
              <a:gd name="connsiteX0" fmla="*/ 0 w 4507603"/>
              <a:gd name="connsiteY0" fmla="*/ 291624 h 2315280"/>
              <a:gd name="connsiteX1" fmla="*/ 199621 w 4507603"/>
              <a:gd name="connsiteY1" fmla="*/ 1186706 h 2315280"/>
              <a:gd name="connsiteX2" fmla="*/ 676136 w 4507603"/>
              <a:gd name="connsiteY2" fmla="*/ 1933681 h 2315280"/>
              <a:gd name="connsiteX3" fmla="*/ 1429552 w 4507603"/>
              <a:gd name="connsiteY3" fmla="*/ 555640 h 2315280"/>
              <a:gd name="connsiteX4" fmla="*/ 1854555 w 4507603"/>
              <a:gd name="connsiteY4" fmla="*/ 1637465 h 2315280"/>
              <a:gd name="connsiteX5" fmla="*/ 2266680 w 4507603"/>
              <a:gd name="connsiteY5" fmla="*/ 826095 h 2315280"/>
              <a:gd name="connsiteX6" fmla="*/ 2910623 w 4507603"/>
              <a:gd name="connsiteY6" fmla="*/ 2313606 h 2315280"/>
              <a:gd name="connsiteX7" fmla="*/ 3284110 w 4507603"/>
              <a:gd name="connsiteY7" fmla="*/ 1096553 h 2315280"/>
              <a:gd name="connsiteX8" fmla="*/ 3567445 w 4507603"/>
              <a:gd name="connsiteY8" fmla="*/ 1847 h 2315280"/>
              <a:gd name="connsiteX9" fmla="*/ 4024645 w 4507603"/>
              <a:gd name="connsiteY9" fmla="*/ 1746935 h 2315280"/>
              <a:gd name="connsiteX10" fmla="*/ 4507603 w 4507603"/>
              <a:gd name="connsiteY10" fmla="*/ 787459 h 2315280"/>
              <a:gd name="connsiteX11" fmla="*/ 4507603 w 4507603"/>
              <a:gd name="connsiteY11" fmla="*/ 787459 h 2315280"/>
              <a:gd name="connsiteX0" fmla="*/ 0 w 4507603"/>
              <a:gd name="connsiteY0" fmla="*/ 292150 h 3382998"/>
              <a:gd name="connsiteX1" fmla="*/ 199621 w 4507603"/>
              <a:gd name="connsiteY1" fmla="*/ 1187232 h 3382998"/>
              <a:gd name="connsiteX2" fmla="*/ 676136 w 4507603"/>
              <a:gd name="connsiteY2" fmla="*/ 1934207 h 3382998"/>
              <a:gd name="connsiteX3" fmla="*/ 1429552 w 4507603"/>
              <a:gd name="connsiteY3" fmla="*/ 556166 h 3382998"/>
              <a:gd name="connsiteX4" fmla="*/ 1854555 w 4507603"/>
              <a:gd name="connsiteY4" fmla="*/ 1637991 h 3382998"/>
              <a:gd name="connsiteX5" fmla="*/ 2266680 w 4507603"/>
              <a:gd name="connsiteY5" fmla="*/ 826621 h 3382998"/>
              <a:gd name="connsiteX6" fmla="*/ 2808210 w 4507603"/>
              <a:gd name="connsiteY6" fmla="*/ 3382152 h 3382998"/>
              <a:gd name="connsiteX7" fmla="*/ 3284110 w 4507603"/>
              <a:gd name="connsiteY7" fmla="*/ 1097079 h 3382998"/>
              <a:gd name="connsiteX8" fmla="*/ 3567445 w 4507603"/>
              <a:gd name="connsiteY8" fmla="*/ 2373 h 3382998"/>
              <a:gd name="connsiteX9" fmla="*/ 4024645 w 4507603"/>
              <a:gd name="connsiteY9" fmla="*/ 1747461 h 3382998"/>
              <a:gd name="connsiteX10" fmla="*/ 4507603 w 4507603"/>
              <a:gd name="connsiteY10" fmla="*/ 787985 h 3382998"/>
              <a:gd name="connsiteX11" fmla="*/ 4507603 w 4507603"/>
              <a:gd name="connsiteY11" fmla="*/ 787985 h 3382998"/>
              <a:gd name="connsiteX0" fmla="*/ 0 w 4507603"/>
              <a:gd name="connsiteY0" fmla="*/ 292062 h 3236668"/>
              <a:gd name="connsiteX1" fmla="*/ 199621 w 4507603"/>
              <a:gd name="connsiteY1" fmla="*/ 1187144 h 3236668"/>
              <a:gd name="connsiteX2" fmla="*/ 676136 w 4507603"/>
              <a:gd name="connsiteY2" fmla="*/ 1934119 h 3236668"/>
              <a:gd name="connsiteX3" fmla="*/ 1429552 w 4507603"/>
              <a:gd name="connsiteY3" fmla="*/ 556078 h 3236668"/>
              <a:gd name="connsiteX4" fmla="*/ 1854555 w 4507603"/>
              <a:gd name="connsiteY4" fmla="*/ 1637903 h 3236668"/>
              <a:gd name="connsiteX5" fmla="*/ 2266680 w 4507603"/>
              <a:gd name="connsiteY5" fmla="*/ 826533 h 3236668"/>
              <a:gd name="connsiteX6" fmla="*/ 2815526 w 4507603"/>
              <a:gd name="connsiteY6" fmla="*/ 3235760 h 3236668"/>
              <a:gd name="connsiteX7" fmla="*/ 3284110 w 4507603"/>
              <a:gd name="connsiteY7" fmla="*/ 1096991 h 3236668"/>
              <a:gd name="connsiteX8" fmla="*/ 3567445 w 4507603"/>
              <a:gd name="connsiteY8" fmla="*/ 2285 h 3236668"/>
              <a:gd name="connsiteX9" fmla="*/ 4024645 w 4507603"/>
              <a:gd name="connsiteY9" fmla="*/ 1747373 h 3236668"/>
              <a:gd name="connsiteX10" fmla="*/ 4507603 w 4507603"/>
              <a:gd name="connsiteY10" fmla="*/ 787897 h 3236668"/>
              <a:gd name="connsiteX11" fmla="*/ 4507603 w 4507603"/>
              <a:gd name="connsiteY11" fmla="*/ 787897 h 3236668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424876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541919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6628"/>
              <a:gd name="connsiteX1" fmla="*/ 199621 w 4507603"/>
              <a:gd name="connsiteY1" fmla="*/ 1055942 h 3106628"/>
              <a:gd name="connsiteX2" fmla="*/ 676136 w 4507603"/>
              <a:gd name="connsiteY2" fmla="*/ 1802917 h 3106628"/>
              <a:gd name="connsiteX3" fmla="*/ 1429552 w 4507603"/>
              <a:gd name="connsiteY3" fmla="*/ 541919 h 3106628"/>
              <a:gd name="connsiteX4" fmla="*/ 1854555 w 4507603"/>
              <a:gd name="connsiteY4" fmla="*/ 1506701 h 3106628"/>
              <a:gd name="connsiteX5" fmla="*/ 2266680 w 4507603"/>
              <a:gd name="connsiteY5" fmla="*/ 695331 h 3106628"/>
              <a:gd name="connsiteX6" fmla="*/ 2815526 w 4507603"/>
              <a:gd name="connsiteY6" fmla="*/ 3104558 h 3106628"/>
              <a:gd name="connsiteX7" fmla="*/ 3284110 w 4507603"/>
              <a:gd name="connsiteY7" fmla="*/ 965789 h 3106628"/>
              <a:gd name="connsiteX8" fmla="*/ 3560130 w 4507603"/>
              <a:gd name="connsiteY8" fmla="*/ 2756 h 3106628"/>
              <a:gd name="connsiteX9" fmla="*/ 4024645 w 4507603"/>
              <a:gd name="connsiteY9" fmla="*/ 1616171 h 3106628"/>
              <a:gd name="connsiteX10" fmla="*/ 4507603 w 4507603"/>
              <a:gd name="connsiteY10" fmla="*/ 656695 h 3106628"/>
              <a:gd name="connsiteX11" fmla="*/ 4507603 w 4507603"/>
              <a:gd name="connsiteY11" fmla="*/ 656695 h 3106628"/>
              <a:gd name="connsiteX0" fmla="*/ 0 w 4507603"/>
              <a:gd name="connsiteY0" fmla="*/ 160823 h 3106591"/>
              <a:gd name="connsiteX1" fmla="*/ 199621 w 4507603"/>
              <a:gd name="connsiteY1" fmla="*/ 1055905 h 3106591"/>
              <a:gd name="connsiteX2" fmla="*/ 676136 w 4507603"/>
              <a:gd name="connsiteY2" fmla="*/ 1802880 h 3106591"/>
              <a:gd name="connsiteX3" fmla="*/ 1429552 w 4507603"/>
              <a:gd name="connsiteY3" fmla="*/ 541882 h 3106591"/>
              <a:gd name="connsiteX4" fmla="*/ 1854555 w 4507603"/>
              <a:gd name="connsiteY4" fmla="*/ 1506664 h 3106591"/>
              <a:gd name="connsiteX5" fmla="*/ 2266680 w 4507603"/>
              <a:gd name="connsiteY5" fmla="*/ 695294 h 3106591"/>
              <a:gd name="connsiteX6" fmla="*/ 2815526 w 4507603"/>
              <a:gd name="connsiteY6" fmla="*/ 3104521 h 3106591"/>
              <a:gd name="connsiteX7" fmla="*/ 3284110 w 4507603"/>
              <a:gd name="connsiteY7" fmla="*/ 965752 h 3106591"/>
              <a:gd name="connsiteX8" fmla="*/ 3560130 w 4507603"/>
              <a:gd name="connsiteY8" fmla="*/ 2719 h 3106591"/>
              <a:gd name="connsiteX9" fmla="*/ 4024645 w 4507603"/>
              <a:gd name="connsiteY9" fmla="*/ 1616134 h 3106591"/>
              <a:gd name="connsiteX10" fmla="*/ 4507603 w 4507603"/>
              <a:gd name="connsiteY10" fmla="*/ 656658 h 3106591"/>
              <a:gd name="connsiteX11" fmla="*/ 4507603 w 4507603"/>
              <a:gd name="connsiteY11" fmla="*/ 656658 h 3106591"/>
              <a:gd name="connsiteX0" fmla="*/ 0 w 4507603"/>
              <a:gd name="connsiteY0" fmla="*/ 160680 h 2879865"/>
              <a:gd name="connsiteX1" fmla="*/ 199621 w 4507603"/>
              <a:gd name="connsiteY1" fmla="*/ 1055762 h 2879865"/>
              <a:gd name="connsiteX2" fmla="*/ 676136 w 4507603"/>
              <a:gd name="connsiteY2" fmla="*/ 1802737 h 2879865"/>
              <a:gd name="connsiteX3" fmla="*/ 1429552 w 4507603"/>
              <a:gd name="connsiteY3" fmla="*/ 541739 h 2879865"/>
              <a:gd name="connsiteX4" fmla="*/ 1854555 w 4507603"/>
              <a:gd name="connsiteY4" fmla="*/ 1506521 h 2879865"/>
              <a:gd name="connsiteX5" fmla="*/ 2266680 w 4507603"/>
              <a:gd name="connsiteY5" fmla="*/ 695151 h 2879865"/>
              <a:gd name="connsiteX6" fmla="*/ 2874048 w 4507603"/>
              <a:gd name="connsiteY6" fmla="*/ 2877607 h 2879865"/>
              <a:gd name="connsiteX7" fmla="*/ 3284110 w 4507603"/>
              <a:gd name="connsiteY7" fmla="*/ 965609 h 2879865"/>
              <a:gd name="connsiteX8" fmla="*/ 3560130 w 4507603"/>
              <a:gd name="connsiteY8" fmla="*/ 2576 h 2879865"/>
              <a:gd name="connsiteX9" fmla="*/ 4024645 w 4507603"/>
              <a:gd name="connsiteY9" fmla="*/ 1615991 h 2879865"/>
              <a:gd name="connsiteX10" fmla="*/ 4507603 w 4507603"/>
              <a:gd name="connsiteY10" fmla="*/ 656515 h 2879865"/>
              <a:gd name="connsiteX11" fmla="*/ 4507603 w 4507603"/>
              <a:gd name="connsiteY11" fmla="*/ 656515 h 2879865"/>
              <a:gd name="connsiteX0" fmla="*/ 0 w 4507603"/>
              <a:gd name="connsiteY0" fmla="*/ 160746 h 2879931"/>
              <a:gd name="connsiteX1" fmla="*/ 199621 w 4507603"/>
              <a:gd name="connsiteY1" fmla="*/ 1055828 h 2879931"/>
              <a:gd name="connsiteX2" fmla="*/ 676136 w 4507603"/>
              <a:gd name="connsiteY2" fmla="*/ 1802803 h 2879931"/>
              <a:gd name="connsiteX3" fmla="*/ 1429552 w 4507603"/>
              <a:gd name="connsiteY3" fmla="*/ 541805 h 2879931"/>
              <a:gd name="connsiteX4" fmla="*/ 1854555 w 4507603"/>
              <a:gd name="connsiteY4" fmla="*/ 1506587 h 2879931"/>
              <a:gd name="connsiteX5" fmla="*/ 2266680 w 4507603"/>
              <a:gd name="connsiteY5" fmla="*/ 695217 h 2879931"/>
              <a:gd name="connsiteX6" fmla="*/ 2874048 w 4507603"/>
              <a:gd name="connsiteY6" fmla="*/ 2877673 h 2879931"/>
              <a:gd name="connsiteX7" fmla="*/ 3284110 w 4507603"/>
              <a:gd name="connsiteY7" fmla="*/ 965675 h 2879931"/>
              <a:gd name="connsiteX8" fmla="*/ 3560130 w 4507603"/>
              <a:gd name="connsiteY8" fmla="*/ 2642 h 2879931"/>
              <a:gd name="connsiteX9" fmla="*/ 4024645 w 4507603"/>
              <a:gd name="connsiteY9" fmla="*/ 1616057 h 2879931"/>
              <a:gd name="connsiteX10" fmla="*/ 4507603 w 4507603"/>
              <a:gd name="connsiteY10" fmla="*/ 656581 h 2879931"/>
              <a:gd name="connsiteX11" fmla="*/ 4507603 w 4507603"/>
              <a:gd name="connsiteY11" fmla="*/ 656581 h 2879931"/>
              <a:gd name="connsiteX0" fmla="*/ 0 w 4507603"/>
              <a:gd name="connsiteY0" fmla="*/ 161051 h 2880236"/>
              <a:gd name="connsiteX1" fmla="*/ 199621 w 4507603"/>
              <a:gd name="connsiteY1" fmla="*/ 1056133 h 2880236"/>
              <a:gd name="connsiteX2" fmla="*/ 676136 w 4507603"/>
              <a:gd name="connsiteY2" fmla="*/ 1803108 h 2880236"/>
              <a:gd name="connsiteX3" fmla="*/ 1429552 w 4507603"/>
              <a:gd name="connsiteY3" fmla="*/ 542110 h 2880236"/>
              <a:gd name="connsiteX4" fmla="*/ 1854555 w 4507603"/>
              <a:gd name="connsiteY4" fmla="*/ 1506892 h 2880236"/>
              <a:gd name="connsiteX5" fmla="*/ 2266680 w 4507603"/>
              <a:gd name="connsiteY5" fmla="*/ 695522 h 2880236"/>
              <a:gd name="connsiteX6" fmla="*/ 2874048 w 4507603"/>
              <a:gd name="connsiteY6" fmla="*/ 2877978 h 2880236"/>
              <a:gd name="connsiteX7" fmla="*/ 3284110 w 4507603"/>
              <a:gd name="connsiteY7" fmla="*/ 965980 h 2880236"/>
              <a:gd name="connsiteX8" fmla="*/ 3560130 w 4507603"/>
              <a:gd name="connsiteY8" fmla="*/ 2947 h 2880236"/>
              <a:gd name="connsiteX9" fmla="*/ 4024645 w 4507603"/>
              <a:gd name="connsiteY9" fmla="*/ 1616362 h 2880236"/>
              <a:gd name="connsiteX10" fmla="*/ 4507603 w 4507603"/>
              <a:gd name="connsiteY10" fmla="*/ 656886 h 2880236"/>
              <a:gd name="connsiteX11" fmla="*/ 4507603 w 4507603"/>
              <a:gd name="connsiteY11" fmla="*/ 656886 h 2880236"/>
              <a:gd name="connsiteX0" fmla="*/ 0 w 4507603"/>
              <a:gd name="connsiteY0" fmla="*/ 161379 h 2880564"/>
              <a:gd name="connsiteX1" fmla="*/ 199621 w 4507603"/>
              <a:gd name="connsiteY1" fmla="*/ 1056461 h 2880564"/>
              <a:gd name="connsiteX2" fmla="*/ 676136 w 4507603"/>
              <a:gd name="connsiteY2" fmla="*/ 1803436 h 2880564"/>
              <a:gd name="connsiteX3" fmla="*/ 1429552 w 4507603"/>
              <a:gd name="connsiteY3" fmla="*/ 542438 h 2880564"/>
              <a:gd name="connsiteX4" fmla="*/ 1854555 w 4507603"/>
              <a:gd name="connsiteY4" fmla="*/ 1507220 h 2880564"/>
              <a:gd name="connsiteX5" fmla="*/ 2266680 w 4507603"/>
              <a:gd name="connsiteY5" fmla="*/ 695850 h 2880564"/>
              <a:gd name="connsiteX6" fmla="*/ 2874048 w 4507603"/>
              <a:gd name="connsiteY6" fmla="*/ 2878306 h 2880564"/>
              <a:gd name="connsiteX7" fmla="*/ 3284110 w 4507603"/>
              <a:gd name="connsiteY7" fmla="*/ 966308 h 2880564"/>
              <a:gd name="connsiteX8" fmla="*/ 3560130 w 4507603"/>
              <a:gd name="connsiteY8" fmla="*/ 3275 h 2880564"/>
              <a:gd name="connsiteX9" fmla="*/ 4024645 w 4507603"/>
              <a:gd name="connsiteY9" fmla="*/ 1616690 h 2880564"/>
              <a:gd name="connsiteX10" fmla="*/ 4507603 w 4507603"/>
              <a:gd name="connsiteY10" fmla="*/ 657214 h 2880564"/>
              <a:gd name="connsiteX11" fmla="*/ 4507603 w 4507603"/>
              <a:gd name="connsiteY11" fmla="*/ 657214 h 2880564"/>
              <a:gd name="connsiteX0" fmla="*/ 0 w 4507603"/>
              <a:gd name="connsiteY0" fmla="*/ 160708 h 2916436"/>
              <a:gd name="connsiteX1" fmla="*/ 199621 w 4507603"/>
              <a:gd name="connsiteY1" fmla="*/ 1055790 h 2916436"/>
              <a:gd name="connsiteX2" fmla="*/ 676136 w 4507603"/>
              <a:gd name="connsiteY2" fmla="*/ 1802765 h 2916436"/>
              <a:gd name="connsiteX3" fmla="*/ 1429552 w 4507603"/>
              <a:gd name="connsiteY3" fmla="*/ 541767 h 2916436"/>
              <a:gd name="connsiteX4" fmla="*/ 1854555 w 4507603"/>
              <a:gd name="connsiteY4" fmla="*/ 1506549 h 2916436"/>
              <a:gd name="connsiteX5" fmla="*/ 2266680 w 4507603"/>
              <a:gd name="connsiteY5" fmla="*/ 695179 h 2916436"/>
              <a:gd name="connsiteX6" fmla="*/ 3144711 w 4507603"/>
              <a:gd name="connsiteY6" fmla="*/ 2914211 h 2916436"/>
              <a:gd name="connsiteX7" fmla="*/ 3284110 w 4507603"/>
              <a:gd name="connsiteY7" fmla="*/ 965637 h 2916436"/>
              <a:gd name="connsiteX8" fmla="*/ 3560130 w 4507603"/>
              <a:gd name="connsiteY8" fmla="*/ 2604 h 2916436"/>
              <a:gd name="connsiteX9" fmla="*/ 4024645 w 4507603"/>
              <a:gd name="connsiteY9" fmla="*/ 1616019 h 2916436"/>
              <a:gd name="connsiteX10" fmla="*/ 4507603 w 4507603"/>
              <a:gd name="connsiteY10" fmla="*/ 656543 h 2916436"/>
              <a:gd name="connsiteX11" fmla="*/ 4507603 w 4507603"/>
              <a:gd name="connsiteY11" fmla="*/ 656543 h 2916436"/>
              <a:gd name="connsiteX0" fmla="*/ 0 w 4507603"/>
              <a:gd name="connsiteY0" fmla="*/ 173715 h 2927898"/>
              <a:gd name="connsiteX1" fmla="*/ 199621 w 4507603"/>
              <a:gd name="connsiteY1" fmla="*/ 1068797 h 2927898"/>
              <a:gd name="connsiteX2" fmla="*/ 676136 w 4507603"/>
              <a:gd name="connsiteY2" fmla="*/ 1815772 h 2927898"/>
              <a:gd name="connsiteX3" fmla="*/ 1429552 w 4507603"/>
              <a:gd name="connsiteY3" fmla="*/ 554774 h 2927898"/>
              <a:gd name="connsiteX4" fmla="*/ 1854555 w 4507603"/>
              <a:gd name="connsiteY4" fmla="*/ 1519556 h 2927898"/>
              <a:gd name="connsiteX5" fmla="*/ 2266680 w 4507603"/>
              <a:gd name="connsiteY5" fmla="*/ 708186 h 2927898"/>
              <a:gd name="connsiteX6" fmla="*/ 3144711 w 4507603"/>
              <a:gd name="connsiteY6" fmla="*/ 2927218 h 2927898"/>
              <a:gd name="connsiteX7" fmla="*/ 3547457 w 4507603"/>
              <a:gd name="connsiteY7" fmla="*/ 934753 h 2927898"/>
              <a:gd name="connsiteX8" fmla="*/ 3560130 w 4507603"/>
              <a:gd name="connsiteY8" fmla="*/ 15611 h 2927898"/>
              <a:gd name="connsiteX9" fmla="*/ 4024645 w 4507603"/>
              <a:gd name="connsiteY9" fmla="*/ 1629026 h 2927898"/>
              <a:gd name="connsiteX10" fmla="*/ 4507603 w 4507603"/>
              <a:gd name="connsiteY10" fmla="*/ 669550 h 2927898"/>
              <a:gd name="connsiteX11" fmla="*/ 4507603 w 4507603"/>
              <a:gd name="connsiteY11" fmla="*/ 669550 h 2927898"/>
              <a:gd name="connsiteX0" fmla="*/ 0 w 4507603"/>
              <a:gd name="connsiteY0" fmla="*/ 109299 h 2863477"/>
              <a:gd name="connsiteX1" fmla="*/ 199621 w 4507603"/>
              <a:gd name="connsiteY1" fmla="*/ 1004381 h 2863477"/>
              <a:gd name="connsiteX2" fmla="*/ 676136 w 4507603"/>
              <a:gd name="connsiteY2" fmla="*/ 1751356 h 2863477"/>
              <a:gd name="connsiteX3" fmla="*/ 1429552 w 4507603"/>
              <a:gd name="connsiteY3" fmla="*/ 490358 h 2863477"/>
              <a:gd name="connsiteX4" fmla="*/ 1854555 w 4507603"/>
              <a:gd name="connsiteY4" fmla="*/ 1455140 h 2863477"/>
              <a:gd name="connsiteX5" fmla="*/ 2266680 w 4507603"/>
              <a:gd name="connsiteY5" fmla="*/ 643770 h 2863477"/>
              <a:gd name="connsiteX6" fmla="*/ 3144711 w 4507603"/>
              <a:gd name="connsiteY6" fmla="*/ 2862802 h 2863477"/>
              <a:gd name="connsiteX7" fmla="*/ 3547457 w 4507603"/>
              <a:gd name="connsiteY7" fmla="*/ 870337 h 2863477"/>
              <a:gd name="connsiteX8" fmla="*/ 3772271 w 4507603"/>
              <a:gd name="connsiteY8" fmla="*/ 17032 h 2863477"/>
              <a:gd name="connsiteX9" fmla="*/ 4024645 w 4507603"/>
              <a:gd name="connsiteY9" fmla="*/ 1564610 h 2863477"/>
              <a:gd name="connsiteX10" fmla="*/ 4507603 w 4507603"/>
              <a:gd name="connsiteY10" fmla="*/ 605134 h 2863477"/>
              <a:gd name="connsiteX11" fmla="*/ 4507603 w 4507603"/>
              <a:gd name="connsiteY11" fmla="*/ 605134 h 2863477"/>
              <a:gd name="connsiteX0" fmla="*/ 0 w 4507603"/>
              <a:gd name="connsiteY0" fmla="*/ 111717 h 2865895"/>
              <a:gd name="connsiteX1" fmla="*/ 199621 w 4507603"/>
              <a:gd name="connsiteY1" fmla="*/ 1006799 h 2865895"/>
              <a:gd name="connsiteX2" fmla="*/ 676136 w 4507603"/>
              <a:gd name="connsiteY2" fmla="*/ 1753774 h 2865895"/>
              <a:gd name="connsiteX3" fmla="*/ 1429552 w 4507603"/>
              <a:gd name="connsiteY3" fmla="*/ 492776 h 2865895"/>
              <a:gd name="connsiteX4" fmla="*/ 1854555 w 4507603"/>
              <a:gd name="connsiteY4" fmla="*/ 1457558 h 2865895"/>
              <a:gd name="connsiteX5" fmla="*/ 2266680 w 4507603"/>
              <a:gd name="connsiteY5" fmla="*/ 646188 h 2865895"/>
              <a:gd name="connsiteX6" fmla="*/ 3144711 w 4507603"/>
              <a:gd name="connsiteY6" fmla="*/ 2865220 h 2865895"/>
              <a:gd name="connsiteX7" fmla="*/ 3547457 w 4507603"/>
              <a:gd name="connsiteY7" fmla="*/ 872755 h 2865895"/>
              <a:gd name="connsiteX8" fmla="*/ 3772271 w 4507603"/>
              <a:gd name="connsiteY8" fmla="*/ 19450 h 2865895"/>
              <a:gd name="connsiteX9" fmla="*/ 4251416 w 4507603"/>
              <a:gd name="connsiteY9" fmla="*/ 1625549 h 2865895"/>
              <a:gd name="connsiteX10" fmla="*/ 4507603 w 4507603"/>
              <a:gd name="connsiteY10" fmla="*/ 607552 h 2865895"/>
              <a:gd name="connsiteX11" fmla="*/ 4507603 w 4507603"/>
              <a:gd name="connsiteY11" fmla="*/ 607552 h 2865895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3851"/>
              <a:gd name="connsiteX1" fmla="*/ 199621 w 4507603"/>
              <a:gd name="connsiteY1" fmla="*/ 89525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507603"/>
              <a:gd name="connsiteY0" fmla="*/ 168 h 2753851"/>
              <a:gd name="connsiteX1" fmla="*/ 338609 w 4507603"/>
              <a:gd name="connsiteY1" fmla="*/ 88062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08251 w 4368614"/>
              <a:gd name="connsiteY4" fmla="*/ 1294635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489911"/>
              <a:gd name="connsiteY0" fmla="*/ 0 h 2797742"/>
              <a:gd name="connsiteX1" fmla="*/ 199620 w 4489911"/>
              <a:gd name="connsiteY1" fmla="*/ 917027 h 2797742"/>
              <a:gd name="connsiteX2" fmla="*/ 559092 w 4489911"/>
              <a:gd name="connsiteY2" fmla="*/ 1568904 h 2797742"/>
              <a:gd name="connsiteX3" fmla="*/ 1290563 w 4489911"/>
              <a:gd name="connsiteY3" fmla="*/ 424950 h 2797742"/>
              <a:gd name="connsiteX4" fmla="*/ 1708251 w 4489911"/>
              <a:gd name="connsiteY4" fmla="*/ 1294635 h 2797742"/>
              <a:gd name="connsiteX5" fmla="*/ 2186212 w 4489911"/>
              <a:gd name="connsiteY5" fmla="*/ 688090 h 2797742"/>
              <a:gd name="connsiteX6" fmla="*/ 3005722 w 4489911"/>
              <a:gd name="connsiteY6" fmla="*/ 2797394 h 2797742"/>
              <a:gd name="connsiteX7" fmla="*/ 3576718 w 4489911"/>
              <a:gd name="connsiteY7" fmla="*/ 848820 h 2797742"/>
              <a:gd name="connsiteX8" fmla="*/ 3728379 w 4489911"/>
              <a:gd name="connsiteY8" fmla="*/ 83298 h 2797742"/>
              <a:gd name="connsiteX9" fmla="*/ 4456242 w 4489911"/>
              <a:gd name="connsiteY9" fmla="*/ 1565038 h 2797742"/>
              <a:gd name="connsiteX10" fmla="*/ 4368614 w 4489911"/>
              <a:gd name="connsiteY10" fmla="*/ 539726 h 2797742"/>
              <a:gd name="connsiteX11" fmla="*/ 4368614 w 4489911"/>
              <a:gd name="connsiteY11" fmla="*/ 539726 h 2797742"/>
              <a:gd name="connsiteX0" fmla="*/ 0 w 4474551"/>
              <a:gd name="connsiteY0" fmla="*/ 0 h 2797742"/>
              <a:gd name="connsiteX1" fmla="*/ 199620 w 4474551"/>
              <a:gd name="connsiteY1" fmla="*/ 917027 h 2797742"/>
              <a:gd name="connsiteX2" fmla="*/ 559092 w 4474551"/>
              <a:gd name="connsiteY2" fmla="*/ 1568904 h 2797742"/>
              <a:gd name="connsiteX3" fmla="*/ 1290563 w 4474551"/>
              <a:gd name="connsiteY3" fmla="*/ 424950 h 2797742"/>
              <a:gd name="connsiteX4" fmla="*/ 1708251 w 4474551"/>
              <a:gd name="connsiteY4" fmla="*/ 1294635 h 2797742"/>
              <a:gd name="connsiteX5" fmla="*/ 2186212 w 4474551"/>
              <a:gd name="connsiteY5" fmla="*/ 688090 h 2797742"/>
              <a:gd name="connsiteX6" fmla="*/ 3005722 w 4474551"/>
              <a:gd name="connsiteY6" fmla="*/ 2797394 h 2797742"/>
              <a:gd name="connsiteX7" fmla="*/ 3576718 w 4474551"/>
              <a:gd name="connsiteY7" fmla="*/ 848820 h 2797742"/>
              <a:gd name="connsiteX8" fmla="*/ 3962465 w 4474551"/>
              <a:gd name="connsiteY8" fmla="*/ 90613 h 2797742"/>
              <a:gd name="connsiteX9" fmla="*/ 4456242 w 4474551"/>
              <a:gd name="connsiteY9" fmla="*/ 1565038 h 2797742"/>
              <a:gd name="connsiteX10" fmla="*/ 4368614 w 4474551"/>
              <a:gd name="connsiteY10" fmla="*/ 539726 h 2797742"/>
              <a:gd name="connsiteX11" fmla="*/ 4368614 w 4474551"/>
              <a:gd name="connsiteY11" fmla="*/ 539726 h 2797742"/>
              <a:gd name="connsiteX0" fmla="*/ 0 w 4474661"/>
              <a:gd name="connsiteY0" fmla="*/ 0 h 2797742"/>
              <a:gd name="connsiteX1" fmla="*/ 199620 w 4474661"/>
              <a:gd name="connsiteY1" fmla="*/ 917027 h 2797742"/>
              <a:gd name="connsiteX2" fmla="*/ 559092 w 4474661"/>
              <a:gd name="connsiteY2" fmla="*/ 1568904 h 2797742"/>
              <a:gd name="connsiteX3" fmla="*/ 1290563 w 4474661"/>
              <a:gd name="connsiteY3" fmla="*/ 424950 h 2797742"/>
              <a:gd name="connsiteX4" fmla="*/ 1708251 w 4474661"/>
              <a:gd name="connsiteY4" fmla="*/ 1294635 h 2797742"/>
              <a:gd name="connsiteX5" fmla="*/ 2186212 w 4474661"/>
              <a:gd name="connsiteY5" fmla="*/ 688090 h 2797742"/>
              <a:gd name="connsiteX6" fmla="*/ 3005722 w 4474661"/>
              <a:gd name="connsiteY6" fmla="*/ 2797394 h 2797742"/>
              <a:gd name="connsiteX7" fmla="*/ 3576718 w 4474661"/>
              <a:gd name="connsiteY7" fmla="*/ 848820 h 2797742"/>
              <a:gd name="connsiteX8" fmla="*/ 3962465 w 4474661"/>
              <a:gd name="connsiteY8" fmla="*/ 90613 h 2797742"/>
              <a:gd name="connsiteX9" fmla="*/ 4456242 w 4474661"/>
              <a:gd name="connsiteY9" fmla="*/ 1565038 h 2797742"/>
              <a:gd name="connsiteX10" fmla="*/ 4368614 w 4474661"/>
              <a:gd name="connsiteY10" fmla="*/ 539726 h 2797742"/>
              <a:gd name="connsiteX11" fmla="*/ 4361299 w 4474661"/>
              <a:gd name="connsiteY11" fmla="*/ 488520 h 2797742"/>
              <a:gd name="connsiteX0" fmla="*/ 0 w 4807538"/>
              <a:gd name="connsiteY0" fmla="*/ 0 h 2797742"/>
              <a:gd name="connsiteX1" fmla="*/ 199620 w 4807538"/>
              <a:gd name="connsiteY1" fmla="*/ 917027 h 2797742"/>
              <a:gd name="connsiteX2" fmla="*/ 559092 w 4807538"/>
              <a:gd name="connsiteY2" fmla="*/ 1568904 h 2797742"/>
              <a:gd name="connsiteX3" fmla="*/ 1290563 w 4807538"/>
              <a:gd name="connsiteY3" fmla="*/ 424950 h 2797742"/>
              <a:gd name="connsiteX4" fmla="*/ 1708251 w 4807538"/>
              <a:gd name="connsiteY4" fmla="*/ 1294635 h 2797742"/>
              <a:gd name="connsiteX5" fmla="*/ 2186212 w 4807538"/>
              <a:gd name="connsiteY5" fmla="*/ 688090 h 2797742"/>
              <a:gd name="connsiteX6" fmla="*/ 3005722 w 4807538"/>
              <a:gd name="connsiteY6" fmla="*/ 2797394 h 2797742"/>
              <a:gd name="connsiteX7" fmla="*/ 3576718 w 4807538"/>
              <a:gd name="connsiteY7" fmla="*/ 848820 h 2797742"/>
              <a:gd name="connsiteX8" fmla="*/ 3962465 w 4807538"/>
              <a:gd name="connsiteY8" fmla="*/ 90613 h 2797742"/>
              <a:gd name="connsiteX9" fmla="*/ 4456242 w 4807538"/>
              <a:gd name="connsiteY9" fmla="*/ 1565038 h 2797742"/>
              <a:gd name="connsiteX10" fmla="*/ 4368614 w 4807538"/>
              <a:gd name="connsiteY10" fmla="*/ 539726 h 2797742"/>
              <a:gd name="connsiteX11" fmla="*/ 4807527 w 4807538"/>
              <a:gd name="connsiteY11" fmla="*/ 459259 h 2797742"/>
              <a:gd name="connsiteX0" fmla="*/ 0 w 4985518"/>
              <a:gd name="connsiteY0" fmla="*/ 0 h 2797742"/>
              <a:gd name="connsiteX1" fmla="*/ 199620 w 4985518"/>
              <a:gd name="connsiteY1" fmla="*/ 917027 h 2797742"/>
              <a:gd name="connsiteX2" fmla="*/ 559092 w 4985518"/>
              <a:gd name="connsiteY2" fmla="*/ 1568904 h 2797742"/>
              <a:gd name="connsiteX3" fmla="*/ 1290563 w 4985518"/>
              <a:gd name="connsiteY3" fmla="*/ 424950 h 2797742"/>
              <a:gd name="connsiteX4" fmla="*/ 1708251 w 4985518"/>
              <a:gd name="connsiteY4" fmla="*/ 1294635 h 2797742"/>
              <a:gd name="connsiteX5" fmla="*/ 2186212 w 4985518"/>
              <a:gd name="connsiteY5" fmla="*/ 688090 h 2797742"/>
              <a:gd name="connsiteX6" fmla="*/ 3005722 w 4985518"/>
              <a:gd name="connsiteY6" fmla="*/ 2797394 h 2797742"/>
              <a:gd name="connsiteX7" fmla="*/ 3576718 w 4985518"/>
              <a:gd name="connsiteY7" fmla="*/ 848820 h 2797742"/>
              <a:gd name="connsiteX8" fmla="*/ 3962465 w 4985518"/>
              <a:gd name="connsiteY8" fmla="*/ 90613 h 2797742"/>
              <a:gd name="connsiteX9" fmla="*/ 4456242 w 4985518"/>
              <a:gd name="connsiteY9" fmla="*/ 1565038 h 2797742"/>
              <a:gd name="connsiteX10" fmla="*/ 4975776 w 4985518"/>
              <a:gd name="connsiteY10" fmla="*/ 568987 h 2797742"/>
              <a:gd name="connsiteX11" fmla="*/ 4807527 w 4985518"/>
              <a:gd name="connsiteY11" fmla="*/ 459259 h 2797742"/>
              <a:gd name="connsiteX0" fmla="*/ 0 w 5093073"/>
              <a:gd name="connsiteY0" fmla="*/ 0 h 2797742"/>
              <a:gd name="connsiteX1" fmla="*/ 199620 w 5093073"/>
              <a:gd name="connsiteY1" fmla="*/ 917027 h 2797742"/>
              <a:gd name="connsiteX2" fmla="*/ 559092 w 5093073"/>
              <a:gd name="connsiteY2" fmla="*/ 1568904 h 2797742"/>
              <a:gd name="connsiteX3" fmla="*/ 1290563 w 5093073"/>
              <a:gd name="connsiteY3" fmla="*/ 424950 h 2797742"/>
              <a:gd name="connsiteX4" fmla="*/ 1708251 w 5093073"/>
              <a:gd name="connsiteY4" fmla="*/ 1294635 h 2797742"/>
              <a:gd name="connsiteX5" fmla="*/ 2186212 w 5093073"/>
              <a:gd name="connsiteY5" fmla="*/ 688090 h 2797742"/>
              <a:gd name="connsiteX6" fmla="*/ 3005722 w 5093073"/>
              <a:gd name="connsiteY6" fmla="*/ 2797394 h 2797742"/>
              <a:gd name="connsiteX7" fmla="*/ 3576718 w 5093073"/>
              <a:gd name="connsiteY7" fmla="*/ 848820 h 2797742"/>
              <a:gd name="connsiteX8" fmla="*/ 3962465 w 5093073"/>
              <a:gd name="connsiteY8" fmla="*/ 90613 h 2797742"/>
              <a:gd name="connsiteX9" fmla="*/ 4456242 w 5093073"/>
              <a:gd name="connsiteY9" fmla="*/ 1565038 h 2797742"/>
              <a:gd name="connsiteX10" fmla="*/ 4975776 w 5093073"/>
              <a:gd name="connsiteY10" fmla="*/ 568987 h 2797742"/>
              <a:gd name="connsiteX11" fmla="*/ 5092820 w 5093073"/>
              <a:gd name="connsiteY11" fmla="*/ 334901 h 2797742"/>
              <a:gd name="connsiteX0" fmla="*/ 0 w 5042627"/>
              <a:gd name="connsiteY0" fmla="*/ 0 h 2797742"/>
              <a:gd name="connsiteX1" fmla="*/ 199620 w 5042627"/>
              <a:gd name="connsiteY1" fmla="*/ 917027 h 2797742"/>
              <a:gd name="connsiteX2" fmla="*/ 559092 w 5042627"/>
              <a:gd name="connsiteY2" fmla="*/ 1568904 h 2797742"/>
              <a:gd name="connsiteX3" fmla="*/ 1290563 w 5042627"/>
              <a:gd name="connsiteY3" fmla="*/ 424950 h 2797742"/>
              <a:gd name="connsiteX4" fmla="*/ 1708251 w 5042627"/>
              <a:gd name="connsiteY4" fmla="*/ 1294635 h 2797742"/>
              <a:gd name="connsiteX5" fmla="*/ 2186212 w 5042627"/>
              <a:gd name="connsiteY5" fmla="*/ 688090 h 2797742"/>
              <a:gd name="connsiteX6" fmla="*/ 3005722 w 5042627"/>
              <a:gd name="connsiteY6" fmla="*/ 2797394 h 2797742"/>
              <a:gd name="connsiteX7" fmla="*/ 3576718 w 5042627"/>
              <a:gd name="connsiteY7" fmla="*/ 848820 h 2797742"/>
              <a:gd name="connsiteX8" fmla="*/ 3962465 w 5042627"/>
              <a:gd name="connsiteY8" fmla="*/ 90613 h 2797742"/>
              <a:gd name="connsiteX9" fmla="*/ 4456242 w 5042627"/>
              <a:gd name="connsiteY9" fmla="*/ 1565038 h 2797742"/>
              <a:gd name="connsiteX10" fmla="*/ 4975776 w 5042627"/>
              <a:gd name="connsiteY10" fmla="*/ 568987 h 2797742"/>
              <a:gd name="connsiteX11" fmla="*/ 5034298 w 5042627"/>
              <a:gd name="connsiteY11" fmla="*/ 247119 h 2797742"/>
              <a:gd name="connsiteX0" fmla="*/ 0 w 5064720"/>
              <a:gd name="connsiteY0" fmla="*/ 0 h 2797742"/>
              <a:gd name="connsiteX1" fmla="*/ 199620 w 5064720"/>
              <a:gd name="connsiteY1" fmla="*/ 917027 h 2797742"/>
              <a:gd name="connsiteX2" fmla="*/ 559092 w 5064720"/>
              <a:gd name="connsiteY2" fmla="*/ 1568904 h 2797742"/>
              <a:gd name="connsiteX3" fmla="*/ 1290563 w 5064720"/>
              <a:gd name="connsiteY3" fmla="*/ 424950 h 2797742"/>
              <a:gd name="connsiteX4" fmla="*/ 1708251 w 5064720"/>
              <a:gd name="connsiteY4" fmla="*/ 1294635 h 2797742"/>
              <a:gd name="connsiteX5" fmla="*/ 2186212 w 5064720"/>
              <a:gd name="connsiteY5" fmla="*/ 688090 h 2797742"/>
              <a:gd name="connsiteX6" fmla="*/ 3005722 w 5064720"/>
              <a:gd name="connsiteY6" fmla="*/ 2797394 h 2797742"/>
              <a:gd name="connsiteX7" fmla="*/ 3576718 w 5064720"/>
              <a:gd name="connsiteY7" fmla="*/ 848820 h 2797742"/>
              <a:gd name="connsiteX8" fmla="*/ 3962465 w 5064720"/>
              <a:gd name="connsiteY8" fmla="*/ 90613 h 2797742"/>
              <a:gd name="connsiteX9" fmla="*/ 4456242 w 5064720"/>
              <a:gd name="connsiteY9" fmla="*/ 1565038 h 2797742"/>
              <a:gd name="connsiteX10" fmla="*/ 4975776 w 5064720"/>
              <a:gd name="connsiteY10" fmla="*/ 568987 h 2797742"/>
              <a:gd name="connsiteX11" fmla="*/ 5034298 w 5064720"/>
              <a:gd name="connsiteY11" fmla="*/ 247119 h 2797742"/>
              <a:gd name="connsiteX0" fmla="*/ 0 w 5129491"/>
              <a:gd name="connsiteY0" fmla="*/ 0 h 2797742"/>
              <a:gd name="connsiteX1" fmla="*/ 199620 w 5129491"/>
              <a:gd name="connsiteY1" fmla="*/ 917027 h 2797742"/>
              <a:gd name="connsiteX2" fmla="*/ 559092 w 5129491"/>
              <a:gd name="connsiteY2" fmla="*/ 1568904 h 2797742"/>
              <a:gd name="connsiteX3" fmla="*/ 1290563 w 5129491"/>
              <a:gd name="connsiteY3" fmla="*/ 424950 h 2797742"/>
              <a:gd name="connsiteX4" fmla="*/ 1708251 w 5129491"/>
              <a:gd name="connsiteY4" fmla="*/ 1294635 h 2797742"/>
              <a:gd name="connsiteX5" fmla="*/ 2186212 w 5129491"/>
              <a:gd name="connsiteY5" fmla="*/ 688090 h 2797742"/>
              <a:gd name="connsiteX6" fmla="*/ 3005722 w 5129491"/>
              <a:gd name="connsiteY6" fmla="*/ 2797394 h 2797742"/>
              <a:gd name="connsiteX7" fmla="*/ 3576718 w 5129491"/>
              <a:gd name="connsiteY7" fmla="*/ 848820 h 2797742"/>
              <a:gd name="connsiteX8" fmla="*/ 3962465 w 5129491"/>
              <a:gd name="connsiteY8" fmla="*/ 90613 h 2797742"/>
              <a:gd name="connsiteX9" fmla="*/ 4456242 w 5129491"/>
              <a:gd name="connsiteY9" fmla="*/ 1565038 h 2797742"/>
              <a:gd name="connsiteX10" fmla="*/ 4975776 w 5129491"/>
              <a:gd name="connsiteY10" fmla="*/ 568987 h 2797742"/>
              <a:gd name="connsiteX11" fmla="*/ 5129396 w 5129491"/>
              <a:gd name="connsiteY11" fmla="*/ 166652 h 2797742"/>
              <a:gd name="connsiteX0" fmla="*/ 0 w 5407390"/>
              <a:gd name="connsiteY0" fmla="*/ 0 h 2797742"/>
              <a:gd name="connsiteX1" fmla="*/ 199620 w 5407390"/>
              <a:gd name="connsiteY1" fmla="*/ 917027 h 2797742"/>
              <a:gd name="connsiteX2" fmla="*/ 559092 w 5407390"/>
              <a:gd name="connsiteY2" fmla="*/ 1568904 h 2797742"/>
              <a:gd name="connsiteX3" fmla="*/ 1290563 w 5407390"/>
              <a:gd name="connsiteY3" fmla="*/ 424950 h 2797742"/>
              <a:gd name="connsiteX4" fmla="*/ 1708251 w 5407390"/>
              <a:gd name="connsiteY4" fmla="*/ 1294635 h 2797742"/>
              <a:gd name="connsiteX5" fmla="*/ 2186212 w 5407390"/>
              <a:gd name="connsiteY5" fmla="*/ 688090 h 2797742"/>
              <a:gd name="connsiteX6" fmla="*/ 3005722 w 5407390"/>
              <a:gd name="connsiteY6" fmla="*/ 2797394 h 2797742"/>
              <a:gd name="connsiteX7" fmla="*/ 3576718 w 5407390"/>
              <a:gd name="connsiteY7" fmla="*/ 848820 h 2797742"/>
              <a:gd name="connsiteX8" fmla="*/ 3962465 w 5407390"/>
              <a:gd name="connsiteY8" fmla="*/ 90613 h 2797742"/>
              <a:gd name="connsiteX9" fmla="*/ 4456242 w 5407390"/>
              <a:gd name="connsiteY9" fmla="*/ 1565038 h 2797742"/>
              <a:gd name="connsiteX10" fmla="*/ 4975776 w 5407390"/>
              <a:gd name="connsiteY10" fmla="*/ 568987 h 2797742"/>
              <a:gd name="connsiteX11" fmla="*/ 5407374 w 5407390"/>
              <a:gd name="connsiteY11" fmla="*/ 400738 h 2797742"/>
              <a:gd name="connsiteX0" fmla="*/ 0 w 5356184"/>
              <a:gd name="connsiteY0" fmla="*/ 0 h 2768481"/>
              <a:gd name="connsiteX1" fmla="*/ 148414 w 5356184"/>
              <a:gd name="connsiteY1" fmla="*/ 887766 h 2768481"/>
              <a:gd name="connsiteX2" fmla="*/ 507886 w 5356184"/>
              <a:gd name="connsiteY2" fmla="*/ 1539643 h 2768481"/>
              <a:gd name="connsiteX3" fmla="*/ 1239357 w 5356184"/>
              <a:gd name="connsiteY3" fmla="*/ 395689 h 2768481"/>
              <a:gd name="connsiteX4" fmla="*/ 1657045 w 5356184"/>
              <a:gd name="connsiteY4" fmla="*/ 1265374 h 2768481"/>
              <a:gd name="connsiteX5" fmla="*/ 2135006 w 5356184"/>
              <a:gd name="connsiteY5" fmla="*/ 658829 h 2768481"/>
              <a:gd name="connsiteX6" fmla="*/ 2954516 w 5356184"/>
              <a:gd name="connsiteY6" fmla="*/ 2768133 h 2768481"/>
              <a:gd name="connsiteX7" fmla="*/ 3525512 w 5356184"/>
              <a:gd name="connsiteY7" fmla="*/ 819559 h 2768481"/>
              <a:gd name="connsiteX8" fmla="*/ 3911259 w 5356184"/>
              <a:gd name="connsiteY8" fmla="*/ 61352 h 2768481"/>
              <a:gd name="connsiteX9" fmla="*/ 4405036 w 5356184"/>
              <a:gd name="connsiteY9" fmla="*/ 1535777 h 2768481"/>
              <a:gd name="connsiteX10" fmla="*/ 4924570 w 5356184"/>
              <a:gd name="connsiteY10" fmla="*/ 539726 h 2768481"/>
              <a:gd name="connsiteX11" fmla="*/ 5356168 w 5356184"/>
              <a:gd name="connsiteY11" fmla="*/ 371477 h 2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6184" h="2768481">
                <a:moveTo>
                  <a:pt x="0" y="0"/>
                </a:moveTo>
                <a:cubicBezTo>
                  <a:pt x="34344" y="81566"/>
                  <a:pt x="42164" y="505693"/>
                  <a:pt x="148414" y="887766"/>
                </a:cubicBezTo>
                <a:cubicBezTo>
                  <a:pt x="255541" y="1281843"/>
                  <a:pt x="398759" y="1477052"/>
                  <a:pt x="507886" y="1539643"/>
                </a:cubicBezTo>
                <a:cubicBezTo>
                  <a:pt x="967118" y="1477001"/>
                  <a:pt x="1047831" y="441400"/>
                  <a:pt x="1239357" y="395689"/>
                </a:cubicBezTo>
                <a:cubicBezTo>
                  <a:pt x="1430883" y="349978"/>
                  <a:pt x="1507770" y="1221517"/>
                  <a:pt x="1657045" y="1265374"/>
                </a:cubicBezTo>
                <a:cubicBezTo>
                  <a:pt x="1806320" y="1309231"/>
                  <a:pt x="1918761" y="408369"/>
                  <a:pt x="2135006" y="658829"/>
                </a:cubicBezTo>
                <a:cubicBezTo>
                  <a:pt x="2351251" y="909289"/>
                  <a:pt x="2722765" y="2741345"/>
                  <a:pt x="2954516" y="2768133"/>
                </a:cubicBezTo>
                <a:cubicBezTo>
                  <a:pt x="3186267" y="2794921"/>
                  <a:pt x="3366055" y="1270689"/>
                  <a:pt x="3525512" y="819559"/>
                </a:cubicBezTo>
                <a:cubicBezTo>
                  <a:pt x="3684969" y="368429"/>
                  <a:pt x="3764672" y="-58018"/>
                  <a:pt x="3911259" y="61352"/>
                </a:cubicBezTo>
                <a:cubicBezTo>
                  <a:pt x="4057846" y="180722"/>
                  <a:pt x="4236151" y="1456048"/>
                  <a:pt x="4405036" y="1535777"/>
                </a:cubicBezTo>
                <a:cubicBezTo>
                  <a:pt x="4573921" y="1615506"/>
                  <a:pt x="4766048" y="733776"/>
                  <a:pt x="4924570" y="539726"/>
                </a:cubicBezTo>
                <a:cubicBezTo>
                  <a:pt x="5083092" y="345676"/>
                  <a:pt x="5358606" y="388546"/>
                  <a:pt x="5356168" y="371477"/>
                </a:cubicBez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8081CC-DE27-4EF5-993B-867E85214F78}"/>
                  </a:ext>
                </a:extLst>
              </p:cNvPr>
              <p:cNvSpPr txBox="1"/>
              <p:nvPr/>
            </p:nvSpPr>
            <p:spPr>
              <a:xfrm>
                <a:off x="1320111" y="2137380"/>
                <a:ext cx="789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8081CC-DE27-4EF5-993B-867E8521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11" y="2137380"/>
                <a:ext cx="7892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420CAD-4C08-40AE-9CFB-D7CC81836FA1}"/>
              </a:ext>
            </a:extLst>
          </p:cNvPr>
          <p:cNvCxnSpPr>
            <a:cxnSpLocks/>
          </p:cNvCxnSpPr>
          <p:nvPr/>
        </p:nvCxnSpPr>
        <p:spPr>
          <a:xfrm>
            <a:off x="2109366" y="2076450"/>
            <a:ext cx="0" cy="3180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E37632-B988-4885-9F1E-A3A9AE8F87C2}"/>
              </a:ext>
            </a:extLst>
          </p:cNvPr>
          <p:cNvCxnSpPr>
            <a:cxnSpLocks/>
          </p:cNvCxnSpPr>
          <p:nvPr/>
        </p:nvCxnSpPr>
        <p:spPr>
          <a:xfrm flipH="1">
            <a:off x="1763636" y="3911326"/>
            <a:ext cx="60705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99AE209-E705-4D88-8AC2-2D74F77702A3}"/>
              </a:ext>
            </a:extLst>
          </p:cNvPr>
          <p:cNvSpPr/>
          <p:nvPr/>
        </p:nvSpPr>
        <p:spPr>
          <a:xfrm>
            <a:off x="6571584" y="2105242"/>
            <a:ext cx="1388501" cy="333015"/>
          </a:xfrm>
          <a:prstGeom prst="wedgeRectCallout">
            <a:avLst>
              <a:gd name="adj1" fmla="val -70137"/>
              <a:gd name="adj2" fmla="val -221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Global maxima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B43EA2B-E012-402F-B0E7-0CE15341E109}"/>
              </a:ext>
            </a:extLst>
          </p:cNvPr>
          <p:cNvSpPr/>
          <p:nvPr/>
        </p:nvSpPr>
        <p:spPr>
          <a:xfrm>
            <a:off x="2469981" y="2105242"/>
            <a:ext cx="1388501" cy="333015"/>
          </a:xfrm>
          <a:prstGeom prst="wedgeRectCallout">
            <a:avLst>
              <a:gd name="adj1" fmla="val 34394"/>
              <a:gd name="adj2" fmla="val 888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maxima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96063477-4E17-4A0E-A747-F2A8DAA4D3C2}"/>
              </a:ext>
            </a:extLst>
          </p:cNvPr>
          <p:cNvSpPr/>
          <p:nvPr/>
        </p:nvSpPr>
        <p:spPr>
          <a:xfrm>
            <a:off x="4140744" y="2159110"/>
            <a:ext cx="1388501" cy="333015"/>
          </a:xfrm>
          <a:prstGeom prst="wedgeRectCallout">
            <a:avLst>
              <a:gd name="adj1" fmla="val -27287"/>
              <a:gd name="adj2" fmla="val 1255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maxima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BFCDB1C-C420-4803-B0E1-C520325C4C77}"/>
              </a:ext>
            </a:extLst>
          </p:cNvPr>
          <p:cNvSpPr/>
          <p:nvPr/>
        </p:nvSpPr>
        <p:spPr>
          <a:xfrm>
            <a:off x="1934039" y="3794168"/>
            <a:ext cx="1388501" cy="333015"/>
          </a:xfrm>
          <a:prstGeom prst="wedgeRectCallout">
            <a:avLst>
              <a:gd name="adj1" fmla="val 22306"/>
              <a:gd name="adj2" fmla="val -731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minima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17C20B7-ABD2-444E-8830-4934942D3D8B}"/>
              </a:ext>
            </a:extLst>
          </p:cNvPr>
          <p:cNvSpPr/>
          <p:nvPr/>
        </p:nvSpPr>
        <p:spPr>
          <a:xfrm>
            <a:off x="3403138" y="3509596"/>
            <a:ext cx="1388501" cy="333015"/>
          </a:xfrm>
          <a:prstGeom prst="wedgeRectCallout">
            <a:avLst>
              <a:gd name="adj1" fmla="val -2708"/>
              <a:gd name="adj2" fmla="val -813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minima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045D6A8-3FDB-487A-8969-B3653F9E6A04}"/>
              </a:ext>
            </a:extLst>
          </p:cNvPr>
          <p:cNvSpPr/>
          <p:nvPr/>
        </p:nvSpPr>
        <p:spPr>
          <a:xfrm>
            <a:off x="6144366" y="3788813"/>
            <a:ext cx="1388501" cy="333015"/>
          </a:xfrm>
          <a:prstGeom prst="wedgeRectCallout">
            <a:avLst>
              <a:gd name="adj1" fmla="val -2708"/>
              <a:gd name="adj2" fmla="val -813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minima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AE1E3792-7D97-4531-BA33-6D63435A06C8}"/>
              </a:ext>
            </a:extLst>
          </p:cNvPr>
          <p:cNvSpPr/>
          <p:nvPr/>
        </p:nvSpPr>
        <p:spPr>
          <a:xfrm>
            <a:off x="3690619" y="4900747"/>
            <a:ext cx="1388501" cy="333015"/>
          </a:xfrm>
          <a:prstGeom prst="wedgeRectCallout">
            <a:avLst>
              <a:gd name="adj1" fmla="val 70523"/>
              <a:gd name="adj2" fmla="val -439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Global minima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D1AB0EC3-1452-4F30-8DA1-7A440C876FF7}"/>
              </a:ext>
            </a:extLst>
          </p:cNvPr>
          <p:cNvSpPr/>
          <p:nvPr/>
        </p:nvSpPr>
        <p:spPr>
          <a:xfrm>
            <a:off x="10035842" y="4493698"/>
            <a:ext cx="1388502" cy="573557"/>
          </a:xfrm>
          <a:prstGeom prst="wedgeRectCallout">
            <a:avLst>
              <a:gd name="adj1" fmla="val -41420"/>
              <a:gd name="adj2" fmla="val 994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what these are later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B65E09A4-AAB3-4365-9993-5A85FEFFC275}"/>
              </a:ext>
            </a:extLst>
          </p:cNvPr>
          <p:cNvSpPr/>
          <p:nvPr/>
        </p:nvSpPr>
        <p:spPr>
          <a:xfrm>
            <a:off x="7869297" y="2497391"/>
            <a:ext cx="2938590" cy="878648"/>
          </a:xfrm>
          <a:prstGeom prst="wedgeRectCallout">
            <a:avLst>
              <a:gd name="adj1" fmla="val 59318"/>
              <a:gd name="adj2" fmla="val 283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 interested in global optima but often want to find local optima, too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69A43D-6820-4628-B4BC-FF2023794BF8}"/>
                  </a:ext>
                </a:extLst>
              </p:cNvPr>
              <p:cNvSpPr txBox="1"/>
              <p:nvPr/>
            </p:nvSpPr>
            <p:spPr>
              <a:xfrm>
                <a:off x="7606565" y="3862389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69A43D-6820-4628-B4BC-FF202379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65" y="3862389"/>
                <a:ext cx="28341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CD6A1AD0-B1FF-4A3F-AE88-0117DA885142}"/>
              </a:ext>
            </a:extLst>
          </p:cNvPr>
          <p:cNvSpPr/>
          <p:nvPr/>
        </p:nvSpPr>
        <p:spPr>
          <a:xfrm>
            <a:off x="6473565" y="260890"/>
            <a:ext cx="2865027" cy="808640"/>
          </a:xfrm>
          <a:prstGeom prst="wedgeRectCallout">
            <a:avLst>
              <a:gd name="adj1" fmla="val 6222"/>
              <a:gd name="adj2" fmla="val 645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objective function of the ML problem we are solving (e.g., squared loss for regression)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88C3CF7C-4F64-4C04-AE27-585F58C462B8}"/>
              </a:ext>
            </a:extLst>
          </p:cNvPr>
          <p:cNvSpPr/>
          <p:nvPr/>
        </p:nvSpPr>
        <p:spPr>
          <a:xfrm>
            <a:off x="9448800" y="225308"/>
            <a:ext cx="2176542" cy="777914"/>
          </a:xfrm>
          <a:prstGeom prst="wedgeRectCallout">
            <a:avLst>
              <a:gd name="adj1" fmla="val 30325"/>
              <a:gd name="adj2" fmla="val 819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unconstrained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for now, i.e., just a real-valued number/vector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A0F8094E-A11A-4784-B6E7-46AE8773A4BA}"/>
              </a:ext>
            </a:extLst>
          </p:cNvPr>
          <p:cNvSpPr/>
          <p:nvPr/>
        </p:nvSpPr>
        <p:spPr>
          <a:xfrm>
            <a:off x="8128990" y="3491993"/>
            <a:ext cx="3386735" cy="808640"/>
          </a:xfrm>
          <a:prstGeom prst="wedgeRectCallout">
            <a:avLst>
              <a:gd name="adj1" fmla="val -35847"/>
              <a:gd name="adj2" fmla="val -668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deep learning models, often the local optima are what we can find (and they usually suffice) – more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6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86"/>
    </mc:Choice>
    <mc:Fallback xmlns="">
      <p:transition spd="slow" advTm="21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2" grpId="0"/>
      <p:bldP spid="20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Next class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Optimizing non-differentiable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Making GD faster: Stochastic gradient descent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Constrained optimization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Co-ordinate descent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Alternating optimization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Practical issue in optimization for ML</a:t>
            </a:r>
            <a:endParaRPr lang="en-GB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4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004"/>
    </mc:Choice>
    <mc:Fallback xmlns="">
      <p:transition spd="slow" advTm="27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Derivatives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Magnitude of derivative at a point is the rate of change of 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dirty="0">
                    <a:latin typeface="Abadi Extra Light" panose="020B0204020104020204" pitchFamily="34" charset="0"/>
                  </a:rPr>
                  <a:t> at that point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Derivative becomes zero at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stationary points</a:t>
                </a:r>
                <a:r>
                  <a:rPr lang="en-IN" dirty="0">
                    <a:latin typeface="Abadi Extra Light" panose="020B0204020104020204" pitchFamily="34" charset="0"/>
                  </a:rPr>
                  <a:t> (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optima</a:t>
                </a:r>
                <a:r>
                  <a:rPr lang="en-IN" dirty="0">
                    <a:latin typeface="Abadi Extra Light" panose="020B0204020104020204" pitchFamily="34" charset="0"/>
                  </a:rPr>
                  <a:t> or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saddle points</a:t>
                </a:r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function becomes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“flat”</a:t>
                </a:r>
                <a:r>
                  <a:rPr lang="en-IN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we change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by a very little at such points)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These are the points where the function has its maxima/minima (unless they are saddles)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2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04CC-85CE-4975-9C3C-EFADC2A0E1F6}"/>
                  </a:ext>
                </a:extLst>
              </p:cNvPr>
              <p:cNvSpPr txBox="1"/>
              <p:nvPr/>
            </p:nvSpPr>
            <p:spPr>
              <a:xfrm>
                <a:off x="950085" y="1886668"/>
                <a:ext cx="3438955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N" sz="32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I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320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IN" sz="3200" b="0" i="0" smtClean="0">
                                <a:latin typeface="Cambria Math" panose="02040503050406030204" pitchFamily="18" charset="0"/>
                              </a:rPr>
                              <m:t>im</m:t>
                            </m:r>
                          </m:e>
                          <m:sub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04CC-85CE-4975-9C3C-EFADC2A0E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85" y="1886668"/>
                <a:ext cx="3438955" cy="724044"/>
              </a:xfrm>
              <a:prstGeom prst="rect">
                <a:avLst/>
              </a:prstGeom>
              <a:blipFill>
                <a:blip r:embed="rId4"/>
                <a:stretch>
                  <a:fillRect l="-177" b="-19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2968B5C-4201-42F3-82DD-08DC6313C478}"/>
              </a:ext>
            </a:extLst>
          </p:cNvPr>
          <p:cNvSpPr/>
          <p:nvPr/>
        </p:nvSpPr>
        <p:spPr>
          <a:xfrm>
            <a:off x="6236383" y="2400781"/>
            <a:ext cx="5356184" cy="2768481"/>
          </a:xfrm>
          <a:custGeom>
            <a:avLst/>
            <a:gdLst>
              <a:gd name="connsiteX0" fmla="*/ 0 w 3309870"/>
              <a:gd name="connsiteY0" fmla="*/ 2126925 h 2160894"/>
              <a:gd name="connsiteX1" fmla="*/ 122349 w 3309870"/>
              <a:gd name="connsiteY1" fmla="*/ 433353 h 2160894"/>
              <a:gd name="connsiteX2" fmla="*/ 656822 w 3309870"/>
              <a:gd name="connsiteY2" fmla="*/ 1482981 h 2160894"/>
              <a:gd name="connsiteX3" fmla="*/ 953036 w 3309870"/>
              <a:gd name="connsiteY3" fmla="*/ 748885 h 2160894"/>
              <a:gd name="connsiteX4" fmla="*/ 1712890 w 3309870"/>
              <a:gd name="connsiteY4" fmla="*/ 2159122 h 2160894"/>
              <a:gd name="connsiteX5" fmla="*/ 2176529 w 3309870"/>
              <a:gd name="connsiteY5" fmla="*/ 1019342 h 2160894"/>
              <a:gd name="connsiteX6" fmla="*/ 2569335 w 3309870"/>
              <a:gd name="connsiteY6" fmla="*/ 8350 h 2160894"/>
              <a:gd name="connsiteX7" fmla="*/ 2981459 w 3309870"/>
              <a:gd name="connsiteY7" fmla="*/ 1592451 h 2160894"/>
              <a:gd name="connsiteX8" fmla="*/ 3309870 w 3309870"/>
              <a:gd name="connsiteY8" fmla="*/ 632975 h 2160894"/>
              <a:gd name="connsiteX9" fmla="*/ 3309870 w 3309870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553790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1878"/>
              <a:gd name="connsiteX1" fmla="*/ 553790 w 3483734"/>
              <a:gd name="connsiteY1" fmla="*/ 433353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878"/>
              <a:gd name="connsiteX1" fmla="*/ 405683 w 3483734"/>
              <a:gd name="connsiteY1" fmla="*/ 401156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977"/>
              <a:gd name="connsiteX1" fmla="*/ 405683 w 3483734"/>
              <a:gd name="connsiteY1" fmla="*/ 401156 h 2161977"/>
              <a:gd name="connsiteX2" fmla="*/ 830686 w 3483734"/>
              <a:gd name="connsiteY2" fmla="*/ 1482981 h 2161977"/>
              <a:gd name="connsiteX3" fmla="*/ 1242811 w 3483734"/>
              <a:gd name="connsiteY3" fmla="*/ 671611 h 2161977"/>
              <a:gd name="connsiteX4" fmla="*/ 1886754 w 3483734"/>
              <a:gd name="connsiteY4" fmla="*/ 2159122 h 2161977"/>
              <a:gd name="connsiteX5" fmla="*/ 2350393 w 3483734"/>
              <a:gd name="connsiteY5" fmla="*/ 1019342 h 2161977"/>
              <a:gd name="connsiteX6" fmla="*/ 2743199 w 3483734"/>
              <a:gd name="connsiteY6" fmla="*/ 8350 h 2161977"/>
              <a:gd name="connsiteX7" fmla="*/ 3155323 w 3483734"/>
              <a:gd name="connsiteY7" fmla="*/ 1592451 h 2161977"/>
              <a:gd name="connsiteX8" fmla="*/ 3483734 w 3483734"/>
              <a:gd name="connsiteY8" fmla="*/ 632975 h 2161977"/>
              <a:gd name="connsiteX9" fmla="*/ 3483734 w 3483734"/>
              <a:gd name="connsiteY9" fmla="*/ 632975 h 2161977"/>
              <a:gd name="connsiteX0" fmla="*/ 0 w 3483734"/>
              <a:gd name="connsiteY0" fmla="*/ 2066295 h 2164348"/>
              <a:gd name="connsiteX1" fmla="*/ 405683 w 3483734"/>
              <a:gd name="connsiteY1" fmla="*/ 404921 h 2164348"/>
              <a:gd name="connsiteX2" fmla="*/ 830686 w 3483734"/>
              <a:gd name="connsiteY2" fmla="*/ 1486746 h 2164348"/>
              <a:gd name="connsiteX3" fmla="*/ 1242811 w 3483734"/>
              <a:gd name="connsiteY3" fmla="*/ 675376 h 2164348"/>
              <a:gd name="connsiteX4" fmla="*/ 1886754 w 3483734"/>
              <a:gd name="connsiteY4" fmla="*/ 2162887 h 2164348"/>
              <a:gd name="connsiteX5" fmla="*/ 2234483 w 3483734"/>
              <a:gd name="connsiteY5" fmla="*/ 932955 h 2164348"/>
              <a:gd name="connsiteX6" fmla="*/ 2743199 w 3483734"/>
              <a:gd name="connsiteY6" fmla="*/ 12115 h 2164348"/>
              <a:gd name="connsiteX7" fmla="*/ 3155323 w 3483734"/>
              <a:gd name="connsiteY7" fmla="*/ 1596216 h 2164348"/>
              <a:gd name="connsiteX8" fmla="*/ 3483734 w 3483734"/>
              <a:gd name="connsiteY8" fmla="*/ 636740 h 2164348"/>
              <a:gd name="connsiteX9" fmla="*/ 3483734 w 3483734"/>
              <a:gd name="connsiteY9" fmla="*/ 636740 h 2164348"/>
              <a:gd name="connsiteX0" fmla="*/ 0 w 3483734"/>
              <a:gd name="connsiteY0" fmla="*/ 2067028 h 2165153"/>
              <a:gd name="connsiteX1" fmla="*/ 405683 w 3483734"/>
              <a:gd name="connsiteY1" fmla="*/ 405654 h 2165153"/>
              <a:gd name="connsiteX2" fmla="*/ 830686 w 3483734"/>
              <a:gd name="connsiteY2" fmla="*/ 1487479 h 2165153"/>
              <a:gd name="connsiteX3" fmla="*/ 1242811 w 3483734"/>
              <a:gd name="connsiteY3" fmla="*/ 676109 h 2165153"/>
              <a:gd name="connsiteX4" fmla="*/ 1886754 w 3483734"/>
              <a:gd name="connsiteY4" fmla="*/ 2163620 h 2165153"/>
              <a:gd name="connsiteX5" fmla="*/ 2234483 w 3483734"/>
              <a:gd name="connsiteY5" fmla="*/ 933688 h 2165153"/>
              <a:gd name="connsiteX6" fmla="*/ 2743199 w 3483734"/>
              <a:gd name="connsiteY6" fmla="*/ 12848 h 2165153"/>
              <a:gd name="connsiteX7" fmla="*/ 3155323 w 3483734"/>
              <a:gd name="connsiteY7" fmla="*/ 1596949 h 2165153"/>
              <a:gd name="connsiteX8" fmla="*/ 3483734 w 3483734"/>
              <a:gd name="connsiteY8" fmla="*/ 637473 h 2165153"/>
              <a:gd name="connsiteX9" fmla="*/ 3483734 w 3483734"/>
              <a:gd name="connsiteY9" fmla="*/ 637473 h 2165153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155323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35126 w 3518860"/>
              <a:gd name="connsiteY0" fmla="*/ 2161730 h 2279804"/>
              <a:gd name="connsiteX1" fmla="*/ 28685 w 3518860"/>
              <a:gd name="connsiteY1" fmla="*/ 2155292 h 2279804"/>
              <a:gd name="connsiteX2" fmla="*/ 440809 w 3518860"/>
              <a:gd name="connsiteY2" fmla="*/ 500356 h 2279804"/>
              <a:gd name="connsiteX3" fmla="*/ 865812 w 3518860"/>
              <a:gd name="connsiteY3" fmla="*/ 1582181 h 2279804"/>
              <a:gd name="connsiteX4" fmla="*/ 1277937 w 3518860"/>
              <a:gd name="connsiteY4" fmla="*/ 770811 h 2279804"/>
              <a:gd name="connsiteX5" fmla="*/ 1921880 w 3518860"/>
              <a:gd name="connsiteY5" fmla="*/ 2258322 h 2279804"/>
              <a:gd name="connsiteX6" fmla="*/ 2269609 w 3518860"/>
              <a:gd name="connsiteY6" fmla="*/ 1028390 h 2279804"/>
              <a:gd name="connsiteX7" fmla="*/ 2591581 w 3518860"/>
              <a:gd name="connsiteY7" fmla="*/ 10958 h 2279804"/>
              <a:gd name="connsiteX8" fmla="*/ 3035902 w 3518860"/>
              <a:gd name="connsiteY8" fmla="*/ 1691651 h 2279804"/>
              <a:gd name="connsiteX9" fmla="*/ 3518860 w 3518860"/>
              <a:gd name="connsiteY9" fmla="*/ 732175 h 2279804"/>
              <a:gd name="connsiteX10" fmla="*/ 3518860 w 3518860"/>
              <a:gd name="connsiteY10" fmla="*/ 732175 h 2279804"/>
              <a:gd name="connsiteX0" fmla="*/ 515875 w 3999609"/>
              <a:gd name="connsiteY0" fmla="*/ 2161730 h 2259808"/>
              <a:gd name="connsiteX1" fmla="*/ 509434 w 3999609"/>
              <a:gd name="connsiteY1" fmla="*/ 2155292 h 2259808"/>
              <a:gd name="connsiteX2" fmla="*/ 921558 w 3999609"/>
              <a:gd name="connsiteY2" fmla="*/ 500356 h 2259808"/>
              <a:gd name="connsiteX3" fmla="*/ 1346561 w 3999609"/>
              <a:gd name="connsiteY3" fmla="*/ 1582181 h 2259808"/>
              <a:gd name="connsiteX4" fmla="*/ 1758686 w 3999609"/>
              <a:gd name="connsiteY4" fmla="*/ 770811 h 2259808"/>
              <a:gd name="connsiteX5" fmla="*/ 2402629 w 3999609"/>
              <a:gd name="connsiteY5" fmla="*/ 2258322 h 2259808"/>
              <a:gd name="connsiteX6" fmla="*/ 2750358 w 3999609"/>
              <a:gd name="connsiteY6" fmla="*/ 1028390 h 2259808"/>
              <a:gd name="connsiteX7" fmla="*/ 3072330 w 3999609"/>
              <a:gd name="connsiteY7" fmla="*/ 10958 h 2259808"/>
              <a:gd name="connsiteX8" fmla="*/ 3516651 w 3999609"/>
              <a:gd name="connsiteY8" fmla="*/ 1691651 h 2259808"/>
              <a:gd name="connsiteX9" fmla="*/ 3999609 w 3999609"/>
              <a:gd name="connsiteY9" fmla="*/ 732175 h 2259808"/>
              <a:gd name="connsiteX10" fmla="*/ 3999609 w 3999609"/>
              <a:gd name="connsiteY10" fmla="*/ 732175 h 2259808"/>
              <a:gd name="connsiteX0" fmla="*/ 797662 w 4281396"/>
              <a:gd name="connsiteY0" fmla="*/ 2161730 h 2259808"/>
              <a:gd name="connsiteX1" fmla="*/ 430612 w 4281396"/>
              <a:gd name="connsiteY1" fmla="*/ 2193929 h 2259808"/>
              <a:gd name="connsiteX2" fmla="*/ 1203345 w 4281396"/>
              <a:gd name="connsiteY2" fmla="*/ 500356 h 2259808"/>
              <a:gd name="connsiteX3" fmla="*/ 1628348 w 4281396"/>
              <a:gd name="connsiteY3" fmla="*/ 1582181 h 2259808"/>
              <a:gd name="connsiteX4" fmla="*/ 2040473 w 4281396"/>
              <a:gd name="connsiteY4" fmla="*/ 770811 h 2259808"/>
              <a:gd name="connsiteX5" fmla="*/ 2684416 w 4281396"/>
              <a:gd name="connsiteY5" fmla="*/ 2258322 h 2259808"/>
              <a:gd name="connsiteX6" fmla="*/ 3032145 w 4281396"/>
              <a:gd name="connsiteY6" fmla="*/ 1028390 h 2259808"/>
              <a:gd name="connsiteX7" fmla="*/ 3354117 w 4281396"/>
              <a:gd name="connsiteY7" fmla="*/ 10958 h 2259808"/>
              <a:gd name="connsiteX8" fmla="*/ 3798438 w 4281396"/>
              <a:gd name="connsiteY8" fmla="*/ 1691651 h 2259808"/>
              <a:gd name="connsiteX9" fmla="*/ 4281396 w 4281396"/>
              <a:gd name="connsiteY9" fmla="*/ 732175 h 2259808"/>
              <a:gd name="connsiteX10" fmla="*/ 4281396 w 4281396"/>
              <a:gd name="connsiteY10" fmla="*/ 732175 h 2259808"/>
              <a:gd name="connsiteX0" fmla="*/ 188977 w 4529156"/>
              <a:gd name="connsiteY0" fmla="*/ 1446953 h 2259808"/>
              <a:gd name="connsiteX1" fmla="*/ 678372 w 4529156"/>
              <a:gd name="connsiteY1" fmla="*/ 2193929 h 2259808"/>
              <a:gd name="connsiteX2" fmla="*/ 1451105 w 4529156"/>
              <a:gd name="connsiteY2" fmla="*/ 500356 h 2259808"/>
              <a:gd name="connsiteX3" fmla="*/ 1876108 w 4529156"/>
              <a:gd name="connsiteY3" fmla="*/ 1582181 h 2259808"/>
              <a:gd name="connsiteX4" fmla="*/ 2288233 w 4529156"/>
              <a:gd name="connsiteY4" fmla="*/ 770811 h 2259808"/>
              <a:gd name="connsiteX5" fmla="*/ 2932176 w 4529156"/>
              <a:gd name="connsiteY5" fmla="*/ 2258322 h 2259808"/>
              <a:gd name="connsiteX6" fmla="*/ 3279905 w 4529156"/>
              <a:gd name="connsiteY6" fmla="*/ 1028390 h 2259808"/>
              <a:gd name="connsiteX7" fmla="*/ 3601877 w 4529156"/>
              <a:gd name="connsiteY7" fmla="*/ 10958 h 2259808"/>
              <a:gd name="connsiteX8" fmla="*/ 4046198 w 4529156"/>
              <a:gd name="connsiteY8" fmla="*/ 1691651 h 2259808"/>
              <a:gd name="connsiteX9" fmla="*/ 4529156 w 4529156"/>
              <a:gd name="connsiteY9" fmla="*/ 732175 h 2259808"/>
              <a:gd name="connsiteX10" fmla="*/ 4529156 w 4529156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3 w 5299658"/>
              <a:gd name="connsiteY0" fmla="*/ 1170058 h 2259808"/>
              <a:gd name="connsiteX1" fmla="*/ 1384479 w 5299658"/>
              <a:gd name="connsiteY1" fmla="*/ 2103777 h 2259808"/>
              <a:gd name="connsiteX2" fmla="*/ 2221607 w 5299658"/>
              <a:gd name="connsiteY2" fmla="*/ 500356 h 2259808"/>
              <a:gd name="connsiteX3" fmla="*/ 2646610 w 5299658"/>
              <a:gd name="connsiteY3" fmla="*/ 1582181 h 2259808"/>
              <a:gd name="connsiteX4" fmla="*/ 3058735 w 5299658"/>
              <a:gd name="connsiteY4" fmla="*/ 770811 h 2259808"/>
              <a:gd name="connsiteX5" fmla="*/ 3702678 w 5299658"/>
              <a:gd name="connsiteY5" fmla="*/ 2258322 h 2259808"/>
              <a:gd name="connsiteX6" fmla="*/ 4050407 w 5299658"/>
              <a:gd name="connsiteY6" fmla="*/ 1028390 h 2259808"/>
              <a:gd name="connsiteX7" fmla="*/ 4372379 w 5299658"/>
              <a:gd name="connsiteY7" fmla="*/ 10958 h 2259808"/>
              <a:gd name="connsiteX8" fmla="*/ 4816700 w 5299658"/>
              <a:gd name="connsiteY8" fmla="*/ 1691651 h 2259808"/>
              <a:gd name="connsiteX9" fmla="*/ 5299658 w 5299658"/>
              <a:gd name="connsiteY9" fmla="*/ 732175 h 2259808"/>
              <a:gd name="connsiteX10" fmla="*/ 5299658 w 5299658"/>
              <a:gd name="connsiteY10" fmla="*/ 732175 h 2259808"/>
              <a:gd name="connsiteX0" fmla="*/ 88862 w 4699498"/>
              <a:gd name="connsiteY0" fmla="*/ 584070 h 2259808"/>
              <a:gd name="connsiteX1" fmla="*/ 784319 w 4699498"/>
              <a:gd name="connsiteY1" fmla="*/ 2103777 h 2259808"/>
              <a:gd name="connsiteX2" fmla="*/ 1621447 w 4699498"/>
              <a:gd name="connsiteY2" fmla="*/ 500356 h 2259808"/>
              <a:gd name="connsiteX3" fmla="*/ 2046450 w 4699498"/>
              <a:gd name="connsiteY3" fmla="*/ 1582181 h 2259808"/>
              <a:gd name="connsiteX4" fmla="*/ 2458575 w 4699498"/>
              <a:gd name="connsiteY4" fmla="*/ 770811 h 2259808"/>
              <a:gd name="connsiteX5" fmla="*/ 3102518 w 4699498"/>
              <a:gd name="connsiteY5" fmla="*/ 2258322 h 2259808"/>
              <a:gd name="connsiteX6" fmla="*/ 3450247 w 4699498"/>
              <a:gd name="connsiteY6" fmla="*/ 1028390 h 2259808"/>
              <a:gd name="connsiteX7" fmla="*/ 3772219 w 4699498"/>
              <a:gd name="connsiteY7" fmla="*/ 10958 h 2259808"/>
              <a:gd name="connsiteX8" fmla="*/ 4216540 w 4699498"/>
              <a:gd name="connsiteY8" fmla="*/ 1691651 h 2259808"/>
              <a:gd name="connsiteX9" fmla="*/ 4699498 w 4699498"/>
              <a:gd name="connsiteY9" fmla="*/ 732175 h 2259808"/>
              <a:gd name="connsiteX10" fmla="*/ 4699498 w 4699498"/>
              <a:gd name="connsiteY10" fmla="*/ 732175 h 2259808"/>
              <a:gd name="connsiteX0" fmla="*/ 59521 w 4747430"/>
              <a:gd name="connsiteY0" fmla="*/ 526115 h 2259808"/>
              <a:gd name="connsiteX1" fmla="*/ 832251 w 4747430"/>
              <a:gd name="connsiteY1" fmla="*/ 2103777 h 2259808"/>
              <a:gd name="connsiteX2" fmla="*/ 1669379 w 4747430"/>
              <a:gd name="connsiteY2" fmla="*/ 500356 h 2259808"/>
              <a:gd name="connsiteX3" fmla="*/ 2094382 w 4747430"/>
              <a:gd name="connsiteY3" fmla="*/ 1582181 h 2259808"/>
              <a:gd name="connsiteX4" fmla="*/ 2506507 w 4747430"/>
              <a:gd name="connsiteY4" fmla="*/ 770811 h 2259808"/>
              <a:gd name="connsiteX5" fmla="*/ 3150450 w 4747430"/>
              <a:gd name="connsiteY5" fmla="*/ 2258322 h 2259808"/>
              <a:gd name="connsiteX6" fmla="*/ 3498179 w 4747430"/>
              <a:gd name="connsiteY6" fmla="*/ 1028390 h 2259808"/>
              <a:gd name="connsiteX7" fmla="*/ 3820151 w 4747430"/>
              <a:gd name="connsiteY7" fmla="*/ 10958 h 2259808"/>
              <a:gd name="connsiteX8" fmla="*/ 4264472 w 4747430"/>
              <a:gd name="connsiteY8" fmla="*/ 1691651 h 2259808"/>
              <a:gd name="connsiteX9" fmla="*/ 4747430 w 4747430"/>
              <a:gd name="connsiteY9" fmla="*/ 732175 h 2259808"/>
              <a:gd name="connsiteX10" fmla="*/ 4747430 w 4747430"/>
              <a:gd name="connsiteY10" fmla="*/ 732175 h 2259808"/>
              <a:gd name="connsiteX0" fmla="*/ 53011 w 4740920"/>
              <a:gd name="connsiteY0" fmla="*/ 526115 h 2259808"/>
              <a:gd name="connsiteX1" fmla="*/ 845059 w 4740920"/>
              <a:gd name="connsiteY1" fmla="*/ 2116656 h 2259808"/>
              <a:gd name="connsiteX2" fmla="*/ 1662869 w 4740920"/>
              <a:gd name="connsiteY2" fmla="*/ 500356 h 2259808"/>
              <a:gd name="connsiteX3" fmla="*/ 2087872 w 4740920"/>
              <a:gd name="connsiteY3" fmla="*/ 1582181 h 2259808"/>
              <a:gd name="connsiteX4" fmla="*/ 2499997 w 4740920"/>
              <a:gd name="connsiteY4" fmla="*/ 770811 h 2259808"/>
              <a:gd name="connsiteX5" fmla="*/ 3143940 w 4740920"/>
              <a:gd name="connsiteY5" fmla="*/ 2258322 h 2259808"/>
              <a:gd name="connsiteX6" fmla="*/ 3491669 w 4740920"/>
              <a:gd name="connsiteY6" fmla="*/ 1028390 h 2259808"/>
              <a:gd name="connsiteX7" fmla="*/ 3813641 w 4740920"/>
              <a:gd name="connsiteY7" fmla="*/ 10958 h 2259808"/>
              <a:gd name="connsiteX8" fmla="*/ 4257962 w 4740920"/>
              <a:gd name="connsiteY8" fmla="*/ 1691651 h 2259808"/>
              <a:gd name="connsiteX9" fmla="*/ 4740920 w 4740920"/>
              <a:gd name="connsiteY9" fmla="*/ 732175 h 2259808"/>
              <a:gd name="connsiteX10" fmla="*/ 4740920 w 4740920"/>
              <a:gd name="connsiteY10" fmla="*/ 732175 h 2259808"/>
              <a:gd name="connsiteX0" fmla="*/ 5 w 4687914"/>
              <a:gd name="connsiteY0" fmla="*/ 526115 h 2259808"/>
              <a:gd name="connsiteX1" fmla="*/ 792053 w 4687914"/>
              <a:gd name="connsiteY1" fmla="*/ 2116656 h 2259808"/>
              <a:gd name="connsiteX2" fmla="*/ 1609863 w 4687914"/>
              <a:gd name="connsiteY2" fmla="*/ 500356 h 2259808"/>
              <a:gd name="connsiteX3" fmla="*/ 2034866 w 4687914"/>
              <a:gd name="connsiteY3" fmla="*/ 1582181 h 2259808"/>
              <a:gd name="connsiteX4" fmla="*/ 2446991 w 4687914"/>
              <a:gd name="connsiteY4" fmla="*/ 770811 h 2259808"/>
              <a:gd name="connsiteX5" fmla="*/ 3090934 w 4687914"/>
              <a:gd name="connsiteY5" fmla="*/ 2258322 h 2259808"/>
              <a:gd name="connsiteX6" fmla="*/ 3438663 w 4687914"/>
              <a:gd name="connsiteY6" fmla="*/ 1028390 h 2259808"/>
              <a:gd name="connsiteX7" fmla="*/ 3760635 w 4687914"/>
              <a:gd name="connsiteY7" fmla="*/ 10958 h 2259808"/>
              <a:gd name="connsiteX8" fmla="*/ 4204956 w 4687914"/>
              <a:gd name="connsiteY8" fmla="*/ 1691651 h 2259808"/>
              <a:gd name="connsiteX9" fmla="*/ 4687914 w 4687914"/>
              <a:gd name="connsiteY9" fmla="*/ 732175 h 2259808"/>
              <a:gd name="connsiteX10" fmla="*/ 4687914 w 4687914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1146 w 4689055"/>
              <a:gd name="connsiteY0" fmla="*/ 526115 h 2259808"/>
              <a:gd name="connsiteX1" fmla="*/ 857588 w 4689055"/>
              <a:gd name="connsiteY1" fmla="*/ 1878397 h 2259808"/>
              <a:gd name="connsiteX2" fmla="*/ 1611004 w 4689055"/>
              <a:gd name="connsiteY2" fmla="*/ 500356 h 2259808"/>
              <a:gd name="connsiteX3" fmla="*/ 2036007 w 4689055"/>
              <a:gd name="connsiteY3" fmla="*/ 1582181 h 2259808"/>
              <a:gd name="connsiteX4" fmla="*/ 2448132 w 4689055"/>
              <a:gd name="connsiteY4" fmla="*/ 770811 h 2259808"/>
              <a:gd name="connsiteX5" fmla="*/ 3092075 w 4689055"/>
              <a:gd name="connsiteY5" fmla="*/ 2258322 h 2259808"/>
              <a:gd name="connsiteX6" fmla="*/ 3439804 w 4689055"/>
              <a:gd name="connsiteY6" fmla="*/ 1028390 h 2259808"/>
              <a:gd name="connsiteX7" fmla="*/ 3761776 w 4689055"/>
              <a:gd name="connsiteY7" fmla="*/ 10958 h 2259808"/>
              <a:gd name="connsiteX8" fmla="*/ 4206097 w 4689055"/>
              <a:gd name="connsiteY8" fmla="*/ 1691651 h 2259808"/>
              <a:gd name="connsiteX9" fmla="*/ 4689055 w 4689055"/>
              <a:gd name="connsiteY9" fmla="*/ 732175 h 2259808"/>
              <a:gd name="connsiteX10" fmla="*/ 4689055 w 4689055"/>
              <a:gd name="connsiteY10" fmla="*/ 732175 h 2259808"/>
              <a:gd name="connsiteX0" fmla="*/ 13 w 4687922"/>
              <a:gd name="connsiteY0" fmla="*/ 526115 h 2259808"/>
              <a:gd name="connsiteX1" fmla="*/ 856455 w 4687922"/>
              <a:gd name="connsiteY1" fmla="*/ 1878397 h 2259808"/>
              <a:gd name="connsiteX2" fmla="*/ 1609871 w 4687922"/>
              <a:gd name="connsiteY2" fmla="*/ 500356 h 2259808"/>
              <a:gd name="connsiteX3" fmla="*/ 2034874 w 4687922"/>
              <a:gd name="connsiteY3" fmla="*/ 1582181 h 2259808"/>
              <a:gd name="connsiteX4" fmla="*/ 2446999 w 4687922"/>
              <a:gd name="connsiteY4" fmla="*/ 770811 h 2259808"/>
              <a:gd name="connsiteX5" fmla="*/ 3090942 w 4687922"/>
              <a:gd name="connsiteY5" fmla="*/ 2258322 h 2259808"/>
              <a:gd name="connsiteX6" fmla="*/ 3438671 w 4687922"/>
              <a:gd name="connsiteY6" fmla="*/ 1028390 h 2259808"/>
              <a:gd name="connsiteX7" fmla="*/ 3760643 w 4687922"/>
              <a:gd name="connsiteY7" fmla="*/ 10958 h 2259808"/>
              <a:gd name="connsiteX8" fmla="*/ 4204964 w 4687922"/>
              <a:gd name="connsiteY8" fmla="*/ 1691651 h 2259808"/>
              <a:gd name="connsiteX9" fmla="*/ 4687922 w 4687922"/>
              <a:gd name="connsiteY9" fmla="*/ 732175 h 2259808"/>
              <a:gd name="connsiteX10" fmla="*/ 4687922 w 4687922"/>
              <a:gd name="connsiteY10" fmla="*/ 732175 h 2259808"/>
              <a:gd name="connsiteX0" fmla="*/ 4 w 4816701"/>
              <a:gd name="connsiteY0" fmla="*/ 513236 h 2259808"/>
              <a:gd name="connsiteX1" fmla="*/ 985234 w 4816701"/>
              <a:gd name="connsiteY1" fmla="*/ 1878397 h 2259808"/>
              <a:gd name="connsiteX2" fmla="*/ 1738650 w 4816701"/>
              <a:gd name="connsiteY2" fmla="*/ 500356 h 2259808"/>
              <a:gd name="connsiteX3" fmla="*/ 2163653 w 4816701"/>
              <a:gd name="connsiteY3" fmla="*/ 1582181 h 2259808"/>
              <a:gd name="connsiteX4" fmla="*/ 2575778 w 4816701"/>
              <a:gd name="connsiteY4" fmla="*/ 770811 h 2259808"/>
              <a:gd name="connsiteX5" fmla="*/ 3219721 w 4816701"/>
              <a:gd name="connsiteY5" fmla="*/ 2258322 h 2259808"/>
              <a:gd name="connsiteX6" fmla="*/ 3567450 w 4816701"/>
              <a:gd name="connsiteY6" fmla="*/ 1028390 h 2259808"/>
              <a:gd name="connsiteX7" fmla="*/ 3889422 w 4816701"/>
              <a:gd name="connsiteY7" fmla="*/ 10958 h 2259808"/>
              <a:gd name="connsiteX8" fmla="*/ 4333743 w 4816701"/>
              <a:gd name="connsiteY8" fmla="*/ 1691651 h 2259808"/>
              <a:gd name="connsiteX9" fmla="*/ 4816701 w 4816701"/>
              <a:gd name="connsiteY9" fmla="*/ 732175 h 2259808"/>
              <a:gd name="connsiteX10" fmla="*/ 4816701 w 4816701"/>
              <a:gd name="connsiteY10" fmla="*/ 732175 h 2259808"/>
              <a:gd name="connsiteX0" fmla="*/ 0 w 4816697"/>
              <a:gd name="connsiteY0" fmla="*/ 513236 h 2259808"/>
              <a:gd name="connsiteX1" fmla="*/ 199623 w 4816697"/>
              <a:gd name="connsiteY1" fmla="*/ 976875 h 2259808"/>
              <a:gd name="connsiteX2" fmla="*/ 985230 w 4816697"/>
              <a:gd name="connsiteY2" fmla="*/ 1878397 h 2259808"/>
              <a:gd name="connsiteX3" fmla="*/ 1738646 w 4816697"/>
              <a:gd name="connsiteY3" fmla="*/ 500356 h 2259808"/>
              <a:gd name="connsiteX4" fmla="*/ 2163649 w 4816697"/>
              <a:gd name="connsiteY4" fmla="*/ 1582181 h 2259808"/>
              <a:gd name="connsiteX5" fmla="*/ 2575774 w 4816697"/>
              <a:gd name="connsiteY5" fmla="*/ 770811 h 2259808"/>
              <a:gd name="connsiteX6" fmla="*/ 3219717 w 4816697"/>
              <a:gd name="connsiteY6" fmla="*/ 2258322 h 2259808"/>
              <a:gd name="connsiteX7" fmla="*/ 3567446 w 4816697"/>
              <a:gd name="connsiteY7" fmla="*/ 1028390 h 2259808"/>
              <a:gd name="connsiteX8" fmla="*/ 3889418 w 4816697"/>
              <a:gd name="connsiteY8" fmla="*/ 10958 h 2259808"/>
              <a:gd name="connsiteX9" fmla="*/ 4333739 w 4816697"/>
              <a:gd name="connsiteY9" fmla="*/ 1691651 h 2259808"/>
              <a:gd name="connsiteX10" fmla="*/ 4816697 w 4816697"/>
              <a:gd name="connsiteY10" fmla="*/ 732175 h 2259808"/>
              <a:gd name="connsiteX11" fmla="*/ 4816697 w 4816697"/>
              <a:gd name="connsiteY11" fmla="*/ 732175 h 2259808"/>
              <a:gd name="connsiteX0" fmla="*/ 0 w 4997001"/>
              <a:gd name="connsiteY0" fmla="*/ 481039 h 2259808"/>
              <a:gd name="connsiteX1" fmla="*/ 379927 w 4997001"/>
              <a:gd name="connsiteY1" fmla="*/ 976875 h 2259808"/>
              <a:gd name="connsiteX2" fmla="*/ 1165534 w 4997001"/>
              <a:gd name="connsiteY2" fmla="*/ 1878397 h 2259808"/>
              <a:gd name="connsiteX3" fmla="*/ 1918950 w 4997001"/>
              <a:gd name="connsiteY3" fmla="*/ 500356 h 2259808"/>
              <a:gd name="connsiteX4" fmla="*/ 2343953 w 4997001"/>
              <a:gd name="connsiteY4" fmla="*/ 1582181 h 2259808"/>
              <a:gd name="connsiteX5" fmla="*/ 2756078 w 4997001"/>
              <a:gd name="connsiteY5" fmla="*/ 770811 h 2259808"/>
              <a:gd name="connsiteX6" fmla="*/ 3400021 w 4997001"/>
              <a:gd name="connsiteY6" fmla="*/ 2258322 h 2259808"/>
              <a:gd name="connsiteX7" fmla="*/ 3747750 w 4997001"/>
              <a:gd name="connsiteY7" fmla="*/ 1028390 h 2259808"/>
              <a:gd name="connsiteX8" fmla="*/ 4069722 w 4997001"/>
              <a:gd name="connsiteY8" fmla="*/ 10958 h 2259808"/>
              <a:gd name="connsiteX9" fmla="*/ 4514043 w 4997001"/>
              <a:gd name="connsiteY9" fmla="*/ 1691651 h 2259808"/>
              <a:gd name="connsiteX10" fmla="*/ 4997001 w 4997001"/>
              <a:gd name="connsiteY10" fmla="*/ 732175 h 2259808"/>
              <a:gd name="connsiteX11" fmla="*/ 4997001 w 4997001"/>
              <a:gd name="connsiteY11" fmla="*/ 732175 h 2259808"/>
              <a:gd name="connsiteX0" fmla="*/ 0 w 4913288"/>
              <a:gd name="connsiteY0" fmla="*/ 326492 h 2259808"/>
              <a:gd name="connsiteX1" fmla="*/ 296214 w 4913288"/>
              <a:gd name="connsiteY1" fmla="*/ 976875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425003 w 4913288"/>
              <a:gd name="connsiteY1" fmla="*/ 1221574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507603"/>
              <a:gd name="connsiteY0" fmla="*/ 236340 h 2259808"/>
              <a:gd name="connsiteX1" fmla="*/ 218940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67424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5807 h 2259443"/>
              <a:gd name="connsiteX1" fmla="*/ 199621 w 4507603"/>
              <a:gd name="connsiteY1" fmla="*/ 1130889 h 2259443"/>
              <a:gd name="connsiteX2" fmla="*/ 676136 w 4507603"/>
              <a:gd name="connsiteY2" fmla="*/ 1877864 h 2259443"/>
              <a:gd name="connsiteX3" fmla="*/ 1429552 w 4507603"/>
              <a:gd name="connsiteY3" fmla="*/ 499823 h 2259443"/>
              <a:gd name="connsiteX4" fmla="*/ 1854555 w 4507603"/>
              <a:gd name="connsiteY4" fmla="*/ 1581648 h 2259443"/>
              <a:gd name="connsiteX5" fmla="*/ 2266680 w 4507603"/>
              <a:gd name="connsiteY5" fmla="*/ 770278 h 2259443"/>
              <a:gd name="connsiteX6" fmla="*/ 2910623 w 4507603"/>
              <a:gd name="connsiteY6" fmla="*/ 2257789 h 2259443"/>
              <a:gd name="connsiteX7" fmla="*/ 3284110 w 4507603"/>
              <a:gd name="connsiteY7" fmla="*/ 1040736 h 2259443"/>
              <a:gd name="connsiteX8" fmla="*/ 3580324 w 4507603"/>
              <a:gd name="connsiteY8" fmla="*/ 10425 h 2259443"/>
              <a:gd name="connsiteX9" fmla="*/ 4024645 w 4507603"/>
              <a:gd name="connsiteY9" fmla="*/ 1691118 h 2259443"/>
              <a:gd name="connsiteX10" fmla="*/ 4507603 w 4507603"/>
              <a:gd name="connsiteY10" fmla="*/ 731642 h 2259443"/>
              <a:gd name="connsiteX11" fmla="*/ 4507603 w 4507603"/>
              <a:gd name="connsiteY11" fmla="*/ 731642 h 2259443"/>
              <a:gd name="connsiteX0" fmla="*/ 0 w 4507603"/>
              <a:gd name="connsiteY0" fmla="*/ 236204 h 2259900"/>
              <a:gd name="connsiteX1" fmla="*/ 199621 w 4507603"/>
              <a:gd name="connsiteY1" fmla="*/ 1131286 h 2259900"/>
              <a:gd name="connsiteX2" fmla="*/ 676136 w 4507603"/>
              <a:gd name="connsiteY2" fmla="*/ 1878261 h 2259900"/>
              <a:gd name="connsiteX3" fmla="*/ 1429552 w 4507603"/>
              <a:gd name="connsiteY3" fmla="*/ 500220 h 2259900"/>
              <a:gd name="connsiteX4" fmla="*/ 1854555 w 4507603"/>
              <a:gd name="connsiteY4" fmla="*/ 1582045 h 2259900"/>
              <a:gd name="connsiteX5" fmla="*/ 2266680 w 4507603"/>
              <a:gd name="connsiteY5" fmla="*/ 770675 h 2259900"/>
              <a:gd name="connsiteX6" fmla="*/ 2910623 w 4507603"/>
              <a:gd name="connsiteY6" fmla="*/ 2258186 h 2259900"/>
              <a:gd name="connsiteX7" fmla="*/ 3284110 w 4507603"/>
              <a:gd name="connsiteY7" fmla="*/ 1041133 h 2259900"/>
              <a:gd name="connsiteX8" fmla="*/ 3580324 w 4507603"/>
              <a:gd name="connsiteY8" fmla="*/ 10822 h 2259900"/>
              <a:gd name="connsiteX9" fmla="*/ 4024645 w 4507603"/>
              <a:gd name="connsiteY9" fmla="*/ 1691515 h 2259900"/>
              <a:gd name="connsiteX10" fmla="*/ 4507603 w 4507603"/>
              <a:gd name="connsiteY10" fmla="*/ 732039 h 2259900"/>
              <a:gd name="connsiteX11" fmla="*/ 4507603 w 4507603"/>
              <a:gd name="connsiteY11" fmla="*/ 732039 h 2259900"/>
              <a:gd name="connsiteX0" fmla="*/ 0 w 4507603"/>
              <a:gd name="connsiteY0" fmla="*/ 236287 h 2259995"/>
              <a:gd name="connsiteX1" fmla="*/ 199621 w 4507603"/>
              <a:gd name="connsiteY1" fmla="*/ 1131369 h 2259995"/>
              <a:gd name="connsiteX2" fmla="*/ 676136 w 4507603"/>
              <a:gd name="connsiteY2" fmla="*/ 1878344 h 2259995"/>
              <a:gd name="connsiteX3" fmla="*/ 1429552 w 4507603"/>
              <a:gd name="connsiteY3" fmla="*/ 500303 h 2259995"/>
              <a:gd name="connsiteX4" fmla="*/ 1854555 w 4507603"/>
              <a:gd name="connsiteY4" fmla="*/ 1582128 h 2259995"/>
              <a:gd name="connsiteX5" fmla="*/ 2266680 w 4507603"/>
              <a:gd name="connsiteY5" fmla="*/ 770758 h 2259995"/>
              <a:gd name="connsiteX6" fmla="*/ 2910623 w 4507603"/>
              <a:gd name="connsiteY6" fmla="*/ 2258269 h 2259995"/>
              <a:gd name="connsiteX7" fmla="*/ 3284110 w 4507603"/>
              <a:gd name="connsiteY7" fmla="*/ 1041216 h 2259995"/>
              <a:gd name="connsiteX8" fmla="*/ 3580324 w 4507603"/>
              <a:gd name="connsiteY8" fmla="*/ 10905 h 2259995"/>
              <a:gd name="connsiteX9" fmla="*/ 4024645 w 4507603"/>
              <a:gd name="connsiteY9" fmla="*/ 1691598 h 2259995"/>
              <a:gd name="connsiteX10" fmla="*/ 4507603 w 4507603"/>
              <a:gd name="connsiteY10" fmla="*/ 732122 h 2259995"/>
              <a:gd name="connsiteX11" fmla="*/ 4507603 w 4507603"/>
              <a:gd name="connsiteY11" fmla="*/ 732122 h 2259995"/>
              <a:gd name="connsiteX0" fmla="*/ 0 w 4507603"/>
              <a:gd name="connsiteY0" fmla="*/ 299582 h 2323238"/>
              <a:gd name="connsiteX1" fmla="*/ 199621 w 4507603"/>
              <a:gd name="connsiteY1" fmla="*/ 1194664 h 2323238"/>
              <a:gd name="connsiteX2" fmla="*/ 676136 w 4507603"/>
              <a:gd name="connsiteY2" fmla="*/ 1941639 h 2323238"/>
              <a:gd name="connsiteX3" fmla="*/ 1429552 w 4507603"/>
              <a:gd name="connsiteY3" fmla="*/ 563598 h 2323238"/>
              <a:gd name="connsiteX4" fmla="*/ 1854555 w 4507603"/>
              <a:gd name="connsiteY4" fmla="*/ 1645423 h 2323238"/>
              <a:gd name="connsiteX5" fmla="*/ 2266680 w 4507603"/>
              <a:gd name="connsiteY5" fmla="*/ 834053 h 2323238"/>
              <a:gd name="connsiteX6" fmla="*/ 2910623 w 4507603"/>
              <a:gd name="connsiteY6" fmla="*/ 2321564 h 2323238"/>
              <a:gd name="connsiteX7" fmla="*/ 3284110 w 4507603"/>
              <a:gd name="connsiteY7" fmla="*/ 1104511 h 2323238"/>
              <a:gd name="connsiteX8" fmla="*/ 3567445 w 4507603"/>
              <a:gd name="connsiteY8" fmla="*/ 9805 h 2323238"/>
              <a:gd name="connsiteX9" fmla="*/ 4024645 w 4507603"/>
              <a:gd name="connsiteY9" fmla="*/ 1754893 h 2323238"/>
              <a:gd name="connsiteX10" fmla="*/ 4507603 w 4507603"/>
              <a:gd name="connsiteY10" fmla="*/ 795417 h 2323238"/>
              <a:gd name="connsiteX11" fmla="*/ 4507603 w 4507603"/>
              <a:gd name="connsiteY11" fmla="*/ 795417 h 2323238"/>
              <a:gd name="connsiteX0" fmla="*/ 0 w 4507603"/>
              <a:gd name="connsiteY0" fmla="*/ 299721 h 2323400"/>
              <a:gd name="connsiteX1" fmla="*/ 199621 w 4507603"/>
              <a:gd name="connsiteY1" fmla="*/ 1194803 h 2323400"/>
              <a:gd name="connsiteX2" fmla="*/ 676136 w 4507603"/>
              <a:gd name="connsiteY2" fmla="*/ 1941778 h 2323400"/>
              <a:gd name="connsiteX3" fmla="*/ 1429552 w 4507603"/>
              <a:gd name="connsiteY3" fmla="*/ 563737 h 2323400"/>
              <a:gd name="connsiteX4" fmla="*/ 1854555 w 4507603"/>
              <a:gd name="connsiteY4" fmla="*/ 1645562 h 2323400"/>
              <a:gd name="connsiteX5" fmla="*/ 2266680 w 4507603"/>
              <a:gd name="connsiteY5" fmla="*/ 834192 h 2323400"/>
              <a:gd name="connsiteX6" fmla="*/ 2910623 w 4507603"/>
              <a:gd name="connsiteY6" fmla="*/ 2321703 h 2323400"/>
              <a:gd name="connsiteX7" fmla="*/ 3284110 w 4507603"/>
              <a:gd name="connsiteY7" fmla="*/ 1104650 h 2323400"/>
              <a:gd name="connsiteX8" fmla="*/ 3567445 w 4507603"/>
              <a:gd name="connsiteY8" fmla="*/ 9944 h 2323400"/>
              <a:gd name="connsiteX9" fmla="*/ 4024645 w 4507603"/>
              <a:gd name="connsiteY9" fmla="*/ 1755032 h 2323400"/>
              <a:gd name="connsiteX10" fmla="*/ 4507603 w 4507603"/>
              <a:gd name="connsiteY10" fmla="*/ 795556 h 2323400"/>
              <a:gd name="connsiteX11" fmla="*/ 4507603 w 4507603"/>
              <a:gd name="connsiteY11" fmla="*/ 795556 h 2323400"/>
              <a:gd name="connsiteX0" fmla="*/ 0 w 4507603"/>
              <a:gd name="connsiteY0" fmla="*/ 299583 h 2323239"/>
              <a:gd name="connsiteX1" fmla="*/ 199621 w 4507603"/>
              <a:gd name="connsiteY1" fmla="*/ 1194665 h 2323239"/>
              <a:gd name="connsiteX2" fmla="*/ 676136 w 4507603"/>
              <a:gd name="connsiteY2" fmla="*/ 1941640 h 2323239"/>
              <a:gd name="connsiteX3" fmla="*/ 1429552 w 4507603"/>
              <a:gd name="connsiteY3" fmla="*/ 563599 h 2323239"/>
              <a:gd name="connsiteX4" fmla="*/ 1854555 w 4507603"/>
              <a:gd name="connsiteY4" fmla="*/ 1645424 h 2323239"/>
              <a:gd name="connsiteX5" fmla="*/ 2266680 w 4507603"/>
              <a:gd name="connsiteY5" fmla="*/ 834054 h 2323239"/>
              <a:gd name="connsiteX6" fmla="*/ 2910623 w 4507603"/>
              <a:gd name="connsiteY6" fmla="*/ 2321565 h 2323239"/>
              <a:gd name="connsiteX7" fmla="*/ 3284110 w 4507603"/>
              <a:gd name="connsiteY7" fmla="*/ 1104512 h 2323239"/>
              <a:gd name="connsiteX8" fmla="*/ 3567445 w 4507603"/>
              <a:gd name="connsiteY8" fmla="*/ 9806 h 2323239"/>
              <a:gd name="connsiteX9" fmla="*/ 4024645 w 4507603"/>
              <a:gd name="connsiteY9" fmla="*/ 1754894 h 2323239"/>
              <a:gd name="connsiteX10" fmla="*/ 4507603 w 4507603"/>
              <a:gd name="connsiteY10" fmla="*/ 795418 h 2323239"/>
              <a:gd name="connsiteX11" fmla="*/ 4507603 w 4507603"/>
              <a:gd name="connsiteY11" fmla="*/ 795418 h 2323239"/>
              <a:gd name="connsiteX0" fmla="*/ 0 w 4507603"/>
              <a:gd name="connsiteY0" fmla="*/ 296657 h 2320313"/>
              <a:gd name="connsiteX1" fmla="*/ 199621 w 4507603"/>
              <a:gd name="connsiteY1" fmla="*/ 1191739 h 2320313"/>
              <a:gd name="connsiteX2" fmla="*/ 676136 w 4507603"/>
              <a:gd name="connsiteY2" fmla="*/ 1938714 h 2320313"/>
              <a:gd name="connsiteX3" fmla="*/ 1429552 w 4507603"/>
              <a:gd name="connsiteY3" fmla="*/ 560673 h 2320313"/>
              <a:gd name="connsiteX4" fmla="*/ 1854555 w 4507603"/>
              <a:gd name="connsiteY4" fmla="*/ 1642498 h 2320313"/>
              <a:gd name="connsiteX5" fmla="*/ 2266680 w 4507603"/>
              <a:gd name="connsiteY5" fmla="*/ 831128 h 2320313"/>
              <a:gd name="connsiteX6" fmla="*/ 2910623 w 4507603"/>
              <a:gd name="connsiteY6" fmla="*/ 2318639 h 2320313"/>
              <a:gd name="connsiteX7" fmla="*/ 3284110 w 4507603"/>
              <a:gd name="connsiteY7" fmla="*/ 1101586 h 2320313"/>
              <a:gd name="connsiteX8" fmla="*/ 3567445 w 4507603"/>
              <a:gd name="connsiteY8" fmla="*/ 6880 h 2320313"/>
              <a:gd name="connsiteX9" fmla="*/ 4024645 w 4507603"/>
              <a:gd name="connsiteY9" fmla="*/ 1751968 h 2320313"/>
              <a:gd name="connsiteX10" fmla="*/ 4507603 w 4507603"/>
              <a:gd name="connsiteY10" fmla="*/ 792492 h 2320313"/>
              <a:gd name="connsiteX11" fmla="*/ 4507603 w 4507603"/>
              <a:gd name="connsiteY11" fmla="*/ 792492 h 2320313"/>
              <a:gd name="connsiteX0" fmla="*/ 0 w 4507603"/>
              <a:gd name="connsiteY0" fmla="*/ 291624 h 2315280"/>
              <a:gd name="connsiteX1" fmla="*/ 199621 w 4507603"/>
              <a:gd name="connsiteY1" fmla="*/ 1186706 h 2315280"/>
              <a:gd name="connsiteX2" fmla="*/ 676136 w 4507603"/>
              <a:gd name="connsiteY2" fmla="*/ 1933681 h 2315280"/>
              <a:gd name="connsiteX3" fmla="*/ 1429552 w 4507603"/>
              <a:gd name="connsiteY3" fmla="*/ 555640 h 2315280"/>
              <a:gd name="connsiteX4" fmla="*/ 1854555 w 4507603"/>
              <a:gd name="connsiteY4" fmla="*/ 1637465 h 2315280"/>
              <a:gd name="connsiteX5" fmla="*/ 2266680 w 4507603"/>
              <a:gd name="connsiteY5" fmla="*/ 826095 h 2315280"/>
              <a:gd name="connsiteX6" fmla="*/ 2910623 w 4507603"/>
              <a:gd name="connsiteY6" fmla="*/ 2313606 h 2315280"/>
              <a:gd name="connsiteX7" fmla="*/ 3284110 w 4507603"/>
              <a:gd name="connsiteY7" fmla="*/ 1096553 h 2315280"/>
              <a:gd name="connsiteX8" fmla="*/ 3567445 w 4507603"/>
              <a:gd name="connsiteY8" fmla="*/ 1847 h 2315280"/>
              <a:gd name="connsiteX9" fmla="*/ 4024645 w 4507603"/>
              <a:gd name="connsiteY9" fmla="*/ 1746935 h 2315280"/>
              <a:gd name="connsiteX10" fmla="*/ 4507603 w 4507603"/>
              <a:gd name="connsiteY10" fmla="*/ 787459 h 2315280"/>
              <a:gd name="connsiteX11" fmla="*/ 4507603 w 4507603"/>
              <a:gd name="connsiteY11" fmla="*/ 787459 h 2315280"/>
              <a:gd name="connsiteX0" fmla="*/ 0 w 4507603"/>
              <a:gd name="connsiteY0" fmla="*/ 292150 h 3382998"/>
              <a:gd name="connsiteX1" fmla="*/ 199621 w 4507603"/>
              <a:gd name="connsiteY1" fmla="*/ 1187232 h 3382998"/>
              <a:gd name="connsiteX2" fmla="*/ 676136 w 4507603"/>
              <a:gd name="connsiteY2" fmla="*/ 1934207 h 3382998"/>
              <a:gd name="connsiteX3" fmla="*/ 1429552 w 4507603"/>
              <a:gd name="connsiteY3" fmla="*/ 556166 h 3382998"/>
              <a:gd name="connsiteX4" fmla="*/ 1854555 w 4507603"/>
              <a:gd name="connsiteY4" fmla="*/ 1637991 h 3382998"/>
              <a:gd name="connsiteX5" fmla="*/ 2266680 w 4507603"/>
              <a:gd name="connsiteY5" fmla="*/ 826621 h 3382998"/>
              <a:gd name="connsiteX6" fmla="*/ 2808210 w 4507603"/>
              <a:gd name="connsiteY6" fmla="*/ 3382152 h 3382998"/>
              <a:gd name="connsiteX7" fmla="*/ 3284110 w 4507603"/>
              <a:gd name="connsiteY7" fmla="*/ 1097079 h 3382998"/>
              <a:gd name="connsiteX8" fmla="*/ 3567445 w 4507603"/>
              <a:gd name="connsiteY8" fmla="*/ 2373 h 3382998"/>
              <a:gd name="connsiteX9" fmla="*/ 4024645 w 4507603"/>
              <a:gd name="connsiteY9" fmla="*/ 1747461 h 3382998"/>
              <a:gd name="connsiteX10" fmla="*/ 4507603 w 4507603"/>
              <a:gd name="connsiteY10" fmla="*/ 787985 h 3382998"/>
              <a:gd name="connsiteX11" fmla="*/ 4507603 w 4507603"/>
              <a:gd name="connsiteY11" fmla="*/ 787985 h 3382998"/>
              <a:gd name="connsiteX0" fmla="*/ 0 w 4507603"/>
              <a:gd name="connsiteY0" fmla="*/ 292062 h 3236668"/>
              <a:gd name="connsiteX1" fmla="*/ 199621 w 4507603"/>
              <a:gd name="connsiteY1" fmla="*/ 1187144 h 3236668"/>
              <a:gd name="connsiteX2" fmla="*/ 676136 w 4507603"/>
              <a:gd name="connsiteY2" fmla="*/ 1934119 h 3236668"/>
              <a:gd name="connsiteX3" fmla="*/ 1429552 w 4507603"/>
              <a:gd name="connsiteY3" fmla="*/ 556078 h 3236668"/>
              <a:gd name="connsiteX4" fmla="*/ 1854555 w 4507603"/>
              <a:gd name="connsiteY4" fmla="*/ 1637903 h 3236668"/>
              <a:gd name="connsiteX5" fmla="*/ 2266680 w 4507603"/>
              <a:gd name="connsiteY5" fmla="*/ 826533 h 3236668"/>
              <a:gd name="connsiteX6" fmla="*/ 2815526 w 4507603"/>
              <a:gd name="connsiteY6" fmla="*/ 3235760 h 3236668"/>
              <a:gd name="connsiteX7" fmla="*/ 3284110 w 4507603"/>
              <a:gd name="connsiteY7" fmla="*/ 1096991 h 3236668"/>
              <a:gd name="connsiteX8" fmla="*/ 3567445 w 4507603"/>
              <a:gd name="connsiteY8" fmla="*/ 2285 h 3236668"/>
              <a:gd name="connsiteX9" fmla="*/ 4024645 w 4507603"/>
              <a:gd name="connsiteY9" fmla="*/ 1747373 h 3236668"/>
              <a:gd name="connsiteX10" fmla="*/ 4507603 w 4507603"/>
              <a:gd name="connsiteY10" fmla="*/ 787897 h 3236668"/>
              <a:gd name="connsiteX11" fmla="*/ 4507603 w 4507603"/>
              <a:gd name="connsiteY11" fmla="*/ 787897 h 3236668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424876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541919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6628"/>
              <a:gd name="connsiteX1" fmla="*/ 199621 w 4507603"/>
              <a:gd name="connsiteY1" fmla="*/ 1055942 h 3106628"/>
              <a:gd name="connsiteX2" fmla="*/ 676136 w 4507603"/>
              <a:gd name="connsiteY2" fmla="*/ 1802917 h 3106628"/>
              <a:gd name="connsiteX3" fmla="*/ 1429552 w 4507603"/>
              <a:gd name="connsiteY3" fmla="*/ 541919 h 3106628"/>
              <a:gd name="connsiteX4" fmla="*/ 1854555 w 4507603"/>
              <a:gd name="connsiteY4" fmla="*/ 1506701 h 3106628"/>
              <a:gd name="connsiteX5" fmla="*/ 2266680 w 4507603"/>
              <a:gd name="connsiteY5" fmla="*/ 695331 h 3106628"/>
              <a:gd name="connsiteX6" fmla="*/ 2815526 w 4507603"/>
              <a:gd name="connsiteY6" fmla="*/ 3104558 h 3106628"/>
              <a:gd name="connsiteX7" fmla="*/ 3284110 w 4507603"/>
              <a:gd name="connsiteY7" fmla="*/ 965789 h 3106628"/>
              <a:gd name="connsiteX8" fmla="*/ 3560130 w 4507603"/>
              <a:gd name="connsiteY8" fmla="*/ 2756 h 3106628"/>
              <a:gd name="connsiteX9" fmla="*/ 4024645 w 4507603"/>
              <a:gd name="connsiteY9" fmla="*/ 1616171 h 3106628"/>
              <a:gd name="connsiteX10" fmla="*/ 4507603 w 4507603"/>
              <a:gd name="connsiteY10" fmla="*/ 656695 h 3106628"/>
              <a:gd name="connsiteX11" fmla="*/ 4507603 w 4507603"/>
              <a:gd name="connsiteY11" fmla="*/ 656695 h 3106628"/>
              <a:gd name="connsiteX0" fmla="*/ 0 w 4507603"/>
              <a:gd name="connsiteY0" fmla="*/ 160823 h 3106591"/>
              <a:gd name="connsiteX1" fmla="*/ 199621 w 4507603"/>
              <a:gd name="connsiteY1" fmla="*/ 1055905 h 3106591"/>
              <a:gd name="connsiteX2" fmla="*/ 676136 w 4507603"/>
              <a:gd name="connsiteY2" fmla="*/ 1802880 h 3106591"/>
              <a:gd name="connsiteX3" fmla="*/ 1429552 w 4507603"/>
              <a:gd name="connsiteY3" fmla="*/ 541882 h 3106591"/>
              <a:gd name="connsiteX4" fmla="*/ 1854555 w 4507603"/>
              <a:gd name="connsiteY4" fmla="*/ 1506664 h 3106591"/>
              <a:gd name="connsiteX5" fmla="*/ 2266680 w 4507603"/>
              <a:gd name="connsiteY5" fmla="*/ 695294 h 3106591"/>
              <a:gd name="connsiteX6" fmla="*/ 2815526 w 4507603"/>
              <a:gd name="connsiteY6" fmla="*/ 3104521 h 3106591"/>
              <a:gd name="connsiteX7" fmla="*/ 3284110 w 4507603"/>
              <a:gd name="connsiteY7" fmla="*/ 965752 h 3106591"/>
              <a:gd name="connsiteX8" fmla="*/ 3560130 w 4507603"/>
              <a:gd name="connsiteY8" fmla="*/ 2719 h 3106591"/>
              <a:gd name="connsiteX9" fmla="*/ 4024645 w 4507603"/>
              <a:gd name="connsiteY9" fmla="*/ 1616134 h 3106591"/>
              <a:gd name="connsiteX10" fmla="*/ 4507603 w 4507603"/>
              <a:gd name="connsiteY10" fmla="*/ 656658 h 3106591"/>
              <a:gd name="connsiteX11" fmla="*/ 4507603 w 4507603"/>
              <a:gd name="connsiteY11" fmla="*/ 656658 h 3106591"/>
              <a:gd name="connsiteX0" fmla="*/ 0 w 4507603"/>
              <a:gd name="connsiteY0" fmla="*/ 160680 h 2879865"/>
              <a:gd name="connsiteX1" fmla="*/ 199621 w 4507603"/>
              <a:gd name="connsiteY1" fmla="*/ 1055762 h 2879865"/>
              <a:gd name="connsiteX2" fmla="*/ 676136 w 4507603"/>
              <a:gd name="connsiteY2" fmla="*/ 1802737 h 2879865"/>
              <a:gd name="connsiteX3" fmla="*/ 1429552 w 4507603"/>
              <a:gd name="connsiteY3" fmla="*/ 541739 h 2879865"/>
              <a:gd name="connsiteX4" fmla="*/ 1854555 w 4507603"/>
              <a:gd name="connsiteY4" fmla="*/ 1506521 h 2879865"/>
              <a:gd name="connsiteX5" fmla="*/ 2266680 w 4507603"/>
              <a:gd name="connsiteY5" fmla="*/ 695151 h 2879865"/>
              <a:gd name="connsiteX6" fmla="*/ 2874048 w 4507603"/>
              <a:gd name="connsiteY6" fmla="*/ 2877607 h 2879865"/>
              <a:gd name="connsiteX7" fmla="*/ 3284110 w 4507603"/>
              <a:gd name="connsiteY7" fmla="*/ 965609 h 2879865"/>
              <a:gd name="connsiteX8" fmla="*/ 3560130 w 4507603"/>
              <a:gd name="connsiteY8" fmla="*/ 2576 h 2879865"/>
              <a:gd name="connsiteX9" fmla="*/ 4024645 w 4507603"/>
              <a:gd name="connsiteY9" fmla="*/ 1615991 h 2879865"/>
              <a:gd name="connsiteX10" fmla="*/ 4507603 w 4507603"/>
              <a:gd name="connsiteY10" fmla="*/ 656515 h 2879865"/>
              <a:gd name="connsiteX11" fmla="*/ 4507603 w 4507603"/>
              <a:gd name="connsiteY11" fmla="*/ 656515 h 2879865"/>
              <a:gd name="connsiteX0" fmla="*/ 0 w 4507603"/>
              <a:gd name="connsiteY0" fmla="*/ 160746 h 2879931"/>
              <a:gd name="connsiteX1" fmla="*/ 199621 w 4507603"/>
              <a:gd name="connsiteY1" fmla="*/ 1055828 h 2879931"/>
              <a:gd name="connsiteX2" fmla="*/ 676136 w 4507603"/>
              <a:gd name="connsiteY2" fmla="*/ 1802803 h 2879931"/>
              <a:gd name="connsiteX3" fmla="*/ 1429552 w 4507603"/>
              <a:gd name="connsiteY3" fmla="*/ 541805 h 2879931"/>
              <a:gd name="connsiteX4" fmla="*/ 1854555 w 4507603"/>
              <a:gd name="connsiteY4" fmla="*/ 1506587 h 2879931"/>
              <a:gd name="connsiteX5" fmla="*/ 2266680 w 4507603"/>
              <a:gd name="connsiteY5" fmla="*/ 695217 h 2879931"/>
              <a:gd name="connsiteX6" fmla="*/ 2874048 w 4507603"/>
              <a:gd name="connsiteY6" fmla="*/ 2877673 h 2879931"/>
              <a:gd name="connsiteX7" fmla="*/ 3284110 w 4507603"/>
              <a:gd name="connsiteY7" fmla="*/ 965675 h 2879931"/>
              <a:gd name="connsiteX8" fmla="*/ 3560130 w 4507603"/>
              <a:gd name="connsiteY8" fmla="*/ 2642 h 2879931"/>
              <a:gd name="connsiteX9" fmla="*/ 4024645 w 4507603"/>
              <a:gd name="connsiteY9" fmla="*/ 1616057 h 2879931"/>
              <a:gd name="connsiteX10" fmla="*/ 4507603 w 4507603"/>
              <a:gd name="connsiteY10" fmla="*/ 656581 h 2879931"/>
              <a:gd name="connsiteX11" fmla="*/ 4507603 w 4507603"/>
              <a:gd name="connsiteY11" fmla="*/ 656581 h 2879931"/>
              <a:gd name="connsiteX0" fmla="*/ 0 w 4507603"/>
              <a:gd name="connsiteY0" fmla="*/ 161051 h 2880236"/>
              <a:gd name="connsiteX1" fmla="*/ 199621 w 4507603"/>
              <a:gd name="connsiteY1" fmla="*/ 1056133 h 2880236"/>
              <a:gd name="connsiteX2" fmla="*/ 676136 w 4507603"/>
              <a:gd name="connsiteY2" fmla="*/ 1803108 h 2880236"/>
              <a:gd name="connsiteX3" fmla="*/ 1429552 w 4507603"/>
              <a:gd name="connsiteY3" fmla="*/ 542110 h 2880236"/>
              <a:gd name="connsiteX4" fmla="*/ 1854555 w 4507603"/>
              <a:gd name="connsiteY4" fmla="*/ 1506892 h 2880236"/>
              <a:gd name="connsiteX5" fmla="*/ 2266680 w 4507603"/>
              <a:gd name="connsiteY5" fmla="*/ 695522 h 2880236"/>
              <a:gd name="connsiteX6" fmla="*/ 2874048 w 4507603"/>
              <a:gd name="connsiteY6" fmla="*/ 2877978 h 2880236"/>
              <a:gd name="connsiteX7" fmla="*/ 3284110 w 4507603"/>
              <a:gd name="connsiteY7" fmla="*/ 965980 h 2880236"/>
              <a:gd name="connsiteX8" fmla="*/ 3560130 w 4507603"/>
              <a:gd name="connsiteY8" fmla="*/ 2947 h 2880236"/>
              <a:gd name="connsiteX9" fmla="*/ 4024645 w 4507603"/>
              <a:gd name="connsiteY9" fmla="*/ 1616362 h 2880236"/>
              <a:gd name="connsiteX10" fmla="*/ 4507603 w 4507603"/>
              <a:gd name="connsiteY10" fmla="*/ 656886 h 2880236"/>
              <a:gd name="connsiteX11" fmla="*/ 4507603 w 4507603"/>
              <a:gd name="connsiteY11" fmla="*/ 656886 h 2880236"/>
              <a:gd name="connsiteX0" fmla="*/ 0 w 4507603"/>
              <a:gd name="connsiteY0" fmla="*/ 161379 h 2880564"/>
              <a:gd name="connsiteX1" fmla="*/ 199621 w 4507603"/>
              <a:gd name="connsiteY1" fmla="*/ 1056461 h 2880564"/>
              <a:gd name="connsiteX2" fmla="*/ 676136 w 4507603"/>
              <a:gd name="connsiteY2" fmla="*/ 1803436 h 2880564"/>
              <a:gd name="connsiteX3" fmla="*/ 1429552 w 4507603"/>
              <a:gd name="connsiteY3" fmla="*/ 542438 h 2880564"/>
              <a:gd name="connsiteX4" fmla="*/ 1854555 w 4507603"/>
              <a:gd name="connsiteY4" fmla="*/ 1507220 h 2880564"/>
              <a:gd name="connsiteX5" fmla="*/ 2266680 w 4507603"/>
              <a:gd name="connsiteY5" fmla="*/ 695850 h 2880564"/>
              <a:gd name="connsiteX6" fmla="*/ 2874048 w 4507603"/>
              <a:gd name="connsiteY6" fmla="*/ 2878306 h 2880564"/>
              <a:gd name="connsiteX7" fmla="*/ 3284110 w 4507603"/>
              <a:gd name="connsiteY7" fmla="*/ 966308 h 2880564"/>
              <a:gd name="connsiteX8" fmla="*/ 3560130 w 4507603"/>
              <a:gd name="connsiteY8" fmla="*/ 3275 h 2880564"/>
              <a:gd name="connsiteX9" fmla="*/ 4024645 w 4507603"/>
              <a:gd name="connsiteY9" fmla="*/ 1616690 h 2880564"/>
              <a:gd name="connsiteX10" fmla="*/ 4507603 w 4507603"/>
              <a:gd name="connsiteY10" fmla="*/ 657214 h 2880564"/>
              <a:gd name="connsiteX11" fmla="*/ 4507603 w 4507603"/>
              <a:gd name="connsiteY11" fmla="*/ 657214 h 2880564"/>
              <a:gd name="connsiteX0" fmla="*/ 0 w 4507603"/>
              <a:gd name="connsiteY0" fmla="*/ 160708 h 2916436"/>
              <a:gd name="connsiteX1" fmla="*/ 199621 w 4507603"/>
              <a:gd name="connsiteY1" fmla="*/ 1055790 h 2916436"/>
              <a:gd name="connsiteX2" fmla="*/ 676136 w 4507603"/>
              <a:gd name="connsiteY2" fmla="*/ 1802765 h 2916436"/>
              <a:gd name="connsiteX3" fmla="*/ 1429552 w 4507603"/>
              <a:gd name="connsiteY3" fmla="*/ 541767 h 2916436"/>
              <a:gd name="connsiteX4" fmla="*/ 1854555 w 4507603"/>
              <a:gd name="connsiteY4" fmla="*/ 1506549 h 2916436"/>
              <a:gd name="connsiteX5" fmla="*/ 2266680 w 4507603"/>
              <a:gd name="connsiteY5" fmla="*/ 695179 h 2916436"/>
              <a:gd name="connsiteX6" fmla="*/ 3144711 w 4507603"/>
              <a:gd name="connsiteY6" fmla="*/ 2914211 h 2916436"/>
              <a:gd name="connsiteX7" fmla="*/ 3284110 w 4507603"/>
              <a:gd name="connsiteY7" fmla="*/ 965637 h 2916436"/>
              <a:gd name="connsiteX8" fmla="*/ 3560130 w 4507603"/>
              <a:gd name="connsiteY8" fmla="*/ 2604 h 2916436"/>
              <a:gd name="connsiteX9" fmla="*/ 4024645 w 4507603"/>
              <a:gd name="connsiteY9" fmla="*/ 1616019 h 2916436"/>
              <a:gd name="connsiteX10" fmla="*/ 4507603 w 4507603"/>
              <a:gd name="connsiteY10" fmla="*/ 656543 h 2916436"/>
              <a:gd name="connsiteX11" fmla="*/ 4507603 w 4507603"/>
              <a:gd name="connsiteY11" fmla="*/ 656543 h 2916436"/>
              <a:gd name="connsiteX0" fmla="*/ 0 w 4507603"/>
              <a:gd name="connsiteY0" fmla="*/ 173715 h 2927898"/>
              <a:gd name="connsiteX1" fmla="*/ 199621 w 4507603"/>
              <a:gd name="connsiteY1" fmla="*/ 1068797 h 2927898"/>
              <a:gd name="connsiteX2" fmla="*/ 676136 w 4507603"/>
              <a:gd name="connsiteY2" fmla="*/ 1815772 h 2927898"/>
              <a:gd name="connsiteX3" fmla="*/ 1429552 w 4507603"/>
              <a:gd name="connsiteY3" fmla="*/ 554774 h 2927898"/>
              <a:gd name="connsiteX4" fmla="*/ 1854555 w 4507603"/>
              <a:gd name="connsiteY4" fmla="*/ 1519556 h 2927898"/>
              <a:gd name="connsiteX5" fmla="*/ 2266680 w 4507603"/>
              <a:gd name="connsiteY5" fmla="*/ 708186 h 2927898"/>
              <a:gd name="connsiteX6" fmla="*/ 3144711 w 4507603"/>
              <a:gd name="connsiteY6" fmla="*/ 2927218 h 2927898"/>
              <a:gd name="connsiteX7" fmla="*/ 3547457 w 4507603"/>
              <a:gd name="connsiteY7" fmla="*/ 934753 h 2927898"/>
              <a:gd name="connsiteX8" fmla="*/ 3560130 w 4507603"/>
              <a:gd name="connsiteY8" fmla="*/ 15611 h 2927898"/>
              <a:gd name="connsiteX9" fmla="*/ 4024645 w 4507603"/>
              <a:gd name="connsiteY9" fmla="*/ 1629026 h 2927898"/>
              <a:gd name="connsiteX10" fmla="*/ 4507603 w 4507603"/>
              <a:gd name="connsiteY10" fmla="*/ 669550 h 2927898"/>
              <a:gd name="connsiteX11" fmla="*/ 4507603 w 4507603"/>
              <a:gd name="connsiteY11" fmla="*/ 669550 h 2927898"/>
              <a:gd name="connsiteX0" fmla="*/ 0 w 4507603"/>
              <a:gd name="connsiteY0" fmla="*/ 109299 h 2863477"/>
              <a:gd name="connsiteX1" fmla="*/ 199621 w 4507603"/>
              <a:gd name="connsiteY1" fmla="*/ 1004381 h 2863477"/>
              <a:gd name="connsiteX2" fmla="*/ 676136 w 4507603"/>
              <a:gd name="connsiteY2" fmla="*/ 1751356 h 2863477"/>
              <a:gd name="connsiteX3" fmla="*/ 1429552 w 4507603"/>
              <a:gd name="connsiteY3" fmla="*/ 490358 h 2863477"/>
              <a:gd name="connsiteX4" fmla="*/ 1854555 w 4507603"/>
              <a:gd name="connsiteY4" fmla="*/ 1455140 h 2863477"/>
              <a:gd name="connsiteX5" fmla="*/ 2266680 w 4507603"/>
              <a:gd name="connsiteY5" fmla="*/ 643770 h 2863477"/>
              <a:gd name="connsiteX6" fmla="*/ 3144711 w 4507603"/>
              <a:gd name="connsiteY6" fmla="*/ 2862802 h 2863477"/>
              <a:gd name="connsiteX7" fmla="*/ 3547457 w 4507603"/>
              <a:gd name="connsiteY7" fmla="*/ 870337 h 2863477"/>
              <a:gd name="connsiteX8" fmla="*/ 3772271 w 4507603"/>
              <a:gd name="connsiteY8" fmla="*/ 17032 h 2863477"/>
              <a:gd name="connsiteX9" fmla="*/ 4024645 w 4507603"/>
              <a:gd name="connsiteY9" fmla="*/ 1564610 h 2863477"/>
              <a:gd name="connsiteX10" fmla="*/ 4507603 w 4507603"/>
              <a:gd name="connsiteY10" fmla="*/ 605134 h 2863477"/>
              <a:gd name="connsiteX11" fmla="*/ 4507603 w 4507603"/>
              <a:gd name="connsiteY11" fmla="*/ 605134 h 2863477"/>
              <a:gd name="connsiteX0" fmla="*/ 0 w 4507603"/>
              <a:gd name="connsiteY0" fmla="*/ 111717 h 2865895"/>
              <a:gd name="connsiteX1" fmla="*/ 199621 w 4507603"/>
              <a:gd name="connsiteY1" fmla="*/ 1006799 h 2865895"/>
              <a:gd name="connsiteX2" fmla="*/ 676136 w 4507603"/>
              <a:gd name="connsiteY2" fmla="*/ 1753774 h 2865895"/>
              <a:gd name="connsiteX3" fmla="*/ 1429552 w 4507603"/>
              <a:gd name="connsiteY3" fmla="*/ 492776 h 2865895"/>
              <a:gd name="connsiteX4" fmla="*/ 1854555 w 4507603"/>
              <a:gd name="connsiteY4" fmla="*/ 1457558 h 2865895"/>
              <a:gd name="connsiteX5" fmla="*/ 2266680 w 4507603"/>
              <a:gd name="connsiteY5" fmla="*/ 646188 h 2865895"/>
              <a:gd name="connsiteX6" fmla="*/ 3144711 w 4507603"/>
              <a:gd name="connsiteY6" fmla="*/ 2865220 h 2865895"/>
              <a:gd name="connsiteX7" fmla="*/ 3547457 w 4507603"/>
              <a:gd name="connsiteY7" fmla="*/ 872755 h 2865895"/>
              <a:gd name="connsiteX8" fmla="*/ 3772271 w 4507603"/>
              <a:gd name="connsiteY8" fmla="*/ 19450 h 2865895"/>
              <a:gd name="connsiteX9" fmla="*/ 4251416 w 4507603"/>
              <a:gd name="connsiteY9" fmla="*/ 1625549 h 2865895"/>
              <a:gd name="connsiteX10" fmla="*/ 4507603 w 4507603"/>
              <a:gd name="connsiteY10" fmla="*/ 607552 h 2865895"/>
              <a:gd name="connsiteX11" fmla="*/ 4507603 w 4507603"/>
              <a:gd name="connsiteY11" fmla="*/ 607552 h 2865895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3851"/>
              <a:gd name="connsiteX1" fmla="*/ 199621 w 4507603"/>
              <a:gd name="connsiteY1" fmla="*/ 89525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507603"/>
              <a:gd name="connsiteY0" fmla="*/ 168 h 2753851"/>
              <a:gd name="connsiteX1" fmla="*/ 338609 w 4507603"/>
              <a:gd name="connsiteY1" fmla="*/ 88062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08251 w 4368614"/>
              <a:gd name="connsiteY4" fmla="*/ 1294635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489911"/>
              <a:gd name="connsiteY0" fmla="*/ 0 h 2797742"/>
              <a:gd name="connsiteX1" fmla="*/ 199620 w 4489911"/>
              <a:gd name="connsiteY1" fmla="*/ 917027 h 2797742"/>
              <a:gd name="connsiteX2" fmla="*/ 559092 w 4489911"/>
              <a:gd name="connsiteY2" fmla="*/ 1568904 h 2797742"/>
              <a:gd name="connsiteX3" fmla="*/ 1290563 w 4489911"/>
              <a:gd name="connsiteY3" fmla="*/ 424950 h 2797742"/>
              <a:gd name="connsiteX4" fmla="*/ 1708251 w 4489911"/>
              <a:gd name="connsiteY4" fmla="*/ 1294635 h 2797742"/>
              <a:gd name="connsiteX5" fmla="*/ 2186212 w 4489911"/>
              <a:gd name="connsiteY5" fmla="*/ 688090 h 2797742"/>
              <a:gd name="connsiteX6" fmla="*/ 3005722 w 4489911"/>
              <a:gd name="connsiteY6" fmla="*/ 2797394 h 2797742"/>
              <a:gd name="connsiteX7" fmla="*/ 3576718 w 4489911"/>
              <a:gd name="connsiteY7" fmla="*/ 848820 h 2797742"/>
              <a:gd name="connsiteX8" fmla="*/ 3728379 w 4489911"/>
              <a:gd name="connsiteY8" fmla="*/ 83298 h 2797742"/>
              <a:gd name="connsiteX9" fmla="*/ 4456242 w 4489911"/>
              <a:gd name="connsiteY9" fmla="*/ 1565038 h 2797742"/>
              <a:gd name="connsiteX10" fmla="*/ 4368614 w 4489911"/>
              <a:gd name="connsiteY10" fmla="*/ 539726 h 2797742"/>
              <a:gd name="connsiteX11" fmla="*/ 4368614 w 4489911"/>
              <a:gd name="connsiteY11" fmla="*/ 539726 h 2797742"/>
              <a:gd name="connsiteX0" fmla="*/ 0 w 4474551"/>
              <a:gd name="connsiteY0" fmla="*/ 0 h 2797742"/>
              <a:gd name="connsiteX1" fmla="*/ 199620 w 4474551"/>
              <a:gd name="connsiteY1" fmla="*/ 917027 h 2797742"/>
              <a:gd name="connsiteX2" fmla="*/ 559092 w 4474551"/>
              <a:gd name="connsiteY2" fmla="*/ 1568904 h 2797742"/>
              <a:gd name="connsiteX3" fmla="*/ 1290563 w 4474551"/>
              <a:gd name="connsiteY3" fmla="*/ 424950 h 2797742"/>
              <a:gd name="connsiteX4" fmla="*/ 1708251 w 4474551"/>
              <a:gd name="connsiteY4" fmla="*/ 1294635 h 2797742"/>
              <a:gd name="connsiteX5" fmla="*/ 2186212 w 4474551"/>
              <a:gd name="connsiteY5" fmla="*/ 688090 h 2797742"/>
              <a:gd name="connsiteX6" fmla="*/ 3005722 w 4474551"/>
              <a:gd name="connsiteY6" fmla="*/ 2797394 h 2797742"/>
              <a:gd name="connsiteX7" fmla="*/ 3576718 w 4474551"/>
              <a:gd name="connsiteY7" fmla="*/ 848820 h 2797742"/>
              <a:gd name="connsiteX8" fmla="*/ 3962465 w 4474551"/>
              <a:gd name="connsiteY8" fmla="*/ 90613 h 2797742"/>
              <a:gd name="connsiteX9" fmla="*/ 4456242 w 4474551"/>
              <a:gd name="connsiteY9" fmla="*/ 1565038 h 2797742"/>
              <a:gd name="connsiteX10" fmla="*/ 4368614 w 4474551"/>
              <a:gd name="connsiteY10" fmla="*/ 539726 h 2797742"/>
              <a:gd name="connsiteX11" fmla="*/ 4368614 w 4474551"/>
              <a:gd name="connsiteY11" fmla="*/ 539726 h 2797742"/>
              <a:gd name="connsiteX0" fmla="*/ 0 w 4474661"/>
              <a:gd name="connsiteY0" fmla="*/ 0 h 2797742"/>
              <a:gd name="connsiteX1" fmla="*/ 199620 w 4474661"/>
              <a:gd name="connsiteY1" fmla="*/ 917027 h 2797742"/>
              <a:gd name="connsiteX2" fmla="*/ 559092 w 4474661"/>
              <a:gd name="connsiteY2" fmla="*/ 1568904 h 2797742"/>
              <a:gd name="connsiteX3" fmla="*/ 1290563 w 4474661"/>
              <a:gd name="connsiteY3" fmla="*/ 424950 h 2797742"/>
              <a:gd name="connsiteX4" fmla="*/ 1708251 w 4474661"/>
              <a:gd name="connsiteY4" fmla="*/ 1294635 h 2797742"/>
              <a:gd name="connsiteX5" fmla="*/ 2186212 w 4474661"/>
              <a:gd name="connsiteY5" fmla="*/ 688090 h 2797742"/>
              <a:gd name="connsiteX6" fmla="*/ 3005722 w 4474661"/>
              <a:gd name="connsiteY6" fmla="*/ 2797394 h 2797742"/>
              <a:gd name="connsiteX7" fmla="*/ 3576718 w 4474661"/>
              <a:gd name="connsiteY7" fmla="*/ 848820 h 2797742"/>
              <a:gd name="connsiteX8" fmla="*/ 3962465 w 4474661"/>
              <a:gd name="connsiteY8" fmla="*/ 90613 h 2797742"/>
              <a:gd name="connsiteX9" fmla="*/ 4456242 w 4474661"/>
              <a:gd name="connsiteY9" fmla="*/ 1565038 h 2797742"/>
              <a:gd name="connsiteX10" fmla="*/ 4368614 w 4474661"/>
              <a:gd name="connsiteY10" fmla="*/ 539726 h 2797742"/>
              <a:gd name="connsiteX11" fmla="*/ 4361299 w 4474661"/>
              <a:gd name="connsiteY11" fmla="*/ 488520 h 2797742"/>
              <a:gd name="connsiteX0" fmla="*/ 0 w 4807538"/>
              <a:gd name="connsiteY0" fmla="*/ 0 h 2797742"/>
              <a:gd name="connsiteX1" fmla="*/ 199620 w 4807538"/>
              <a:gd name="connsiteY1" fmla="*/ 917027 h 2797742"/>
              <a:gd name="connsiteX2" fmla="*/ 559092 w 4807538"/>
              <a:gd name="connsiteY2" fmla="*/ 1568904 h 2797742"/>
              <a:gd name="connsiteX3" fmla="*/ 1290563 w 4807538"/>
              <a:gd name="connsiteY3" fmla="*/ 424950 h 2797742"/>
              <a:gd name="connsiteX4" fmla="*/ 1708251 w 4807538"/>
              <a:gd name="connsiteY4" fmla="*/ 1294635 h 2797742"/>
              <a:gd name="connsiteX5" fmla="*/ 2186212 w 4807538"/>
              <a:gd name="connsiteY5" fmla="*/ 688090 h 2797742"/>
              <a:gd name="connsiteX6" fmla="*/ 3005722 w 4807538"/>
              <a:gd name="connsiteY6" fmla="*/ 2797394 h 2797742"/>
              <a:gd name="connsiteX7" fmla="*/ 3576718 w 4807538"/>
              <a:gd name="connsiteY7" fmla="*/ 848820 h 2797742"/>
              <a:gd name="connsiteX8" fmla="*/ 3962465 w 4807538"/>
              <a:gd name="connsiteY8" fmla="*/ 90613 h 2797742"/>
              <a:gd name="connsiteX9" fmla="*/ 4456242 w 4807538"/>
              <a:gd name="connsiteY9" fmla="*/ 1565038 h 2797742"/>
              <a:gd name="connsiteX10" fmla="*/ 4368614 w 4807538"/>
              <a:gd name="connsiteY10" fmla="*/ 539726 h 2797742"/>
              <a:gd name="connsiteX11" fmla="*/ 4807527 w 4807538"/>
              <a:gd name="connsiteY11" fmla="*/ 459259 h 2797742"/>
              <a:gd name="connsiteX0" fmla="*/ 0 w 4985518"/>
              <a:gd name="connsiteY0" fmla="*/ 0 h 2797742"/>
              <a:gd name="connsiteX1" fmla="*/ 199620 w 4985518"/>
              <a:gd name="connsiteY1" fmla="*/ 917027 h 2797742"/>
              <a:gd name="connsiteX2" fmla="*/ 559092 w 4985518"/>
              <a:gd name="connsiteY2" fmla="*/ 1568904 h 2797742"/>
              <a:gd name="connsiteX3" fmla="*/ 1290563 w 4985518"/>
              <a:gd name="connsiteY3" fmla="*/ 424950 h 2797742"/>
              <a:gd name="connsiteX4" fmla="*/ 1708251 w 4985518"/>
              <a:gd name="connsiteY4" fmla="*/ 1294635 h 2797742"/>
              <a:gd name="connsiteX5" fmla="*/ 2186212 w 4985518"/>
              <a:gd name="connsiteY5" fmla="*/ 688090 h 2797742"/>
              <a:gd name="connsiteX6" fmla="*/ 3005722 w 4985518"/>
              <a:gd name="connsiteY6" fmla="*/ 2797394 h 2797742"/>
              <a:gd name="connsiteX7" fmla="*/ 3576718 w 4985518"/>
              <a:gd name="connsiteY7" fmla="*/ 848820 h 2797742"/>
              <a:gd name="connsiteX8" fmla="*/ 3962465 w 4985518"/>
              <a:gd name="connsiteY8" fmla="*/ 90613 h 2797742"/>
              <a:gd name="connsiteX9" fmla="*/ 4456242 w 4985518"/>
              <a:gd name="connsiteY9" fmla="*/ 1565038 h 2797742"/>
              <a:gd name="connsiteX10" fmla="*/ 4975776 w 4985518"/>
              <a:gd name="connsiteY10" fmla="*/ 568987 h 2797742"/>
              <a:gd name="connsiteX11" fmla="*/ 4807527 w 4985518"/>
              <a:gd name="connsiteY11" fmla="*/ 459259 h 2797742"/>
              <a:gd name="connsiteX0" fmla="*/ 0 w 5093073"/>
              <a:gd name="connsiteY0" fmla="*/ 0 h 2797742"/>
              <a:gd name="connsiteX1" fmla="*/ 199620 w 5093073"/>
              <a:gd name="connsiteY1" fmla="*/ 917027 h 2797742"/>
              <a:gd name="connsiteX2" fmla="*/ 559092 w 5093073"/>
              <a:gd name="connsiteY2" fmla="*/ 1568904 h 2797742"/>
              <a:gd name="connsiteX3" fmla="*/ 1290563 w 5093073"/>
              <a:gd name="connsiteY3" fmla="*/ 424950 h 2797742"/>
              <a:gd name="connsiteX4" fmla="*/ 1708251 w 5093073"/>
              <a:gd name="connsiteY4" fmla="*/ 1294635 h 2797742"/>
              <a:gd name="connsiteX5" fmla="*/ 2186212 w 5093073"/>
              <a:gd name="connsiteY5" fmla="*/ 688090 h 2797742"/>
              <a:gd name="connsiteX6" fmla="*/ 3005722 w 5093073"/>
              <a:gd name="connsiteY6" fmla="*/ 2797394 h 2797742"/>
              <a:gd name="connsiteX7" fmla="*/ 3576718 w 5093073"/>
              <a:gd name="connsiteY7" fmla="*/ 848820 h 2797742"/>
              <a:gd name="connsiteX8" fmla="*/ 3962465 w 5093073"/>
              <a:gd name="connsiteY8" fmla="*/ 90613 h 2797742"/>
              <a:gd name="connsiteX9" fmla="*/ 4456242 w 5093073"/>
              <a:gd name="connsiteY9" fmla="*/ 1565038 h 2797742"/>
              <a:gd name="connsiteX10" fmla="*/ 4975776 w 5093073"/>
              <a:gd name="connsiteY10" fmla="*/ 568987 h 2797742"/>
              <a:gd name="connsiteX11" fmla="*/ 5092820 w 5093073"/>
              <a:gd name="connsiteY11" fmla="*/ 334901 h 2797742"/>
              <a:gd name="connsiteX0" fmla="*/ 0 w 5042627"/>
              <a:gd name="connsiteY0" fmla="*/ 0 h 2797742"/>
              <a:gd name="connsiteX1" fmla="*/ 199620 w 5042627"/>
              <a:gd name="connsiteY1" fmla="*/ 917027 h 2797742"/>
              <a:gd name="connsiteX2" fmla="*/ 559092 w 5042627"/>
              <a:gd name="connsiteY2" fmla="*/ 1568904 h 2797742"/>
              <a:gd name="connsiteX3" fmla="*/ 1290563 w 5042627"/>
              <a:gd name="connsiteY3" fmla="*/ 424950 h 2797742"/>
              <a:gd name="connsiteX4" fmla="*/ 1708251 w 5042627"/>
              <a:gd name="connsiteY4" fmla="*/ 1294635 h 2797742"/>
              <a:gd name="connsiteX5" fmla="*/ 2186212 w 5042627"/>
              <a:gd name="connsiteY5" fmla="*/ 688090 h 2797742"/>
              <a:gd name="connsiteX6" fmla="*/ 3005722 w 5042627"/>
              <a:gd name="connsiteY6" fmla="*/ 2797394 h 2797742"/>
              <a:gd name="connsiteX7" fmla="*/ 3576718 w 5042627"/>
              <a:gd name="connsiteY7" fmla="*/ 848820 h 2797742"/>
              <a:gd name="connsiteX8" fmla="*/ 3962465 w 5042627"/>
              <a:gd name="connsiteY8" fmla="*/ 90613 h 2797742"/>
              <a:gd name="connsiteX9" fmla="*/ 4456242 w 5042627"/>
              <a:gd name="connsiteY9" fmla="*/ 1565038 h 2797742"/>
              <a:gd name="connsiteX10" fmla="*/ 4975776 w 5042627"/>
              <a:gd name="connsiteY10" fmla="*/ 568987 h 2797742"/>
              <a:gd name="connsiteX11" fmla="*/ 5034298 w 5042627"/>
              <a:gd name="connsiteY11" fmla="*/ 247119 h 2797742"/>
              <a:gd name="connsiteX0" fmla="*/ 0 w 5064720"/>
              <a:gd name="connsiteY0" fmla="*/ 0 h 2797742"/>
              <a:gd name="connsiteX1" fmla="*/ 199620 w 5064720"/>
              <a:gd name="connsiteY1" fmla="*/ 917027 h 2797742"/>
              <a:gd name="connsiteX2" fmla="*/ 559092 w 5064720"/>
              <a:gd name="connsiteY2" fmla="*/ 1568904 h 2797742"/>
              <a:gd name="connsiteX3" fmla="*/ 1290563 w 5064720"/>
              <a:gd name="connsiteY3" fmla="*/ 424950 h 2797742"/>
              <a:gd name="connsiteX4" fmla="*/ 1708251 w 5064720"/>
              <a:gd name="connsiteY4" fmla="*/ 1294635 h 2797742"/>
              <a:gd name="connsiteX5" fmla="*/ 2186212 w 5064720"/>
              <a:gd name="connsiteY5" fmla="*/ 688090 h 2797742"/>
              <a:gd name="connsiteX6" fmla="*/ 3005722 w 5064720"/>
              <a:gd name="connsiteY6" fmla="*/ 2797394 h 2797742"/>
              <a:gd name="connsiteX7" fmla="*/ 3576718 w 5064720"/>
              <a:gd name="connsiteY7" fmla="*/ 848820 h 2797742"/>
              <a:gd name="connsiteX8" fmla="*/ 3962465 w 5064720"/>
              <a:gd name="connsiteY8" fmla="*/ 90613 h 2797742"/>
              <a:gd name="connsiteX9" fmla="*/ 4456242 w 5064720"/>
              <a:gd name="connsiteY9" fmla="*/ 1565038 h 2797742"/>
              <a:gd name="connsiteX10" fmla="*/ 4975776 w 5064720"/>
              <a:gd name="connsiteY10" fmla="*/ 568987 h 2797742"/>
              <a:gd name="connsiteX11" fmla="*/ 5034298 w 5064720"/>
              <a:gd name="connsiteY11" fmla="*/ 247119 h 2797742"/>
              <a:gd name="connsiteX0" fmla="*/ 0 w 5129491"/>
              <a:gd name="connsiteY0" fmla="*/ 0 h 2797742"/>
              <a:gd name="connsiteX1" fmla="*/ 199620 w 5129491"/>
              <a:gd name="connsiteY1" fmla="*/ 917027 h 2797742"/>
              <a:gd name="connsiteX2" fmla="*/ 559092 w 5129491"/>
              <a:gd name="connsiteY2" fmla="*/ 1568904 h 2797742"/>
              <a:gd name="connsiteX3" fmla="*/ 1290563 w 5129491"/>
              <a:gd name="connsiteY3" fmla="*/ 424950 h 2797742"/>
              <a:gd name="connsiteX4" fmla="*/ 1708251 w 5129491"/>
              <a:gd name="connsiteY4" fmla="*/ 1294635 h 2797742"/>
              <a:gd name="connsiteX5" fmla="*/ 2186212 w 5129491"/>
              <a:gd name="connsiteY5" fmla="*/ 688090 h 2797742"/>
              <a:gd name="connsiteX6" fmla="*/ 3005722 w 5129491"/>
              <a:gd name="connsiteY6" fmla="*/ 2797394 h 2797742"/>
              <a:gd name="connsiteX7" fmla="*/ 3576718 w 5129491"/>
              <a:gd name="connsiteY7" fmla="*/ 848820 h 2797742"/>
              <a:gd name="connsiteX8" fmla="*/ 3962465 w 5129491"/>
              <a:gd name="connsiteY8" fmla="*/ 90613 h 2797742"/>
              <a:gd name="connsiteX9" fmla="*/ 4456242 w 5129491"/>
              <a:gd name="connsiteY9" fmla="*/ 1565038 h 2797742"/>
              <a:gd name="connsiteX10" fmla="*/ 4975776 w 5129491"/>
              <a:gd name="connsiteY10" fmla="*/ 568987 h 2797742"/>
              <a:gd name="connsiteX11" fmla="*/ 5129396 w 5129491"/>
              <a:gd name="connsiteY11" fmla="*/ 166652 h 2797742"/>
              <a:gd name="connsiteX0" fmla="*/ 0 w 5407390"/>
              <a:gd name="connsiteY0" fmla="*/ 0 h 2797742"/>
              <a:gd name="connsiteX1" fmla="*/ 199620 w 5407390"/>
              <a:gd name="connsiteY1" fmla="*/ 917027 h 2797742"/>
              <a:gd name="connsiteX2" fmla="*/ 559092 w 5407390"/>
              <a:gd name="connsiteY2" fmla="*/ 1568904 h 2797742"/>
              <a:gd name="connsiteX3" fmla="*/ 1290563 w 5407390"/>
              <a:gd name="connsiteY3" fmla="*/ 424950 h 2797742"/>
              <a:gd name="connsiteX4" fmla="*/ 1708251 w 5407390"/>
              <a:gd name="connsiteY4" fmla="*/ 1294635 h 2797742"/>
              <a:gd name="connsiteX5" fmla="*/ 2186212 w 5407390"/>
              <a:gd name="connsiteY5" fmla="*/ 688090 h 2797742"/>
              <a:gd name="connsiteX6" fmla="*/ 3005722 w 5407390"/>
              <a:gd name="connsiteY6" fmla="*/ 2797394 h 2797742"/>
              <a:gd name="connsiteX7" fmla="*/ 3576718 w 5407390"/>
              <a:gd name="connsiteY7" fmla="*/ 848820 h 2797742"/>
              <a:gd name="connsiteX8" fmla="*/ 3962465 w 5407390"/>
              <a:gd name="connsiteY8" fmla="*/ 90613 h 2797742"/>
              <a:gd name="connsiteX9" fmla="*/ 4456242 w 5407390"/>
              <a:gd name="connsiteY9" fmla="*/ 1565038 h 2797742"/>
              <a:gd name="connsiteX10" fmla="*/ 4975776 w 5407390"/>
              <a:gd name="connsiteY10" fmla="*/ 568987 h 2797742"/>
              <a:gd name="connsiteX11" fmla="*/ 5407374 w 5407390"/>
              <a:gd name="connsiteY11" fmla="*/ 400738 h 2797742"/>
              <a:gd name="connsiteX0" fmla="*/ 0 w 5356184"/>
              <a:gd name="connsiteY0" fmla="*/ 0 h 2768481"/>
              <a:gd name="connsiteX1" fmla="*/ 148414 w 5356184"/>
              <a:gd name="connsiteY1" fmla="*/ 887766 h 2768481"/>
              <a:gd name="connsiteX2" fmla="*/ 507886 w 5356184"/>
              <a:gd name="connsiteY2" fmla="*/ 1539643 h 2768481"/>
              <a:gd name="connsiteX3" fmla="*/ 1239357 w 5356184"/>
              <a:gd name="connsiteY3" fmla="*/ 395689 h 2768481"/>
              <a:gd name="connsiteX4" fmla="*/ 1657045 w 5356184"/>
              <a:gd name="connsiteY4" fmla="*/ 1265374 h 2768481"/>
              <a:gd name="connsiteX5" fmla="*/ 2135006 w 5356184"/>
              <a:gd name="connsiteY5" fmla="*/ 658829 h 2768481"/>
              <a:gd name="connsiteX6" fmla="*/ 2954516 w 5356184"/>
              <a:gd name="connsiteY6" fmla="*/ 2768133 h 2768481"/>
              <a:gd name="connsiteX7" fmla="*/ 3525512 w 5356184"/>
              <a:gd name="connsiteY7" fmla="*/ 819559 h 2768481"/>
              <a:gd name="connsiteX8" fmla="*/ 3911259 w 5356184"/>
              <a:gd name="connsiteY8" fmla="*/ 61352 h 2768481"/>
              <a:gd name="connsiteX9" fmla="*/ 4405036 w 5356184"/>
              <a:gd name="connsiteY9" fmla="*/ 1535777 h 2768481"/>
              <a:gd name="connsiteX10" fmla="*/ 4924570 w 5356184"/>
              <a:gd name="connsiteY10" fmla="*/ 539726 h 2768481"/>
              <a:gd name="connsiteX11" fmla="*/ 5356168 w 5356184"/>
              <a:gd name="connsiteY11" fmla="*/ 371477 h 2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6184" h="2768481">
                <a:moveTo>
                  <a:pt x="0" y="0"/>
                </a:moveTo>
                <a:cubicBezTo>
                  <a:pt x="34344" y="81566"/>
                  <a:pt x="42164" y="505693"/>
                  <a:pt x="148414" y="887766"/>
                </a:cubicBezTo>
                <a:cubicBezTo>
                  <a:pt x="255541" y="1281843"/>
                  <a:pt x="398759" y="1477052"/>
                  <a:pt x="507886" y="1539643"/>
                </a:cubicBezTo>
                <a:cubicBezTo>
                  <a:pt x="967118" y="1477001"/>
                  <a:pt x="1047831" y="441400"/>
                  <a:pt x="1239357" y="395689"/>
                </a:cubicBezTo>
                <a:cubicBezTo>
                  <a:pt x="1430883" y="349978"/>
                  <a:pt x="1507770" y="1221517"/>
                  <a:pt x="1657045" y="1265374"/>
                </a:cubicBezTo>
                <a:cubicBezTo>
                  <a:pt x="1806320" y="1309231"/>
                  <a:pt x="1918761" y="408369"/>
                  <a:pt x="2135006" y="658829"/>
                </a:cubicBezTo>
                <a:cubicBezTo>
                  <a:pt x="2351251" y="909289"/>
                  <a:pt x="2722765" y="2741345"/>
                  <a:pt x="2954516" y="2768133"/>
                </a:cubicBezTo>
                <a:cubicBezTo>
                  <a:pt x="3186267" y="2794921"/>
                  <a:pt x="3366055" y="1270689"/>
                  <a:pt x="3525512" y="819559"/>
                </a:cubicBezTo>
                <a:cubicBezTo>
                  <a:pt x="3684969" y="368429"/>
                  <a:pt x="3764672" y="-58018"/>
                  <a:pt x="3911259" y="61352"/>
                </a:cubicBezTo>
                <a:cubicBezTo>
                  <a:pt x="4057846" y="180722"/>
                  <a:pt x="4236151" y="1456048"/>
                  <a:pt x="4405036" y="1535777"/>
                </a:cubicBezTo>
                <a:cubicBezTo>
                  <a:pt x="4573921" y="1615506"/>
                  <a:pt x="4766048" y="733776"/>
                  <a:pt x="4924570" y="539726"/>
                </a:cubicBezTo>
                <a:cubicBezTo>
                  <a:pt x="5083092" y="345676"/>
                  <a:pt x="5358606" y="388546"/>
                  <a:pt x="5356168" y="371477"/>
                </a:cubicBez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9C7AEC-D7AE-4774-97F7-33F493060161}"/>
                  </a:ext>
                </a:extLst>
              </p:cNvPr>
              <p:cNvSpPr txBox="1"/>
              <p:nvPr/>
            </p:nvSpPr>
            <p:spPr>
              <a:xfrm>
                <a:off x="5143283" y="2228670"/>
                <a:ext cx="789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9C7AEC-D7AE-4774-97F7-33F49306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83" y="2228670"/>
                <a:ext cx="7892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D5B5BE-6496-4EAB-85AE-4DBE7A51730C}"/>
              </a:ext>
            </a:extLst>
          </p:cNvPr>
          <p:cNvCxnSpPr>
            <a:cxnSpLocks/>
          </p:cNvCxnSpPr>
          <p:nvPr/>
        </p:nvCxnSpPr>
        <p:spPr>
          <a:xfrm>
            <a:off x="5932538" y="2142723"/>
            <a:ext cx="5623" cy="3026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9C2610-0F7E-4A5B-AF13-3B5FC97419C6}"/>
              </a:ext>
            </a:extLst>
          </p:cNvPr>
          <p:cNvCxnSpPr>
            <a:cxnSpLocks/>
          </p:cNvCxnSpPr>
          <p:nvPr/>
        </p:nvCxnSpPr>
        <p:spPr>
          <a:xfrm flipH="1">
            <a:off x="5595865" y="4160500"/>
            <a:ext cx="60705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FECC63-7E05-4C58-9AB9-1237C1CC4A30}"/>
                  </a:ext>
                </a:extLst>
              </p:cNvPr>
              <p:cNvSpPr txBox="1"/>
              <p:nvPr/>
            </p:nvSpPr>
            <p:spPr>
              <a:xfrm>
                <a:off x="11438794" y="411156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FECC63-7E05-4C58-9AB9-1237C1CC4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794" y="4111563"/>
                <a:ext cx="28341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C9DAC-661A-4125-B11A-333618AE41B8}"/>
                  </a:ext>
                </a:extLst>
              </p:cNvPr>
              <p:cNvSpPr txBox="1"/>
              <p:nvPr/>
            </p:nvSpPr>
            <p:spPr>
              <a:xfrm>
                <a:off x="6861959" y="4160620"/>
                <a:ext cx="321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C9DAC-661A-4125-B11A-333618AE4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59" y="4160620"/>
                <a:ext cx="321177" cy="276999"/>
              </a:xfrm>
              <a:prstGeom prst="rect">
                <a:avLst/>
              </a:prstGeom>
              <a:blipFill>
                <a:blip r:embed="rId7"/>
                <a:stretch>
                  <a:fillRect l="-17308" r="-11538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7662E-7E9D-41B3-B3AB-60C8DFB490BD}"/>
              </a:ext>
            </a:extLst>
          </p:cNvPr>
          <p:cNvCxnSpPr>
            <a:cxnSpLocks/>
          </p:cNvCxnSpPr>
          <p:nvPr/>
        </p:nvCxnSpPr>
        <p:spPr>
          <a:xfrm>
            <a:off x="6926558" y="3833959"/>
            <a:ext cx="0" cy="3754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2D4ED8D-C064-4C62-BB0B-50F45D01FA31}"/>
              </a:ext>
            </a:extLst>
          </p:cNvPr>
          <p:cNvCxnSpPr>
            <a:cxnSpLocks/>
          </p:cNvCxnSpPr>
          <p:nvPr/>
        </p:nvCxnSpPr>
        <p:spPr>
          <a:xfrm>
            <a:off x="7050109" y="3668117"/>
            <a:ext cx="6675" cy="54526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217A3D1-D675-464E-A619-157DCE9D155D}"/>
              </a:ext>
            </a:extLst>
          </p:cNvPr>
          <p:cNvCxnSpPr>
            <a:cxnSpLocks/>
          </p:cNvCxnSpPr>
          <p:nvPr/>
        </p:nvCxnSpPr>
        <p:spPr>
          <a:xfrm>
            <a:off x="5968376" y="3815024"/>
            <a:ext cx="103133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1E80A96-7161-439D-85E1-77EEE80F3102}"/>
              </a:ext>
            </a:extLst>
          </p:cNvPr>
          <p:cNvCxnSpPr>
            <a:cxnSpLocks/>
          </p:cNvCxnSpPr>
          <p:nvPr/>
        </p:nvCxnSpPr>
        <p:spPr>
          <a:xfrm>
            <a:off x="5905757" y="3670245"/>
            <a:ext cx="114435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697776A-F972-4D0E-B8A9-D28B0AEAF17D}"/>
                  </a:ext>
                </a:extLst>
              </p:cNvPr>
              <p:cNvSpPr txBox="1"/>
              <p:nvPr/>
            </p:nvSpPr>
            <p:spPr>
              <a:xfrm>
                <a:off x="5258850" y="3606503"/>
                <a:ext cx="646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697776A-F972-4D0E-B8A9-D28B0AEAF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0" y="3606503"/>
                <a:ext cx="646907" cy="276999"/>
              </a:xfrm>
              <a:prstGeom prst="rect">
                <a:avLst/>
              </a:prstGeom>
              <a:blipFill>
                <a:blip r:embed="rId8"/>
                <a:stretch>
                  <a:fillRect l="-8491" t="-4444" r="-1320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75694B-5BF3-476E-9428-A0B73675167A}"/>
                  </a:ext>
                </a:extLst>
              </p:cNvPr>
              <p:cNvSpPr txBox="1"/>
              <p:nvPr/>
            </p:nvSpPr>
            <p:spPr>
              <a:xfrm>
                <a:off x="8345857" y="4209438"/>
                <a:ext cx="321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75694B-5BF3-476E-9428-A0B736751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857" y="4209438"/>
                <a:ext cx="321177" cy="276999"/>
              </a:xfrm>
              <a:prstGeom prst="rect">
                <a:avLst/>
              </a:prstGeom>
              <a:blipFill>
                <a:blip r:embed="rId9"/>
                <a:stretch>
                  <a:fillRect l="-15094" r="-943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AF055C-E645-4590-B5D0-BCAD3D738C6E}"/>
              </a:ext>
            </a:extLst>
          </p:cNvPr>
          <p:cNvCxnSpPr>
            <a:cxnSpLocks/>
          </p:cNvCxnSpPr>
          <p:nvPr/>
        </p:nvCxnSpPr>
        <p:spPr>
          <a:xfrm>
            <a:off x="8552883" y="3560691"/>
            <a:ext cx="13411" cy="64874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822D4B7-D665-4110-ACA2-D538C3DFD867}"/>
              </a:ext>
            </a:extLst>
          </p:cNvPr>
          <p:cNvCxnSpPr>
            <a:cxnSpLocks/>
          </p:cNvCxnSpPr>
          <p:nvPr/>
        </p:nvCxnSpPr>
        <p:spPr>
          <a:xfrm>
            <a:off x="8408427" y="3100614"/>
            <a:ext cx="20906" cy="110089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2B68E2B-D91E-4FCA-8388-FEBE564FC2F7}"/>
              </a:ext>
            </a:extLst>
          </p:cNvPr>
          <p:cNvCxnSpPr>
            <a:cxnSpLocks/>
          </p:cNvCxnSpPr>
          <p:nvPr/>
        </p:nvCxnSpPr>
        <p:spPr>
          <a:xfrm>
            <a:off x="5941595" y="3139587"/>
            <a:ext cx="245987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0892A74-960C-4043-A7E7-4B5C4D648DD6}"/>
              </a:ext>
            </a:extLst>
          </p:cNvPr>
          <p:cNvCxnSpPr>
            <a:cxnSpLocks/>
          </p:cNvCxnSpPr>
          <p:nvPr/>
        </p:nvCxnSpPr>
        <p:spPr>
          <a:xfrm>
            <a:off x="5941595" y="3557494"/>
            <a:ext cx="25648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BA2B47-3338-4EA6-8A3D-F36A7D351CBA}"/>
                  </a:ext>
                </a:extLst>
              </p:cNvPr>
              <p:cNvSpPr txBox="1"/>
              <p:nvPr/>
            </p:nvSpPr>
            <p:spPr>
              <a:xfrm>
                <a:off x="5260632" y="3202675"/>
                <a:ext cx="646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BA2B47-3338-4EA6-8A3D-F36A7D35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32" y="3202675"/>
                <a:ext cx="646907" cy="276999"/>
              </a:xfrm>
              <a:prstGeom prst="rect">
                <a:avLst/>
              </a:prstGeom>
              <a:blipFill>
                <a:blip r:embed="rId10"/>
                <a:stretch>
                  <a:fillRect l="-8491" t="-2174" r="-1320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peech Bubble: Rectangle 98">
                <a:extLst>
                  <a:ext uri="{FF2B5EF4-FFF2-40B4-BE49-F238E27FC236}">
                    <a16:creationId xmlns:a16="http://schemas.microsoft.com/office/drawing/2014/main" id="{B4AC3364-B840-4857-8EFF-D0CD8CE95B7C}"/>
                  </a:ext>
                </a:extLst>
              </p:cNvPr>
              <p:cNvSpPr/>
              <p:nvPr/>
            </p:nvSpPr>
            <p:spPr>
              <a:xfrm>
                <a:off x="448820" y="2867356"/>
                <a:ext cx="4549090" cy="1380275"/>
              </a:xfrm>
              <a:prstGeom prst="wedgeRectCallout">
                <a:avLst>
                  <a:gd name="adj1" fmla="val -36164"/>
                  <a:gd name="adj2" fmla="val -671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Sign is also important: Positive derivative means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IN" sz="20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increasing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we increase the value of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by a very small amount; negative derivative means it is </a:t>
                </a:r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decreasing</a:t>
                </a:r>
              </a:p>
            </p:txBody>
          </p:sp>
        </mc:Choice>
        <mc:Fallback xmlns="">
          <p:sp>
            <p:nvSpPr>
              <p:cNvPr id="99" name="Speech Bubble: Rectangle 98">
                <a:extLst>
                  <a:ext uri="{FF2B5EF4-FFF2-40B4-BE49-F238E27FC236}">
                    <a16:creationId xmlns:a16="http://schemas.microsoft.com/office/drawing/2014/main" id="{B4AC3364-B840-4857-8EFF-D0CD8CE95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20" y="2867356"/>
                <a:ext cx="4549090" cy="1380275"/>
              </a:xfrm>
              <a:prstGeom prst="wedgeRectCallout">
                <a:avLst>
                  <a:gd name="adj1" fmla="val -36164"/>
                  <a:gd name="adj2" fmla="val -67122"/>
                </a:avLst>
              </a:prstGeom>
              <a:blipFill>
                <a:blip r:embed="rId11"/>
                <a:stretch>
                  <a:fillRect l="-1335" b="-37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D5A5B9B8-A139-4AE2-A299-A7618DEBF451}"/>
                  </a:ext>
                </a:extLst>
              </p:cNvPr>
              <p:cNvSpPr/>
              <p:nvPr/>
            </p:nvSpPr>
            <p:spPr>
              <a:xfrm>
                <a:off x="409871" y="4486436"/>
                <a:ext cx="4826492" cy="895187"/>
              </a:xfrm>
              <a:prstGeom prst="wedgeRectCallout">
                <a:avLst>
                  <a:gd name="adj1" fmla="val -33709"/>
                  <a:gd name="adj2" fmla="val -822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Understanding how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changes its value as we change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helpful to understand optimization (minimization/maximization) algorithms</a:t>
                </a:r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D5A5B9B8-A139-4AE2-A299-A7618DEBF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1" y="4486436"/>
                <a:ext cx="4826492" cy="895187"/>
              </a:xfrm>
              <a:prstGeom prst="wedgeRectCallout">
                <a:avLst>
                  <a:gd name="adj1" fmla="val -33709"/>
                  <a:gd name="adj2" fmla="val -82212"/>
                </a:avLst>
              </a:prstGeom>
              <a:blipFill>
                <a:blip r:embed="rId12"/>
                <a:stretch>
                  <a:fillRect l="-1132" r="-2013" b="-12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AC7B53-43AC-4187-90E7-51CB9782B662}"/>
              </a:ext>
            </a:extLst>
          </p:cNvPr>
          <p:cNvCxnSpPr>
            <a:cxnSpLocks/>
          </p:cNvCxnSpPr>
          <p:nvPr/>
        </p:nvCxnSpPr>
        <p:spPr>
          <a:xfrm>
            <a:off x="7284142" y="277398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C18F53-9BA8-492C-A252-0C186EE63BE8}"/>
              </a:ext>
            </a:extLst>
          </p:cNvPr>
          <p:cNvCxnSpPr>
            <a:cxnSpLocks/>
          </p:cNvCxnSpPr>
          <p:nvPr/>
        </p:nvCxnSpPr>
        <p:spPr>
          <a:xfrm>
            <a:off x="8110367" y="3012111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90F9B5-7816-43AE-B4DC-D47A4FF59AAD}"/>
              </a:ext>
            </a:extLst>
          </p:cNvPr>
          <p:cNvCxnSpPr>
            <a:cxnSpLocks/>
          </p:cNvCxnSpPr>
          <p:nvPr/>
        </p:nvCxnSpPr>
        <p:spPr>
          <a:xfrm>
            <a:off x="9846367" y="2410787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4E1F4D-B8CF-4E4C-8277-091CC38599EF}"/>
              </a:ext>
            </a:extLst>
          </p:cNvPr>
          <p:cNvCxnSpPr>
            <a:cxnSpLocks/>
          </p:cNvCxnSpPr>
          <p:nvPr/>
        </p:nvCxnSpPr>
        <p:spPr>
          <a:xfrm>
            <a:off x="10455967" y="397413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81CC63-A4DC-4A70-9601-DCC4CD0601C9}"/>
              </a:ext>
            </a:extLst>
          </p:cNvPr>
          <p:cNvCxnSpPr>
            <a:cxnSpLocks/>
          </p:cNvCxnSpPr>
          <p:nvPr/>
        </p:nvCxnSpPr>
        <p:spPr>
          <a:xfrm>
            <a:off x="7726658" y="3679853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DDB727-C304-4295-9172-063A95A6140F}"/>
              </a:ext>
            </a:extLst>
          </p:cNvPr>
          <p:cNvCxnSpPr>
            <a:cxnSpLocks/>
          </p:cNvCxnSpPr>
          <p:nvPr/>
        </p:nvCxnSpPr>
        <p:spPr>
          <a:xfrm>
            <a:off x="6484042" y="397413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F1F5A5-D3B6-438B-8695-E044415CCEAF}"/>
              </a:ext>
            </a:extLst>
          </p:cNvPr>
          <p:cNvCxnSpPr>
            <a:cxnSpLocks/>
          </p:cNvCxnSpPr>
          <p:nvPr/>
        </p:nvCxnSpPr>
        <p:spPr>
          <a:xfrm>
            <a:off x="8989117" y="5169262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2957068-15B3-4852-BA61-FFEA45B3B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5967" y="292597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FF33222-2B8B-4365-86CF-53652BD06E50}"/>
                  </a:ext>
                </a:extLst>
              </p:cNvPr>
              <p:cNvSpPr/>
              <p:nvPr/>
            </p:nvSpPr>
            <p:spPr>
              <a:xfrm>
                <a:off x="7056784" y="158957"/>
                <a:ext cx="3320076" cy="878648"/>
              </a:xfrm>
              <a:prstGeom prst="wedgeRectCallout">
                <a:avLst>
                  <a:gd name="adj1" fmla="val 59318"/>
                  <a:gd name="adj2" fmla="val 2837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sometimes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denote the derivative</a:t>
                </a: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FF33222-2B8B-4365-86CF-53652BD06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4" y="158957"/>
                <a:ext cx="3320076" cy="878648"/>
              </a:xfrm>
              <a:prstGeom prst="wedgeRectCallout">
                <a:avLst>
                  <a:gd name="adj1" fmla="val 59318"/>
                  <a:gd name="adj2" fmla="val 28371"/>
                </a:avLst>
              </a:prstGeom>
              <a:blipFill>
                <a:blip r:embed="rId14"/>
                <a:stretch>
                  <a:fillRect l="-1669" b="-20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058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13"/>
    </mc:Choice>
    <mc:Fallback xmlns="">
      <p:transition spd="slow" advTm="202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51" grpId="0" animBg="1"/>
      <p:bldP spid="52" grpId="0"/>
      <p:bldP spid="62" grpId="0"/>
      <p:bldP spid="6" grpId="0"/>
      <p:bldP spid="85" grpId="0"/>
      <p:bldP spid="86" grpId="0"/>
      <p:bldP spid="97" grpId="0"/>
      <p:bldP spid="99" grpId="0" animBg="1"/>
      <p:bldP spid="2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Saddle Points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Points where derivative is zero but are neither minima nor maxima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Saddle points are very common for loss functions of deep learning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Need to be handled carefully during optimization</a:t>
            </a: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Second or higher derivative may help identify if a stationary point is a saddle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 descr="Saddle point - Wikipedia">
            <a:extLst>
              <a:ext uri="{FF2B5EF4-FFF2-40B4-BE49-F238E27FC236}">
                <a16:creationId xmlns:a16="http://schemas.microsoft.com/office/drawing/2014/main" id="{54D0BA06-D9CD-4964-9F9C-47CCFF68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04" y="1932527"/>
            <a:ext cx="3107353" cy="2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FE29F40-D89D-7DC3-51B9-5BE6EA5DA75B}"/>
              </a:ext>
            </a:extLst>
          </p:cNvPr>
          <p:cNvSpPr/>
          <p:nvPr/>
        </p:nvSpPr>
        <p:spPr>
          <a:xfrm>
            <a:off x="2055303" y="2122415"/>
            <a:ext cx="2381076" cy="1015067"/>
          </a:xfrm>
          <a:prstGeom prst="wedgeRectCallout">
            <a:avLst>
              <a:gd name="adj1" fmla="val 99877"/>
              <a:gd name="adj2" fmla="val 43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Function might increase along one direction but decrease in a different direction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9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12"/>
    </mc:Choice>
    <mc:Fallback xmlns="">
      <p:transition spd="slow" advTm="120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Rules of Derivatives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Some basic rules of taking derivatives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Sum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Scaling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not a function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Product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Quotient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Chain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109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3256A0B4-C822-4404-9053-1C8B1FCFF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629" y="5244602"/>
            <a:ext cx="1004822" cy="965223"/>
          </a:xfrm>
          <a:prstGeom prst="rect">
            <a:avLst/>
          </a:prstGeom>
        </p:spPr>
      </p:pic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DAF8F2AD-4581-40D1-9FD9-51176A8A8DB5}"/>
              </a:ext>
            </a:extLst>
          </p:cNvPr>
          <p:cNvSpPr/>
          <p:nvPr/>
        </p:nvSpPr>
        <p:spPr>
          <a:xfrm>
            <a:off x="2912560" y="5058127"/>
            <a:ext cx="4922757" cy="878648"/>
          </a:xfrm>
          <a:prstGeom prst="wedgeRectCallout">
            <a:avLst>
              <a:gd name="adj1" fmla="val -60231"/>
              <a:gd name="adj2" fmla="val 1882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We already used some of these (sum, scaling and chain) when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calculating the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derivative for the linear regression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1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01"/>
    </mc:Choice>
    <mc:Fallback xmlns="">
      <p:transition spd="slow" advTm="59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32DD83E9-FA2F-44C6-89CB-0160E901F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018" y="2210042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Derivatives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How the derivative itself changes tells us about the function’s optima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second derivative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’’(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 provide this information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It is the rate of change of the first derivative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864" b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0F32E9-5CF6-4360-BCE6-C0F6905C5BA1}"/>
              </a:ext>
            </a:extLst>
          </p:cNvPr>
          <p:cNvSpPr/>
          <p:nvPr/>
        </p:nvSpPr>
        <p:spPr>
          <a:xfrm>
            <a:off x="3341810" y="2900292"/>
            <a:ext cx="3743325" cy="2160579"/>
          </a:xfrm>
          <a:custGeom>
            <a:avLst/>
            <a:gdLst>
              <a:gd name="connsiteX0" fmla="*/ 0 w 2809875"/>
              <a:gd name="connsiteY0" fmla="*/ 1815755 h 1815755"/>
              <a:gd name="connsiteX1" fmla="*/ 257175 w 2809875"/>
              <a:gd name="connsiteY1" fmla="*/ 587030 h 1815755"/>
              <a:gd name="connsiteX2" fmla="*/ 695325 w 2809875"/>
              <a:gd name="connsiteY2" fmla="*/ 1253780 h 1815755"/>
              <a:gd name="connsiteX3" fmla="*/ 1343025 w 2809875"/>
              <a:gd name="connsiteY3" fmla="*/ 491780 h 1815755"/>
              <a:gd name="connsiteX4" fmla="*/ 1924050 w 2809875"/>
              <a:gd name="connsiteY4" fmla="*/ 358430 h 1815755"/>
              <a:gd name="connsiteX5" fmla="*/ 2200275 w 2809875"/>
              <a:gd name="connsiteY5" fmla="*/ 6005 h 1815755"/>
              <a:gd name="connsiteX6" fmla="*/ 2495550 w 2809875"/>
              <a:gd name="connsiteY6" fmla="*/ 682280 h 1815755"/>
              <a:gd name="connsiteX7" fmla="*/ 2809875 w 2809875"/>
              <a:gd name="connsiteY7" fmla="*/ 244130 h 1815755"/>
              <a:gd name="connsiteX8" fmla="*/ 2809875 w 2809875"/>
              <a:gd name="connsiteY8" fmla="*/ 244130 h 1815755"/>
              <a:gd name="connsiteX0" fmla="*/ 0 w 2809875"/>
              <a:gd name="connsiteY0" fmla="*/ 1815755 h 1815755"/>
              <a:gd name="connsiteX1" fmla="*/ 257175 w 2809875"/>
              <a:gd name="connsiteY1" fmla="*/ 587030 h 1815755"/>
              <a:gd name="connsiteX2" fmla="*/ 695325 w 2809875"/>
              <a:gd name="connsiteY2" fmla="*/ 1253780 h 1815755"/>
              <a:gd name="connsiteX3" fmla="*/ 1343025 w 2809875"/>
              <a:gd name="connsiteY3" fmla="*/ 491780 h 1815755"/>
              <a:gd name="connsiteX4" fmla="*/ 1859702 w 2809875"/>
              <a:gd name="connsiteY4" fmla="*/ 358430 h 1815755"/>
              <a:gd name="connsiteX5" fmla="*/ 2200275 w 2809875"/>
              <a:gd name="connsiteY5" fmla="*/ 6005 h 1815755"/>
              <a:gd name="connsiteX6" fmla="*/ 2495550 w 2809875"/>
              <a:gd name="connsiteY6" fmla="*/ 682280 h 1815755"/>
              <a:gd name="connsiteX7" fmla="*/ 2809875 w 2809875"/>
              <a:gd name="connsiteY7" fmla="*/ 244130 h 1815755"/>
              <a:gd name="connsiteX8" fmla="*/ 2809875 w 2809875"/>
              <a:gd name="connsiteY8" fmla="*/ 244130 h 1815755"/>
              <a:gd name="connsiteX0" fmla="*/ 0 w 2809875"/>
              <a:gd name="connsiteY0" fmla="*/ 1814900 h 1814900"/>
              <a:gd name="connsiteX1" fmla="*/ 257175 w 2809875"/>
              <a:gd name="connsiteY1" fmla="*/ 586175 h 1814900"/>
              <a:gd name="connsiteX2" fmla="*/ 695325 w 2809875"/>
              <a:gd name="connsiteY2" fmla="*/ 1252925 h 1814900"/>
              <a:gd name="connsiteX3" fmla="*/ 1343025 w 2809875"/>
              <a:gd name="connsiteY3" fmla="*/ 490925 h 1814900"/>
              <a:gd name="connsiteX4" fmla="*/ 1859702 w 2809875"/>
              <a:gd name="connsiteY4" fmla="*/ 357575 h 1814900"/>
              <a:gd name="connsiteX5" fmla="*/ 2200275 w 2809875"/>
              <a:gd name="connsiteY5" fmla="*/ 5150 h 1814900"/>
              <a:gd name="connsiteX6" fmla="*/ 2495550 w 2809875"/>
              <a:gd name="connsiteY6" fmla="*/ 681425 h 1814900"/>
              <a:gd name="connsiteX7" fmla="*/ 2809875 w 2809875"/>
              <a:gd name="connsiteY7" fmla="*/ 243275 h 1814900"/>
              <a:gd name="connsiteX8" fmla="*/ 2809875 w 2809875"/>
              <a:gd name="connsiteY8" fmla="*/ 243275 h 1814900"/>
              <a:gd name="connsiteX0" fmla="*/ 0 w 2809875"/>
              <a:gd name="connsiteY0" fmla="*/ 2018483 h 2018483"/>
              <a:gd name="connsiteX1" fmla="*/ 257175 w 2809875"/>
              <a:gd name="connsiteY1" fmla="*/ 789758 h 2018483"/>
              <a:gd name="connsiteX2" fmla="*/ 695325 w 2809875"/>
              <a:gd name="connsiteY2" fmla="*/ 1456508 h 2018483"/>
              <a:gd name="connsiteX3" fmla="*/ 1343025 w 2809875"/>
              <a:gd name="connsiteY3" fmla="*/ 694508 h 2018483"/>
              <a:gd name="connsiteX4" fmla="*/ 1859702 w 2809875"/>
              <a:gd name="connsiteY4" fmla="*/ 561158 h 2018483"/>
              <a:gd name="connsiteX5" fmla="*/ 2286073 w 2809875"/>
              <a:gd name="connsiteY5" fmla="*/ 4090 h 2018483"/>
              <a:gd name="connsiteX6" fmla="*/ 2495550 w 2809875"/>
              <a:gd name="connsiteY6" fmla="*/ 885008 h 2018483"/>
              <a:gd name="connsiteX7" fmla="*/ 2809875 w 2809875"/>
              <a:gd name="connsiteY7" fmla="*/ 446858 h 2018483"/>
              <a:gd name="connsiteX8" fmla="*/ 2809875 w 2809875"/>
              <a:gd name="connsiteY8" fmla="*/ 446858 h 2018483"/>
              <a:gd name="connsiteX0" fmla="*/ 0 w 2809875"/>
              <a:gd name="connsiteY0" fmla="*/ 2017962 h 2017962"/>
              <a:gd name="connsiteX1" fmla="*/ 257175 w 2809875"/>
              <a:gd name="connsiteY1" fmla="*/ 789237 h 2017962"/>
              <a:gd name="connsiteX2" fmla="*/ 695325 w 2809875"/>
              <a:gd name="connsiteY2" fmla="*/ 1455987 h 2017962"/>
              <a:gd name="connsiteX3" fmla="*/ 1343025 w 2809875"/>
              <a:gd name="connsiteY3" fmla="*/ 693987 h 2017962"/>
              <a:gd name="connsiteX4" fmla="*/ 1881151 w 2809875"/>
              <a:gd name="connsiteY4" fmla="*/ 578432 h 2017962"/>
              <a:gd name="connsiteX5" fmla="*/ 2286073 w 2809875"/>
              <a:gd name="connsiteY5" fmla="*/ 3569 h 2017962"/>
              <a:gd name="connsiteX6" fmla="*/ 2495550 w 2809875"/>
              <a:gd name="connsiteY6" fmla="*/ 884487 h 2017962"/>
              <a:gd name="connsiteX7" fmla="*/ 2809875 w 2809875"/>
              <a:gd name="connsiteY7" fmla="*/ 446337 h 2017962"/>
              <a:gd name="connsiteX8" fmla="*/ 2809875 w 2809875"/>
              <a:gd name="connsiteY8" fmla="*/ 446337 h 2017962"/>
              <a:gd name="connsiteX0" fmla="*/ 0 w 2809875"/>
              <a:gd name="connsiteY0" fmla="*/ 2017513 h 2017513"/>
              <a:gd name="connsiteX1" fmla="*/ 257175 w 2809875"/>
              <a:gd name="connsiteY1" fmla="*/ 788788 h 2017513"/>
              <a:gd name="connsiteX2" fmla="*/ 695325 w 2809875"/>
              <a:gd name="connsiteY2" fmla="*/ 1455538 h 2017513"/>
              <a:gd name="connsiteX3" fmla="*/ 1343025 w 2809875"/>
              <a:gd name="connsiteY3" fmla="*/ 693538 h 2017513"/>
              <a:gd name="connsiteX4" fmla="*/ 1881151 w 2809875"/>
              <a:gd name="connsiteY4" fmla="*/ 577983 h 2017513"/>
              <a:gd name="connsiteX5" fmla="*/ 2286073 w 2809875"/>
              <a:gd name="connsiteY5" fmla="*/ 3120 h 2017513"/>
              <a:gd name="connsiteX6" fmla="*/ 2495550 w 2809875"/>
              <a:gd name="connsiteY6" fmla="*/ 884038 h 2017513"/>
              <a:gd name="connsiteX7" fmla="*/ 2809875 w 2809875"/>
              <a:gd name="connsiteY7" fmla="*/ 445888 h 2017513"/>
              <a:gd name="connsiteX8" fmla="*/ 2809875 w 2809875"/>
              <a:gd name="connsiteY8" fmla="*/ 445888 h 2017513"/>
              <a:gd name="connsiteX0" fmla="*/ 0 w 2809875"/>
              <a:gd name="connsiteY0" fmla="*/ 2018019 h 2018019"/>
              <a:gd name="connsiteX1" fmla="*/ 257175 w 2809875"/>
              <a:gd name="connsiteY1" fmla="*/ 789294 h 2018019"/>
              <a:gd name="connsiteX2" fmla="*/ 695325 w 2809875"/>
              <a:gd name="connsiteY2" fmla="*/ 1456044 h 2018019"/>
              <a:gd name="connsiteX3" fmla="*/ 1357325 w 2809875"/>
              <a:gd name="connsiteY3" fmla="*/ 747429 h 2018019"/>
              <a:gd name="connsiteX4" fmla="*/ 1881151 w 2809875"/>
              <a:gd name="connsiteY4" fmla="*/ 578489 h 2018019"/>
              <a:gd name="connsiteX5" fmla="*/ 2286073 w 2809875"/>
              <a:gd name="connsiteY5" fmla="*/ 3626 h 2018019"/>
              <a:gd name="connsiteX6" fmla="*/ 2495550 w 2809875"/>
              <a:gd name="connsiteY6" fmla="*/ 884544 h 2018019"/>
              <a:gd name="connsiteX7" fmla="*/ 2809875 w 2809875"/>
              <a:gd name="connsiteY7" fmla="*/ 446394 h 2018019"/>
              <a:gd name="connsiteX8" fmla="*/ 2809875 w 2809875"/>
              <a:gd name="connsiteY8" fmla="*/ 446394 h 2018019"/>
              <a:gd name="connsiteX0" fmla="*/ 0 w 2809875"/>
              <a:gd name="connsiteY0" fmla="*/ 2016895 h 2016895"/>
              <a:gd name="connsiteX1" fmla="*/ 257175 w 2809875"/>
              <a:gd name="connsiteY1" fmla="*/ 788170 h 2016895"/>
              <a:gd name="connsiteX2" fmla="*/ 695325 w 2809875"/>
              <a:gd name="connsiteY2" fmla="*/ 1454920 h 2016895"/>
              <a:gd name="connsiteX3" fmla="*/ 1357325 w 2809875"/>
              <a:gd name="connsiteY3" fmla="*/ 746305 h 2016895"/>
              <a:gd name="connsiteX4" fmla="*/ 1881151 w 2809875"/>
              <a:gd name="connsiteY4" fmla="*/ 621852 h 2016895"/>
              <a:gd name="connsiteX5" fmla="*/ 2286073 w 2809875"/>
              <a:gd name="connsiteY5" fmla="*/ 2502 h 2016895"/>
              <a:gd name="connsiteX6" fmla="*/ 2495550 w 2809875"/>
              <a:gd name="connsiteY6" fmla="*/ 883420 h 2016895"/>
              <a:gd name="connsiteX7" fmla="*/ 2809875 w 2809875"/>
              <a:gd name="connsiteY7" fmla="*/ 445270 h 2016895"/>
              <a:gd name="connsiteX8" fmla="*/ 2809875 w 2809875"/>
              <a:gd name="connsiteY8" fmla="*/ 445270 h 2016895"/>
              <a:gd name="connsiteX0" fmla="*/ 0 w 2809875"/>
              <a:gd name="connsiteY0" fmla="*/ 2016478 h 2016478"/>
              <a:gd name="connsiteX1" fmla="*/ 257175 w 2809875"/>
              <a:gd name="connsiteY1" fmla="*/ 787753 h 2016478"/>
              <a:gd name="connsiteX2" fmla="*/ 695325 w 2809875"/>
              <a:gd name="connsiteY2" fmla="*/ 1454503 h 2016478"/>
              <a:gd name="connsiteX3" fmla="*/ 1357325 w 2809875"/>
              <a:gd name="connsiteY3" fmla="*/ 745888 h 2016478"/>
              <a:gd name="connsiteX4" fmla="*/ 1881151 w 2809875"/>
              <a:gd name="connsiteY4" fmla="*/ 621435 h 2016478"/>
              <a:gd name="connsiteX5" fmla="*/ 2286073 w 2809875"/>
              <a:gd name="connsiteY5" fmla="*/ 2085 h 2016478"/>
              <a:gd name="connsiteX6" fmla="*/ 2495550 w 2809875"/>
              <a:gd name="connsiteY6" fmla="*/ 883003 h 2016478"/>
              <a:gd name="connsiteX7" fmla="*/ 2809875 w 2809875"/>
              <a:gd name="connsiteY7" fmla="*/ 444853 h 2016478"/>
              <a:gd name="connsiteX8" fmla="*/ 2809875 w 2809875"/>
              <a:gd name="connsiteY8" fmla="*/ 444853 h 2016478"/>
              <a:gd name="connsiteX0" fmla="*/ 0 w 2809875"/>
              <a:gd name="connsiteY0" fmla="*/ 2016920 h 2016920"/>
              <a:gd name="connsiteX1" fmla="*/ 257175 w 2809875"/>
              <a:gd name="connsiteY1" fmla="*/ 788195 h 2016920"/>
              <a:gd name="connsiteX2" fmla="*/ 695325 w 2809875"/>
              <a:gd name="connsiteY2" fmla="*/ 1454945 h 2016920"/>
              <a:gd name="connsiteX3" fmla="*/ 1343025 w 2809875"/>
              <a:gd name="connsiteY3" fmla="*/ 781920 h 2016920"/>
              <a:gd name="connsiteX4" fmla="*/ 1881151 w 2809875"/>
              <a:gd name="connsiteY4" fmla="*/ 621877 h 2016920"/>
              <a:gd name="connsiteX5" fmla="*/ 2286073 w 2809875"/>
              <a:gd name="connsiteY5" fmla="*/ 2527 h 2016920"/>
              <a:gd name="connsiteX6" fmla="*/ 2495550 w 2809875"/>
              <a:gd name="connsiteY6" fmla="*/ 883445 h 2016920"/>
              <a:gd name="connsiteX7" fmla="*/ 2809875 w 2809875"/>
              <a:gd name="connsiteY7" fmla="*/ 445295 h 2016920"/>
              <a:gd name="connsiteX8" fmla="*/ 2809875 w 2809875"/>
              <a:gd name="connsiteY8" fmla="*/ 445295 h 2016920"/>
              <a:gd name="connsiteX0" fmla="*/ 0 w 2809875"/>
              <a:gd name="connsiteY0" fmla="*/ 2016920 h 2016920"/>
              <a:gd name="connsiteX1" fmla="*/ 257175 w 2809875"/>
              <a:gd name="connsiteY1" fmla="*/ 788195 h 2016920"/>
              <a:gd name="connsiteX2" fmla="*/ 695325 w 2809875"/>
              <a:gd name="connsiteY2" fmla="*/ 1454945 h 2016920"/>
              <a:gd name="connsiteX3" fmla="*/ 1343025 w 2809875"/>
              <a:gd name="connsiteY3" fmla="*/ 781920 h 2016920"/>
              <a:gd name="connsiteX4" fmla="*/ 1881151 w 2809875"/>
              <a:gd name="connsiteY4" fmla="*/ 621877 h 2016920"/>
              <a:gd name="connsiteX5" fmla="*/ 2286073 w 2809875"/>
              <a:gd name="connsiteY5" fmla="*/ 2527 h 2016920"/>
              <a:gd name="connsiteX6" fmla="*/ 2495550 w 2809875"/>
              <a:gd name="connsiteY6" fmla="*/ 883445 h 2016920"/>
              <a:gd name="connsiteX7" fmla="*/ 2809875 w 2809875"/>
              <a:gd name="connsiteY7" fmla="*/ 445295 h 2016920"/>
              <a:gd name="connsiteX8" fmla="*/ 2809875 w 2809875"/>
              <a:gd name="connsiteY8" fmla="*/ 445295 h 2016920"/>
              <a:gd name="connsiteX0" fmla="*/ 0 w 2809875"/>
              <a:gd name="connsiteY0" fmla="*/ 2016889 h 2016889"/>
              <a:gd name="connsiteX1" fmla="*/ 257175 w 2809875"/>
              <a:gd name="connsiteY1" fmla="*/ 788164 h 2016889"/>
              <a:gd name="connsiteX2" fmla="*/ 695325 w 2809875"/>
              <a:gd name="connsiteY2" fmla="*/ 1454914 h 2016889"/>
              <a:gd name="connsiteX3" fmla="*/ 1350175 w 2809875"/>
              <a:gd name="connsiteY3" fmla="*/ 737402 h 2016889"/>
              <a:gd name="connsiteX4" fmla="*/ 1881151 w 2809875"/>
              <a:gd name="connsiteY4" fmla="*/ 621846 h 2016889"/>
              <a:gd name="connsiteX5" fmla="*/ 2286073 w 2809875"/>
              <a:gd name="connsiteY5" fmla="*/ 2496 h 2016889"/>
              <a:gd name="connsiteX6" fmla="*/ 2495550 w 2809875"/>
              <a:gd name="connsiteY6" fmla="*/ 883414 h 2016889"/>
              <a:gd name="connsiteX7" fmla="*/ 2809875 w 2809875"/>
              <a:gd name="connsiteY7" fmla="*/ 445264 h 2016889"/>
              <a:gd name="connsiteX8" fmla="*/ 2809875 w 2809875"/>
              <a:gd name="connsiteY8" fmla="*/ 445264 h 2016889"/>
              <a:gd name="connsiteX0" fmla="*/ 0 w 2809875"/>
              <a:gd name="connsiteY0" fmla="*/ 2016870 h 2016870"/>
              <a:gd name="connsiteX1" fmla="*/ 257175 w 2809875"/>
              <a:gd name="connsiteY1" fmla="*/ 788145 h 2016870"/>
              <a:gd name="connsiteX2" fmla="*/ 695325 w 2809875"/>
              <a:gd name="connsiteY2" fmla="*/ 1454895 h 2016870"/>
              <a:gd name="connsiteX3" fmla="*/ 1350175 w 2809875"/>
              <a:gd name="connsiteY3" fmla="*/ 710691 h 2016870"/>
              <a:gd name="connsiteX4" fmla="*/ 1881151 w 2809875"/>
              <a:gd name="connsiteY4" fmla="*/ 621827 h 2016870"/>
              <a:gd name="connsiteX5" fmla="*/ 2286073 w 2809875"/>
              <a:gd name="connsiteY5" fmla="*/ 2477 h 2016870"/>
              <a:gd name="connsiteX6" fmla="*/ 2495550 w 2809875"/>
              <a:gd name="connsiteY6" fmla="*/ 883395 h 2016870"/>
              <a:gd name="connsiteX7" fmla="*/ 2809875 w 2809875"/>
              <a:gd name="connsiteY7" fmla="*/ 445245 h 2016870"/>
              <a:gd name="connsiteX8" fmla="*/ 2809875 w 2809875"/>
              <a:gd name="connsiteY8" fmla="*/ 445245 h 2016870"/>
              <a:gd name="connsiteX0" fmla="*/ 0 w 2809875"/>
              <a:gd name="connsiteY0" fmla="*/ 2017980 h 2017980"/>
              <a:gd name="connsiteX1" fmla="*/ 257175 w 2809875"/>
              <a:gd name="connsiteY1" fmla="*/ 789255 h 2017980"/>
              <a:gd name="connsiteX2" fmla="*/ 695325 w 2809875"/>
              <a:gd name="connsiteY2" fmla="*/ 1456005 h 2017980"/>
              <a:gd name="connsiteX3" fmla="*/ 1350175 w 2809875"/>
              <a:gd name="connsiteY3" fmla="*/ 711801 h 2017980"/>
              <a:gd name="connsiteX4" fmla="*/ 1881151 w 2809875"/>
              <a:gd name="connsiteY4" fmla="*/ 578449 h 2017980"/>
              <a:gd name="connsiteX5" fmla="*/ 2286073 w 2809875"/>
              <a:gd name="connsiteY5" fmla="*/ 3587 h 2017980"/>
              <a:gd name="connsiteX6" fmla="*/ 2495550 w 2809875"/>
              <a:gd name="connsiteY6" fmla="*/ 884505 h 2017980"/>
              <a:gd name="connsiteX7" fmla="*/ 2809875 w 2809875"/>
              <a:gd name="connsiteY7" fmla="*/ 446355 h 2017980"/>
              <a:gd name="connsiteX8" fmla="*/ 2809875 w 2809875"/>
              <a:gd name="connsiteY8" fmla="*/ 446355 h 2017980"/>
              <a:gd name="connsiteX0" fmla="*/ 0 w 2809875"/>
              <a:gd name="connsiteY0" fmla="*/ 2017980 h 2017980"/>
              <a:gd name="connsiteX1" fmla="*/ 257175 w 2809875"/>
              <a:gd name="connsiteY1" fmla="*/ 789255 h 2017980"/>
              <a:gd name="connsiteX2" fmla="*/ 695325 w 2809875"/>
              <a:gd name="connsiteY2" fmla="*/ 1456005 h 2017980"/>
              <a:gd name="connsiteX3" fmla="*/ 1350175 w 2809875"/>
              <a:gd name="connsiteY3" fmla="*/ 711801 h 2017980"/>
              <a:gd name="connsiteX4" fmla="*/ 1881151 w 2809875"/>
              <a:gd name="connsiteY4" fmla="*/ 578449 h 2017980"/>
              <a:gd name="connsiteX5" fmla="*/ 2286073 w 2809875"/>
              <a:gd name="connsiteY5" fmla="*/ 3587 h 2017980"/>
              <a:gd name="connsiteX6" fmla="*/ 2495550 w 2809875"/>
              <a:gd name="connsiteY6" fmla="*/ 884505 h 2017980"/>
              <a:gd name="connsiteX7" fmla="*/ 2809875 w 2809875"/>
              <a:gd name="connsiteY7" fmla="*/ 446355 h 2017980"/>
              <a:gd name="connsiteX8" fmla="*/ 2809875 w 2809875"/>
              <a:gd name="connsiteY8" fmla="*/ 446355 h 2017980"/>
              <a:gd name="connsiteX0" fmla="*/ 0 w 2809875"/>
              <a:gd name="connsiteY0" fmla="*/ 2017401 h 2017401"/>
              <a:gd name="connsiteX1" fmla="*/ 257175 w 2809875"/>
              <a:gd name="connsiteY1" fmla="*/ 788676 h 2017401"/>
              <a:gd name="connsiteX2" fmla="*/ 695325 w 2809875"/>
              <a:gd name="connsiteY2" fmla="*/ 1455426 h 2017401"/>
              <a:gd name="connsiteX3" fmla="*/ 1350175 w 2809875"/>
              <a:gd name="connsiteY3" fmla="*/ 711222 h 2017401"/>
              <a:gd name="connsiteX4" fmla="*/ 1881151 w 2809875"/>
              <a:gd name="connsiteY4" fmla="*/ 577870 h 2017401"/>
              <a:gd name="connsiteX5" fmla="*/ 2286073 w 2809875"/>
              <a:gd name="connsiteY5" fmla="*/ 3008 h 2017401"/>
              <a:gd name="connsiteX6" fmla="*/ 2495550 w 2809875"/>
              <a:gd name="connsiteY6" fmla="*/ 883926 h 2017401"/>
              <a:gd name="connsiteX7" fmla="*/ 2809875 w 2809875"/>
              <a:gd name="connsiteY7" fmla="*/ 445776 h 2017401"/>
              <a:gd name="connsiteX8" fmla="*/ 2809875 w 2809875"/>
              <a:gd name="connsiteY8" fmla="*/ 445776 h 2017401"/>
              <a:gd name="connsiteX0" fmla="*/ 0 w 2809875"/>
              <a:gd name="connsiteY0" fmla="*/ 2018294 h 2018294"/>
              <a:gd name="connsiteX1" fmla="*/ 257175 w 2809875"/>
              <a:gd name="connsiteY1" fmla="*/ 789569 h 2018294"/>
              <a:gd name="connsiteX2" fmla="*/ 695325 w 2809875"/>
              <a:gd name="connsiteY2" fmla="*/ 1456319 h 2018294"/>
              <a:gd name="connsiteX3" fmla="*/ 1350175 w 2809875"/>
              <a:gd name="connsiteY3" fmla="*/ 712115 h 2018294"/>
              <a:gd name="connsiteX4" fmla="*/ 1866852 w 2809875"/>
              <a:gd name="connsiteY4" fmla="*/ 543173 h 2018294"/>
              <a:gd name="connsiteX5" fmla="*/ 2286073 w 2809875"/>
              <a:gd name="connsiteY5" fmla="*/ 3901 h 2018294"/>
              <a:gd name="connsiteX6" fmla="*/ 2495550 w 2809875"/>
              <a:gd name="connsiteY6" fmla="*/ 884819 h 2018294"/>
              <a:gd name="connsiteX7" fmla="*/ 2809875 w 2809875"/>
              <a:gd name="connsiteY7" fmla="*/ 446669 h 2018294"/>
              <a:gd name="connsiteX8" fmla="*/ 2809875 w 2809875"/>
              <a:gd name="connsiteY8" fmla="*/ 446669 h 2018294"/>
              <a:gd name="connsiteX0" fmla="*/ 0 w 2809875"/>
              <a:gd name="connsiteY0" fmla="*/ 2019244 h 2019244"/>
              <a:gd name="connsiteX1" fmla="*/ 257175 w 2809875"/>
              <a:gd name="connsiteY1" fmla="*/ 790519 h 2019244"/>
              <a:gd name="connsiteX2" fmla="*/ 695325 w 2809875"/>
              <a:gd name="connsiteY2" fmla="*/ 1457269 h 2019244"/>
              <a:gd name="connsiteX3" fmla="*/ 1350175 w 2809875"/>
              <a:gd name="connsiteY3" fmla="*/ 713065 h 2019244"/>
              <a:gd name="connsiteX4" fmla="*/ 1866852 w 2809875"/>
              <a:gd name="connsiteY4" fmla="*/ 544123 h 2019244"/>
              <a:gd name="connsiteX5" fmla="*/ 2286073 w 2809875"/>
              <a:gd name="connsiteY5" fmla="*/ 4851 h 2019244"/>
              <a:gd name="connsiteX6" fmla="*/ 2495550 w 2809875"/>
              <a:gd name="connsiteY6" fmla="*/ 885769 h 2019244"/>
              <a:gd name="connsiteX7" fmla="*/ 2809875 w 2809875"/>
              <a:gd name="connsiteY7" fmla="*/ 447619 h 2019244"/>
              <a:gd name="connsiteX8" fmla="*/ 2809875 w 2809875"/>
              <a:gd name="connsiteY8" fmla="*/ 447619 h 2019244"/>
              <a:gd name="connsiteX0" fmla="*/ 0 w 2809875"/>
              <a:gd name="connsiteY0" fmla="*/ 2018720 h 2018720"/>
              <a:gd name="connsiteX1" fmla="*/ 257175 w 2809875"/>
              <a:gd name="connsiteY1" fmla="*/ 789995 h 2018720"/>
              <a:gd name="connsiteX2" fmla="*/ 695325 w 2809875"/>
              <a:gd name="connsiteY2" fmla="*/ 1456745 h 2018720"/>
              <a:gd name="connsiteX3" fmla="*/ 1350175 w 2809875"/>
              <a:gd name="connsiteY3" fmla="*/ 712541 h 2018720"/>
              <a:gd name="connsiteX4" fmla="*/ 1866852 w 2809875"/>
              <a:gd name="connsiteY4" fmla="*/ 543599 h 2018720"/>
              <a:gd name="connsiteX5" fmla="*/ 2286073 w 2809875"/>
              <a:gd name="connsiteY5" fmla="*/ 4327 h 2018720"/>
              <a:gd name="connsiteX6" fmla="*/ 2495550 w 2809875"/>
              <a:gd name="connsiteY6" fmla="*/ 885245 h 2018720"/>
              <a:gd name="connsiteX7" fmla="*/ 2809875 w 2809875"/>
              <a:gd name="connsiteY7" fmla="*/ 447095 h 2018720"/>
              <a:gd name="connsiteX8" fmla="*/ 2809875 w 2809875"/>
              <a:gd name="connsiteY8" fmla="*/ 447095 h 2018720"/>
              <a:gd name="connsiteX0" fmla="*/ 0 w 2809875"/>
              <a:gd name="connsiteY0" fmla="*/ 2017992 h 2017992"/>
              <a:gd name="connsiteX1" fmla="*/ 257175 w 2809875"/>
              <a:gd name="connsiteY1" fmla="*/ 789267 h 2017992"/>
              <a:gd name="connsiteX2" fmla="*/ 695325 w 2809875"/>
              <a:gd name="connsiteY2" fmla="*/ 1456017 h 2017992"/>
              <a:gd name="connsiteX3" fmla="*/ 1350175 w 2809875"/>
              <a:gd name="connsiteY3" fmla="*/ 711813 h 2017992"/>
              <a:gd name="connsiteX4" fmla="*/ 1866852 w 2809875"/>
              <a:gd name="connsiteY4" fmla="*/ 542871 h 2017992"/>
              <a:gd name="connsiteX5" fmla="*/ 2286073 w 2809875"/>
              <a:gd name="connsiteY5" fmla="*/ 3599 h 2017992"/>
              <a:gd name="connsiteX6" fmla="*/ 2495550 w 2809875"/>
              <a:gd name="connsiteY6" fmla="*/ 884517 h 2017992"/>
              <a:gd name="connsiteX7" fmla="*/ 2809875 w 2809875"/>
              <a:gd name="connsiteY7" fmla="*/ 446367 h 2017992"/>
              <a:gd name="connsiteX8" fmla="*/ 2809875 w 2809875"/>
              <a:gd name="connsiteY8" fmla="*/ 446367 h 2017992"/>
              <a:gd name="connsiteX0" fmla="*/ 0 w 2809875"/>
              <a:gd name="connsiteY0" fmla="*/ 2018350 h 2018350"/>
              <a:gd name="connsiteX1" fmla="*/ 257175 w 2809875"/>
              <a:gd name="connsiteY1" fmla="*/ 789625 h 2018350"/>
              <a:gd name="connsiteX2" fmla="*/ 695325 w 2809875"/>
              <a:gd name="connsiteY2" fmla="*/ 1456375 h 2018350"/>
              <a:gd name="connsiteX3" fmla="*/ 1350175 w 2809875"/>
              <a:gd name="connsiteY3" fmla="*/ 712171 h 2018350"/>
              <a:gd name="connsiteX4" fmla="*/ 1866852 w 2809875"/>
              <a:gd name="connsiteY4" fmla="*/ 543229 h 2018350"/>
              <a:gd name="connsiteX5" fmla="*/ 2286073 w 2809875"/>
              <a:gd name="connsiteY5" fmla="*/ 3957 h 2018350"/>
              <a:gd name="connsiteX6" fmla="*/ 2495550 w 2809875"/>
              <a:gd name="connsiteY6" fmla="*/ 884875 h 2018350"/>
              <a:gd name="connsiteX7" fmla="*/ 2809875 w 2809875"/>
              <a:gd name="connsiteY7" fmla="*/ 446725 h 2018350"/>
              <a:gd name="connsiteX8" fmla="*/ 2809875 w 2809875"/>
              <a:gd name="connsiteY8" fmla="*/ 446725 h 2018350"/>
              <a:gd name="connsiteX0" fmla="*/ 0 w 2809875"/>
              <a:gd name="connsiteY0" fmla="*/ 2018241 h 2018241"/>
              <a:gd name="connsiteX1" fmla="*/ 257175 w 2809875"/>
              <a:gd name="connsiteY1" fmla="*/ 789516 h 2018241"/>
              <a:gd name="connsiteX2" fmla="*/ 695325 w 2809875"/>
              <a:gd name="connsiteY2" fmla="*/ 1456266 h 2018241"/>
              <a:gd name="connsiteX3" fmla="*/ 1350175 w 2809875"/>
              <a:gd name="connsiteY3" fmla="*/ 712062 h 2018241"/>
              <a:gd name="connsiteX4" fmla="*/ 1866852 w 2809875"/>
              <a:gd name="connsiteY4" fmla="*/ 543120 h 2018241"/>
              <a:gd name="connsiteX5" fmla="*/ 2286073 w 2809875"/>
              <a:gd name="connsiteY5" fmla="*/ 3848 h 2018241"/>
              <a:gd name="connsiteX6" fmla="*/ 2495550 w 2809875"/>
              <a:gd name="connsiteY6" fmla="*/ 884766 h 2018241"/>
              <a:gd name="connsiteX7" fmla="*/ 2809875 w 2809875"/>
              <a:gd name="connsiteY7" fmla="*/ 446616 h 2018241"/>
              <a:gd name="connsiteX8" fmla="*/ 2809875 w 2809875"/>
              <a:gd name="connsiteY8" fmla="*/ 446616 h 201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875" h="2018241">
                <a:moveTo>
                  <a:pt x="0" y="2018241"/>
                </a:moveTo>
                <a:cubicBezTo>
                  <a:pt x="70644" y="1450709"/>
                  <a:pt x="141288" y="883178"/>
                  <a:pt x="257175" y="789516"/>
                </a:cubicBezTo>
                <a:cubicBezTo>
                  <a:pt x="373062" y="695854"/>
                  <a:pt x="513158" y="1469175"/>
                  <a:pt x="695325" y="1456266"/>
                </a:cubicBezTo>
                <a:cubicBezTo>
                  <a:pt x="877492" y="1443357"/>
                  <a:pt x="1154921" y="864253"/>
                  <a:pt x="1350175" y="712062"/>
                </a:cubicBezTo>
                <a:cubicBezTo>
                  <a:pt x="1545429" y="559871"/>
                  <a:pt x="1582173" y="545489"/>
                  <a:pt x="1866852" y="543120"/>
                </a:cubicBezTo>
                <a:cubicBezTo>
                  <a:pt x="2151531" y="540751"/>
                  <a:pt x="2181290" y="-53093"/>
                  <a:pt x="2286073" y="3848"/>
                </a:cubicBezTo>
                <a:cubicBezTo>
                  <a:pt x="2390856" y="60789"/>
                  <a:pt x="2408250" y="810971"/>
                  <a:pt x="2495550" y="884766"/>
                </a:cubicBezTo>
                <a:cubicBezTo>
                  <a:pt x="2582850" y="958561"/>
                  <a:pt x="2809875" y="446616"/>
                  <a:pt x="2809875" y="446616"/>
                </a:cubicBezTo>
                <a:lnTo>
                  <a:pt x="2809875" y="446616"/>
                </a:ln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2270C5-C3FA-4CA4-A227-BA97C9C489A0}"/>
              </a:ext>
            </a:extLst>
          </p:cNvPr>
          <p:cNvCxnSpPr>
            <a:cxnSpLocks/>
          </p:cNvCxnSpPr>
          <p:nvPr/>
        </p:nvCxnSpPr>
        <p:spPr>
          <a:xfrm>
            <a:off x="3510777" y="3733813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168BE3-C6A6-4EA6-8AFC-D206AD70B5E2}"/>
              </a:ext>
            </a:extLst>
          </p:cNvPr>
          <p:cNvCxnSpPr>
            <a:cxnSpLocks/>
          </p:cNvCxnSpPr>
          <p:nvPr/>
        </p:nvCxnSpPr>
        <p:spPr>
          <a:xfrm>
            <a:off x="4025127" y="4476763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098B6D-6278-47A4-BF58-6D1203F28AA1}"/>
              </a:ext>
            </a:extLst>
          </p:cNvPr>
          <p:cNvCxnSpPr>
            <a:cxnSpLocks/>
          </p:cNvCxnSpPr>
          <p:nvPr/>
        </p:nvCxnSpPr>
        <p:spPr>
          <a:xfrm>
            <a:off x="5418260" y="3476638"/>
            <a:ext cx="78105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D33764-3FB5-4266-90C8-277C2B402E32}"/>
              </a:ext>
            </a:extLst>
          </p:cNvPr>
          <p:cNvCxnSpPr>
            <a:cxnSpLocks/>
          </p:cNvCxnSpPr>
          <p:nvPr/>
        </p:nvCxnSpPr>
        <p:spPr>
          <a:xfrm>
            <a:off x="6037385" y="2900571"/>
            <a:ext cx="64770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04D6DF-45BB-4B9E-8CBE-B0C17B2662CE}"/>
              </a:ext>
            </a:extLst>
          </p:cNvPr>
          <p:cNvCxnSpPr>
            <a:cxnSpLocks/>
          </p:cNvCxnSpPr>
          <p:nvPr/>
        </p:nvCxnSpPr>
        <p:spPr>
          <a:xfrm>
            <a:off x="6463827" y="3857638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C6D90D07-5543-4502-B5C3-C5FE2E5F62F8}"/>
              </a:ext>
            </a:extLst>
          </p:cNvPr>
          <p:cNvSpPr/>
          <p:nvPr/>
        </p:nvSpPr>
        <p:spPr>
          <a:xfrm>
            <a:off x="544109" y="2498179"/>
            <a:ext cx="2400000" cy="1354173"/>
          </a:xfrm>
          <a:prstGeom prst="wedgeRectCallout">
            <a:avLst>
              <a:gd name="adj1" fmla="val 74331"/>
              <a:gd name="adj2" fmla="val 36482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𝑓’(𝑥)= 0 at 𝑥, 𝑓’(𝑥)&gt;0 just before 𝑥 𝑓’(𝑥)&lt;0 just after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𝑥 is a maxima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A7A953BC-EC9C-4756-B42E-33967F23B440}"/>
              </a:ext>
            </a:extLst>
          </p:cNvPr>
          <p:cNvSpPr/>
          <p:nvPr/>
        </p:nvSpPr>
        <p:spPr>
          <a:xfrm>
            <a:off x="4999310" y="4264190"/>
            <a:ext cx="2483526" cy="1354173"/>
          </a:xfrm>
          <a:prstGeom prst="wedgeRectCallout">
            <a:avLst>
              <a:gd name="adj1" fmla="val -68821"/>
              <a:gd name="adj2" fmla="val -31043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𝑓’(𝑥)= 0 at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𝑓’(𝑥)&lt; 0 just before 𝑥 𝑓’(𝑥)&gt;0 just after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𝑥 is a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AD768C0-5FA5-4D64-AEA4-D149399A5C9D}"/>
                  </a:ext>
                </a:extLst>
              </p:cNvPr>
              <p:cNvSpPr/>
              <p:nvPr/>
            </p:nvSpPr>
            <p:spPr>
              <a:xfrm>
                <a:off x="8145023" y="1691893"/>
                <a:ext cx="3020195" cy="757090"/>
              </a:xfrm>
              <a:prstGeom prst="wedgeRectCallout">
                <a:avLst>
                  <a:gd name="adj1" fmla="val 51599"/>
                  <a:gd name="adj2" fmla="val 70011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𝑓’(𝑥)= 0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’’(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&lt; 0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maxima</a:t>
                </a: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AD768C0-5FA5-4D64-AEA4-D149399A5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023" y="1691893"/>
                <a:ext cx="3020195" cy="757090"/>
              </a:xfrm>
              <a:prstGeom prst="wedgeRectCallout">
                <a:avLst>
                  <a:gd name="adj1" fmla="val 51599"/>
                  <a:gd name="adj2" fmla="val 70011"/>
                </a:avLst>
              </a:prstGeom>
              <a:blipFill>
                <a:blip r:embed="rId5"/>
                <a:stretch>
                  <a:fillRect l="-1737" t="-6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4AE91475-254D-4637-A5E5-7DFD7791E4D8}"/>
                  </a:ext>
                </a:extLst>
              </p:cNvPr>
              <p:cNvSpPr/>
              <p:nvPr/>
            </p:nvSpPr>
            <p:spPr>
              <a:xfrm>
                <a:off x="7787510" y="2671910"/>
                <a:ext cx="3020195" cy="757090"/>
              </a:xfrm>
              <a:prstGeom prst="wedgeRectCallout">
                <a:avLst>
                  <a:gd name="adj1" fmla="val 751"/>
                  <a:gd name="adj2" fmla="val -77091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𝑓’(𝑥)= 0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</m:t>
                    </m:r>
                    <m:d>
                      <m:d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minima</a:t>
                </a: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4AE91475-254D-4637-A5E5-7DFD7791E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510" y="2671910"/>
                <a:ext cx="3020195" cy="757090"/>
              </a:xfrm>
              <a:prstGeom prst="wedgeRectCallout">
                <a:avLst>
                  <a:gd name="adj1" fmla="val 751"/>
                  <a:gd name="adj2" fmla="val -77091"/>
                </a:avLst>
              </a:prstGeom>
              <a:blipFill>
                <a:blip r:embed="rId6"/>
                <a:stretch>
                  <a:fillRect l="-1804" b="-67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93F5043D-CFED-41CC-BE55-2A25AB03332B}"/>
              </a:ext>
            </a:extLst>
          </p:cNvPr>
          <p:cNvSpPr/>
          <p:nvPr/>
        </p:nvSpPr>
        <p:spPr>
          <a:xfrm>
            <a:off x="8066626" y="3656715"/>
            <a:ext cx="3020195" cy="1192122"/>
          </a:xfrm>
          <a:prstGeom prst="wedgeRectCallout">
            <a:avLst>
              <a:gd name="adj1" fmla="val 751"/>
              <a:gd name="adj2" fmla="val -7709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But, the </a:t>
            </a:r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behavior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second derivative alone may not be enough to tell whether it’s a saddle point</a:t>
            </a:r>
            <a:endParaRPr lang="en-GB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5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79"/>
    </mc:Choice>
    <mc:Fallback xmlns="">
      <p:transition spd="slow" advTm="165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3" grpId="0" animBg="1"/>
      <p:bldP spid="45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Multivariate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Most functions that we see in ML are multivariate function</a:t>
                </a: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Example: Loss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fn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lin</a:t>
                </a:r>
                <a:r>
                  <a:rPr lang="en-IN" dirty="0">
                    <a:latin typeface="Abadi Extra Light" panose="020B0204020104020204" pitchFamily="34" charset="0"/>
                  </a:rPr>
                  <a:t>-reg was a </a:t>
                </a:r>
                <a:r>
                  <a:rPr lang="en-IN" dirty="0" err="1">
                    <a:latin typeface="Abadi Extra Light" panose="020B0204020104020204" pitchFamily="34" charset="0"/>
                  </a:rPr>
                  <a:t>multivar</a:t>
                </a:r>
                <a:r>
                  <a:rPr lang="en-IN" dirty="0">
                    <a:latin typeface="Abadi Extra Light" panose="020B0204020104020204" pitchFamily="34" charset="0"/>
                  </a:rPr>
                  <a:t> function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vector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Here is an illustration of a function of 2 variables (4 maxima and 5 minima)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EDDA24-FB5F-46BE-8A4A-83D1CF7F9F23}"/>
                  </a:ext>
                </a:extLst>
              </p:cNvPr>
              <p:cNvSpPr txBox="1"/>
              <p:nvPr/>
            </p:nvSpPr>
            <p:spPr>
              <a:xfrm>
                <a:off x="4569987" y="2450123"/>
                <a:ext cx="22431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EDDA24-FB5F-46BE-8A4A-83D1CF7F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87" y="2450123"/>
                <a:ext cx="224317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C87ADD2F-3AE5-4548-BF60-E194341B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67" y="3826913"/>
            <a:ext cx="2998702" cy="27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D735D7D-4DE5-4900-BCD4-AC5B118E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8" y="3654581"/>
            <a:ext cx="3370585" cy="28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07F4CF6-429B-44DB-B85B-4C712603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34" y="3826915"/>
            <a:ext cx="419331" cy="23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3E24D04-A6BF-4410-BBDB-96FBED00D41A}"/>
              </a:ext>
            </a:extLst>
          </p:cNvPr>
          <p:cNvSpPr/>
          <p:nvPr/>
        </p:nvSpPr>
        <p:spPr>
          <a:xfrm>
            <a:off x="9844168" y="3916114"/>
            <a:ext cx="2232427" cy="1267520"/>
          </a:xfrm>
          <a:prstGeom prst="wedgeRectCallout">
            <a:avLst>
              <a:gd name="adj1" fmla="val -60785"/>
              <a:gd name="adj2" fmla="val 38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Two-dim contour plot of the function (i.e., what it looks like from the above)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DF1D3-D20B-4998-926D-15E976F74D8B}"/>
              </a:ext>
            </a:extLst>
          </p:cNvPr>
          <p:cNvSpPr txBox="1"/>
          <p:nvPr/>
        </p:nvSpPr>
        <p:spPr>
          <a:xfrm>
            <a:off x="0" y="6554302"/>
            <a:ext cx="458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Plot courtesy: http://benchmarkfcns.xyz/benchmarkfcns/griewankfcn.html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D65021B-1DF2-033F-9F71-D5C6422BCE15}"/>
              </a:ext>
            </a:extLst>
          </p:cNvPr>
          <p:cNvSpPr/>
          <p:nvPr/>
        </p:nvSpPr>
        <p:spPr>
          <a:xfrm>
            <a:off x="9808801" y="5286782"/>
            <a:ext cx="2232427" cy="1267520"/>
          </a:xfrm>
          <a:prstGeom prst="wedgeRectCallout">
            <a:avLst>
              <a:gd name="adj1" fmla="val 4600"/>
              <a:gd name="adj2" fmla="val -616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Each curve here is the set of points at which the function has the same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81"/>
    </mc:Choice>
    <mc:Fallback xmlns="">
      <p:transition spd="slow" advTm="107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Derivatives of Multivariate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define derivative for a multivariate functions as well via the </a:t>
                </a:r>
                <a:r>
                  <a:rPr lang="en-IN" u="sng" dirty="0">
                    <a:latin typeface="Abadi Extra Light" panose="020B0204020104020204" pitchFamily="34" charset="0"/>
                  </a:rPr>
                  <a:t>gradient</a:t>
                </a: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Gradient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of a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):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vector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of </a:t>
                </a: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partial 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derivatives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Conditions for optima defined similar to one-dim case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Required properties for one-dim case must be satisfied for all components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endParaRPr lang="en-IN" b="1" u="sng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The second derivative in the multivariate case is known as the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  <a:sym typeface="Wingdings" panose="05000000000000000000" pitchFamily="2" charset="2"/>
                  </a:rPr>
                  <a:t>Hessian matrix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00748-0287-48E3-9B4D-05C6AC524D4E}"/>
                  </a:ext>
                </a:extLst>
              </p:cNvPr>
              <p:cNvSpPr txBox="1"/>
              <p:nvPr/>
            </p:nvSpPr>
            <p:spPr>
              <a:xfrm>
                <a:off x="1829600" y="2599157"/>
                <a:ext cx="38145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00748-0287-48E3-9B4D-05C6AC524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00" y="2599157"/>
                <a:ext cx="3814506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FADB290-25F3-4DCE-99F4-EC72CF67F01A}"/>
                  </a:ext>
                </a:extLst>
              </p:cNvPr>
              <p:cNvSpPr/>
              <p:nvPr/>
            </p:nvSpPr>
            <p:spPr>
              <a:xfrm>
                <a:off x="6382807" y="2503017"/>
                <a:ext cx="5099660" cy="1022122"/>
              </a:xfrm>
              <a:prstGeom prst="wedgeRectCallout">
                <a:avLst>
                  <a:gd name="adj1" fmla="val -62370"/>
                  <a:gd name="adj2" fmla="val -2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element in this gradient vector tells us how much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change if we move a little along the corresponding (akin to one-dim case)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FADB290-25F3-4DCE-99F4-EC72CF67F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07" y="2503017"/>
                <a:ext cx="5099660" cy="1022122"/>
              </a:xfrm>
              <a:prstGeom prst="wedgeRectCallout">
                <a:avLst>
                  <a:gd name="adj1" fmla="val -62370"/>
                  <a:gd name="adj2" fmla="val -288"/>
                </a:avLst>
              </a:prstGeom>
              <a:blipFill>
                <a:blip r:embed="rId5"/>
                <a:stretch>
                  <a:fillRect t="-2353" r="-315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01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26"/>
    </mc:Choice>
    <mc:Fallback xmlns="">
      <p:transition spd="slow" advTm="15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The Hessian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For a multivar scalar valued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):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, Hessian is a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matrix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The Hessian matrix can be used to assess the optima/saddle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= 0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positive semi-definite (PSD) matrix then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minima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= 0,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negative semi-definite (NSD) matrix then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maxima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The determinant of the Hessian is zero at saddle point (has at least one zero </a:t>
                </a:r>
                <a:r>
                  <a:rPr lang="en-IN" dirty="0" err="1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eig-val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F4DB1-E5C1-4044-AD50-6379D5105064}"/>
                  </a:ext>
                </a:extLst>
              </p:cNvPr>
              <p:cNvSpPr txBox="1"/>
              <p:nvPr/>
            </p:nvSpPr>
            <p:spPr>
              <a:xfrm>
                <a:off x="1801418" y="1846237"/>
                <a:ext cx="4334135" cy="2362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F4DB1-E5C1-4044-AD50-6379D5105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18" y="1846237"/>
                <a:ext cx="4334135" cy="2362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0434157-DD0D-4481-BD0E-0AE210969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519" y="262914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8BACBF8-9AE9-4A2E-B942-4040E3D877C3}"/>
                  </a:ext>
                </a:extLst>
              </p:cNvPr>
              <p:cNvSpPr/>
              <p:nvPr/>
            </p:nvSpPr>
            <p:spPr>
              <a:xfrm>
                <a:off x="6634032" y="1676400"/>
                <a:ext cx="3919668" cy="1535469"/>
              </a:xfrm>
              <a:prstGeom prst="wedgeRectCallout">
                <a:avLst>
                  <a:gd name="adj1" fmla="val 61603"/>
                  <a:gd name="adj2" fmla="val 32135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the function itself is vector valued, e.g.,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):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then we will have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Hessian matrices, one for each output dimension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8BACBF8-9AE9-4A2E-B942-4040E3D87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32" y="1676400"/>
                <a:ext cx="3919668" cy="1535469"/>
              </a:xfrm>
              <a:prstGeom prst="wedgeRectCallout">
                <a:avLst>
                  <a:gd name="adj1" fmla="val 61603"/>
                  <a:gd name="adj2" fmla="val 32135"/>
                </a:avLst>
              </a:prstGeom>
              <a:blipFill>
                <a:blip r:embed="rId6"/>
                <a:stretch>
                  <a:fillRect l="-1243" t="-4314" b="-86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1A35DD3-6427-4427-BE65-53CFE26755B3}"/>
                  </a:ext>
                </a:extLst>
              </p:cNvPr>
              <p:cNvSpPr/>
              <p:nvPr/>
            </p:nvSpPr>
            <p:spPr>
              <a:xfrm>
                <a:off x="186138" y="3343386"/>
                <a:ext cx="2291816" cy="1132331"/>
              </a:xfrm>
              <a:prstGeom prst="wedgeRectCallout">
                <a:avLst>
                  <a:gd name="adj1" fmla="val 38292"/>
                  <a:gd name="adj2" fmla="val -61465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Gives information about the </a:t>
                </a:r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curvature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function at point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1A35DD3-6427-4427-BE65-53CFE2675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3343386"/>
                <a:ext cx="2291816" cy="1132331"/>
              </a:xfrm>
              <a:prstGeom prst="wedgeRectCallout">
                <a:avLst>
                  <a:gd name="adj1" fmla="val 38292"/>
                  <a:gd name="adj2" fmla="val -61465"/>
                </a:avLst>
              </a:prstGeom>
              <a:blipFill>
                <a:blip r:embed="rId7"/>
                <a:stretch>
                  <a:fillRect l="-2646" b="-146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B47E636-6A14-4A30-B8F3-F0443FABD4A1}"/>
                  </a:ext>
                </a:extLst>
              </p:cNvPr>
              <p:cNvSpPr/>
              <p:nvPr/>
            </p:nvSpPr>
            <p:spPr>
              <a:xfrm>
                <a:off x="6403372" y="3274871"/>
                <a:ext cx="3919668" cy="965223"/>
              </a:xfrm>
              <a:prstGeom prst="wedgeRectCallout">
                <a:avLst>
                  <a:gd name="adj1" fmla="val 70351"/>
                  <a:gd name="adj2" fmla="val -63509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square, symmetric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</a:t>
                </a:r>
                <a:r>
                  <a:rPr lang="en-IN" sz="20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PSD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be NSD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B47E636-6A14-4A30-B8F3-F0443FABD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72" y="3274871"/>
                <a:ext cx="3919668" cy="965223"/>
              </a:xfrm>
              <a:prstGeom prst="wedgeRectCallout">
                <a:avLst>
                  <a:gd name="adj1" fmla="val 70351"/>
                  <a:gd name="adj2" fmla="val -63509"/>
                </a:avLst>
              </a:prstGeom>
              <a:blipFill>
                <a:blip r:embed="rId8"/>
                <a:stretch>
                  <a:fillRect l="-1144" b="-101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91A675A-1922-4666-B573-60BF76E9AC32}"/>
              </a:ext>
            </a:extLst>
          </p:cNvPr>
          <p:cNvSpPr/>
          <p:nvPr/>
        </p:nvSpPr>
        <p:spPr>
          <a:xfrm>
            <a:off x="10354554" y="3757482"/>
            <a:ext cx="1785218" cy="952743"/>
          </a:xfrm>
          <a:prstGeom prst="wedgeRectCallout">
            <a:avLst>
              <a:gd name="adj1" fmla="val 1946"/>
              <a:gd name="adj2" fmla="val -10896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PSD if all eigenvalues are non-negative  </a:t>
            </a:r>
            <a:endParaRPr lang="en-GB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3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10"/>
    </mc:Choice>
    <mc:Fallback xmlns="">
      <p:transition spd="slow" advTm="253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8.8|12.3|10.9|14.1|3.7|15.9|5.7|8.8|19.1|0.9|0.7|0.9|12.7|18.7|24.2|10.9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8|20.7|13.7|33|32.1|2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6|14.1|46.8|8.4|8.1|20.1|1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|39|4.7|9|11.3|13.8|27.6|13.9|19.4|27.5|1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1.2|5.6|24.2|12.6|36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4.1|2.2|35.9|6.5|12.7|15|16.4|15.5|6.4|14|1|23.4|11.8|33.2|19.7|19.3|25.9|18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3|1.6|8.7|5.1|21.7|7.7|9.1|14.3|33.8|9|2|1.7|8.5|5.9|3.9|8.7|7.6|3.4|6.6|9.8|9.3|2.2|3.8|7.4|0.8|6|2.7|4.8|11.1|20.4|1.4|11|1|1|3.1|0.8|0.6|0.8|2|0.9|0.9|0.8|3.2|7.3|1.7|7.1|13.7|21.1|17|5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2.7|11.3|7.1|6.2|23.6|5.6|15.9|47.9|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8.4|15.4|28.7|14.9|36.7|25.4|30.7|35.2|30.7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.5|5.8|23.8|4.9|8.6|7.8|4.6|34.9|12.8|18.5|18.6|1.2|11.7|1.9|0.6|0.6|0.8|0.6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8|11.3|5.2|1.2|17.4|31.7|1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5|6.6|4.1|30.4|13.8|25.4|20.6|18.7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7|16.2|6|4|34.5|2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4|16.8|26.1|23.7|16.3|3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.7|42.6|14.9|15.8|12.6|7.6|54.4|7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7|6.1|16.9|31.9|12.8|4.8|17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11195</TotalTime>
  <Words>1996</Words>
  <Application>Microsoft Office PowerPoint</Application>
  <PresentationFormat>Widescreen</PresentationFormat>
  <Paragraphs>365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Optimization Techniques for ML</vt:lpstr>
      <vt:lpstr>Functions and their optima</vt:lpstr>
      <vt:lpstr>Derivatives</vt:lpstr>
      <vt:lpstr>Saddle Points</vt:lpstr>
      <vt:lpstr>Rules of Derivatives</vt:lpstr>
      <vt:lpstr>Derivatives</vt:lpstr>
      <vt:lpstr>Multivariate Functions</vt:lpstr>
      <vt:lpstr>Derivatives of Multivariate Functions</vt:lpstr>
      <vt:lpstr>The Hessian</vt:lpstr>
      <vt:lpstr>Convex and Non-Convex Functions</vt:lpstr>
      <vt:lpstr>Convex Sets</vt:lpstr>
      <vt:lpstr>Convex Functions </vt:lpstr>
      <vt:lpstr>Some Basic Rules for Convex Functions </vt:lpstr>
      <vt:lpstr>Optimization Problems in ML</vt:lpstr>
      <vt:lpstr>Methods for Solving Optimization Problems</vt:lpstr>
      <vt:lpstr>Method 1: Using First-Order Optimality</vt:lpstr>
      <vt:lpstr>Method 2: Iterative Optimiz. via Gradient Descent</vt:lpstr>
      <vt:lpstr>Gradient Descent: An Illustration</vt:lpstr>
      <vt:lpstr>GD: An Example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337</cp:revision>
  <dcterms:created xsi:type="dcterms:W3CDTF">2020-07-07T20:42:16Z</dcterms:created>
  <dcterms:modified xsi:type="dcterms:W3CDTF">2023-08-21T14:46:40Z</dcterms:modified>
</cp:coreProperties>
</file>