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7" r:id="rId12"/>
    <p:sldId id="265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10/24/2019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10/24/2019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s://reactjs.org/tutorial/tutorial.html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ReactJS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24</a:t>
            </a:r>
            <a:r>
              <a:rPr lang="en-US" baseline="30000" dirty="0" smtClean="0"/>
              <a:t>th</a:t>
            </a:r>
            <a:r>
              <a:rPr lang="en-US" dirty="0" smtClean="0"/>
              <a:t> October 2019</a:t>
            </a:r>
            <a:endParaRPr lang="en-GB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Properties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Attributes are passed to components as a single object, called </a:t>
            </a:r>
            <a:r>
              <a:rPr lang="en-US" i="1" dirty="0" smtClean="0"/>
              <a:t>props</a:t>
            </a:r>
          </a:p>
          <a:p>
            <a:r>
              <a:rPr lang="en-US" i="1" dirty="0" smtClean="0"/>
              <a:t>Props </a:t>
            </a:r>
            <a:r>
              <a:rPr lang="en-US" dirty="0" smtClean="0"/>
              <a:t>are read-only within the component that defines them</a:t>
            </a:r>
          </a:p>
          <a:p>
            <a:r>
              <a:rPr lang="en-US" dirty="0" smtClean="0"/>
              <a:t>Need not be data, can also be functions</a:t>
            </a:r>
            <a:endParaRPr lang="en-GB" dirty="0"/>
          </a:p>
        </p:txBody>
      </p:sp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4543044"/>
            <a:ext cx="7886700" cy="18577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state is the default object that is loaded when a component is mounted on the DOM</a:t>
            </a:r>
          </a:p>
          <a:p>
            <a:r>
              <a:rPr lang="en-US" dirty="0" smtClean="0"/>
              <a:t>Values can change over time, based on user events</a:t>
            </a:r>
          </a:p>
          <a:p>
            <a:r>
              <a:rPr lang="en-US" dirty="0" smtClean="0"/>
              <a:t>Components manage their own state </a:t>
            </a:r>
            <a:endParaRPr lang="en-GB" dirty="0"/>
          </a:p>
        </p:txBody>
      </p:sp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50" y="4343400"/>
            <a:ext cx="8572500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props vs. states</a:t>
            </a:r>
            <a:endParaRPr lang="en-GB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1371600" y="3124200"/>
          <a:ext cx="6096000" cy="2225040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4495800"/>
                <a:gridCol w="838200"/>
                <a:gridCol w="762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b="0" dirty="0" smtClean="0"/>
                        <a:t>Can</a:t>
                      </a:r>
                      <a:r>
                        <a:rPr lang="en-US" b="0" baseline="0" dirty="0" smtClean="0"/>
                        <a:t> get initial value from parent component</a:t>
                      </a:r>
                      <a:endParaRPr lang="en-GB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Yes</a:t>
                      </a:r>
                      <a:endParaRPr lang="en-GB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Yes</a:t>
                      </a:r>
                      <a:endParaRPr lang="en-GB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Can</a:t>
                      </a:r>
                      <a:r>
                        <a:rPr lang="en-US" baseline="0" dirty="0" smtClean="0"/>
                        <a:t> be changed by parent component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Yes</a:t>
                      </a:r>
                      <a:endParaRPr lang="en-GB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No</a:t>
                      </a:r>
                      <a:endParaRPr lang="en-GB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Can set default values</a:t>
                      </a:r>
                      <a:r>
                        <a:rPr lang="en-US" baseline="0" dirty="0" smtClean="0"/>
                        <a:t> inside component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Yes</a:t>
                      </a:r>
                      <a:endParaRPr lang="en-GB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Yes</a:t>
                      </a:r>
                      <a:endParaRPr lang="en-GB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Can change inside component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No</a:t>
                      </a:r>
                      <a:endParaRPr lang="en-GB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Yes</a:t>
                      </a:r>
                      <a:endParaRPr lang="en-GB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Can set initial value for child components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Yes</a:t>
                      </a:r>
                      <a:endParaRPr lang="en-GB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Yes</a:t>
                      </a:r>
                      <a:endParaRPr lang="en-GB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Can change in child components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Yes</a:t>
                      </a:r>
                      <a:endParaRPr lang="en-GB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No</a:t>
                      </a:r>
                      <a:endParaRPr lang="en-GB" b="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5791200" y="2590800"/>
            <a:ext cx="99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props</a:t>
            </a:r>
            <a:endParaRPr lang="en-GB" dirty="0"/>
          </a:p>
        </p:txBody>
      </p:sp>
      <p:sp>
        <p:nvSpPr>
          <p:cNvPr id="9" name="TextBox 8"/>
          <p:cNvSpPr txBox="1"/>
          <p:nvPr/>
        </p:nvSpPr>
        <p:spPr>
          <a:xfrm>
            <a:off x="6781800" y="2602468"/>
            <a:ext cx="99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state</a:t>
            </a:r>
            <a:endParaRPr lang="en-GB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Building an app with React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Server has sent us a big JSON object to play around with (thin server)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Step 1: Draw a mock-up of what the app should display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85800" y="6260068"/>
            <a:ext cx="807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https://reactjs.org/docs/thinking-in-react.html</a:t>
            </a:r>
            <a:endParaRPr lang="en-GB" dirty="0"/>
          </a:p>
        </p:txBody>
      </p:sp>
      <p:pic>
        <p:nvPicPr>
          <p:cNvPr id="2457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3000" y="2895600"/>
            <a:ext cx="6400800" cy="1495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Mapping front-end to back-end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Step 2: Match UI to components</a:t>
            </a:r>
          </a:p>
          <a:p>
            <a:r>
              <a:rPr lang="en-US" dirty="0" err="1" smtClean="0"/>
              <a:t>FiliterableProductTable</a:t>
            </a:r>
            <a:r>
              <a:rPr lang="en-US" dirty="0" smtClean="0"/>
              <a:t> (orange)</a:t>
            </a:r>
          </a:p>
          <a:p>
            <a:r>
              <a:rPr lang="en-US" dirty="0" err="1" smtClean="0"/>
              <a:t>SearchBar</a:t>
            </a:r>
            <a:r>
              <a:rPr lang="en-US" dirty="0" smtClean="0"/>
              <a:t> (blue)</a:t>
            </a:r>
          </a:p>
          <a:p>
            <a:r>
              <a:rPr lang="en-US" dirty="0" err="1" smtClean="0"/>
              <a:t>ProductTable</a:t>
            </a:r>
            <a:r>
              <a:rPr lang="en-US" dirty="0" smtClean="0"/>
              <a:t>(green)</a:t>
            </a:r>
          </a:p>
          <a:p>
            <a:r>
              <a:rPr lang="en-US" dirty="0" err="1" smtClean="0"/>
              <a:t>ProductCategoryRow</a:t>
            </a:r>
            <a:r>
              <a:rPr lang="en-US" dirty="0" smtClean="0"/>
              <a:t>(turquoise)</a:t>
            </a:r>
          </a:p>
          <a:p>
            <a:r>
              <a:rPr lang="en-US" dirty="0" err="1" smtClean="0"/>
              <a:t>ProductRow</a:t>
            </a:r>
            <a:r>
              <a:rPr lang="en-US" dirty="0" smtClean="0"/>
              <a:t> (red)</a:t>
            </a:r>
            <a:endParaRPr lang="en-GB" dirty="0"/>
          </a:p>
        </p:txBody>
      </p:sp>
      <p:pic>
        <p:nvPicPr>
          <p:cNvPr id="2560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31828" y="1905000"/>
            <a:ext cx="3350172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Identify component hierarchy</a:t>
            </a:r>
            <a:endParaRPr lang="en-GB" dirty="0"/>
          </a:p>
        </p:txBody>
      </p:sp>
      <p:pic>
        <p:nvPicPr>
          <p:cNvPr id="266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71800" y="2828925"/>
            <a:ext cx="2752725" cy="159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685800" y="5410200"/>
            <a:ext cx="7772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Build a static app to render all components, given data passed to </a:t>
            </a:r>
            <a:r>
              <a:rPr lang="en-US" dirty="0" err="1" smtClean="0"/>
              <a:t>FilterableProductTable</a:t>
            </a:r>
            <a:r>
              <a:rPr lang="en-US" dirty="0" smtClean="0"/>
              <a:t> in props</a:t>
            </a:r>
            <a:endParaRPr lang="en-GB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should be the application state?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For each datum in our app, ask</a:t>
            </a:r>
          </a:p>
          <a:p>
            <a:pPr lvl="1"/>
            <a:r>
              <a:rPr lang="en-US" dirty="0" smtClean="0"/>
              <a:t>Is it passed to this component from a parent?</a:t>
            </a:r>
          </a:p>
          <a:p>
            <a:pPr lvl="1"/>
            <a:r>
              <a:rPr lang="en-US" dirty="0" smtClean="0"/>
              <a:t>Does it change over time?</a:t>
            </a:r>
          </a:p>
          <a:p>
            <a:pPr lvl="1"/>
            <a:r>
              <a:rPr lang="en-US" dirty="0" smtClean="0"/>
              <a:t>Can it be computed from some other state or props?</a:t>
            </a:r>
          </a:p>
          <a:p>
            <a:r>
              <a:rPr lang="en-US" dirty="0" smtClean="0"/>
              <a:t>If no on all counts, it’s a state</a:t>
            </a:r>
          </a:p>
          <a:p>
            <a:r>
              <a:rPr lang="en-US" dirty="0" smtClean="0"/>
              <a:t>In our example</a:t>
            </a:r>
          </a:p>
          <a:p>
            <a:pPr lvl="1"/>
            <a:r>
              <a:rPr lang="en-US" dirty="0" smtClean="0"/>
              <a:t>Search box text</a:t>
            </a:r>
          </a:p>
          <a:p>
            <a:pPr lvl="1"/>
            <a:r>
              <a:rPr lang="en-US" dirty="0" smtClean="0"/>
              <a:t>Checkbox value</a:t>
            </a:r>
            <a:endParaRPr lang="en-GB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flow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Place the state as high in the hierarchy as possible</a:t>
            </a:r>
          </a:p>
          <a:p>
            <a:r>
              <a:rPr lang="en-US" dirty="0" smtClean="0"/>
              <a:t>Now app will display correctly based on state</a:t>
            </a:r>
          </a:p>
          <a:p>
            <a:r>
              <a:rPr lang="en-US" dirty="0" smtClean="0"/>
              <a:t>Write callbacks to </a:t>
            </a:r>
            <a:r>
              <a:rPr lang="en-US" dirty="0" err="1" smtClean="0"/>
              <a:t>searchBar</a:t>
            </a:r>
            <a:r>
              <a:rPr lang="en-US" dirty="0" smtClean="0"/>
              <a:t> from </a:t>
            </a:r>
            <a:r>
              <a:rPr lang="en-US" dirty="0" err="1" smtClean="0"/>
              <a:t>filterableProductTable</a:t>
            </a:r>
            <a:r>
              <a:rPr lang="en-US" dirty="0" smtClean="0"/>
              <a:t> to fire whenever its inputs are updated</a:t>
            </a:r>
          </a:p>
          <a:p>
            <a:r>
              <a:rPr lang="en-US" dirty="0" smtClean="0"/>
              <a:t>You have two-way data flow now</a:t>
            </a:r>
            <a:endParaRPr lang="en-GB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week in lab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Follow the tic-tac-toe React </a:t>
            </a:r>
            <a:r>
              <a:rPr lang="en-US" dirty="0" smtClean="0">
                <a:hlinkClick r:id="rId2"/>
              </a:rPr>
              <a:t>tutorial</a:t>
            </a:r>
            <a:endParaRPr lang="en-US" dirty="0" smtClean="0"/>
          </a:p>
          <a:p>
            <a:r>
              <a:rPr lang="en-US" dirty="0" smtClean="0"/>
              <a:t>Make it work for a 4x4 grid </a:t>
            </a:r>
          </a:p>
          <a:p>
            <a:r>
              <a:rPr lang="en-US" dirty="0" smtClean="0"/>
              <a:t>Hopefully, you have your NodeJS app hooked up to a database by now</a:t>
            </a:r>
          </a:p>
          <a:p>
            <a:pPr lvl="1"/>
            <a:r>
              <a:rPr lang="en-US" dirty="0" smtClean="0"/>
              <a:t>If not, please ensure this is so by end of the coming week</a:t>
            </a:r>
          </a:p>
          <a:p>
            <a:endParaRPr lang="en-GB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JavaScript app assignment (updated)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smtClean="0"/>
              <a:t>Supersedes earlier announcement</a:t>
            </a:r>
          </a:p>
          <a:p>
            <a:r>
              <a:rPr lang="en-US" dirty="0" smtClean="0"/>
              <a:t>I said MEAN, but it can be MERN, CMAN, or any other stack, so long as its built on NodeJS at the back end</a:t>
            </a:r>
          </a:p>
          <a:p>
            <a:r>
              <a:rPr lang="en-US" u="sng" dirty="0" smtClean="0"/>
              <a:t>Must demo by 13</a:t>
            </a:r>
            <a:r>
              <a:rPr lang="en-US" u="sng" baseline="30000" dirty="0" smtClean="0"/>
              <a:t>th</a:t>
            </a:r>
            <a:r>
              <a:rPr lang="en-US" u="sng" dirty="0" smtClean="0"/>
              <a:t> November</a:t>
            </a:r>
          </a:p>
          <a:p>
            <a:r>
              <a:rPr lang="en-US" dirty="0" smtClean="0"/>
              <a:t>Project specs</a:t>
            </a:r>
          </a:p>
          <a:p>
            <a:pPr lvl="1"/>
            <a:r>
              <a:rPr lang="en-US" dirty="0" smtClean="0"/>
              <a:t>Mobile front-end (15% credit)</a:t>
            </a:r>
          </a:p>
          <a:p>
            <a:pPr lvl="1"/>
            <a:r>
              <a:rPr lang="en-US" b="1" dirty="0" smtClean="0"/>
              <a:t>Should read and write to a database (10% credit)</a:t>
            </a:r>
          </a:p>
          <a:p>
            <a:pPr lvl="1"/>
            <a:r>
              <a:rPr lang="en-US" b="1" dirty="0" smtClean="0"/>
              <a:t>Should perform at least two front-end view manipulations without pulling from the server (15% credit)</a:t>
            </a:r>
          </a:p>
          <a:p>
            <a:pPr lvl="1"/>
            <a:r>
              <a:rPr lang="en-US" dirty="0" smtClean="0"/>
              <a:t>Should use at least on native mobile function (10% credit)</a:t>
            </a:r>
          </a:p>
          <a:p>
            <a:pPr lvl="1"/>
            <a:r>
              <a:rPr lang="en-US" b="1" dirty="0" smtClean="0"/>
              <a:t>Should have secure login management, fine to use Passport (15% credit)</a:t>
            </a:r>
          </a:p>
          <a:p>
            <a:pPr lvl="1"/>
            <a:r>
              <a:rPr lang="en-US" b="1" dirty="0" smtClean="0"/>
              <a:t>Database should be secured separately (10% credit)</a:t>
            </a:r>
          </a:p>
          <a:p>
            <a:pPr lvl="1"/>
            <a:r>
              <a:rPr lang="en-US" dirty="0" smtClean="0"/>
              <a:t>Should protect against XSS attacks</a:t>
            </a:r>
          </a:p>
          <a:p>
            <a:pPr lvl="1"/>
            <a:r>
              <a:rPr lang="en-US" dirty="0" smtClean="0"/>
              <a:t>Project complexity and implementation competence (25% credit)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Front-end frameworks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Express is a back end framework for server-side JS scripting</a:t>
            </a:r>
          </a:p>
          <a:p>
            <a:pPr lvl="1"/>
            <a:r>
              <a:rPr lang="en-US" dirty="0" smtClean="0"/>
              <a:t>Brings in useful abstractions to simplify programming common server-side actions</a:t>
            </a:r>
          </a:p>
          <a:p>
            <a:r>
              <a:rPr lang="en-US" dirty="0" smtClean="0"/>
              <a:t>There are also front-end frameworks for client-side JS scripting</a:t>
            </a:r>
          </a:p>
          <a:p>
            <a:pPr lvl="1"/>
            <a:r>
              <a:rPr lang="en-US" dirty="0" smtClean="0"/>
              <a:t>Bring in useful abstractions to simplify programming common client-side actions</a:t>
            </a:r>
            <a:endParaRPr lang="en-GB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Framework Wars</a:t>
            </a:r>
            <a:endParaRPr lang="en-GB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" y="2590800"/>
            <a:ext cx="8934191" cy="300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frameworks?</a:t>
            </a:r>
            <a:endParaRPr lang="en-GB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1600200"/>
            <a:ext cx="7552683" cy="445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Complex non-linear navigation</a:t>
            </a:r>
            <a:endParaRPr lang="en-GB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1905000"/>
            <a:ext cx="8086725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Server architectures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Thin server</a:t>
            </a:r>
          </a:p>
          <a:p>
            <a:pPr lvl="1"/>
            <a:r>
              <a:rPr lang="en-US" dirty="0" smtClean="0"/>
              <a:t>All data processing shifted to client</a:t>
            </a:r>
          </a:p>
          <a:p>
            <a:r>
              <a:rPr lang="en-US" dirty="0" smtClean="0"/>
              <a:t>Thick stateful server</a:t>
            </a:r>
          </a:p>
          <a:p>
            <a:pPr lvl="1"/>
            <a:r>
              <a:rPr lang="en-US" dirty="0" smtClean="0"/>
              <a:t>Server processes data and sends desired changes to client</a:t>
            </a:r>
          </a:p>
          <a:p>
            <a:pPr lvl="1"/>
            <a:r>
              <a:rPr lang="en-US" dirty="0" smtClean="0"/>
              <a:t>Server maintains a record of the state of the client’s page</a:t>
            </a:r>
          </a:p>
          <a:p>
            <a:r>
              <a:rPr lang="en-US" dirty="0" smtClean="0"/>
              <a:t>Thick stateless server</a:t>
            </a:r>
          </a:p>
          <a:p>
            <a:pPr lvl="1"/>
            <a:r>
              <a:rPr lang="en-US" dirty="0" smtClean="0"/>
              <a:t>Server processes data and sends desired changes to client</a:t>
            </a:r>
          </a:p>
          <a:p>
            <a:pPr lvl="1"/>
            <a:r>
              <a:rPr lang="en-US" dirty="0" smtClean="0"/>
              <a:t>Server doesn’t maintain a record of the client’s page</a:t>
            </a:r>
            <a:endParaRPr lang="en-GB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Which framework to use?</a:t>
            </a:r>
            <a:endParaRPr lang="en-GB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4400" y="1504950"/>
            <a:ext cx="6915150" cy="398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762000" y="5879068"/>
            <a:ext cx="807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Frameworks should not be used to cover up unfamiliarity with JS language</a:t>
            </a:r>
            <a:endParaRPr lang="en-GB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ReactJS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Developed by FB</a:t>
            </a:r>
          </a:p>
          <a:p>
            <a:r>
              <a:rPr lang="en-US" dirty="0" smtClean="0"/>
              <a:t>Initial release 2013</a:t>
            </a:r>
          </a:p>
          <a:p>
            <a:r>
              <a:rPr lang="en-US" dirty="0" smtClean="0"/>
              <a:t>Caught on with developers strongly in the past couple of years</a:t>
            </a:r>
          </a:p>
          <a:p>
            <a:r>
              <a:rPr lang="en-US" dirty="0" smtClean="0"/>
              <a:t>Optimal for updating page components individually</a:t>
            </a:r>
            <a:endParaRPr lang="en-GB" dirty="0"/>
          </a:p>
        </p:txBody>
      </p:sp>
      <p:pic>
        <p:nvPicPr>
          <p:cNvPr id="8" name="Content Placeholder 7" descr="reactjs.pn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5519737" y="2867819"/>
            <a:ext cx="2295525" cy="1990725"/>
          </a:xfrm>
        </p:spPr>
      </p:pic>
      <p:sp>
        <p:nvSpPr>
          <p:cNvPr id="5122" name="AutoShape 2" descr="Image result for reactjs"/>
          <p:cNvSpPr>
            <a:spLocks noChangeAspect="1" noChangeArrowheads="1"/>
          </p:cNvSpPr>
          <p:nvPr/>
        </p:nvSpPr>
        <p:spPr bwMode="auto">
          <a:xfrm>
            <a:off x="155575" y="-952500"/>
            <a:ext cx="2295525" cy="199072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5124" name="AutoShape 4" descr="Image result for reactjs"/>
          <p:cNvSpPr>
            <a:spLocks noChangeAspect="1" noChangeArrowheads="1"/>
          </p:cNvSpPr>
          <p:nvPr/>
        </p:nvSpPr>
        <p:spPr bwMode="auto">
          <a:xfrm>
            <a:off x="155575" y="-952500"/>
            <a:ext cx="2295525" cy="199072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concepts</a:t>
            </a:r>
            <a:endParaRPr lang="en-GB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Virtual DOM</a:t>
            </a:r>
          </a:p>
          <a:p>
            <a:pPr lvl="1"/>
            <a:r>
              <a:rPr lang="en-US" dirty="0" smtClean="0"/>
              <a:t>React creates an in-memory cache of the DOM</a:t>
            </a:r>
          </a:p>
          <a:p>
            <a:pPr lvl="1"/>
            <a:r>
              <a:rPr lang="en-US" dirty="0" smtClean="0"/>
              <a:t>Updates the displayed DOM efficiently</a:t>
            </a:r>
          </a:p>
          <a:p>
            <a:pPr lvl="1"/>
            <a:r>
              <a:rPr lang="en-US" dirty="0" smtClean="0"/>
              <a:t>Developer can write code assuming the whole page will change</a:t>
            </a:r>
          </a:p>
          <a:p>
            <a:pPr lvl="1"/>
            <a:r>
              <a:rPr lang="en-US" dirty="0" smtClean="0"/>
              <a:t>React will update only components that actually change</a:t>
            </a:r>
          </a:p>
          <a:p>
            <a:pPr lvl="1"/>
            <a:r>
              <a:rPr lang="en-US" dirty="0" smtClean="0"/>
              <a:t>Components are the basic unit of React logic</a:t>
            </a:r>
          </a:p>
          <a:p>
            <a:pPr lvl="1"/>
            <a:endParaRPr lang="en-GB" dirty="0"/>
          </a:p>
        </p:txBody>
      </p:sp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8650" y="5715000"/>
            <a:ext cx="798195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666</Words>
  <Application>Microsoft Office PowerPoint</Application>
  <PresentationFormat>On-screen Show (4:3)</PresentationFormat>
  <Paragraphs>111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Office Theme</vt:lpstr>
      <vt:lpstr>ReactJS</vt:lpstr>
      <vt:lpstr>Front-end frameworks</vt:lpstr>
      <vt:lpstr>Framework Wars</vt:lpstr>
      <vt:lpstr>Why frameworks?</vt:lpstr>
      <vt:lpstr>Complex non-linear navigation</vt:lpstr>
      <vt:lpstr>Server architectures</vt:lpstr>
      <vt:lpstr>Which framework to use?</vt:lpstr>
      <vt:lpstr>ReactJS</vt:lpstr>
      <vt:lpstr>Key concepts</vt:lpstr>
      <vt:lpstr>Properties</vt:lpstr>
      <vt:lpstr>States</vt:lpstr>
      <vt:lpstr>props vs. states</vt:lpstr>
      <vt:lpstr>Building an app with React</vt:lpstr>
      <vt:lpstr>Mapping front-end to back-end</vt:lpstr>
      <vt:lpstr>Identify component hierarchy</vt:lpstr>
      <vt:lpstr>What should be the application state?</vt:lpstr>
      <vt:lpstr>Data flow</vt:lpstr>
      <vt:lpstr>Next week in lab</vt:lpstr>
      <vt:lpstr>JavaScript app assignment (updated)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ReactJS</dc:title>
  <dc:creator>Nisheeth Srivastava</dc:creator>
  <cp:lastModifiedBy>nisheeth</cp:lastModifiedBy>
  <cp:revision>9</cp:revision>
  <dcterms:created xsi:type="dcterms:W3CDTF">2006-08-16T00:00:00Z</dcterms:created>
  <dcterms:modified xsi:type="dcterms:W3CDTF">2019-10-24T03:26:15Z</dcterms:modified>
</cp:coreProperties>
</file>