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3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70B59-BD04-43DB-8C05-841C5172C3EC}" type="datetimeFigureOut">
              <a:rPr lang="en-GB" smtClean="0"/>
              <a:pPr/>
              <a:t>21/04/2022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841D-8397-4BEE-B012-73AF4F9F4B4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Really learning concepts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  <a:endParaRPr lang="en-US" dirty="0" smtClean="0"/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April 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motor primitives in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 trajectories were normalized in time</a:t>
            </a:r>
          </a:p>
          <a:p>
            <a:pPr lvl="1"/>
            <a:r>
              <a:rPr lang="en-US" dirty="0" smtClean="0"/>
              <a:t>50 ms sampling interval</a:t>
            </a:r>
          </a:p>
          <a:p>
            <a:r>
              <a:rPr lang="en-US" dirty="0" smtClean="0"/>
              <a:t>If a pen moved less than one pixel between two time points</a:t>
            </a:r>
          </a:p>
          <a:p>
            <a:pPr lvl="1"/>
            <a:r>
              <a:rPr lang="en-US" dirty="0" smtClean="0"/>
              <a:t>Mark as a pause</a:t>
            </a:r>
          </a:p>
          <a:p>
            <a:r>
              <a:rPr lang="en-US" dirty="0" smtClean="0"/>
              <a:t>Define sub-strokes as segments extracted between pairs of pauses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motor primitives in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sub-stroke trajectories normalized for point density and size</a:t>
            </a:r>
          </a:p>
          <a:p>
            <a:r>
              <a:rPr lang="en-US" dirty="0" smtClean="0"/>
              <a:t>Too small sub-strokes removed</a:t>
            </a:r>
          </a:p>
          <a:p>
            <a:r>
              <a:rPr lang="en-US" dirty="0" smtClean="0"/>
              <a:t>Remaining sub-strokes fit with a spline</a:t>
            </a:r>
            <a:endParaRPr lang="en-US" dirty="0"/>
          </a:p>
          <a:p>
            <a:pPr lvl="1"/>
            <a:r>
              <a:rPr lang="en-US" dirty="0" smtClean="0"/>
              <a:t>Represented by five 10-dimensional control points </a:t>
            </a:r>
          </a:p>
          <a:p>
            <a:r>
              <a:rPr lang="en-US" dirty="0" smtClean="0"/>
              <a:t>A diagonal GMM with 1250 components was fit to this data</a:t>
            </a:r>
          </a:p>
          <a:p>
            <a:r>
              <a:rPr lang="en-US" dirty="0" smtClean="0"/>
              <a:t>Each mixture component is a motor primitive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710" y="1423988"/>
            <a:ext cx="831989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5800" y="6019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Generate types of symbols using probabilistic programs; each type becomes a generative model for subsequent tokens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generation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95450"/>
            <a:ext cx="60769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57912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Samples drawn from empirical distributions obtained from the Omniglot dataset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94965"/>
            <a:ext cx="8610600" cy="3039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generation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81188"/>
            <a:ext cx="58959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5879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stochastic elements learned from Omniglot dataset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generative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types </a:t>
            </a:r>
            <a:r>
              <a:rPr lang="el-GR" dirty="0" smtClean="0"/>
              <a:t>ψ</a:t>
            </a:r>
            <a:r>
              <a:rPr lang="en-US" dirty="0" smtClean="0"/>
              <a:t> , M tokens of each type </a:t>
            </a:r>
            <a:r>
              <a:rPr lang="el-GR" dirty="0" smtClean="0"/>
              <a:t>θ</a:t>
            </a:r>
            <a:r>
              <a:rPr lang="en-US" dirty="0" smtClean="0"/>
              <a:t> and M images I corresponding to these tokens, we learn a generative model that factors the joint distribution</a:t>
            </a:r>
            <a:endParaRPr lang="en-GB" dirty="0"/>
          </a:p>
        </p:txBody>
      </p:sp>
      <p:pic>
        <p:nvPicPr>
          <p:cNvPr id="10242" name="Picture 2" descr="https://latex.codecogs.com/png.latex?%5Cdpi%7B150%7D%20p%28%5Cpsi%2C%20%5Ctheta%5E%7B%281%29%7D%2C%20%5Ccdots%2C%20%5Ctheta%5E%7B%28M%29%7D%2C%20I%5E%7B%281%29%7D%2C%20%5Ccdots%2C%20I%5E%7B%28M%29%7D%29%20%3D%20p%28%5Cpsi%29%5Cprod_%7Bm%3D1%7D%5EM%7Bp%28I%5E%7B%28m%29%7D%7C%5Ctheta%5E%7B%28m%29%7D%29p%28%5Ctheta%5E%7B%28m%29%7D%7C%5Cpsi%29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0625" y="3733800"/>
            <a:ext cx="6657975" cy="6858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4800600" y="4648200"/>
            <a:ext cx="53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91200" y="5105400"/>
            <a:ext cx="1143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571500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95600" y="44312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generation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5562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Token generation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4888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generation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05400" y="4267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324600" y="4343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467600" y="42672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infer token given image</a:t>
            </a:r>
          </a:p>
          <a:p>
            <a:r>
              <a:rPr lang="en-US" dirty="0" smtClean="0"/>
              <a:t>Generate multiple candidates </a:t>
            </a:r>
          </a:p>
          <a:p>
            <a:r>
              <a:rPr lang="en-US" dirty="0" smtClean="0"/>
              <a:t>Use MAP estimate to select the best ones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Generating new examples</a:t>
            </a:r>
          </a:p>
          <a:p>
            <a:pPr lvl="1"/>
            <a:r>
              <a:rPr lang="en-US" dirty="0" smtClean="0"/>
              <a:t>Run the generateToken program trained on target dataset</a:t>
            </a:r>
          </a:p>
          <a:p>
            <a:r>
              <a:rPr lang="en-US" dirty="0" smtClean="0"/>
              <a:t> Parsing</a:t>
            </a:r>
          </a:p>
          <a:p>
            <a:pPr lvl="1"/>
            <a:r>
              <a:rPr lang="en-US" dirty="0" smtClean="0"/>
              <a:t>Run the generateType and generateToken programs trained on target dataset</a:t>
            </a:r>
          </a:p>
          <a:p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Place a non-parametric prior on the types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GB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1600200"/>
            <a:ext cx="794385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have discussed that there are two types of representations</a:t>
            </a:r>
          </a:p>
          <a:p>
            <a:pPr lvl="1"/>
            <a:r>
              <a:rPr lang="en-US" dirty="0" smtClean="0"/>
              <a:t>Propositional</a:t>
            </a:r>
          </a:p>
          <a:p>
            <a:pPr lvl="1"/>
            <a:r>
              <a:rPr lang="en-US" dirty="0" smtClean="0"/>
              <a:t>Non-propositional</a:t>
            </a:r>
          </a:p>
          <a:p>
            <a:r>
              <a:rPr lang="en-US" dirty="0" smtClean="0"/>
              <a:t>Identified the central role of similarity in placing stimuli into categories</a:t>
            </a:r>
          </a:p>
          <a:p>
            <a:r>
              <a:rPr lang="en-US" dirty="0" smtClean="0"/>
              <a:t>Seen how visual and symbolic stimuli can be placed into categories</a:t>
            </a:r>
          </a:p>
          <a:p>
            <a:r>
              <a:rPr lang="en-US" dirty="0" smtClean="0"/>
              <a:t>Seen how this categorization can be accomplished in supervised and unsupervised settings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GB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1261319"/>
            <a:ext cx="7100887" cy="5444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are learned by acting upon the world</a:t>
            </a:r>
          </a:p>
          <a:p>
            <a:r>
              <a:rPr lang="en-US" dirty="0" smtClean="0"/>
              <a:t>Computational methods are only just beginning to understand how to accomplish this</a:t>
            </a:r>
          </a:p>
          <a:p>
            <a:r>
              <a:rPr lang="en-US" dirty="0" smtClean="0"/>
              <a:t>This is a very exciting future direction in AI research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not just classification</a:t>
            </a:r>
          </a:p>
          <a:p>
            <a:r>
              <a:rPr lang="en-US" dirty="0" smtClean="0"/>
              <a:t>Is not just clustering</a:t>
            </a:r>
          </a:p>
          <a:p>
            <a:r>
              <a:rPr lang="en-US" dirty="0" smtClean="0"/>
              <a:t>It lets humans do a whole lot more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67200" y="60314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(Lake, Salakhutdinov &amp; Tenenbaum, 2015)</a:t>
            </a:r>
            <a:endParaRPr lang="en-GB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One-shot classification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14600"/>
            <a:ext cx="1981200" cy="250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825" y="2286000"/>
            <a:ext cx="38385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9600" y="5715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Humans can do this with about 4% error; leading machine vision algorithms can now do this with about 2% error </a:t>
            </a:r>
            <a:r>
              <a:rPr lang="en-US" i="1" dirty="0" smtClean="0"/>
              <a:t>(Lake, Salakhutdinov &amp; Tenenbaum, 2019)</a:t>
            </a:r>
            <a:endParaRPr lang="en-GB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1962150"/>
            <a:ext cx="27146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790700"/>
            <a:ext cx="283845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4175" y="1514475"/>
            <a:ext cx="329565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program learning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algorithmic approach that allows all these capabilities</a:t>
            </a:r>
          </a:p>
          <a:p>
            <a:r>
              <a:rPr lang="en-US" dirty="0" smtClean="0"/>
              <a:t>In the restricted domain of handwritten visual symbols</a:t>
            </a:r>
          </a:p>
          <a:p>
            <a:r>
              <a:rPr lang="en-US" dirty="0" smtClean="0"/>
              <a:t>Built around three key ideas</a:t>
            </a:r>
          </a:p>
          <a:p>
            <a:pPr lvl="1"/>
            <a:r>
              <a:rPr lang="en-US" dirty="0" smtClean="0"/>
              <a:t>Compositionality</a:t>
            </a:r>
          </a:p>
          <a:p>
            <a:pPr lvl="1"/>
            <a:r>
              <a:rPr lang="en-US" dirty="0" smtClean="0"/>
              <a:t>Causality </a:t>
            </a:r>
          </a:p>
          <a:p>
            <a:pPr lvl="1"/>
            <a:r>
              <a:rPr lang="en-US" dirty="0" smtClean="0"/>
              <a:t>Learning to learn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295400"/>
            <a:ext cx="4038600" cy="500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Sampled handwritten characters from various scripts</a:t>
            </a:r>
          </a:p>
          <a:p>
            <a:r>
              <a:rPr lang="en-US" dirty="0" smtClean="0"/>
              <a:t>AMT workers were asked to reproduce characters using a mouse</a:t>
            </a:r>
          </a:p>
          <a:p>
            <a:r>
              <a:rPr lang="en-US" dirty="0" smtClean="0"/>
              <a:t>Tracked mouse movements throughout drawing</a:t>
            </a:r>
          </a:p>
          <a:p>
            <a:r>
              <a:rPr lang="en-US" dirty="0" smtClean="0"/>
              <a:t>Omniglot dataset </a:t>
            </a:r>
          </a:p>
          <a:p>
            <a:pPr lvl="1"/>
            <a:r>
              <a:rPr lang="en-US" dirty="0" smtClean="0"/>
              <a:t>  mouse trajectory data and final images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428</Words>
  <Application>Microsoft Office PowerPoint</Application>
  <PresentationFormat>On-screen Show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Really learning concepts</vt:lpstr>
      <vt:lpstr>Summary</vt:lpstr>
      <vt:lpstr>Conceptualization</vt:lpstr>
      <vt:lpstr>One-shot classification</vt:lpstr>
      <vt:lpstr>Generation</vt:lpstr>
      <vt:lpstr>Parsing</vt:lpstr>
      <vt:lpstr>Composition</vt:lpstr>
      <vt:lpstr>Bayesian program learning</vt:lpstr>
      <vt:lpstr>Approach</vt:lpstr>
      <vt:lpstr>Identifying motor primitives in writing</vt:lpstr>
      <vt:lpstr>Identifying motor primitives in writing</vt:lpstr>
      <vt:lpstr>Approach</vt:lpstr>
      <vt:lpstr>Type generation</vt:lpstr>
      <vt:lpstr>Approach</vt:lpstr>
      <vt:lpstr>Token generation</vt:lpstr>
      <vt:lpstr>The generative model</vt:lpstr>
      <vt:lpstr>Inference</vt:lpstr>
      <vt:lpstr>Other tasks</vt:lpstr>
      <vt:lpstr>Composition</vt:lpstr>
      <vt:lpstr>Comparison</vt:lpstr>
      <vt:lpstr>Take home message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Really learning concepts</dc:title>
  <dc:creator>nisheeth</dc:creator>
  <cp:lastModifiedBy>nisheeth</cp:lastModifiedBy>
  <cp:revision>8</cp:revision>
  <dcterms:created xsi:type="dcterms:W3CDTF">2019-03-28T01:11:06Z</dcterms:created>
  <dcterms:modified xsi:type="dcterms:W3CDTF">2022-04-21T02:14:22Z</dcterms:modified>
</cp:coreProperties>
</file>