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9FF47-CFCA-4F85-8923-F5BB7251EECB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9D143-245F-4E2E-A07E-D60C920013C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journals.plos.org/ploscompbiol/article?id=10.1371/journal.pcbi.100576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Hippocampus as a predictive map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</a:p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March 2022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neuroscientific hypothesis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Place cells have historically been seen to represent an animal’s sense of place</a:t>
            </a:r>
          </a:p>
          <a:p>
            <a:r>
              <a:rPr lang="en-US" dirty="0" err="1" smtClean="0"/>
              <a:t>Stachenfeld</a:t>
            </a:r>
            <a:r>
              <a:rPr lang="en-US" dirty="0" smtClean="0"/>
              <a:t> et al (2017) propose that they actually encode the SR matrix for a task</a:t>
            </a:r>
          </a:p>
          <a:p>
            <a:r>
              <a:rPr lang="en-US" dirty="0" smtClean="0"/>
              <a:t>Representing a sense of where they are likely to go next</a:t>
            </a:r>
            <a:endParaRPr lang="en-GB" dirty="0"/>
          </a:p>
        </p:txBody>
      </p:sp>
      <p:pic>
        <p:nvPicPr>
          <p:cNvPr id="6" name="Picture 2" descr="https://upload.wikimedia.org/wikipedia/commons/5/5e/Place_Cell_Spiking_Activity_Example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2705" y="2930491"/>
            <a:ext cx="2767590" cy="186538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6172200"/>
            <a:ext cx="415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https://www.nature.com/articles/nn.4650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Consistent with existing data on place cell behavior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Model accommodates deviations from Euclidean geometry seen in actual rat experiments</a:t>
            </a:r>
          </a:p>
          <a:p>
            <a:r>
              <a:rPr lang="en-US" dirty="0" smtClean="0"/>
              <a:t>Also explains several non-spatial task results drawn from fMRI imaging</a:t>
            </a:r>
          </a:p>
          <a:p>
            <a:r>
              <a:rPr lang="en-US" dirty="0" smtClean="0"/>
              <a:t>A subtle hypothesis that is consistent with a primarily predictive role for hippocampus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" y="1691481"/>
            <a:ext cx="34194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maps in rats and men</a:t>
            </a:r>
            <a:endParaRPr lang="en-GB" dirty="0"/>
          </a:p>
        </p:txBody>
      </p:sp>
      <p:pic>
        <p:nvPicPr>
          <p:cNvPr id="1026" name="Picture 2" descr="Image of two mazes, one shaped like a hook (left), the other like a sunburst (right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68767"/>
            <a:ext cx="6858000" cy="4603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Revisiting an old 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Model free learning </a:t>
            </a:r>
            <a:r>
              <a:rPr lang="en-US" dirty="0" smtClean="0">
                <a:sym typeface="Wingdings" pitchFamily="2" charset="2"/>
              </a:rPr>
              <a:t> learn stimulus-response mappings = habits</a:t>
            </a:r>
          </a:p>
          <a:p>
            <a:r>
              <a:rPr lang="en-US" dirty="0" smtClean="0">
                <a:sym typeface="Wingdings" pitchFamily="2" charset="2"/>
              </a:rPr>
              <a:t>What about goal-based decision-making?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 animals not learn the physics of the world in making decisions?</a:t>
            </a:r>
          </a:p>
          <a:p>
            <a:r>
              <a:rPr lang="en-US" dirty="0" smtClean="0">
                <a:sym typeface="Wingdings" pitchFamily="2" charset="2"/>
              </a:rPr>
              <a:t>Model-based learning  learn what to do based on the way the world is currently set up = thoughtful responding?</a:t>
            </a:r>
          </a:p>
          <a:p>
            <a:r>
              <a:rPr lang="en-US" dirty="0" smtClean="0">
                <a:sym typeface="Wingdings" pitchFamily="2" charset="2"/>
              </a:rPr>
              <a:t>People have argued for two systems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Model-based systems are difficult to learn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Model-free systems don’t generalize well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successor representation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Remember the value iteration equation?</a:t>
            </a:r>
          </a:p>
          <a:p>
            <a:endParaRPr lang="en-US" dirty="0"/>
          </a:p>
          <a:p>
            <a:r>
              <a:rPr lang="en-US" dirty="0" smtClean="0"/>
              <a:t>Peter Dayan showed long ago that it could be rewritten as</a:t>
            </a:r>
          </a:p>
          <a:p>
            <a:endParaRPr lang="en-US" dirty="0"/>
          </a:p>
          <a:p>
            <a:r>
              <a:rPr lang="en-US" dirty="0" smtClean="0"/>
              <a:t>Where</a:t>
            </a:r>
          </a:p>
          <a:p>
            <a:endParaRPr lang="en-US" dirty="0"/>
          </a:p>
          <a:p>
            <a:r>
              <a:rPr lang="en-US" dirty="0" smtClean="0"/>
              <a:t>The successor representation offers one </a:t>
            </a:r>
            <a:r>
              <a:rPr lang="en-US" dirty="0" smtClean="0">
                <a:hlinkClick r:id="rId2"/>
              </a:rPr>
              <a:t>explanation</a:t>
            </a:r>
            <a:r>
              <a:rPr lang="en-US" dirty="0" smtClean="0"/>
              <a:t> for how the TD signal could yield model-based policies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133600"/>
            <a:ext cx="44558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267200"/>
            <a:ext cx="361405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799" y="3429000"/>
            <a:ext cx="351245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successor representation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big problem with model-free RL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Changes in reward distributions entail propagate very slowly across action chains</a:t>
            </a:r>
          </a:p>
          <a:p>
            <a:r>
              <a:rPr lang="en-US" dirty="0" smtClean="0"/>
              <a:t>SR-based RL tries to fix this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209800"/>
            <a:ext cx="3381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5029200"/>
            <a:ext cx="46958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" y="6324600"/>
            <a:ext cx="563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https://julien-vitay.net/post/successor_representations/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over model-free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SR based learning uses a sensory prediction error to guide learning</a:t>
            </a:r>
          </a:p>
          <a:p>
            <a:pPr lvl="1"/>
            <a:r>
              <a:rPr lang="en-US" dirty="0" smtClean="0"/>
              <a:t>Rather than look at the discrepancy between how rewarding I find a state, and how much I expected it to be</a:t>
            </a:r>
          </a:p>
          <a:p>
            <a:pPr lvl="1"/>
            <a:r>
              <a:rPr lang="en-US" dirty="0" smtClean="0"/>
              <a:t> I look at whether I am arriving in the state more frequently than I expected, while trying to maximizing reward</a:t>
            </a:r>
          </a:p>
          <a:p>
            <a:r>
              <a:rPr lang="en-US" dirty="0" smtClean="0"/>
              <a:t>Changes in the reward distribution quickly update the state visitation matrix for all states from this state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humans SR RL learners?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56167"/>
            <a:ext cx="8229600" cy="401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096000"/>
            <a:ext cx="8991600" cy="20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Model-free RL would predict no change after both reward and transition re-learning </a:t>
            </a:r>
          </a:p>
          <a:p>
            <a:r>
              <a:rPr lang="en-US" dirty="0" smtClean="0"/>
              <a:t>Model-based RL would predict a change in both conditions</a:t>
            </a:r>
          </a:p>
          <a:p>
            <a:r>
              <a:rPr lang="en-US" dirty="0" smtClean="0"/>
              <a:t>SR-based RL would predict a change in the reward relearning condition, but not in the transition relearning condition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actually happens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841" y="1493837"/>
            <a:ext cx="81583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6324600"/>
            <a:ext cx="845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Humans seem pretty model-based in this task, though SR seems to be mildly implicated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383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Hippocampus as a predictive map</vt:lpstr>
      <vt:lpstr>Cognitive maps in rats and men</vt:lpstr>
      <vt:lpstr>Revisiting an old debate</vt:lpstr>
      <vt:lpstr>The successor representation</vt:lpstr>
      <vt:lpstr>The successor representation</vt:lpstr>
      <vt:lpstr>Benefits over model-free learning</vt:lpstr>
      <vt:lpstr>Are humans SR RL learners?</vt:lpstr>
      <vt:lpstr>What should happen?</vt:lpstr>
      <vt:lpstr>What actually happens</vt:lpstr>
      <vt:lpstr>A neuroscientific hypothesis</vt:lpstr>
      <vt:lpstr>Consistent with existing data on place cell behavior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Hippocampus as a predictive map</dc:title>
  <dc:creator>nisheeth</dc:creator>
  <cp:lastModifiedBy>nisheeth</cp:lastModifiedBy>
  <cp:revision>2</cp:revision>
  <dcterms:created xsi:type="dcterms:W3CDTF">2022-03-31T01:41:57Z</dcterms:created>
  <dcterms:modified xsi:type="dcterms:W3CDTF">2022-03-31T02:29:03Z</dcterms:modified>
</cp:coreProperties>
</file>