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5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370E-4533-449D-B300-C2EDEBF52A99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3F775-972A-409F-9B3B-BF4DF41E25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noFill/>
          <a:ln/>
        </p:spPr>
        <p:txBody>
          <a:bodyPr/>
          <a:lstStyle/>
          <a:p>
            <a:r>
              <a:rPr lang="en-US" altLang="en-US" sz="1600" dirty="0">
                <a:cs typeface="Arial Unicode MS" charset="0"/>
              </a:rPr>
              <a:t>SensationPerception4e-Fig-01-06-2R.jpg</a:t>
            </a:r>
            <a:br>
              <a:rPr lang="en-US" altLang="en-US" sz="1600" dirty="0">
                <a:cs typeface="Arial Unicode MS" charset="0"/>
              </a:rPr>
            </a:br>
            <a:endParaRPr lang="en-US" altLang="en-US" sz="1600" dirty="0">
              <a:cs typeface="Arial Unicode MS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4D35A-02DB-4D04-913A-FC3EBE4551A6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994086D-D859-4744-91B7-450AE810DCBD}" type="datetime1">
              <a:rPr lang="en-US" altLang="en-US"/>
              <a:pPr>
                <a:defRPr/>
              </a:pPr>
              <a:t>3/3/2022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fld id="{8AE175BF-45F6-4C1E-82F2-5475DDA4E1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923C-2FE0-4C18-A436-8AE6A00A0551}" type="datetimeFigureOut">
              <a:rPr lang="en-GB" smtClean="0"/>
              <a:pPr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37D7-C1DB-44ED-A445-9C89206782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Perceptual learning: a computational perspective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CS786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March 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rs.els-cdn.com/content/image/1-s2.0-S0301008212000755-g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6246"/>
            <a:ext cx="8284243" cy="47769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58790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(Gold &amp; Ding, 2013)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Perceptual learning as improved decision-making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cns.nyu.edu/~david/courses/perception/lecturenotes/motion/motion-slides/motion.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00" y="266700"/>
            <a:ext cx="8331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dataset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Recorded spiking response of neurons in monkey LIP cortex</a:t>
            </a:r>
          </a:p>
          <a:p>
            <a:r>
              <a:rPr lang="en-US" dirty="0"/>
              <a:t>Neurons responsive to different motion directions</a:t>
            </a:r>
          </a:p>
          <a:p>
            <a:r>
              <a:rPr lang="en-US" dirty="0"/>
              <a:t>Measured behavioral and neural data across multiple sessions (e.g. 165 sessions over 645 days for monkey C)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2971800" cy="448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5400000">
            <a:off x="7561049" y="3716551"/>
            <a:ext cx="852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Lapse rate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extended the Assignment 2 deadline to Mar 7 11:59:59PM</a:t>
            </a:r>
          </a:p>
          <a:p>
            <a:pPr lvl="1"/>
            <a:r>
              <a:rPr lang="en-US" dirty="0"/>
              <a:t>Please don’t ask me to extend it further</a:t>
            </a:r>
          </a:p>
          <a:p>
            <a:r>
              <a:rPr lang="en-US" dirty="0"/>
              <a:t>Many people have still not sent in their research paper topics</a:t>
            </a:r>
          </a:p>
          <a:p>
            <a:pPr lvl="1"/>
            <a:r>
              <a:rPr lang="en-US" dirty="0"/>
              <a:t>Please do so immediately</a:t>
            </a:r>
          </a:p>
          <a:p>
            <a:pPr lvl="1"/>
            <a:r>
              <a:rPr lang="en-US" dirty="0"/>
              <a:t>I will discuss topics shared already with me in our first in-person discussion hour, scheduled for tomorrow at 1830 in CGS classroom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0" y="169862"/>
            <a:ext cx="9144000" cy="363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dirty="0">
                <a:ea typeface="ＭＳ Ｐゴシック" charset="-128"/>
                <a:cs typeface="Arial" charset="0"/>
              </a:rPr>
              <a:t>Absolute Thresholds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400" y="1974850"/>
            <a:ext cx="52832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854075" y="917575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 dirty="0">
                <a:solidFill>
                  <a:srgbClr val="0070C0"/>
                </a:solidFill>
                <a:cs typeface="Arial Unicode MS" charset="0"/>
              </a:rPr>
              <a:t>Psychometric function demonstrating the probabilistic (statistical) nature of the threshold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as inference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93837"/>
            <a:ext cx="78257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Want to know </a:t>
            </a:r>
            <a:r>
              <a:rPr lang="el-GR" dirty="0"/>
              <a:t>θ</a:t>
            </a:r>
            <a:r>
              <a:rPr lang="en-US" dirty="0"/>
              <a:t>, get to see </a:t>
            </a:r>
            <a:r>
              <a:rPr lang="el-GR" dirty="0"/>
              <a:t>φ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perceptual ability improve?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Classic psychophysics imagined perception to be governed by absolute limits</a:t>
            </a:r>
          </a:p>
          <a:p>
            <a:r>
              <a:rPr lang="en-US" dirty="0"/>
              <a:t>Signal detection theory was developed to measure these limits</a:t>
            </a:r>
          </a:p>
          <a:p>
            <a:r>
              <a:rPr lang="en-US" dirty="0"/>
              <a:t>Visual perception research shows</a:t>
            </a:r>
          </a:p>
          <a:p>
            <a:pPr lvl="1"/>
            <a:r>
              <a:rPr lang="en-US" dirty="0"/>
              <a:t>Perception strongly influenced by prior knowledge</a:t>
            </a:r>
          </a:p>
          <a:p>
            <a:pPr lvl="1"/>
            <a:r>
              <a:rPr lang="en-US" dirty="0"/>
              <a:t>Question: how does this influence work?</a:t>
            </a:r>
          </a:p>
          <a:p>
            <a:r>
              <a:rPr lang="en-US" dirty="0"/>
              <a:t>Evidence for perceptual learning presents some hypotheses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Perceptual discrimination improves with training</a:t>
            </a:r>
            <a:endParaRPr lang="en-GB" dirty="0"/>
          </a:p>
        </p:txBody>
      </p:sp>
      <p:pic>
        <p:nvPicPr>
          <p:cNvPr id="2050" name="Picture 2" descr="https://iiif.elifesciences.org/lax:13388/elife-13388-fig2-v1.tif/full/full/0/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45" y="3124200"/>
            <a:ext cx="8098155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6324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</a:t>
            </a:r>
            <a:r>
              <a:rPr lang="en-US" i="1" dirty="0" err="1"/>
              <a:t>Guggenmos</a:t>
            </a:r>
            <a:r>
              <a:rPr lang="en-US" i="1" dirty="0"/>
              <a:t>, </a:t>
            </a:r>
            <a:r>
              <a:rPr lang="en-US" i="1" dirty="0" err="1"/>
              <a:t>Wilbertz</a:t>
            </a:r>
            <a:r>
              <a:rPr lang="en-US" i="1" dirty="0"/>
              <a:t>, </a:t>
            </a:r>
            <a:r>
              <a:rPr lang="en-US" i="1" dirty="0" err="1"/>
              <a:t>Hebart</a:t>
            </a:r>
            <a:r>
              <a:rPr lang="en-US" i="1" dirty="0"/>
              <a:t> &amp; </a:t>
            </a:r>
            <a:r>
              <a:rPr lang="en-US" i="1" dirty="0" err="1"/>
              <a:t>Sterzer</a:t>
            </a:r>
            <a:r>
              <a:rPr lang="en-US" i="1" dirty="0"/>
              <a:t>, 2016)</a:t>
            </a:r>
            <a:endParaRPr lang="en-GB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makes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https://www.youtube.com/watch?v=Qzhs1Z8Rwnk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Attentional weighting</a:t>
            </a:r>
          </a:p>
          <a:p>
            <a:pPr lvl="1"/>
            <a:r>
              <a:rPr lang="en-US" dirty="0"/>
              <a:t>Observers learn to attend to discriminative features of stimuli</a:t>
            </a:r>
          </a:p>
          <a:p>
            <a:r>
              <a:rPr lang="en-US" dirty="0"/>
              <a:t>Stimulus imprinting</a:t>
            </a:r>
          </a:p>
          <a:p>
            <a:pPr lvl="1"/>
            <a:r>
              <a:rPr lang="en-US" dirty="0"/>
              <a:t>Detectors developed that are specialized for stimuli</a:t>
            </a:r>
          </a:p>
          <a:p>
            <a:r>
              <a:rPr lang="en-US" dirty="0"/>
              <a:t>Differentiation</a:t>
            </a:r>
          </a:p>
          <a:p>
            <a:pPr lvl="1"/>
            <a:r>
              <a:rPr lang="en-US" dirty="0"/>
              <a:t>Perceptual adaptation by the development of increasingly differentiated object representations</a:t>
            </a:r>
          </a:p>
          <a:p>
            <a:r>
              <a:rPr lang="en-US" dirty="0"/>
              <a:t>Unitization</a:t>
            </a:r>
          </a:p>
          <a:p>
            <a:pPr lvl="1"/>
            <a:r>
              <a:rPr lang="en-US" dirty="0"/>
              <a:t>Development of sensory units that are triggered when a complex configuration occurs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Attentional weighting</a:t>
            </a:r>
          </a:p>
          <a:p>
            <a:pPr lvl="1"/>
            <a:r>
              <a:rPr lang="en-US" dirty="0"/>
              <a:t>Observers learn to attend to discriminative features of stimuli</a:t>
            </a:r>
          </a:p>
          <a:p>
            <a:r>
              <a:rPr lang="en-US" dirty="0"/>
              <a:t>Stimulus imprinting</a:t>
            </a:r>
          </a:p>
          <a:p>
            <a:pPr lvl="1"/>
            <a:r>
              <a:rPr lang="en-US" dirty="0"/>
              <a:t>Detectors developed that are specialized for stimuli</a:t>
            </a:r>
          </a:p>
          <a:p>
            <a:r>
              <a:rPr lang="en-US" dirty="0">
                <a:solidFill>
                  <a:srgbClr val="FF0000"/>
                </a:solidFill>
              </a:rPr>
              <a:t>Differentiation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Perceptual adaptation by the development of increasingly differentiated object representations</a:t>
            </a:r>
          </a:p>
          <a:p>
            <a:r>
              <a:rPr lang="en-US" dirty="0"/>
              <a:t>Unitization</a:t>
            </a:r>
          </a:p>
          <a:p>
            <a:pPr lvl="1"/>
            <a:r>
              <a:rPr lang="en-US" dirty="0"/>
              <a:t>Development of sensory units that are triggered when a complex configuration occurs</a:t>
            </a:r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NOTES_FOOTER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326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Perceptual learning: a computational perspective</vt:lpstr>
      <vt:lpstr>Course logistics</vt:lpstr>
      <vt:lpstr>Absolute Thresholds</vt:lpstr>
      <vt:lpstr>Perception as inference</vt:lpstr>
      <vt:lpstr>Can perceptual ability improve?</vt:lpstr>
      <vt:lpstr>Perceptual learning</vt:lpstr>
      <vt:lpstr>Practice makes perfect</vt:lpstr>
      <vt:lpstr>Hypotheses</vt:lpstr>
      <vt:lpstr>Hypotheses</vt:lpstr>
      <vt:lpstr>Perceptual learning as improved decision-making</vt:lpstr>
      <vt:lpstr>PowerPoint Presentation</vt:lpstr>
      <vt:lpstr>The dataset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Perceptual learning</dc:title>
  <dc:creator>nisheeth</dc:creator>
  <cp:lastModifiedBy>Nisheeth Srivastava</cp:lastModifiedBy>
  <cp:revision>7</cp:revision>
  <dcterms:created xsi:type="dcterms:W3CDTF">2019-02-14T13:23:22Z</dcterms:created>
  <dcterms:modified xsi:type="dcterms:W3CDTF">2022-03-03T03:25:48Z</dcterms:modified>
</cp:coreProperties>
</file>