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1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5717-B413-4F51-9A42-198F10A7AA92}" type="datetimeFigureOut">
              <a:rPr lang="en-GB" smtClean="0"/>
              <a:pPr/>
              <a:t>15/02/2022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3665-E81B-4577-AA7F-B75EE6B498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5717-B413-4F51-9A42-198F10A7AA92}" type="datetimeFigureOut">
              <a:rPr lang="en-GB" smtClean="0"/>
              <a:pPr/>
              <a:t>15/02/2022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3665-E81B-4577-AA7F-B75EE6B498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5717-B413-4F51-9A42-198F10A7AA92}" type="datetimeFigureOut">
              <a:rPr lang="en-GB" smtClean="0"/>
              <a:pPr/>
              <a:t>15/02/2022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3665-E81B-4577-AA7F-B75EE6B498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5717-B413-4F51-9A42-198F10A7AA92}" type="datetimeFigureOut">
              <a:rPr lang="en-GB" smtClean="0"/>
              <a:pPr/>
              <a:t>15/02/2022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3665-E81B-4577-AA7F-B75EE6B498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5717-B413-4F51-9A42-198F10A7AA92}" type="datetimeFigureOut">
              <a:rPr lang="en-GB" smtClean="0"/>
              <a:pPr/>
              <a:t>15/02/2022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3665-E81B-4577-AA7F-B75EE6B498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5717-B413-4F51-9A42-198F10A7AA92}" type="datetimeFigureOut">
              <a:rPr lang="en-GB" smtClean="0"/>
              <a:pPr/>
              <a:t>15/02/2022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3665-E81B-4577-AA7F-B75EE6B498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5717-B413-4F51-9A42-198F10A7AA92}" type="datetimeFigureOut">
              <a:rPr lang="en-GB" smtClean="0"/>
              <a:pPr/>
              <a:t>15/02/2022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3665-E81B-4577-AA7F-B75EE6B498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5717-B413-4F51-9A42-198F10A7AA92}" type="datetimeFigureOut">
              <a:rPr lang="en-GB" smtClean="0"/>
              <a:pPr/>
              <a:t>15/02/2022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3665-E81B-4577-AA7F-B75EE6B498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5717-B413-4F51-9A42-198F10A7AA92}" type="datetimeFigureOut">
              <a:rPr lang="en-GB" smtClean="0"/>
              <a:pPr/>
              <a:t>15/02/2022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3665-E81B-4577-AA7F-B75EE6B498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5717-B413-4F51-9A42-198F10A7AA92}" type="datetimeFigureOut">
              <a:rPr lang="en-GB" smtClean="0"/>
              <a:pPr/>
              <a:t>15/02/2022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3665-E81B-4577-AA7F-B75EE6B498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5717-B413-4F51-9A42-198F10A7AA92}" type="datetimeFigureOut">
              <a:rPr lang="en-GB" smtClean="0"/>
              <a:pPr/>
              <a:t>15/02/2022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3665-E81B-4577-AA7F-B75EE6B498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35717-B413-4F51-9A42-198F10A7AA92}" type="datetimeFigureOut">
              <a:rPr lang="en-GB" smtClean="0"/>
              <a:pPr/>
              <a:t>15/02/2022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F3665-E81B-4577-AA7F-B75EE6B498B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Embodiment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CS786</a:t>
            </a:r>
          </a:p>
          <a:p>
            <a:r>
              <a:rPr lang="en-US" dirty="0"/>
              <a:t>February 15</a:t>
            </a:r>
            <a:r>
              <a:rPr lang="en-US" baseline="30000" dirty="0"/>
              <a:t>th</a:t>
            </a:r>
            <a:r>
              <a:rPr lang="en-US" dirty="0"/>
              <a:t> 2022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Recap: the mind constructs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neuroscience and AI fashions argue for the brain as a passive store of information</a:t>
            </a:r>
          </a:p>
          <a:p>
            <a:r>
              <a:rPr lang="en-US" dirty="0"/>
              <a:t>The mind is not a passive receptacle</a:t>
            </a:r>
          </a:p>
          <a:p>
            <a:r>
              <a:rPr lang="en-US" dirty="0"/>
              <a:t>It exists in a body with a long history and a complex present </a:t>
            </a:r>
          </a:p>
          <a:p>
            <a:r>
              <a:rPr lang="en-US" dirty="0"/>
              <a:t>It constructs information based on being in the world (Heidegger)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Debate on the Joy of Fish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 Zhuangzi and Huizi were enjoying themselves on the bridge over the </a:t>
            </a:r>
            <a:r>
              <a:rPr lang="en-GB" dirty="0" err="1"/>
              <a:t>Hao</a:t>
            </a:r>
            <a:r>
              <a:rPr lang="en-GB" dirty="0"/>
              <a:t> River. Zhuangzi said, "The minnows are darting about free and easy! This is how fish are happy.“</a:t>
            </a:r>
          </a:p>
          <a:p>
            <a:r>
              <a:rPr lang="en-GB" dirty="0"/>
              <a:t> Huizi replied, "You are not a fish. How do you know that the fish are happy?" Zhuangzi said, "You are not I. How do you know that I do not know that the fish are happy?“</a:t>
            </a:r>
          </a:p>
          <a:p>
            <a:r>
              <a:rPr lang="en-GB" dirty="0"/>
              <a:t>Huizi said, "I am not you, to be sure, so of course I don't know about you. But you obviously are not a fish; so the case is complete that you do not know that the fish are happy.“</a:t>
            </a:r>
          </a:p>
          <a:p>
            <a:r>
              <a:rPr lang="en-GB" dirty="0"/>
              <a:t>Zhuangzi said, "Let's go back to the beginning of this. You said, How do you know that the fish are happy; but in asking me this, you already knew that I know it. I know it right here above the </a:t>
            </a:r>
            <a:r>
              <a:rPr lang="en-GB" dirty="0" err="1"/>
              <a:t>Hao</a:t>
            </a:r>
            <a:r>
              <a:rPr lang="en-GB" dirty="0"/>
              <a:t>."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7150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do we know which dog is happy </a:t>
            </a:r>
          </a:p>
          <a:p>
            <a:r>
              <a:rPr lang="en-US" dirty="0"/>
              <a:t>And which is sad? </a:t>
            </a:r>
            <a:endParaRPr lang="en-GB" dirty="0"/>
          </a:p>
        </p:txBody>
      </p:sp>
      <p:pic>
        <p:nvPicPr>
          <p:cNvPr id="10242" name="Picture 2" descr="Dog with Embedded Choke Collar Gets a Rescue and a Home - LIFE WITH DOG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5181600"/>
            <a:ext cx="3019425" cy="1514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cuteness judgments come from?</a:t>
            </a:r>
            <a:endParaRPr lang="en-GB" dirty="0"/>
          </a:p>
        </p:txBody>
      </p:sp>
      <p:pic>
        <p:nvPicPr>
          <p:cNvPr id="15362" name="Picture 2" descr="Knut Day&quot; in Berlin as polar bear cub goes public | Reu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00200"/>
            <a:ext cx="2691365" cy="2057400"/>
          </a:xfrm>
          <a:prstGeom prst="rect">
            <a:avLst/>
          </a:prstGeom>
          <a:noFill/>
        </p:spPr>
      </p:pic>
      <p:pic>
        <p:nvPicPr>
          <p:cNvPr id="15364" name="Picture 4" descr="Adorable Corgi Siblings Look Like Fluffy Balls of Happine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447800"/>
            <a:ext cx="2667000" cy="2438400"/>
          </a:xfrm>
          <a:prstGeom prst="rect">
            <a:avLst/>
          </a:prstGeom>
          <a:noFill/>
        </p:spPr>
      </p:pic>
      <p:pic>
        <p:nvPicPr>
          <p:cNvPr id="15366" name="Picture 6" descr="Baby Elephant Born in Prague | Animals, Cute animals, Cute baby animal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4419600"/>
            <a:ext cx="2695019" cy="2085976"/>
          </a:xfrm>
          <a:prstGeom prst="rect">
            <a:avLst/>
          </a:prstGeom>
          <a:noFill/>
        </p:spPr>
      </p:pic>
      <p:pic>
        <p:nvPicPr>
          <p:cNvPr id="15368" name="Picture 8" descr="Beautiful Cute Baby Photos Gallery | Cute Baby Boy &amp; Baby Girl Imag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82792" y="4343400"/>
            <a:ext cx="3323008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Embodied cognition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claim that cognition is deeply dependent on the fact that we inhabit bodies of flesh and blood</a:t>
            </a:r>
          </a:p>
          <a:p>
            <a:r>
              <a:rPr lang="en-US" dirty="0"/>
              <a:t>Always in tension with efforts to abstract human-like ‘intelligence’ into machines</a:t>
            </a:r>
          </a:p>
          <a:p>
            <a:r>
              <a:rPr lang="en-US" dirty="0"/>
              <a:t>Flavors of embodiment</a:t>
            </a:r>
          </a:p>
          <a:p>
            <a:pPr lvl="1"/>
            <a:r>
              <a:rPr lang="en-US" dirty="0"/>
              <a:t>Perceptual</a:t>
            </a:r>
          </a:p>
          <a:p>
            <a:pPr lvl="1"/>
            <a:r>
              <a:rPr lang="en-US" dirty="0"/>
              <a:t>Memory</a:t>
            </a:r>
          </a:p>
          <a:p>
            <a:pPr lvl="1"/>
            <a:r>
              <a:rPr lang="en-US" dirty="0"/>
              <a:t>Social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299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Embodiment</vt:lpstr>
      <vt:lpstr>Recap: the mind constructs information</vt:lpstr>
      <vt:lpstr>The Debate on the Joy of Fish</vt:lpstr>
      <vt:lpstr>Where do cuteness judgments come from?</vt:lpstr>
      <vt:lpstr>Embodied cognition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Embodiment</dc:title>
  <dc:creator>nisheeth</dc:creator>
  <cp:lastModifiedBy>Nisheeth Srivastava</cp:lastModifiedBy>
  <cp:revision>5</cp:revision>
  <dcterms:created xsi:type="dcterms:W3CDTF">2021-03-19T09:32:11Z</dcterms:created>
  <dcterms:modified xsi:type="dcterms:W3CDTF">2022-02-15T04:00:38Z</dcterms:modified>
</cp:coreProperties>
</file>