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2" r:id="rId4"/>
    <p:sldId id="281" r:id="rId5"/>
    <p:sldId id="284" r:id="rId6"/>
    <p:sldId id="285" r:id="rId7"/>
    <p:sldId id="286" r:id="rId8"/>
    <p:sldId id="287" r:id="rId9"/>
    <p:sldId id="283" r:id="rId10"/>
    <p:sldId id="290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94" units="cm"/>
          <inkml:channel name="Y" type="integer" max="2178" units="cm"/>
          <inkml:channel name="T" type="integer" max="2.14748E9" units="dev"/>
        </inkml:traceFormat>
        <inkml:channelProperties>
          <inkml:channelProperty channel="X" name="resolution" value="132.44897" units="1/cm"/>
          <inkml:channelProperty channel="Y" name="resolution" value="132" units="1/cm"/>
          <inkml:channelProperty channel="T" name="resolution" value="1" units="1/dev"/>
        </inkml:channelProperties>
      </inkml:inkSource>
      <inkml:timestamp xml:id="ts0" timeString="2023-09-05T02:05:10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1" timeString="2023-09-05T02:05:31.186"/>
    </inkml:context>
  </inkml:definitions>
  <inkml:trace contextRef="#ctx0" brushRef="#br0">1087 1137 0,'0'0'0,"0"0"0,0 0 0,0 0 0,0 0 15,0 0-15,0 0 16,0 0-16,0 0 15,0 0-15,0 0 16,0 0-16,0 18 16,-17-18-16,8 17 15,0 9-15,1 1 32,-1 8-32,9-1 15,0 10-15,0 0 16,-9 0-16,9 8 15,0 27-15,-17 17 16,17 9-16,0-9 16,0 0-16,0 18 0,0 35 15,0-9 1,0-9 0,0 9-16,0 26 0,-18-8 0,18-1 15,0 18 1,0 17-16,-17-34 15,8 34-15,9 9 16,-8-17-16,8 26 16,0 0-1,0-9 1,0 27-16,0-10 16,-9 18-16,9 0 15,0-8-15,-17 17 16,-1 0-16,1 17 15,8-8-15,0 8 16,-8 9 0,-9 9-16,-18-9 15,27 0-15,0-8 16,-1 8-16,18-9 16,-17-8-16,17 0 15,17 52-15,-34 17 16,-1-34-16,10-18 15,8 9-15,8 9 16,10-1 0,-1 1-16,18-18 15,-18 0-15,10 0 16,-10-17-16,-17 0 16,17 8-16,1-17 15,-1-9-15,9 9 16,-8 9-16,-1-27 15,-8-17 1,8 9-16,0-1 16,1-16-16,-1-1 0,-8-9 15,8-17 1,18 9-16,-17-18 16,-1-17-16,0-1 15,9 1-15,-8-26 16,-1-1-1,1-8-15,-10-1 16,1 1-16,-9-18 16,0-17-16,0-9 15,0-18-15,0 1 16,0-18-16,0 0 16,0-18-16,0 1 15,0-1 1,0-8-16,0 0 0,0-9 15</inkml:trace>
  <inkml:trace contextRef="#ctx0" brushRef="#br0" timeOffset="3914.15">1322 1050 0,'0'0'0,"0"0"0,-9 0 15,1 0-15,-1 0 16,-9 0-16,18 0 16,-17 0-1,17 0-15,-17 8 0,8-8 16,9 9-1,0-9-15,0 9 16,26 8 0,9-17-16,8 18 0,18-9 15,18-1 1,34 19-16,17-27 16,0 0-1,10 8-15,42-8 16,10 0-16,-18-8 15,34 8-15,10 0 16,-1 0-16,18-18 16,0 9-16,26-8 15,-18 8-15,9 0 16,9-8-16,9-1 16,0 10-1,8-10-15,0 18 16,-8-17-16,-1 8 15,10 9-15,-10-9 16,-8 9-16,9 0 16,-9 0-16,8 0 15,-25 0-15,8 0 16,-8 9 0,-1-9-16,9 9 15,-17 8-15,26-17 16,-35 9-16,26 0 15,-8-1-15,-18 1 16,18-9-16,-10 9 16,10 8-1,-27-17-15,18 0 16,0 0-16,-18 0 16,27 0-16,-35 0 15,-9 0-15,17 0 16,-43 0-16,9 0 15,8 0-15,-43 0 16,-18 0-16,10 0 16,-1 0-16,-26 0 15,-26 0 1,-9 0-16,9 0 16,0 0-16,9 0 15,-9 0-15,-9 0 16,-17 0-16,-18 0 15,9-17-15,1 17 16,-1-9 0,-9 9-16,1-9 15,-1 9-15,1 0 0,-18 0 16,0 0 0,0 0-16,-9 0 15,-8 0-15,0 0 16,0 0-16,-1 0 15,1 0-15,0 0 0,-1 0 32,-8 0-32,0 0 15,0 9-15,9 0 16,0 8-16,-1 1 16,1 26-16,0 17 15,-1 0-15,-8 9 16,0 0-1,-8 17-15,8 27 16,-9 17-16,0-17 16,1 0-16,-1 34 15,0 19-15,1-19 16,8 18-16,-9 27 0,9-9 16,0 8-16,-9 18 31,1-9-31,-1 26 15,0 1-15,9-1 16,-9 18-16,-8-9 16,-9 18-16,9 8 15,-10 10-15,10-10 16,-9 9-16,9 0 16,-1 9-16,1 0 15,-1-18 1,10 10-16,8 7 15,-9 1-15,9 0 16,0 0-16,0 0 16,0 0-16,0 0 15,0 0-15,-9 43 16,9 1-16,0-53 16,-8 0-16,-1 0 15,0 1 1,1-1-16,-1 0 15,0-18-15,-8 1 16,-9-9-16,8 9 16,-8-27-16,0-8 15,9-9-15,-1-18 16,1-8 0,-1-1-16,10-16 15,-1-10-15,0-8 16,1-9-16,-1-9 15,0-17-15,9-1 16,-8 10-16,-1-1 16,0-17-16,1-9 15,-1 9 1,0 0-16,0 0 16,1 0-16,-1-9 15,-8-8-15,8-18 16,9 9-16,-9-1 15,1-8-15,-1-17 16,0-10-16,9-8 16,0 0-1,0-17-15,0-1 16,0 1-16,0-1 16,0 1-16,0-9 15,0-1-15,0 1 16,0 0-16,-9 0 15,1-1-15,8 1 16,0 0 0,0-9-16,0 0 15,-9 9-15,9-9 16,0 0-16,-9 0 16,1 0-16,-1 0 15,0 0-15,1 0 16,-19 0-16,-7 0 15,-27 0-15,-35 0 16,-8 0 0,8 0-16,-17 8 15,-44-8-15,-8 0 16,17 9-16,-26 0 16,-26 0-16,26-1 15,-34 1-15,-1 0 16,35 0-16,-35-1 15,1 10 1,25-9-16,-34 8 16,17-8-16,26 0 15,-35-9-15,26 0 16,27 0-16,-36 0 16,1-9-16,34 0 15,-17 0-15,-8 1 16,17-1-1,-1 9-15,-25-9 16,26 0-16,8 1 16,-43-1-16,9 0 15,43 0-15,-43-8 16,8 8-16,44 0 16,-35 1-16,-26-1 15,35 0 1,-1 0-16,-25 9 15,17 0-15,9-8 16,-26 8-16,8 0 16,18 0-16,-53 8 15,27-8-15,52 9 16,-27 0-16,-7 0 16,33-1-1,1 1-15,-26 0 16,8 0-16,27-1 15,0 1-15,-27 0 16,0 0-16,36-1 16,8 1-16,-27 0 15,1-9-15,18 9 16,16-1-16,1-8 16,-35 0-1,8 9-15,27-9 16,17 9-16,-9-9 15,-8 0-15,-9 9 16,0-9-16,34 0 16,19 0-16,-19 0 15,18 0-15,-8 8 16,8-8 0,-17 0-16,-1 0 15,18 0-15,9 0 16,18 0-16,-1 9 0,0-9 15,0 0 1,0 0-16,1 0 0,7 0 16,10 0-1,-26 0 1,17 0-16,-1 9 16,10-9-16,0 0 15,-1 0-15,1 0 16,8 0-16,-8 0 15,-9 0-15,8 9 16,1-9-16,17 0 16,-18 0-1,18 0-15,-17 0 16,17 0-16,-17 0 16,8 0-16,0 0 15,1 0-15,-1 0 16,0 0-16,9 0 15,-17 0-15,17 0 16,-18 0 0,18 0-16,0 0 15</inkml:trace>
  <inkml:trace contextRef="#ctx0" brushRef="#br0" timeOffset="10913.3">1392 3026 0,'0'0'0,"0"0"0,0 0 0,0 0 0,0 0 15,0 0 1,0 0-16,0 0 16,0 0-16,0 0 15,8 0-15,1 0 16,0 0-16,8 0 15,0 0 1,10 0-16,25 0 16,0 0-16,17 0 15,18 9-15,9 0 16,0 0-16,-1 8 16,27-8-16,26 8 15,-26 1-15,-18-9 16,27-1-1,34 1-15,-17 0 16,-9 0-16,44-1 16,-1 1-16,-34-9 0,43 9 15,18-1 1,-26-8 0,17 9-16,8 0 15,-34-9-15,44 9 16,-18-1-16,-26 1 15,26 0-15,-9 0 16,-17-1-16,26-8 16,0 0-16,-8 0 15,34 0-15,-35 0 16,9 0 0,26 0-16,-26 0 15,18 0-15,-1 0 0,-8-8 16,26-1-1,-27 0-15,1 9 0,26 0 16,-35 0 0,35-9-16,-18 9 0,-25 0 15,34-8 1,-26-1-16,-9 9 0,18-9 16,-27 0-16,18 1 15,9-1-15,-44 0 31,1 1-31,25-1 16,-26 0-16,-26 0 16,27-8-1,8 8-15,-35-8 16,9-1-16,8 9 16,-8-8-16,-26-1 0,8 10 15,9-1 1,1-9-16,-19 10 0,-16-1 15,8 0 1,0 0 0,0 1-16,-18-1 15,-8 0-15,0 0 16,0 9-16,0-8 16,9 8-16,-9-9 0,-9 0 0,-17 9 31,0 0-31,-9 0 15,9 0-15,9 0 16,-1 0 0,-8 0-16,0 0 15,-9 0-15,-8 0 16,-1 0-16,1 0 16,-18 0-16,0 0 15,0 0-15,-9 0 16,9 0-16,-17 0 15,0 9 1,0-9-16,-1 0 16,1 9-16,-9-9 15</inkml:trace>
  <inkml:trace contextRef="#ctx0" brushRef="#br0" timeOffset="13988.88">8436 3490 0,'0'0'0,"0"0"0,0 0 16,0 0-16,0 0 16,0 0-16,0 0 15,0 0-15,0 9 16,0-1-16,0 1 15,0 0-15,0 0 16,0 17 0,0 0-16,0 0 15,0 18-15,0 0 16,0 0-16,0 17 16,0 17-1,0 10-15,0 8 16,0-8-16,0 8 15,0 18-15,0 25 16,0 10-16,9-9 0,0 26 16,-9 18-1,0-9 1,8 17-16,1 1 16,-9-10-16,9 19 15,-9 8-15,0-27 16,0 36-16,-9-18 15,0-17-15,1 26 16,-1-18-16,0-17 0,1 0 16,-10 0-16,9-26 15,1 8-15,-10 0 16,10-8-16,-10-26 16,1 17-1,-1 8 1,10-17-16,-10-8 15,10-9-15,-1 8 0,-8 0 32,8-17-32,0 0 15,0 27-15,-8 25 16,8 0-16,1-34 16,-1-1-16,9 10 15,0-10-15,0 0 16,0 1-16,0 8 15,0 18-15,0-9 16,0-18 0,0-8-16,0 17 15,0-8-15,0-18 16,0-18-16,0-17 16,0 0-16,0 0 15,0-9-15,0-8 16,0-1-16,9-17 15,-9 0 1,8-9-16,1-8 16,0-1-16,-9 1 15,0-9-15,0-1 16,0 1-16,0 0 16,0-1-16,0-8 15,0 0-15,0 0 16,0 0-1,0 0-15,0 0 16,0 0-16,0 0 16,0 0-16,0 0 15,0 0-15,0 0 16,0 0-16,0 0 16,0 0-16,0 0 15,0 0 1,0 0-16,0 0 15,0 0-15,0 0 16,0 0-16,0 0 16,0 0-16,0 0 15,0 0-15,0 0 16,0 0-16,0 0 16,0 0-1,0 0-15,0 0 16,0 0-16,0 0 15,0 9-15,8 0 16,1 0-16,0-1 16,0 10-16,-1 8 15,1 0-15,0 9 16,-1 18-16,1 17 16,8 9-1,-8-1-15,0-8 16,0 9-16,-1-9 15,1 17-15,0 10 16,-1 8-16,-8-18 16,0-8-16,9 0 15,-9 8-15,0 0 16,0 10 0,0-10-16,0 1 15,0-10-15,0 1 16,0 0-16,0 8 15,0 9-15,0-8 16,0-9-16,0-1 16,0-8-1,0 9-15,0 9 16,0 8-16,0-9 16,0-17-16,0 0 15,0 0-15,0 0 16,0 0-16,0 9 15,0-9-15,0-9 16,0-9-16,0 1 16,0-9-1,0-1-15,0-8 16,0 0-16,0 0 16,0-8-16,0-1 15,0 0-15,0 0 16,0 1-16,0-1 15,0 0-15,-9 0 16,9 0 0,0-8-16,0-1 0,0 1 15,0-1 1,0 1-16,-8-1 16,8 1-16,0-9 15,0-1-15,0 1 16,0-9-16</inkml:trace>
  <inkml:trace contextRef="#ctx0" brushRef="#br0" timeOffset="16105.3">1105 9796 0,'0'0'0,"0"0"16,0 0-16,0 0 16,0 0-16,0 0 15,0 0-15,0 0 16,17 9-16,9 0 15,9-9-15,17 8 16,18-8-16,-1 0 31,9 0-31,1 0 16,34 0-16,9 0 16,8 0-16,0 0 15,36 0 1,-1 0-16,9 0 0,9 0 15,17-8 1,0 8-16,17-9 16,0 9-16,10-9 0,7 9 15,1 0 1,9 0-16,-1 0 16,1 0-16,-9 0 15,17 0 1,0 0-16,-17 0 15,8 9-15,-8 0 16,0-9-16,-18 8 16,10-8-16,16 9 15,-17 0-15,9 0 16,-9-1-16,-8 1 16,25 0-16,-25 8 15,8-8-15,8 0 16,-16 0-16,17-1 15,-27 1-15,1 0 16,17-9-16,-43 9 16,17-9-16,9 8 15,-35 1 1,34-9-16,-8 0 0,-34 0 16,34 0-16,-9 0 31,-43 0-31,17 0 15,18 0-15,-35 0 16,-9 0-16,26 0 16,-8-9-16,-36 9 15,-25 0 1,17 0-16,18 0 0,-10-8 16,-25 8-1,-18 0-15,-8 0 16,-9 0-16,8 0 15,10 0-15,-1-9 0,-9 9 16,-8 0-16,-17 0 31,-1 0-31,1-9 16,-9 9-16,-1 0 16,1 0-16,0-9 15,0 9-15,8-8 0,-8-1 16,0 0-1,8 9-15,1 0 16,-9 0 0,-9 0-16,0 0 15,0 0-15,0 0 16,0 0-16,-9 0 16,1 0-16,-1 0 0,1 9 15,-1-9 1,0 0-16,9 0 15,-8 0-15,8 0 16,0 0 0,0 0-16,9 0 15,-9 0-15,0 0 16,0 0-16,-8 0 16,-1 0-16,-8 0 15,-1 0-15,-8 0 16</inkml:trace>
  <inkml:trace contextRef="#ctx0" brushRef="#br0" timeOffset="16900.3099">1844 3569 0,'0'0'0,"0"0"0,-9 0 0,0 0 0,1 0 16,8 0-1</inkml:trace>
  <inkml:trace contextRef="#ctx0" brushRef="#br0" timeOffset="18139.25">1679 3376 0,'0'0'0,"0"0"16,0 0-16,0 0 15,0 0-15,0 0 16,0 0-16,0 0 16,0 0-1,0 0 1,0 9-16,0 0 16,0-1-16,-9 10 15,0 8-15,9 0 16,-9 1-16,9 8 15,0 0 1,0 0-16,0 0 16,0 8-16,0 1 15,0 0-15,0-1 16,0 10-16,9 8 16,0-8-16,8 8 15,1-9 1,16-8-16,1 9 15,17-10-15,18-8 16,-27 0-16,10 0 16,25-8-16,18-1 15,8-9-15,9 1 16,-17-1-16,-1-8 16,36 0-16,8-1 15,-17-8 1,-27 9-16,18-9 15,18 9-15,-9-9 16,-18 9-16,-8-1 16,8 1-16,18-9 15,0 9-15,-18-9 16,-17 0-16,-9 0 16,0 0-1,1 0-15,16 0 16,-8 0-16,-17 0 0,-9 0 15,-9-9-15,-8 0 16,-1 1 0,0-1-16,-8 0 0,9 0 15,-1-8 1,1 0 0,-9-1-16,-1 1 15,1-1-15,-9-8 16,0 0-16,0-1 15,0-8-15,-8 0 16,-1 0-16,1-8 16,-10-1-16,1 9 15,0 9 1,-1-1-16,1 1 16,-9 0-16,0 0 15,0-1-15,0-8 16,-9 9-16,1-9 15,-1 0-15,-17 0 16,0 0-16,0 9 16,-18 0-1,1 0-15,-1-1 16,-8-8-16,-26 9 16,-9 0-16,-9 0 15,1 8-15,8 1 16,-9 8-16,-26 0 15,-17 0-15,17 9 16,0 0-16,-8 0 16,-18 0-1,9 0-15,9 0 16,-10 9-16,-16 0 16,8-9-16,26 9 15,-8-9-15,-1 8 0,1-8 16,17 9-1,8-9-15,-8 9 16,0 0 0,-8 8-16,7-8 15,19 0-15,8 8 16,0-8-16,0 0 16,9-1-16,17-8 15,0 0-15,26 9 16,0-9-16,18 0 15,8 0-15,9 0 16</inkml:trace>
  <inkml:trace contextRef="#ctx0" brushRef="#br0" timeOffset="19861.07">9315 3437 0,'0'0'0,"0"0"0,0 0 16,0 0-16,0 0 16,0 0-16,0 0 15,0 9 1,0 0-16,0 8 0,-9 18 15,0 9-15,1 0 16,-1 0-16,0 8 16,0 1-16,-8 8 31,0 0-31,-9 18 0,8 8 16,1-17-16,-1-17 15,10-10 1,-1-8-16,9 0 0,0 0 15,0-17 1,0-1 0,17 1-16,1-1 15,8 1-15,9-1 16,-1 1-16,10-9 16,-1-1-16,18-8 15,18 0-15,16 0 16,18 0-16,-8 0 15,-1-8-15,27-1 16,34 9 0,-17-9-16,-35 0 15,26 9-15,26 0 16,-17-8-16,-26 8 16,8 0-16,18 0 15,-26 0-15,-18-9 16,-26 9-1,-8 0-15,8 0 16,1-9-16,-1 9 16,0-9-16,-17 9 15,-9-8-15,-8 8 16,-1-9-16,-8 0 16,-9 9-16,0-9 15,0 1 1,0-1-16,0 0 15,-8-8-15,-1-1 16,9-8-16,0 0 16,-8 8-16,-1-17 15,-8 0-15,-1 0 16,1-9-16,0 1 16,0-10-1,-1-17-15,-8-17 16,9-1-16,-9 10 15,0 16-15,0 1 16,0 17-16,0 1 16,0-1-16,-9 18 15,1-1-15,-1 1 16,0 0 0,0 0-16,-17-1 15,0 1-15,-26-9 16,-17 0-16,-45 9 15,-7 9-15,-1 8 16,-26 18-16,-26-1 16,18 1-16,-1 17 15,-34 1-15,17-1 16,17 0 0,-25 0-16,8-8 15,35-1-15,-1 1 16,-7-1-16,7 1 15,27-1-15,26 1 16,0-10-16,-8 1 16,8 9-16,17-10 15,9 1 1,9 0-16,17 0 0,0-1 16,18 1-1,0 0-15,-1 0 16,18-9-16</inkml:trace>
  <inkml:trace contextRef="#ctx1" brushRef="#br0">9137 3475 0</inkml:trace>
  <inkml:trace contextRef="#ctx0" brushRef="#br0" timeOffset="21595.8099">8932 9954 0,'0'0'0,"0"0"16,0 0-16,0 0 15,0 0 1,0 0-16,0 0 0,0 0 16,0 0-16,0 0 31,0 8-31,0 1 15,0 0-15,-9 17 16,1 9-16,-1 18 16,-9 25-16,10 10 0,8-1 15,-9-17 1,0 0 0,1 0-16,-1 0 15,9 9-15,0-9 16,0 0-16,0-18 15,0 1-15,9-18 16,-1 0-16,10 0 16,-1 0-16,1-9 15,16 0 1,27 0-16,18 1 16,7-1-16,10-9 15,17 1-15,26-1 16,27-8-16,-27 0 15,17-9-15,27 9 16,-18-9-16,-8 0 16,34 0-1,-17 0-15,-26 0 16,17 0-16,9 0 16,-35 0-16,-26-9 15,-8 9-15,8 0 16,-9-9-16,-8 9 15,-18 0-15,-26 0 16,-8 0 0,-18 0-16,0-9 15,0 1-15,-9 8 16,-8-9-16,0 0 16,-1 0-16,1 1 15,0-10-15,0 1 0,-1-10 16,1-16-16,0-27 31,-1 0-31,1 0 0,-9 0 16,9 0-16,-9-18 15,0-17 1,0 9-16,0 9 16,0 25-16,0 10 15,-9 8-15,0 9 16,1 9-1,-1 0-15,-8 0 16,-18 8-16,-26-8 16,-26 0-16,0 17 15,0 0-15,-26 0 16,-44 1-16,10 8 16,16 8-16,-17 1 15,-26-9 1,18 0-16,17 9 15,-18-9-15,-8 0 16,34 0-16,1 0 16,-1-9-16,-16 0 15,25 1-15,35-1 16,9 0-16,-9 0 0,-9 1 16,-8-1-1,17 0 1,17 0-16,18 1 15,17-1-15,-8 0 16,8-8-16,0 8 16,-9-9-16,1 10 15,-18-10-15,-26 1 16,44 8-16</inkml:trace>
  <inkml:trace contextRef="#ctx0" brushRef="#br0" timeOffset="23337.1">1452 9674 0,'0'0'0,"0"0"0,0 0 15,0 0-15,0 0 16,0 0-16,0 8 16,-17 1-16,8 9 15,1 8-15,-10 18 16,-8-1-16,9 19 16,-18 8-1,9 17-15,8 27 16,1 17-16,-9-26 15,9-9 1,-1 0-16,18 1 16,0 8-16,0-1 15,0-16-15,0-18 16,0 0-16,0 0 16,0-9-16,9-8 15,0-10-15,8-8 16,9 0-1,-9-17-15,1-1 16,8 1-16,9-1 16,17-17-16,18-9 15,25-8-15,27-1 16,0-8-16,-27 0 16,36 0-16,34 8 15,-8-8 1,-27 17-16,35-8 15,18 8-15,-35 0 16,8 1-16,18-1 16,-17 9-16,-27-9 15,1 9-15,25-9 16,-17 1-16,-25-1 16,-19 0-1,10 9-15,8-9 16,0 1-16,-18 8 15,-16-9-15,-18 9 16,-1-9-16,1 9 16,0-9-16,0 9 15,-17-8-15,-1-1 16,0 9 0,1-9-16,-18 9 15,0-9-15,-8 1 16,-1 8-16,-8 0 15,-1 0-15,1-9 16,0 0-16,-1 0 16,1 1-16,0-1 15,0 0 1,-9-8-16,0-1 16,0-8-16,0-9 15,-9 0-15,0 0 16,0-9-16,1-8 15,-10-9-15,-8-36 16,0-8-16,0 9 16,0 9-1,9 17-15,-1 8 16,1 10-16,-1 8 16,-8 1-16,9-1 15,0 0-15,-1 0 0,-8 9 16,0 0-1,-9 0-15,-8 9 16,-27 0 0,-8 0-16,-9 17 15,9 0-15,-27 18 16,-25 0-16,-18 8 16,-9 9-16,10 1 15,-27 8-15,0 0 0,26-9 0,-26 0 31,0-8-31,26-1 16,9-8-16,-18 0 16,9-1-1,35 1-15,9-9 0,0 0 16,-9 0 0,0-9-16,17 1 15,26 8-15,18 0 16,0 0-16,0-9 15,8 0 1,-8 0-16,17 9 16,1-8-16,7 8 15,10 0-15,8-9 16</inkml:trace>
  <inkml:trace contextRef="#ctx0" brushRef="#br0" timeOffset="24629.02">2087 5467 0,'0'0'0,"0"0"0,18 0 16,25 0-16,53 0 15,34 8-15,9-8 16,62 0 0,7 0-16,1 0 15,26 0-15,0 0 16,34-8-16,-17 8 16,18-9-1,8 0 1,-8 0-16,-9 1 15,0 8-15,8-9 16,-42 9-16,16 0 16,-43 0-16,-17 0 15,-1 0-15,-34 9 16,-43-9-16,-18 0 16,-27 0-16,1 0 15,-17 0 1,-27 0-16,-8 0 15,-9 0-15</inkml:trace>
  <inkml:trace contextRef="#ctx0" brushRef="#br0" timeOffset="25477.52">2566 6534 0,'0'0'0,"0"0"0,0 0 16,0 0-16,0 8 15,8 1-15,1 0 16,-9 0-16,0-1 16,9 1-16,-9 0 15,0 0 1,0-1-16,0-8 15,0 0-15,0 9 16,0-9-16,0 9 16,8 0-1,1-1-15,9 1 16,8 0-16,26 0 0,35-1 16,26 1-1,-9 0-15,18 0 16,43-1-16,9-8 15,-17 0 1,34 0-16,9 0 16,-17 9-16,25 0 15,1-9-15,-35 9 16,26-1-16,-9-8 16,-43 9-16,0 0 15,17 0-15,-34-9 16,-27 8-1,-25-8-15,-1 9 16,9 0-16,-9-9 16,0 0-16,-17 0 0,-17 9 15,-18-1 1,0-8-16,0 0 16,-17 0-16,-1 9 15,-8-9-15</inkml:trace>
  <inkml:trace contextRef="#ctx0" brushRef="#br0" timeOffset="26115.35">2835 8335 0,'0'0'0,"0"0"0,0 0 0,0 0 16,0 0-16,0 0 15,0 0-15,18 0 16,16 0 0,27-8-16,9-1 15,26-9-15,51 1 16,45 8-1,-27 9-15,52-9 16,18 18-16,0 0 16,26 0-16,-17-1 15,8 1 1,-26 0-16,0 0 16,-9-9-16,-51 0 15,-1 0-15,-9 0 16,-34 0-16,-35 0 15,-26 0-15,-17 0 16,-10 0-16,-8 0 16,1 0-1,-1 0-15,0 0 16,0 0-16,-9 0 16,9 0-16,-8 0 15</inkml:trace>
  <inkml:trace contextRef="#ctx0" brushRef="#br0" timeOffset="27057.23">10002 5423 0,'0'0'0,"0"0"0,0 0 16,0 9-16,0 8 15,0 36 1,0 52-16,8 17 15,-8 9-15,0 9 0,0 35 16,0 0 0,-8-35-16,-1 9 15,9 17 1,-9-26-16,1-18 16,-1 18-16,9 9 15,-9-18-15,1-26 16,-1-9-16,0-8 15,9-10-15,0-8 16,0-26-16,0-9 16,0-17-16,0-18 15,9 0 1</inkml:trace>
  <inkml:trace contextRef="#ctx0" brushRef="#br0" timeOffset="28246.52">10158 5598 0,'0'0'0,"0"0"0,0 0 0,0 0 16,0 0-16,0-9 15,18 0 1,-1 1 0,18-1-16,17-9 0,18 1 15,-1-1 1,18-8-16,26-9 15,35 0 1,0 0-16,0 0 16,26 9-16,8 0 15,-16 8-15,-1 9 16,9 1-16,-18 16 16,-25 1-16,-1 0 15,9 0-15,-17 17 16,-35 0-1,-9 0-15,1 1 16,-1-1-16,9 0 16,-9 9-16,-8-9 0,-9 1 0,-9-1 31,-9 9-31,1 9 16,-1 17-16,1 17 15,-18-8 1,0 0-16,-9 9 15,9 26-15,-17 18 16,0-1-16,0-17 16,-1 0-16,1 17 15,-9 18-15,-9-26 16,9-18-16,0 0 16,-8 9-1,8 9-15,0-9 16,0-26-16,0-9 15,0-18-15,-9 1 16,9-10-16,0 1 0,0 0 16,0-9-1,-9-9-15,0 0 16,1-8 0,-1-1-16,0 10 0,-17-10 15,-9 1-15,-17 8 16,-43 0-1,-10-8-15,10-1 16,-27 1-16,-35-1 16,1 1-16,17-1 15,-27-8 1,-8 8-16,27 1 16,7-9-16,-25-1 15,9 10-15,43-18 16,17 0-16,-26 0 15,0 0-15,18-9 16,26 9-16,8 0 16,18-9-1,8 1-15,1-1 16,-1 0-16,1 0 16,8 1-16,0 8 15,-8-9-15,-1 0 16,1 9-16,-1 0 15,1 0-15,8 0 16,0 9-16,1 0 16,-1-1-1,9 1-15,-9 0 16,0 0-16,9-1 16,-9 1-16,9 0 15,9-1-15,-1 1 16,1 0-16,17-9 15</inkml:trace>
  <inkml:trace contextRef="#ctx0" brushRef="#br0" timeOffset="29772">1896 12499 0,'0'0'0,"0"0"0,0 0 15,0 0-15,0 0 16,0 0-16,17-9 16,18 0-16,9-8 15,17-1-15,52 1 16,26-9-1,-9-1-15,9 10 16,44-1-16,-9 1 16,-9-1-1,44 1-15,-9 8 16,-17 0-16,25 1 16,-16 8-16,-36 0 15,27 0 1,-9 0-16,-44 0 15,-8 0-15,8 8 16,1 1-16,-35 0 16,-18 0-16,-17-1 15,-18 1-15,1 0 16,-1 0-16,-8-1 16,-9 1-1,-9 0-15,-8 0 0,0-1 16,0 1-1</inkml:trace>
  <inkml:trace contextRef="#ctx0" brushRef="#br0" timeOffset="30472.24">2200 13548 0,'0'0'0,"0"0"0,0 0 16,0 0-16,0 0 15,18 0-15,-1 0 16,27 0-16,17 0 31,8 0-31,1 0 0,8 0 16,35-8 0,44-1-16,-18 0 0,-9 0 15,44 9 1,9-8-16,-9 8 15,26-9-15,8 0 16,-25 0 0,26 9-16,-18-8 15,-26 8-15,9 0 16,-8 0-16,-36 0 16,-43 0-16,0 0 15,-9 0-15,1 0 16,-19 0-16,-16 0 0,-1 0 31,-16 0-31,-1 0 16,-9 0-16,-8 0 15,-1 0-15,1 0 16,0 0-16,-9 0 16,0 0-16,0 0 15,0 0-15</inkml:trace>
  <inkml:trace contextRef="#ctx0" brushRef="#br0" timeOffset="32440.72">2600 14467 0,'0'9'0,"0"-1"0,0 27 16,-8 18-16,8 34 16,0 18-16,0 9 15,0 0-15,-9-1 16,0 1-16,9 0 16,-8-9-16,8-18 15,-9-17 1,9 0-16,-9-17 15,1-10 1,-1 10-16,9-18 0,0-9 16,0-9-16,0 1 15,0-18-15,0 0 16</inkml:trace>
  <inkml:trace contextRef="#ctx0" brushRef="#br0" timeOffset="33593.7199">2618 14082 0,'0'0'0,"0"0"0,0 0 16,0 0-16,0 0 16,9 0-16,8 0 15,9 0-15,35-9 16,26-8-1,26-1-15,-17 1 0,34-1 16,53-8 0,-9 9-16,0-10 0,34-8 15,-8 9 1,-8-9-16,25 9 16,-17 0-1,-17-1-15,8 10 16,-26-1-16,-25 1 15,-10 8-15,-8 0 16,-18 9-16,-26 0 16,-25 9-16,-10-9 0,-17 9 15,0 0-15,-8-1 32,-1 1-32,-8 0 15,-1 0-15,1-1 16,0 10-16,0 8 0,-1 0 15,1 18 1,-9 17-16,-9 9 16,9 35-16,0 18 15,0-18 1,-8-9-16,8 9 16,0 26-16,0-9 15,-9-17-15,9 0 16,-9-8-16,0-1 15,1 0-15,-1 0 16,0-26-16,1-9 16,-1-8-1,-8-18-15,8 0 16,0 0-16,0-18 16,1 1-16,-1-1 15,-8 1-15,-1-1 16,1-8-16,-9 0 15,0 0-15,0-9 16,-18 0-16,-8 0 16,-18 0-1,-25-9-15,-44 0 16,8 0-16,9 1 16,-43-1-16,0 0 15,17 9-15,0 0 16,-26 0-16,18 0 15,25 0-15,-8 0 16,-9 0 0,18 0-16,17 0 0,8 0 15,-16 0 1,-10 0-16,18 0 0,26 0 16,17-9-1,-8 9-15,0 0 16,8 0-16,1 0 15,8 0 1,9 0-16,17 0 16,0 0-16,9 0 15,9 0-15,-1 0 16,10 0-16,8 0 16,0 0-16,0 0 15</inkml:trace>
  <inkml:trace contextRef="#ctx0" brushRef="#br0" timeOffset="36706.97">9497 12114 0,'0'0'0,"0"0"0,0 0 16,0 9-16,9-1 16,0 1-1,8 0-15,0 0 16,10-1-16,25-8 0,17 0 16,10 0-16,8 0 15,8 0 1,36-17-16,17 8 15,-1-8-15,1-1 16,26-8 0,0 9-16,-9-1 15,9 1-15,0 8 16,-17-9-16,-18 10 16,18-10-16,-18 1 15,-35 8-15,-26 0 16,-8 0-16,-9 1 15,-18 8 1,1 0-16,-1 0 16,-17 0-16,0 0 15,-17 0-15,0 0 16,-1 0-16,-8 0 16</inkml:trace>
  <inkml:trace contextRef="#ctx0" brushRef="#br0" timeOffset="37371.93">9480 13347 0,'0'0'0,"0"0"0,0 0 16,0 0-16,0 0 15,0 0-15,9 0 16,8 9-16,26 0 16,27-1-16,26 1 15,-1 0-15,18-9 16,53 0-1,16 0-15,-16 0 16,42 0-16,10-9 16,-27 9-16,26 0 15,-8 0-15,-26 0 16,17-9-16,-17 9 16,-36 0-16,10 0 15,-1 0-15,-42 0 16,-27 0-16,-18 0 15,-17 0-15,-8 0 16,-1 0-16,-8 0 31,-9 9-31,-8-9 0,-10 0 0,1 0 16,0 0-16,-9 0 16,0 0-16,-9 9 31,9-9-31</inkml:trace>
  <inkml:trace contextRef="#ctx0" brushRef="#br0" timeOffset="39121.11">8767 15175 0,'0'0'0,"0"0"0,0 0 16,0 0-1,0 0-15,0 0 0,0 0 16,0 0-16,0 0 16,0 0-16,0 0 15,0 0-15,0 0 16,0 0-1,0 0 1,8 0-16,10 0 16,-1 0-16,18 0 15,26-8-15,26-1 16,35 0 0,-9 0-16,-9 1 15,44-1-15,26 0 16,-26 0-16,0-8 15,34-1 1,-8 10-16,-26-10 16,26 1-16,9 8 15,-27 0-15,9 9 16,9-9-16,-26 9 16,-17 9-16,16 0 15,1 0-15,-9-1 16,-34 1-16,-1 0 15,35 0 1,0-1-16,-25 1 16,-19 0-16,10 0 15,8-1-15,8 1 16,-8 0-16,-34 0 16,-1-1-16,0 1 0,18 0 15,8 0 1,-8-1-1,-9 1-15,-26 0 16,0 0-16,0-1 16,-1 1-16,10 0 15,0-9-15,8 0 16,-9 0-16,-8 9 16,-8-9-16,-10 0 15,1 0 1,-1 0-16,-8 0 15,-9 0-15,0 0 16,-9 0-16,1 0 16,-1 0-16,-8 0 15,0 0-15,-1 0 16,1 0-16,0 0 16,-1 0-1,1 0-15,8 0 16,1 0-16,-1 0 15,1 0-15,-1 0 16,0 0-16,1 0 16,-1 0-16,-8 0 15,0 0-15,-1 0 16,1 0-16,0 0 16,-1 0-1,-8 0-15,0 0 16,0 0-16</inkml:trace>
  <inkml:trace contextRef="#ctx0" brushRef="#br0" timeOffset="39849.3">8636 15280 0,'0'0'0,"0"0"0,0 0 15,-8 0 1,-1 0-16,0 0 0,0 0 16,1 0-16,-1 0 15,0 0-15,1 0 31,-1 0-31,-8 0 16,-1 0-16,1 0 16,-1 0-16,1 0 15,0 0-15,8 0 16,0 0-16,1 0 16,-1-9-16,9 9 15,0 0-15</inkml:trace>
  <inkml:trace contextRef="#ctx0" brushRef="#br0" timeOffset="54982.08">17733 1260 0,'0'0'0,"0"0"0,0 0 0,0 0 16,0 0-16,0 0 15,0 0-15,0-9 16,0 0-16,0 0 15,0 1-15,0-1 16,0 9-16,0 0 16,0 0-16,0 0 15,0 0 1,0 0-16,0 0 16,0 0-16,0 0 15,0 9 1,0-1-16,0 19 15,-8 7-15,-1 10 16,9 0-16,0 17 0,-9-8 0,9 34 16,-8 18-1,-1 0 1,0-9-16,1 27 16,-1 25-1,0 10-15,9-9 16,0 8-16,0 27 15,-9-9-15,9 8 16,9 18-16,-18-8 16,9 26-16,-8 8 15,8-8-15,-9 17 16,9-9 0,-9 27-16,9-9 15,0-9-15,9 18 16,-9-10-16,0 19 15,0-1-15,0 9 16,0 0-16,0 9 16,9 9-16,-9 8 15,8 1 1,-8-10-16,0 10 16,-8-1-16,8-8 15,-9-27-15,-8 27 16,8 26-16,9-27 15,-9-25-15,1-1 16,-1 18-16,9-18 16,-9 1-1,9-9-15,-8-1 16,-1-8-16,9-26 16,0 8-16,-9-26 15,9 9-15,0 0 16,-9-35-16,9 9 15,0-1-15,0-16 16,0-1-16,0 9 16,0-9-1,-8-26-15,8 0 16,0 17-16,0-8 16,0-27-16,0-8 15,8 17-15,1-8 16,0-27-16,-9-9 15,9-17 1,-1 0-16,1-8 16,0 25-16,-1 1 0,1-19 15,-9 1 1,0 0-16,0-17 16,0-9-16,0-9 15,0 0-15,0-18 16,0 1-1,0-1-15,0-8 16,0 0-16,0-1 16,0 1-16,0 0 15,0 0-15,0-9 16,0 0-16,0 0 16,0 0-16,0 0 15,0 0 1,0 0-16,0 0 15,0 0-15,0 0 16,0 0-16,0 0 16,0 0-16,17 0 15,1 0-15,17 0 16,17 0-16,9-9 16,0 0-16,17 0 15,35 1 1,35-1-16,-18 0 15,1 0-15,34 1 16,18-1-16,-27 0 16,35 0-16,9 1 15,-17 8-15,43 0 16,0-9-16,-34 9 16,34 0-1,-17 9-15,17-1 16,8-8-16,-7 9 15,25 0-15,-9 0 16,18-1-16,-26-8 16,0 9-16,8 0 15,-16 0-15,33 8 16,-16-8 0,8 8-16,-8 1 15,-1-1-15,1 1 16,-27-9-16,27 8 15,-9 1-15,-1 8 16,10 0-16,-18 0 16,18 9-16,-27 0 15,18-9-15,-9 1 16,-9-1 0,18-9-16,-35 1 0,35 8 15,-9-8 1,-35-1-16,27 1 0,-9-1 15,-44 1 1,35-1-16,-26 1 0,-26-10 16,8 1-1,18 0 1,-26 0-16,-18-1 16,10-8-16,8 0 15,-18 0-15,-26 9 16,1 0-16,8-9 15,17 9-15,-25-9 16,-27 0-16,0 0 16,-8 8-1,17 1-15,8-9 16,1 0-16,-18 0 16,-17 0-16,0 0 15,-17 0-15,-1 0 16,1 0-16,-1 0 15,0-9-15,1 1 16,-1-1 0,-8 0-16,0 0 0,0 1 15,0-1 1,8 0-16,-17 9 16,0-9-16,0 1 15,0-1-15,1 0 16,-1 0-16,-9 1 15,0 8-15,1-9 16,-1 9 0,9 0-16,0-9 15,0 0-15,1 9 16,-1 0-16,0 0 16,0 0-16,0 0 15,0 0-15,0 0 16,-8 0-1,8 0-15,0 0 16,-9 0-16,0 0 16,1 0-16,-9 0 15,-1 0-15,1 0 16,0 0-16,-1 0 16,1 0-16,0 0 15,-9 0-15,0 0 16,0 0-1,0 0-15,0 0 16,0 0-16,0 0 16,0-8-16,8-1 15,-8 0-15,9 0 16,0-8-16,0-1 16,-9-17-1,8 0-15,1 0 16,0 0-16,-1-17 15,1 0-15,0-1 16,-9-8-16,0-9 16,0 0-16,0-9 15,0 9-15,0-17 16,-9-10 0,0 1-16,1-9 15,8-8-15,-9-1 16,0-17-16,1-9 15,-1 9-15,0-9 16,0-18-16,1 10 16,-10-10-16,1-8 15,0-9-15,-1-9 16,1-26-16,8 0 16,0 1-1,-8-1-15,0-9 16,8 0-16,0-8 15,1 8-15,-10 1 16,9-1-16,1-9 16,8 10-1,-9-1-15,-8-8 16,8-1-16,0 18 16,18-17-16,-9-35 0,-9 17 15,9 17 1,0 1-16,0-9 15,-8 0-15,8-1 16,0-8-16,-9 1 16,9-1-1,0 17-15,0 10 16,9-10-16,-18 10 16,9-1-16,0 9 15,0 9-15,0-9 16,0-9-16,0 36 15,0-19-15,0 1 16,0 26 0,0-8-16,0-1 15,0 18-15,0-18 0,-9 9 16,0 18 0,9-1-16,-8-8 15,-1 9-15,9 25 16,0-8-16,-9 1 15,1-1 1,-1 17-16,9 9 16,0 1-16,9-10 15,-18 18-15,9 9 16,0 9-16,0-1 16,0-8-16,0 0 15,0 8-15,0 10 16,0-1-1,0 18-15,0-1 16,9 10-16,-1-9 16,1-1-16,0 1 15,-1 17-15,1 1 16,-9-1-16,0 9 16,9 9-16,0-9 15,-9 9 1,8-1-16,-8 1 15,9 0-15,-9 0 16,9-1-16,-9 1 16,0 0-16,0 0 15,8-1-15,1 1 16,0 0-16,-9 0 16,0 8-1,0 1-15,0-1 0,0 1 16,0-1-1,0 1-15,0-1 0,-9 1 16,0-1 0,1 1-16,-1-1 15,-8 1-15,-1 8 0,-8-8 32,0-1-32,-18 1 15,-25-1-15,-9 1 16,-18-1-16,9 9 15,-9 9-15,-17-17 16,-35 8-16,1 9 16,16 0-16,-17 0 15,-34 0-15,8 9 16,8 8 0,-42-17-16,16 0 15,1 9-15,-26 0 0,25 0 16,-25-1-16,-1 1 15,10 9 1,-18-18-16,-1 8 16,10 10-1,-9-9-15,26-1 16,-44 1-16,1 9 16,17-10-16,-9 1 15,9 0-15,-27 0 16,1 8-16,-9 0 15,18 1-15,-1-9 16,1-1-16,8-8 16,-17 0-1,8-8-15,1-1 16,8 9-16,9-9 16,0 0-16,0 1 15,-1-1-15,1 0 16,9 1-16,-1-10 15,10 9-15,-10-8 16,1-1 0,25 1-16,-16 8 0,8 0 15,34 1 1,-34-10-16,9 9 16,43 1-16,-34-10 15,-1 9-15,26 9 16,1-17-16,-9 8 15,8 9 1,35-9-16,1 1 16,-19-1-16,10 9 15,26-9-15,17 9 16,8 0-16,-16 0 16,-1 0-16,-8 0 15,25 0-15,10 0 16,8 9-16,9-9 15,-9 0 1,0 9-16,0-9 16,0 8-16,9-8 15,0 9-15,8-9 16,10 0-16,-1 0 16,9 9-16,8-9 0,1 0 15,-1 0 1,1 0-16,8 0 15,1 0 1,-1 0-16,0 0 16,1 0-16,-1 0 15,9 0-15,0 0 16,0 0-16,0 0 16,-9 17-16,9-17 15,-8 0 1,8 0-16</inkml:trace>
  <inkml:trace contextRef="#ctx0" brushRef="#br0" timeOffset="56965.44">17942 3114 0,'0'0'0,"0"0"0,0 0 0,0 0 15,0 0-15,0 0 16,0 0-16,0 0 16,0 0-16,0 9 15,0-1-15,0-8 16,0 9-16,9 0 15,8 0-15,27-1 16,25 1 0,44 0-16,9-1 15,-26 1-15,43-9 16,44 9 0,-18 0-16,0-1 15,44 1-15,-26 0 16,17 0-16,43 8 15,-26 1-15,18-1 16,0-8-16,9 8 16,8-8-16,-9 0 15,27 0 1,-18-1-16,9 10 16,0-9-16,0-1 15,-9 1-15,9 0 16,9-9-16,-9 9 15,-9-9-15,9 0 16,0 0-16,-18 8 16,18-8-1,0 9-15,-9-9 0,0 0 16,9 0 0,-8 9-16,-1 0 15,-9-1-15,1 1 16,-1 9-16,-8-10 15,9 1-15,-18 0 16,0 0-16,9-9 16,-18 8-16,-8-8 15,8 9-15,-25-9 16,16 9-16,-16-9 16,-18 0-1,8 9-15,-8-9 16,-17 0-16,-18 0 15,9 8-15,-18-8 16,-17 0 0,-8 0-16,-1 0 0,9 0 15,-17 0-15,-9 0 16,-18 0-16,-8 0 16,-17 0-1,-1 0-15,-8 0 0,0 0 16,-9 0-1,0 0 1,0 0-16,-9 0 16,10 0-16,-1 0 15,0 0-15,9 0 16,-1 0-16,10-8 16,-9 8-16,-1 0 15,1 0-15,0 0 0,-9 0 16,0 0-1,0 0 1,-8 0-16,-1 0 16,0 0-16,1 0 15,-9 0-15,-1 0 16,1 0-16,0 0 16,-1 0-16,-8 0 15</inkml:trace>
  <inkml:trace contextRef="#ctx0" brushRef="#br0" timeOffset="60661.59">17690 7679 0,'0'0'0,"0"0"0,0 0 0,0 0 0,0 0 16,0 9-1,17 0-15,9 0 16,18-1-16,-1 1 16,10 0-16,8 0 15,25-1 1,54 1-16,-10 0 15,-17-9-15,35 9 16,43-1-16,-25 1 16,25 0-16,26 8 15,-17 1 1,44 8-16,-1-8 16,1 8-16,17 0 15,0 0-15,8 9 16,18-8-16,9-10 15,8 9-15,1-8 16,17 8-16,-9-8 16,-9-1-16,9-8 15,0 0 1,0 8-16,-8-17 16,17 9-16,-27 0 15,10-1-15,-18 1 16,0 0-16,8-9 15,-25 0-15,0 9 16,-18-9-16,9 0 16,-26 0-1,17 0-15,-9-9 16,-8 0-16,-9 0 16,-26-8-16,18 8 15,-9 0-15,-27-8 16,10 8-16,-19 0 15,-16 1-15,-18-1 16,0-9 0,-8 10-16,-18-1 15,-17 0-15,-1 0 0,10 1 16,-1-1 0,-26 0-16,-8 0 15,-9 1-15,0-1 16,-1 0-16,-16 0 15,8 1 1,9-1-16,-9 0 16,9 0-16,-9 1 15,-8-1-15,-1 0 16,1 9-16,-10-9 16,1 9-16,0 0 15,0-8-15,0 8 16,8-9-16,1 0 15,-1 9 1,1 0-16,-1 0 16,1 0-16,-1 0 15,-8 0-15,0 0 16,-9 0-16,0 0 16,0 0-16,-9 0 15,1 0-15,-1 0 16,0 0-1,1 0-15,-1 0 16,-8 0-16,0 0 16</inkml:trace>
  <inkml:trace contextRef="#ctx0" brushRef="#br0" timeOffset="62404.88">18125 12306 0,'0'0'0,"0"0"0,0 0 15,0 0-15,-9 9 16,0 0-16,1 0 16,-1-1-16,9-8 15,-9 9-15,9-9 16,-8 9-16,8-9 15,0 0-15,0 0 32,0 0-32,0 0 15,0 0-15,0 0 16,0 0-16,0 0 16,0 0-16,0 0 15,0 0-15,26 9 16,43-1-16,36 1 15,-10-9 1,27 0-16,52 0 0,0 0 16,-9 0-1,53 0-15,-10 0 16,10 0-16,34 0 16,-8 0-16,16 0 15,10 0-15,0 9 16,17-9-1,0 9-15,0-9 16,0 8-16,8-8 16,-16 0-16,8 9 15,8-9-15,-8 9 16,9-9-16,0 9 16,-9-9-1,0 8-15,0-8 16,0 9-16,-9-9 15,-8 9-15,8-9 16,-17 0-16,0 0 16,-9 0-16,0 0 15,-8 9-15,-18-1 16,26-8 0,-43 9-16,17 0 15,9 0-15,-26 8 16,17 1-16,-26-1 15,0-8-15,0 8 16,-17 1-16,-10-1 16,10-8-16,-26 0 15,-9 0-15,-1-1 16,1 1 0,-26 0-16,-18 0 15,-8-1-15,0-8 16,-1 0-16,-8 0 15,-17 0-15,-9 0 16,-9 0-16,-9 0 16,1 0-16,-9 0 15,0 0 1,-1 0-16,1 0 16,9-8-16,-10 8 15,1 0-15,0-9 16,0 9-16,0 0 15,-9 0-15,0 0 16,0 0-16,0 0 16,0 0-16,0 0 15,0 0 1,0 0-16,0-9 16,0 0-16,1 9 15,-1-8-15,0 8 16,0 0-16,-9 0 15,1 0-15,-1 0 16,0 0-16,-8 0 16,8 0-1,-8 0-15,0 0 16,0 0-16,-1 0 16,1 0-16,0 0 15,-1 0-15,1 0 16,0 0-16,-1 0 15,1 0-15,0 0 16,-9 0 0,0 0-16</inkml:trace>
  <inkml:trace contextRef="#ctx0" brushRef="#br0" timeOffset="63334.52">17942 12569 0,'0'0'0,"0"0"16,0 0-16,0 0 16,0 0-16,0 0 15,-8 0-15,-1 0 16,0 0-16,-8 0 16,-9 0-16,0-9 15,-9 0-15,0 1 16,0-1-16,0 0 15,1 0-15,7 1 16,10-1-16,0 0 31,-1 9-31,1 0 16,8 0-16,1 0 16,-1 0-16,0 0 15,9 0-15,0 0 16,0 0-16,0 0 15,0-9-15,0 1 16,0-1 0,18-9-16,16 1 15,27-1-15,26 1 16,0-1-16,61 10 16,252-19-16</inkml:trace>
  <inkml:trace contextRef="#ctx0" brushRef="#br0" timeOffset="65520.93">17864 4312 0,'0'0'0,"0"0"0,0 0 15,0 0-15,0 0 16,0 0-16,0 0 16,0 0-16,0 0 15,-9 0 1,1 0-16,-1 0 15,0 0-15,-8 0 16,-1 0-16,1 0 16,8 0-16,9 0 15,0 0-15,0 0 16,9 0-16,17 0 16,18 0-1,16 0-15,36 9 16,52-9-16,0 0 15,-26 0-15,34 0 16,27 0-16,-27 9 16,10-9-16,34 0 15,-35 8-15,0 1 16,9 0-16,-9 0 16,-34-1-1,-27 1-15,18 0 16,0 0-16,-18-1 15,-17 1-15,-26 0 16,-18 0-16,1-1 16,-1 1-16,1 0 15,-9-1-15,-1 1 16,10-9 0,-9 0-16,8 0 15,-8 0-15,0 0 16,-1 0-16,1 0 15,-9 0-15,0 0 16,1 0-16,-10 0 16,0 0-16,1 0 15,-10-9 1,1 9-16,0-8 16,-1-1-16,1 0 15,0 1-15,0-10 16,-1 1-16,1-10 15,0-8-15,-1-17 16,1-1-16,0-8 16,-1 9-1,1 8-15,0-9 16,-9 10-16,0-10 16,0 1-16,9-10 15,-1-7-15,1 7 16,0 1-16,-9 17 15,0 9-15,0 9 16,0 17 0</inkml:trace>
  <inkml:trace contextRef="#ctx0" brushRef="#br0" timeOffset="66965.56">17960 9009 0,'0'0'0,"0"0"0,0 0 16,0 0-16,0 0 16,0 0-1,0 0-15,0 0 16,8 0-16,-8 0 16,0 0-16,0 0 15,0 0-15,0 0 16,0 0-16,0 0 15,0 0 1,0 0-16,0 0 16,0 0-1,0 0-15,0 0 16,0 0-16,0 0 16,0 0-16,0 0 15,0 0-15,0 0 16,18 0-16,43 0 15,43 0-15,26 0 16,10 0 0,25 9-16,17-1 15,-16 1-15,16 0 16,18 0-16,-34-1 16,8 1-16,34-9 15,-34 9-15,-17 0 16,8-9-16,-8 0 15,-36 0 1,-25 0-16,0 8 16,-1-8-16,-8 0 15,-17 0-15,-9 0 16,-18 0-16,1 0 16,-1 0-16,-17 0 15,0 0-15,0-8 16,-8 8-1,-9 0-15,-1 0 16,1 0-16,0 0 16,-1-9-16,1 9 15,0 0-15,-1-9 16,1 0-16,0 1 16,0-1-16,-1-9 15,1 1-15,-9-1 16,9-17-1,-1-17-15,1-9 16,0 0-16,-1-1 16,1 19-16,0-1 15,-9 9-15,0 9 16,9-1-16,-9 10 16,0-1-16,0 10 15</inkml:trace>
  <inkml:trace contextRef="#ctx0" brushRef="#br0" timeOffset="68406">21752 7942 0,'0'0'0,"0"0"0,0 0 16,0 0-16,0 0 15,0 0-15,0 0 16,0 0-16,-9 9 16,0-1-16,0 27 15,-8 27 1,0 8-16,-1 17 15,1 35-15,8 10 16,0-1-16</inkml:trace>
  <inkml:trace contextRef="#ctx0" brushRef="#br0" timeOffset="69935.87">17812 13234 0,'0'0'0,"0"0"0,0 0 15,0 0-15,0 0 16,0 0-16,0 0 16,0 0-1,0 0-15,0 0 16,0 0-16,8 0 15,10 0-15,-1 0 16,1 0-16,16 0 16,19 0-16,34-9 15,34 0-15,10 0 16,8 1 0,44-1-16,8 0 15,0 0-15,27 9 16,-18 9-16,8 0 15,19 0-15,-45-1 16,-17 1-16,9 0 16,-26 8-16,-26 1 15,-26-1 1,8 1-16,0-1 16,-17 1-16,-17-10 15,-9 1-15,-18 0 16,1 0-16,-18-1 15,0 1-15,0 0 16,-9-9-16,1 0 16,-9 0-1,-1 0-15,1 0 16,0 0-16,-1 0 16,1 0-16,0 0 15,-1 0-15,-8 0 16,0 0-16,0 0 15,0 0-15,0 0 16,0 0 0,0 0-16,0 0 15,0 0-15,0 0 16,0 0-16,0 0 16,0 0-16,0-9 15,9-17-15,0-26 16,0-10-16,-1-8 15,1 0 1,0-17-16,-1-27 16,1 0-16,-9 27 15,0 8-15,0 18 16,0 17-16,0 18 16,0 0-16,0 8 15,0 10-15,0-1 16,0 0-16,0 0 15,0 9 1,0 0-16,0 0 16,0 0-16,0 0 15,0 0-15</inkml:trace>
  <inkml:trace contextRef="#ctx0" brushRef="#br0" timeOffset="71305.83">18716 5204 0,'0'0'0,"0"0"15,0 0-15,0 0 16,0 0-16,0 0 16,0 0-16,0 0 15,0 0 1,0 0-16,0 0 16,0 0-16,0 0 15,0 0-15,0 0 16,0 0-16,18 0 15,16 0 1,27 0-16,18 0 16,16-9-16,27 9 15,35 0-15,8 0 16,0 0-16,35 0 16,9 9-16,0 0 15,17 8 1,-9-8-16,9 0 15,-8 0-15,-10-9 16,19 8-16,-27 10 16,-18-18-16,1 9 15,-27 8-15,-16-8 16,-1 0-16,-9-1 0,-25 1 31,-19 0-31,-25 0 16,-17-1-16,-1 1 0,-17 0 0,-8-9 31,-9 0-31,-1 0 16,1 0-16,-9 0 15,0 0-15</inkml:trace>
  <inkml:trace contextRef="#ctx0" brushRef="#br0" timeOffset="72062.86">18673 6499 0,'0'0'0,"0"0"0,0 0 15,26 8-15,17 1 16,27 0 0,8 8-16,-8-8 15,-1 0-15,44 0 16,44-1-16,-18 1 16,18 0-16,43 0 15,8 8-15,-25-8 0,34 8 16,-8-8-1,9 0-15,16 8 16,-42-8 0,17 0-16,-9-9 15,-44 9-15,-8-9 16,9 0-16,-27 0 16,-34 0-16,-18 0 0,0 0 31,9 8-31,-9-8 15,1 0-15,-18 0 16,-1 0-16,-16 0 16,-18 0-16,0 0 15,-8 0-15,-10 0 16</inkml:trace>
  <inkml:trace contextRef="#ctx0" brushRef="#br0" timeOffset="72965.2099">25770 4531 0,'0'0'0,"0"0"0,0 8 15,0 1 1,0 26-16,8 18 15,-8 25-15,9 10 16,0 34-16,-1 53 16,1-9-16,0 9 15,8 18 1,-8-18-16,-9-9 0,0 0 16,9-8-1,-1-36-15,-8-17 0,0 9 16,0-1-16,0-16 31,9-19-31,-9-8 16,-9-17-16,1-18 15,8 0-15,0-18 16,0 1-16,0-18 0,0 0 16,0 0-1</inkml:trace>
  <inkml:trace contextRef="#ctx0" brushRef="#br0" timeOffset="74380.87">25561 4356 0,'0'0'0,"0"0"0,0 0 16,9 0-16,17 9 15,17-1-15,27 10 16,-1-1-16,27-8 15,34 9-15,27-18 16,0 0 0,16 0-16,36 0 15,-9-9 1,9-9-16,8 1 16,-25-1-16,25 1 15,-8 8-15,-26-8 16,17-1-16,-18 9 15,-25-8-15,8 8 16,-8 0-16,-36 1 16,-25-1-16,0 0 15,-9 0 1,8 9-16,-8 0 16,-26 0-16,0 0 0,-17 9 15,-1 0 1,-8 0-16,-9-1 15,-9 1-15,1 0 16,-1 8-16,0 10 16,1 8-1,-9 35-15,-1 26 16,-8 17-16,0-8 0,-8 18 16,-1 26-1,0 17-15,0-26 16,1 17-16,8 18 15,-9-35-15,0-18 16,1 10 0,8 8-16,-9-18 15,0-17-15,1-18 16,-1-8-16,-9 9 16,1 8-16,0-9 15,-1-25-15,1-10 16,0-17-16,-1 0 15,1 0 1,-1-9-16,1-8 0,0-1 16,-10 1-1,10-1-15,-9-8 16,0 0-16,0-1 16,-18 1-16,-17 0 15,-26-9-15,-17 0 16,0 9-1,-9-9-15,-26 8 16,-27 1-16,27 0 16,0 0-16,-26-1 15,-1 1-15,19 0 16,-10-9-16,-8 9 16,8-9-16,27 0 15,-9 8-15,-9-8 16,17 0-1,36 0-15,16 0 16,10 0-16,-1 0 16,1 0-16,16 0 15,1 0-15,0 0 0,9 0 16,-1 0 0,9 0-1,1 0-15,-1 0 16,9 0-16,8 0 15,1 0-15,0 0 16,-1 0-16,-8 0 16,9 0-16,-1 0 15,1 0-15,8 0 16,0 0-16,1 0 16,-1 0-1,0 0-15,9 0 16,0 0-16,0 0 15,0 0-15</inkml:trace>
  <inkml:trace contextRef="#ctx0" brushRef="#br0" timeOffset="75271.12">26692 5921 0,'0'0'0,"0"0"0,0 0 0,0 0 15,0-17 1,0-1 0,0-17-16,8-8 15,10-10-15,-1 1 0,18-27 16,8-17 0,9 0-1,-8 8-15,-1 27 16,1 17-16,-9 0 15,0 18 1,-1 0-16,18 17 16,1 0-16,8 27 15,8 26-15,1 26 16,-9 26-16,-1 9 16,-16 26-16,-1-8 15,-16-27-15,-1-26 16,0-9-1,0-9-15,0-17 16,9 0-16,17 0 16,0-17-16,18-9 15,8-9-15,-9-18 16,10-26-16,34-26 0,9-26 16,-9 9-1,-26 25-15,-27 19 16,1 17-16,0-1 15,-9 19 1,9 16-16,-9 10 16,9 8-16,-8 26 15,-1 18-15,-9-17 16,-8-1-16,-9-17 16,0 0-16,0 0 15,0 0 1,9-8-16,0-10 15,26 1-15,17-27 16,-26 0-16</inkml:trace>
  <inkml:trace contextRef="#ctx0" brushRef="#br0" timeOffset="76452.87">10741 6954 0,'0'0'0,"0"0"0,0 0 16,0 0-1,17 0-15,1-18 0,17 1 16,8-10 0,9-8-16,0-17 0,9-1 15,0 1 1,-9-18-16,18 9 15,-1 8 1,1 9-16,-9 27 16,0 17-16,8 17 15,1 18-15,-9 18 16,8 8-16,1 27 16,0-1-16,-18 1 15,9-18 1,-18-18-16,9-8 15,-8-9-15,-9-18 16,-1 1-16,1-10 16,0-8-16,17-8 15,26-27-15,1-9 16,-1 9-16,0 9 16,-17 8-1,0 10-15,9 16 16,-1 18-16,18 1 15,9 8-15,-18 0 16,-8 0-16,-27-18 16,1 1-16,-1-18 15,9-9-15,18-17 16,-35-1-16</inkml:trace>
  <inkml:trace contextRef="#ctx0" brushRef="#br0" timeOffset="77878.78">3540 15228 0,'0'0'0,"0"0"0,0 0 15,0 0-15,0 0 16,0 0-16,0 0 15,0 0 1,-9-9-16,0-17 16,1-27-16,-1-25 15,9-10-15,17 1 16,9 8-16,9 0 16,0 18-1,0 17-15,0 1 0,-1 8 16,1 8-1,0 19-15,8-1 16,10 18-16,16 17 0,1 26 16,-1 18-1,-8 18-15,-9-1 16,-8-17-16,-18-9 16,0-8-1,0-18-15,0 0 16,-8-9-16,-1-8 15,0-1-15,1-8 16,17-9-16,17-18 16,17-8-16,10-44 15,-1-17 1,-8 8-16,-10 0 16,-7 9-16,7 9 15,10 8-15,-9 10 16,-9 17-16,0 17 15,-8 0-15,-1 18 16,1 8-16,-1 10 16,1 16-1,-9 1-15,8 8 16,-17 1-16,0-18 16,0 0-16,0-18 0,-8 1 15,8-9 1,17-18-16,18-26 0,-17 9 15</inkml:trace>
  <inkml:trace contextRef="#ctx0" brushRef="#br0" timeOffset="80504.55">20125 9674 0,'0'0'0,"0"0"0,0 8 0,0 10 16,0 17-16,0 17 16,0 18-16,0 18 15,-9 34-15,9 18 16,0-9-16,0-8 15,0-9-15,-8-9 16,8 8 0,0-8-1,0-17-15,0-10 16,-9 1-16,9 0 16,-9-9-16,9 0 15,0-9-15,0-26 16,0-9-16,0-8 15,0-18-15</inkml:trace>
  <inkml:trace contextRef="#ctx0" brushRef="#br0" timeOffset="81847.57">20264 9516 0,'0'0'0,"0"0"0,0 0 16,0 0-16,0 0 15,9 0-15,8 9 16,18 0 0,52 8-16,26 1 15,0-1-15,35-8 16,35 0-16,-1-9 16,10 0-16,34 0 15,-26 0 1,0 0-16,9-9 0,-27 0 15,18-8 1,0 8-16,-52 0 16,-9 0-16,18 1 15,-18-1-15,-43 9 16,-18 0-16,-17 0 16,-18 0-16,1 0 15,-1 0 1,-17 9-16,1-1 15,-1 1-15,-9 0 16,0 8-16,10 10 0,-1 8 16,0 26-1,0 0-15,-9 9 16,1-9-16,-1 27 16,0 17-1,1 17-15,-9-8 16,-1-9-16,1-18 15,0 10-15,-1-1 16,-8 0-16,9-17 16,-9-9-16,0 0 15,0-18-15,-9 1 16,1-10 0,-1 1-16,0-9 15,1 0-15,-1-9 16,0 9-16,0-17 15,-17 8-15,0 0 16,-9-8-16,-8-1 16,-9 1-16,-18-1 0,-34-8 31,-9 0-31,8-1 16,-8 1-16,-26 0 15,-17 0-15,8 8 16,17-17-16,-25 9 15,8 0-15,26 8 16,9-8-16,-9 0 16,-17 8-1,9-8-15,25 0 16,18-1-16,-17-8 16,-18 0-16,9 9 15,18-9-15,25 0 16,0 0-16,1 0 15,-9 0-15,-1 0 16,10 0 0,-1 0-16,18 0 15,0 0-15,17 0 16,0 0-16,9-9 16,9 9-16,-1 0 15,1 0-15,8 0 16,0 0-16,1 0 15,-1 0 1,0 0-16,1 0 16,8 0-16,0 0 15,0 0-15,0 0 16,0 0-16,0 0 16,0 0-16,-9 0 15,9 0-15</inkml:trace>
  <inkml:trace contextRef="#ctx0" brushRef="#br0" timeOffset="85017.9399">26013 9149 0,'0'0'0,"0"0"0,9 0 0,17 9 15,35-1-15,34 1 16,19 9-16,25-10 16,52-8-16,9 0 15,0-8-15,26-10 16,-26-8-16,26 0 31,-8-1-31,-36 10 16,18-1-16,-8 10 15,-62-1-15,-8 0 16,9 9-16,-27 0 16,-17 0-1,-35 0-15,-8 0 0,-18 0 16,-18 0-16,1 9 15,-18 0 1,9-9-16</inkml:trace>
  <inkml:trace contextRef="#ctx0" brushRef="#br0" timeOffset="85571.09">26013 10347 0,'0'0'0,"0"0"0,0 0 16,0 0-16,18 0 15,16 9-15,27 0 16,26-9-16,18 0 15,25 0 1,53 0-16,-9 0 16,17 0-16,18 0 15,-9 8-15,-9-8 16,26 9-16,-34-9 16,-18 9-16,18 0 15,-35-1-15,-26 10 16,-27-9-16,-8-1 15,0 1-15,-9 9 16,-25-10 0,-19-8-16,-7 0 15,-19 0-15,-8 0 16</inkml:trace>
  <inkml:trace contextRef="#ctx0" brushRef="#br0" timeOffset="86134.7899">25935 11598 0,'0'0'0,"0"0"0,0 0 15,0 0-15,17 0 16,1 0-16,25-9 16,44 0-1,26-8-15,9 8 16,34 0-16,36 1 16,8 8-16,9 0 15,17 0-15,-26 0 16,26 0-1,-17 0-15,-35 0 0,17 0 16,-26 0-16,-34 0 16,-18 0-16,-9 0 15,-17 0-15,-9 0 32,-26 0-32,-8 0 15,-18 0-15,0 0 16,-8 0-16,-10 0 15,1 0-15,0-9 16</inkml:trace>
  <inkml:trace contextRef="#ctx0" brushRef="#br0" timeOffset="87999.62">18847 14134 0,'0'0'0,"0"0"0,0 0 16,0 0-16,0 0 15,0 0-15,0 0 16,17 0-16,18 0 16,17-8-16,18-1 15,51 0-15,53 0 16,-17 1 0,34-1-16,44 0 31,-9 0-31,26 9 0,1 0 15,8 9-15,-9-9 16,-9 0-16,9 9 16,-43 0-16,9-9 15,-27 8 1,-52 1-16,0 0 16,-8-9-1,-27 9-15,-34-9 16,-27 8-16,-25 1 15,-10-9-15</inkml:trace>
  <inkml:trace contextRef="#ctx0" brushRef="#br0" timeOffset="88572.76">19342 14939 0,'0'0'0,"0"0"0,0 0 15,0 0-15,0 0 16,0 0-16,0 0 16,0 9-16,0-9 15,9 0-15,35 9 16,34-1-16,18 1 15,51-9 1,45-9-16,-1 9 16,35 0-16,0 0 15,0 0 1,18 0-16,-18 9 16,9 0-16,-9 0 0,-52-9 15,17 8 1,-34 1-16,-44 0 15,-26 0-15,-17-9 0,-27 0 32,-8 0-32,-9 0 15,-17 0-15,-9 0 0,-9 0 16,9 0 0</inkml:trace>
  <inkml:trace contextRef="#ctx0" brushRef="#br0" timeOffset="89091.69">19325 16006 0,'0'0'0,"9"0"0,34 0 16,36 0-16,25-9 15,44 1-15,34-10 16,1 9-16,8-8 16,9 8-16,-8 0 15,25 1-15,1-1 16,-44 0 0,8 0-1,1 1-15,-44-1 16,-26 0-16,-9 9 15,1 0-15,-18 0 16,-9-8-16,-17 8 16,-18 0-16,1 0 15,-18 0-15,0 0 16,-9 0-16,-8 0 16,0 0-1,0 0-15</inkml:trace>
  <inkml:trace contextRef="#ctx0" brushRef="#br0" timeOffset="90290.39">26648 14126 0,'0'0'0,"35"0"0,52 8 16,43-8-16,62 9 15,25 0-15,0-9 16,36 0-16,-19 0 15,10 0-15,0-9 16,-36 0-16,27 9 16,-52-8-16,-35 8 15,8 0 1,-25 0 0,-27 0-16,-26 0 0,-26 0 15,-17 0-15,-9 0 16,-17 0-1,0 0-15,-9 0 0,-9 8 16,0-8 0</inkml:trace>
  <inkml:trace contextRef="#ctx0" brushRef="#br0" timeOffset="90805.68">27005 15088 0,'0'0'0,"0"0"0,0 0 16,0 9-16,17-1 15,9 1-15,26 0 16,44 8-16,26 1 16,8-1-16,27-8 15,43-9-15,-9 0 16,0 0-16,27 0 15,-27 0 1,-8 0 0,8 0-16,-34 0 15,-18 0-15,9 0 16,0 9-16,-27 0 16,-34-9-16,-26 8 15,0 1-15,-17 0 16,-18-9-16,0 0 15,-18 0-15,1 0 16,-9 0 0,-9 0-16,1 9 15,-27-1-15,9 1 0</inkml:trace>
  <inkml:trace contextRef="#ctx0" brushRef="#br0" timeOffset="91393.18">27196 16312 0,'0'0'0,"0"0"16,0 0-16,0 0 15,0 0-15,9 0 16,8 0-16,18 0 15,17 0-15,9 0 16,8 0-16,1 0 31,26 0-31,52 0 16,17 9 0,-9-9-16,44 9 15,0-9-15,-26 0 16,9 0-16,0 0 15,-44 0-15,-17-9 16,17 9-16,-9 0 16,-25-9-16,-27 9 15,-26 0-15,-9 0 16,-16 0 0,-1 0-16,-9 0 15,-8 0-15,-1 0 16,1 0-16,0 0 15,0 0-15,-9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5FDE-6FED-4A5C-8304-E18693F2777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90B2-39B0-4E72-BD1C-75231870C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51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https://cpb-us-e1.wpmucdn.com/sites.psu.edu/dist/a/36309/files/2016/04/Posters-The-Good-and-the-Bad.pdf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590B2-39B0-4E72-BD1C-75231870CF8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70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58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33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52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91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60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9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63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21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6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4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E898-9023-4A67-9987-B97B3F89012B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5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9ZOqm41e1b7Keo5_P-FKlbwhcjl1ha5K/edit#slide=id.p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Poster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7214"/>
            <a:ext cx="9144000" cy="1160585"/>
          </a:xfrm>
        </p:spPr>
        <p:txBody>
          <a:bodyPr/>
          <a:lstStyle/>
          <a:p>
            <a:r>
              <a:rPr lang="en-IN" dirty="0" smtClean="0"/>
              <a:t>August</a:t>
            </a:r>
            <a:r>
              <a:rPr lang="en-IN" dirty="0" smtClean="0"/>
              <a:t> 9, 2024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73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NeurIPS</a:t>
            </a:r>
            <a:r>
              <a:rPr lang="en-IN" dirty="0" smtClean="0"/>
              <a:t> Poster Template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hlinkClick r:id="rId2"/>
              </a:rPr>
              <a:t>https://</a:t>
            </a:r>
            <a:r>
              <a:rPr lang="en-IN" dirty="0" smtClean="0">
                <a:hlinkClick r:id="rId2"/>
              </a:rPr>
              <a:t>docs.google.com/presentation/d/19ZOqm41e1b7Keo5_P-FKlbwhcjl1ha5K/edit#slide=id.p1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9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5A75-DDCE-409F-A02F-028BAA4C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 dirty="0" smtClean="0"/>
              <a:t>4: Poster Presentation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39A6-A379-57E1-1698-A05E35B1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84" y="2140281"/>
            <a:ext cx="5879123" cy="3675185"/>
          </a:xfrm>
        </p:spPr>
        <p:txBody>
          <a:bodyPr>
            <a:normAutofit lnSpcReduction="10000"/>
          </a:bodyPr>
          <a:lstStyle/>
          <a:p>
            <a:pPr lvl="1"/>
            <a:r>
              <a:rPr lang="en-IN" dirty="0" smtClean="0"/>
              <a:t>Prepare a poster about your area of research</a:t>
            </a:r>
          </a:p>
          <a:p>
            <a:pPr lvl="2"/>
            <a:r>
              <a:rPr lang="en-IN" dirty="0" smtClean="0"/>
              <a:t>literature survey</a:t>
            </a:r>
          </a:p>
          <a:p>
            <a:pPr lvl="2"/>
            <a:r>
              <a:rPr lang="en-IN" dirty="0" smtClean="0"/>
              <a:t>initial research work </a:t>
            </a:r>
          </a:p>
          <a:p>
            <a:pPr lvl="2"/>
            <a:r>
              <a:rPr lang="en-IN" dirty="0"/>
              <a:t>p</a:t>
            </a:r>
            <a:r>
              <a:rPr lang="en-IN" dirty="0" smtClean="0"/>
              <a:t>reliminary results (optional)</a:t>
            </a:r>
          </a:p>
          <a:p>
            <a:pPr lvl="1"/>
            <a:r>
              <a:rPr lang="en-IN" dirty="0" smtClean="0"/>
              <a:t>Please think about your audience (course participants and instructors/TAs)</a:t>
            </a:r>
          </a:p>
          <a:p>
            <a:pPr lvl="1"/>
            <a:r>
              <a:rPr lang="en-IN" dirty="0" smtClean="0"/>
              <a:t>Use the provided template preferably</a:t>
            </a:r>
          </a:p>
          <a:p>
            <a:pPr lvl="1"/>
            <a:r>
              <a:rPr lang="en-IN" dirty="0" smtClean="0"/>
              <a:t>Short review at 11:15 AM by the instructor</a:t>
            </a:r>
          </a:p>
          <a:p>
            <a:pPr lvl="1"/>
            <a:r>
              <a:rPr lang="en-IN" dirty="0" smtClean="0"/>
              <a:t>Final submission deadline 11:50 AM.</a:t>
            </a:r>
          </a:p>
          <a:p>
            <a:pPr lvl="1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2E1D1-6339-502F-C307-399BFA5289CD}"/>
              </a:ext>
            </a:extLst>
          </p:cNvPr>
          <p:cNvSpPr txBox="1"/>
          <p:nvPr/>
        </p:nvSpPr>
        <p:spPr>
          <a:xfrm>
            <a:off x="7139355" y="3008378"/>
            <a:ext cx="4053253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mobile </a:t>
            </a:r>
            <a:r>
              <a:rPr lang="en-US" sz="2400" dirty="0" smtClean="0"/>
              <a:t>phones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yourself (no external resources please)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Think </a:t>
            </a:r>
            <a:r>
              <a:rPr lang="en-US" sz="2400" dirty="0"/>
              <a:t>of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 </a:t>
            </a:r>
            <a:r>
              <a:rPr lang="en-US" sz="2400" dirty="0" smtClean="0"/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27204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Posters: Present Preliminary Work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24" y="1437775"/>
            <a:ext cx="7830643" cy="2753109"/>
          </a:xfrm>
        </p:spPr>
      </p:pic>
      <p:sp>
        <p:nvSpPr>
          <p:cNvPr id="5" name="TextBox 4"/>
          <p:cNvSpPr txBox="1"/>
          <p:nvPr/>
        </p:nvSpPr>
        <p:spPr>
          <a:xfrm>
            <a:off x="1778632" y="5899639"/>
            <a:ext cx="863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AAAI Call for Posters</a:t>
            </a:r>
          </a:p>
          <a:p>
            <a:pPr algn="ctr"/>
            <a:r>
              <a:rPr lang="en-IN" dirty="0"/>
              <a:t>https://aaai.org/aaai-conference/student-abstract-and-poster-program-call-for-proposals/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72" y="4435576"/>
            <a:ext cx="7668695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Posters: Present Preliminary Work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71" y="2555541"/>
            <a:ext cx="4677428" cy="2152950"/>
          </a:xfrm>
        </p:spPr>
      </p:pic>
      <p:sp>
        <p:nvSpPr>
          <p:cNvPr id="5" name="Rectangle 4"/>
          <p:cNvSpPr/>
          <p:nvPr/>
        </p:nvSpPr>
        <p:spPr>
          <a:xfrm>
            <a:off x="2353407" y="5620435"/>
            <a:ext cx="8144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https://sc23.supercomputing.org/program/posters/research-posters/</a:t>
            </a:r>
          </a:p>
        </p:txBody>
      </p:sp>
    </p:spTree>
    <p:extLst>
      <p:ext uri="{BB962C8B-B14F-4D97-AF65-F5344CB8AC3E}">
        <p14:creationId xmlns:p14="http://schemas.microsoft.com/office/powerpoint/2010/main" val="35482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C77E-3010-CF31-7FE7-15F7E46C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Poster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3878-C7AA-0AF5-48FF-4C950AB2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4" y="1999801"/>
            <a:ext cx="5130518" cy="4667250"/>
          </a:xfrm>
        </p:spPr>
        <p:txBody>
          <a:bodyPr>
            <a:normAutofit/>
          </a:bodyPr>
          <a:lstStyle/>
          <a:p>
            <a:r>
              <a:rPr lang="en-IN" dirty="0"/>
              <a:t>Title (large font)</a:t>
            </a:r>
          </a:p>
          <a:p>
            <a:r>
              <a:rPr lang="en-IN" dirty="0"/>
              <a:t>Layout</a:t>
            </a:r>
          </a:p>
          <a:p>
            <a:pPr lvl="1"/>
            <a:r>
              <a:rPr lang="en-IN" dirty="0"/>
              <a:t>Sections (include titles)</a:t>
            </a:r>
          </a:p>
          <a:p>
            <a:r>
              <a:rPr lang="en-IN" dirty="0"/>
              <a:t>Content </a:t>
            </a:r>
          </a:p>
          <a:p>
            <a:pPr lvl="1"/>
            <a:r>
              <a:rPr lang="en-IN" dirty="0"/>
              <a:t>Short sentences</a:t>
            </a:r>
          </a:p>
          <a:p>
            <a:pPr lvl="1"/>
            <a:r>
              <a:rPr lang="en-IN" dirty="0"/>
              <a:t>Simple words</a:t>
            </a:r>
          </a:p>
          <a:p>
            <a:pPr lvl="1"/>
            <a:r>
              <a:rPr lang="en-IN" dirty="0"/>
              <a:t>Bullet </a:t>
            </a:r>
            <a:r>
              <a:rPr lang="en-IN" dirty="0" smtClean="0"/>
              <a:t>points</a:t>
            </a:r>
          </a:p>
          <a:p>
            <a:pPr lvl="1"/>
            <a:r>
              <a:rPr lang="en-IN" dirty="0" smtClean="0"/>
              <a:t>Big font</a:t>
            </a:r>
            <a:endParaRPr lang="en-IN" dirty="0"/>
          </a:p>
          <a:p>
            <a:r>
              <a:rPr lang="en-IN" dirty="0"/>
              <a:t>Graphics</a:t>
            </a:r>
          </a:p>
          <a:p>
            <a:r>
              <a:rPr lang="en-IN" dirty="0"/>
              <a:t>Self-explanatory tables/figures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05C66D-618D-5663-AE06-67827D29AEB3}"/>
              </a:ext>
            </a:extLst>
          </p:cNvPr>
          <p:cNvSpPr txBox="1">
            <a:spLocks/>
          </p:cNvSpPr>
          <p:nvPr/>
        </p:nvSpPr>
        <p:spPr>
          <a:xfrm>
            <a:off x="6585858" y="1999801"/>
            <a:ext cx="4288971" cy="417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Abbreviations</a:t>
            </a:r>
          </a:p>
          <a:p>
            <a:r>
              <a:rPr lang="en-IN" dirty="0"/>
              <a:t>Typos/grammatical errors</a:t>
            </a:r>
          </a:p>
          <a:p>
            <a:r>
              <a:rPr lang="en-IN" dirty="0"/>
              <a:t>Verbosity</a:t>
            </a:r>
          </a:p>
          <a:p>
            <a:r>
              <a:rPr lang="en-IN" dirty="0"/>
              <a:t>Small fonts</a:t>
            </a:r>
          </a:p>
          <a:p>
            <a:r>
              <a:rPr lang="en-IN" dirty="0"/>
              <a:t>Mismatch in fonts</a:t>
            </a:r>
          </a:p>
          <a:p>
            <a:r>
              <a:rPr lang="en-IN" dirty="0"/>
              <a:t>Mismatch in background colours</a:t>
            </a:r>
          </a:p>
          <a:p>
            <a:r>
              <a:rPr lang="en-IN" dirty="0">
                <a:solidFill>
                  <a:srgbClr val="FF0000"/>
                </a:solidFill>
              </a:rPr>
              <a:t>Confusing flow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9A8D3-7B91-3269-22C0-C974301CA1A0}"/>
              </a:ext>
            </a:extLst>
          </p:cNvPr>
          <p:cNvSpPr txBox="1"/>
          <p:nvPr/>
        </p:nvSpPr>
        <p:spPr>
          <a:xfrm>
            <a:off x="936174" y="1371595"/>
            <a:ext cx="95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accent5"/>
                </a:solidFill>
              </a:rPr>
              <a:t>DO’s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F4372-34C4-3C0E-1A9C-E3CE7F00D3B6}"/>
              </a:ext>
            </a:extLst>
          </p:cNvPr>
          <p:cNvSpPr txBox="1"/>
          <p:nvPr/>
        </p:nvSpPr>
        <p:spPr>
          <a:xfrm>
            <a:off x="6491502" y="1368420"/>
            <a:ext cx="1422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accent5"/>
                </a:solidFill>
              </a:rPr>
              <a:t>DONT’s</a:t>
            </a:r>
          </a:p>
        </p:txBody>
      </p:sp>
    </p:spTree>
    <p:extLst>
      <p:ext uri="{BB962C8B-B14F-4D97-AF65-F5344CB8AC3E}">
        <p14:creationId xmlns:p14="http://schemas.microsoft.com/office/powerpoint/2010/main" val="21038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1E90-C528-7231-6AAA-05AB8DE5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C766-C7FE-02D1-6376-188AEB90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57627"/>
            <a:ext cx="10515600" cy="53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200" dirty="0"/>
              <a:t>https://cpb-us-e1.wpmucdn.com/sites.psu.edu/dist/a/36309/files/2016/04/Posters-The-Good-and-the-Bad.pdf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8C6B3-B250-B519-D124-589A9D36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50" t="26621" r="18572" b="13016"/>
          <a:stretch/>
        </p:blipFill>
        <p:spPr>
          <a:xfrm>
            <a:off x="2057400" y="84789"/>
            <a:ext cx="7870371" cy="62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0055-9FFE-F9C8-254B-7B121BF8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71CD-FDB2-0A9B-BA0D-0693820A0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25F80-B99C-937E-0284-1DA15CA97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07" t="21746" r="21964" b="6667"/>
          <a:stretch/>
        </p:blipFill>
        <p:spPr>
          <a:xfrm>
            <a:off x="3265715" y="-104518"/>
            <a:ext cx="5682342" cy="67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057F-EEF3-5F24-B93A-A89AD15B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45C6-D1F4-7A65-7989-BC253077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scientific poster meme PhD Comics">
            <a:extLst>
              <a:ext uri="{FF2B5EF4-FFF2-40B4-BE49-F238E27FC236}">
                <a16:creationId xmlns:a16="http://schemas.microsoft.com/office/drawing/2014/main" id="{B3170539-D6EF-89AE-5FBF-48CFF578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61913"/>
            <a:ext cx="6734175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6AAF-1FF9-4B48-50A5-1CD58708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929A-3DC2-B341-EC45-477E777C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5CD04-05F9-5548-BE06-0F07BFD1E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4" t="20476" r="20803" b="8730"/>
          <a:stretch/>
        </p:blipFill>
        <p:spPr>
          <a:xfrm>
            <a:off x="1545772" y="105225"/>
            <a:ext cx="9612085" cy="6408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B43E5-EB43-ABAB-FF48-D285EE5F5DD3}"/>
              </a:ext>
            </a:extLst>
          </p:cNvPr>
          <p:cNvSpPr txBox="1"/>
          <p:nvPr/>
        </p:nvSpPr>
        <p:spPr>
          <a:xfrm>
            <a:off x="2449286" y="6515832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https://www.animateyour.science/post/best-examples-of-scientific-posters</a:t>
            </a:r>
          </a:p>
        </p:txBody>
      </p:sp>
    </p:spTree>
    <p:extLst>
      <p:ext uri="{BB962C8B-B14F-4D97-AF65-F5344CB8AC3E}">
        <p14:creationId xmlns:p14="http://schemas.microsoft.com/office/powerpoint/2010/main" val="11959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6A26-1160-7489-1EB9-53763DBF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F9B5-371D-EAFA-CA62-DCAC1AA00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D39692-A7B7-2CC0-A49C-34BEF3405E59}"/>
                  </a:ext>
                </a:extLst>
              </p14:cNvPr>
              <p14:cNvContentPartPr/>
              <p14:nvPr/>
            </p14:nvContentPartPr>
            <p14:xfrm>
              <a:off x="250560" y="358920"/>
              <a:ext cx="11538000" cy="614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D39692-A7B7-2CC0-A49C-34BEF3405E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200" y="349560"/>
                <a:ext cx="11556720" cy="61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7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155</Words>
  <Application>Microsoft Office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Poster Presentation</vt:lpstr>
      <vt:lpstr>Posters: Present Preliminary Work</vt:lpstr>
      <vt:lpstr>Posters: Present Preliminary Work</vt:lpstr>
      <vt:lpstr>Poster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NeurIPS Poster Template</vt:lpstr>
      <vt:lpstr>Assignment 4: Poster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96</cp:revision>
  <dcterms:created xsi:type="dcterms:W3CDTF">2023-08-04T04:32:40Z</dcterms:created>
  <dcterms:modified xsi:type="dcterms:W3CDTF">2024-08-09T04:59:41Z</dcterms:modified>
</cp:coreProperties>
</file>